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6" r:id="rId2"/>
    <p:sldId id="257" r:id="rId3"/>
    <p:sldId id="258" r:id="rId4"/>
    <p:sldId id="259" r:id="rId5"/>
    <p:sldId id="260" r:id="rId6"/>
    <p:sldId id="265" r:id="rId7"/>
    <p:sldId id="296" r:id="rId8"/>
    <p:sldId id="297" r:id="rId9"/>
    <p:sldId id="261" r:id="rId10"/>
    <p:sldId id="298" r:id="rId11"/>
    <p:sldId id="311" r:id="rId12"/>
    <p:sldId id="262" r:id="rId13"/>
    <p:sldId id="263" r:id="rId14"/>
    <p:sldId id="264" r:id="rId15"/>
    <p:sldId id="267" r:id="rId16"/>
    <p:sldId id="268" r:id="rId17"/>
    <p:sldId id="299" r:id="rId18"/>
    <p:sldId id="312" r:id="rId19"/>
    <p:sldId id="266" r:id="rId20"/>
    <p:sldId id="300" r:id="rId21"/>
    <p:sldId id="269" r:id="rId22"/>
    <p:sldId id="301" r:id="rId23"/>
    <p:sldId id="302" r:id="rId24"/>
    <p:sldId id="280" r:id="rId25"/>
    <p:sldId id="313" r:id="rId26"/>
    <p:sldId id="277" r:id="rId27"/>
    <p:sldId id="284" r:id="rId28"/>
    <p:sldId id="276" r:id="rId29"/>
    <p:sldId id="303" r:id="rId30"/>
    <p:sldId id="304" r:id="rId31"/>
    <p:sldId id="271" r:id="rId32"/>
    <p:sldId id="314" r:id="rId33"/>
    <p:sldId id="305" r:id="rId34"/>
    <p:sldId id="306" r:id="rId35"/>
    <p:sldId id="272" r:id="rId36"/>
    <p:sldId id="307" r:id="rId37"/>
    <p:sldId id="308" r:id="rId38"/>
    <p:sldId id="310" r:id="rId39"/>
    <p:sldId id="315"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7129" userDrawn="1">
          <p15:clr>
            <a:srgbClr val="A4A3A4"/>
          </p15:clr>
        </p15:guide>
        <p15:guide id="5" orient="horz" pos="3906" userDrawn="1">
          <p15:clr>
            <a:srgbClr val="A4A3A4"/>
          </p15:clr>
        </p15:guide>
        <p15:guide id="6" orient="horz" pos="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70A1"/>
    <a:srgbClr val="E14956"/>
    <a:srgbClr val="3CC8D3"/>
    <a:srgbClr val="E58F14"/>
    <a:srgbClr val="37BAC5"/>
    <a:srgbClr val="F79A16"/>
    <a:srgbClr val="458DCB"/>
    <a:srgbClr val="A6315B"/>
    <a:srgbClr val="D34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0" autoAdjust="0"/>
    <p:restoredTop sz="96314" autoAdjust="0"/>
  </p:normalViewPr>
  <p:slideViewPr>
    <p:cSldViewPr snapToGrid="0" showGuides="1">
      <p:cViewPr varScale="1">
        <p:scale>
          <a:sx n="68" d="100"/>
          <a:sy n="68" d="100"/>
        </p:scale>
        <p:origin x="762" y="66"/>
      </p:cViewPr>
      <p:guideLst>
        <p:guide orient="horz" pos="2160"/>
        <p:guide pos="3840"/>
        <p:guide pos="551"/>
        <p:guide pos="7129"/>
        <p:guide orient="horz" pos="3906"/>
        <p:guide orient="horz" pos="436"/>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bubble3D val="0"/>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2F5B-4D54-B5E2-66B667772BBF}"/>
              </c:ext>
            </c:extLst>
          </c:dPt>
          <c:dPt>
            <c:idx val="1"/>
            <c:bubble3D val="0"/>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2F5B-4D54-B5E2-66B667772BBF}"/>
              </c:ext>
            </c:extLst>
          </c:dPt>
          <c:dPt>
            <c:idx val="2"/>
            <c:bubble3D val="0"/>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2F5B-4D54-B5E2-66B667772BBF}"/>
              </c:ext>
            </c:extLst>
          </c:dPt>
          <c:dPt>
            <c:idx val="3"/>
            <c:bubble3D val="0"/>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2F5B-4D54-B5E2-66B667772BBF}"/>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45</c:v>
                </c:pt>
                <c:pt idx="1">
                  <c:v>55</c:v>
                </c:pt>
                <c:pt idx="2">
                  <c:v>45</c:v>
                </c:pt>
                <c:pt idx="3">
                  <c:v>55</c:v>
                </c:pt>
              </c:numCache>
            </c:numRef>
          </c:val>
          <c:extLst>
            <c:ext xmlns:c16="http://schemas.microsoft.com/office/drawing/2014/chart" uri="{C3380CC4-5D6E-409C-BE32-E72D297353CC}">
              <c16:uniqueId val="{00000008-2F5B-4D54-B5E2-66B667772BB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bubble3D val="0"/>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2460-4EB6-8A9A-5A3BD93D6E57}"/>
              </c:ext>
            </c:extLst>
          </c:dPt>
          <c:dPt>
            <c:idx val="1"/>
            <c:bubble3D val="0"/>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2460-4EB6-8A9A-5A3BD93D6E57}"/>
              </c:ext>
            </c:extLst>
          </c:dPt>
          <c:dPt>
            <c:idx val="2"/>
            <c:bubble3D val="0"/>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2460-4EB6-8A9A-5A3BD93D6E57}"/>
              </c:ext>
            </c:extLst>
          </c:dPt>
          <c:dPt>
            <c:idx val="3"/>
            <c:bubble3D val="0"/>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2460-4EB6-8A9A-5A3BD93D6E57}"/>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460-4EB6-8A9A-5A3BD93D6E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bubble3D val="0"/>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665B-471A-9C5D-C697F7FB6386}"/>
              </c:ext>
            </c:extLst>
          </c:dPt>
          <c:dPt>
            <c:idx val="1"/>
            <c:bubble3D val="0"/>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665B-471A-9C5D-C697F7FB6386}"/>
              </c:ext>
            </c:extLst>
          </c:dPt>
          <c:dPt>
            <c:idx val="2"/>
            <c:bubble3D val="0"/>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665B-471A-9C5D-C697F7FB6386}"/>
              </c:ext>
            </c:extLst>
          </c:dPt>
          <c:dPt>
            <c:idx val="3"/>
            <c:bubble3D val="0"/>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665B-471A-9C5D-C697F7FB638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65B-471A-9C5D-C697F7FB63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bubble3D val="0"/>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0525-4F12-B2C6-81B1D160835A}"/>
              </c:ext>
            </c:extLst>
          </c:dPt>
          <c:dPt>
            <c:idx val="1"/>
            <c:bubble3D val="0"/>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0525-4F12-B2C6-81B1D160835A}"/>
              </c:ext>
            </c:extLst>
          </c:dPt>
          <c:dPt>
            <c:idx val="2"/>
            <c:bubble3D val="0"/>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0525-4F12-B2C6-81B1D160835A}"/>
              </c:ext>
            </c:extLst>
          </c:dPt>
          <c:dPt>
            <c:idx val="3"/>
            <c:bubble3D val="0"/>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0525-4F12-B2C6-81B1D160835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525-4F12-B2C6-81B1D160835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系列 1</c:v>
                </c:pt>
              </c:strCache>
            </c:strRef>
          </c:tx>
          <c:spPr>
            <a:solidFill>
              <a:srgbClr val="2070A1"/>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83-4223-9F80-25D5AD4E8B72}"/>
            </c:ext>
          </c:extLst>
        </c:ser>
        <c:ser>
          <c:idx val="1"/>
          <c:order val="1"/>
          <c:tx>
            <c:strRef>
              <c:f>Sheet1!$C$1</c:f>
              <c:strCache>
                <c:ptCount val="1"/>
                <c:pt idx="0">
                  <c:v>系列 2</c:v>
                </c:pt>
              </c:strCache>
            </c:strRef>
          </c:tx>
          <c:spPr>
            <a:solidFill>
              <a:schemeClr val="bg1">
                <a:lumMod val="65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83-4223-9F80-25D5AD4E8B72}"/>
            </c:ext>
          </c:extLst>
        </c:ser>
        <c:ser>
          <c:idx val="2"/>
          <c:order val="2"/>
          <c:tx>
            <c:strRef>
              <c:f>Sheet1!$D$1</c:f>
              <c:strCache>
                <c:ptCount val="1"/>
                <c:pt idx="0">
                  <c:v>系列 3</c:v>
                </c:pt>
              </c:strCache>
            </c:strRef>
          </c:tx>
          <c:spPr>
            <a:solidFill>
              <a:srgbClr val="3CC8D3"/>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83-4223-9F80-25D5AD4E8B72}"/>
            </c:ext>
          </c:extLst>
        </c:ser>
        <c:dLbls>
          <c:showLegendKey val="0"/>
          <c:showVal val="0"/>
          <c:showCatName val="0"/>
          <c:showSerName val="0"/>
          <c:showPercent val="0"/>
          <c:showBubbleSize val="0"/>
        </c:dLbls>
        <c:gapWidth val="150"/>
        <c:shape val="box"/>
        <c:axId val="1407578400"/>
        <c:axId val="1407571872"/>
        <c:axId val="0"/>
      </c:bar3DChart>
      <c:catAx>
        <c:axId val="1407578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407571872"/>
        <c:crosses val="autoZero"/>
        <c:auto val="1"/>
        <c:lblAlgn val="ctr"/>
        <c:lblOffset val="100"/>
        <c:noMultiLvlLbl val="0"/>
      </c:catAx>
      <c:valAx>
        <c:axId val="140757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4075784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t>2021/5/12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t>‹#›</a:t>
            </a:fld>
            <a:endParaRPr lang="zh-CN" altLang="en-US"/>
          </a:p>
        </p:txBody>
      </p:sp>
    </p:spTree>
    <p:extLst>
      <p:ext uri="{BB962C8B-B14F-4D97-AF65-F5344CB8AC3E}">
        <p14:creationId xmlns:p14="http://schemas.microsoft.com/office/powerpoint/2010/main" val="342429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a:t>
            </a:fld>
            <a:endParaRPr lang="zh-CN" altLang="en-US"/>
          </a:p>
        </p:txBody>
      </p:sp>
    </p:spTree>
    <p:extLst>
      <p:ext uri="{BB962C8B-B14F-4D97-AF65-F5344CB8AC3E}">
        <p14:creationId xmlns:p14="http://schemas.microsoft.com/office/powerpoint/2010/main" val="296441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10</a:t>
            </a:fld>
            <a:endParaRPr lang="zh-CN" altLang="en-US"/>
          </a:p>
        </p:txBody>
      </p:sp>
    </p:spTree>
    <p:extLst>
      <p:ext uri="{BB962C8B-B14F-4D97-AF65-F5344CB8AC3E}">
        <p14:creationId xmlns:p14="http://schemas.microsoft.com/office/powerpoint/2010/main" val="40699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11</a:t>
            </a:fld>
            <a:endParaRPr lang="zh-CN" altLang="en-US"/>
          </a:p>
        </p:txBody>
      </p:sp>
    </p:spTree>
    <p:extLst>
      <p:ext uri="{BB962C8B-B14F-4D97-AF65-F5344CB8AC3E}">
        <p14:creationId xmlns:p14="http://schemas.microsoft.com/office/powerpoint/2010/main" val="82187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12</a:t>
            </a:fld>
            <a:endParaRPr lang="zh-CN" altLang="en-US"/>
          </a:p>
        </p:txBody>
      </p:sp>
    </p:spTree>
    <p:extLst>
      <p:ext uri="{BB962C8B-B14F-4D97-AF65-F5344CB8AC3E}">
        <p14:creationId xmlns:p14="http://schemas.microsoft.com/office/powerpoint/2010/main" val="76454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13</a:t>
            </a:fld>
            <a:endParaRPr lang="zh-CN" altLang="en-US"/>
          </a:p>
        </p:txBody>
      </p:sp>
    </p:spTree>
    <p:extLst>
      <p:ext uri="{BB962C8B-B14F-4D97-AF65-F5344CB8AC3E}">
        <p14:creationId xmlns:p14="http://schemas.microsoft.com/office/powerpoint/2010/main" val="344093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14</a:t>
            </a:fld>
            <a:endParaRPr lang="zh-CN" altLang="en-US"/>
          </a:p>
        </p:txBody>
      </p:sp>
    </p:spTree>
    <p:extLst>
      <p:ext uri="{BB962C8B-B14F-4D97-AF65-F5344CB8AC3E}">
        <p14:creationId xmlns:p14="http://schemas.microsoft.com/office/powerpoint/2010/main" val="77546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15</a:t>
            </a:fld>
            <a:endParaRPr lang="zh-CN" altLang="en-US"/>
          </a:p>
        </p:txBody>
      </p:sp>
    </p:spTree>
    <p:extLst>
      <p:ext uri="{BB962C8B-B14F-4D97-AF65-F5344CB8AC3E}">
        <p14:creationId xmlns:p14="http://schemas.microsoft.com/office/powerpoint/2010/main" val="220548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16</a:t>
            </a:fld>
            <a:endParaRPr lang="zh-CN" altLang="en-US"/>
          </a:p>
        </p:txBody>
      </p:sp>
    </p:spTree>
    <p:extLst>
      <p:ext uri="{BB962C8B-B14F-4D97-AF65-F5344CB8AC3E}">
        <p14:creationId xmlns:p14="http://schemas.microsoft.com/office/powerpoint/2010/main" val="263558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17</a:t>
            </a:fld>
            <a:endParaRPr lang="zh-CN" altLang="en-US"/>
          </a:p>
        </p:txBody>
      </p:sp>
    </p:spTree>
    <p:extLst>
      <p:ext uri="{BB962C8B-B14F-4D97-AF65-F5344CB8AC3E}">
        <p14:creationId xmlns:p14="http://schemas.microsoft.com/office/powerpoint/2010/main" val="203740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18</a:t>
            </a:fld>
            <a:endParaRPr lang="zh-CN" altLang="en-US"/>
          </a:p>
        </p:txBody>
      </p:sp>
    </p:spTree>
    <p:extLst>
      <p:ext uri="{BB962C8B-B14F-4D97-AF65-F5344CB8AC3E}">
        <p14:creationId xmlns:p14="http://schemas.microsoft.com/office/powerpoint/2010/main" val="64421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19</a:t>
            </a:fld>
            <a:endParaRPr lang="zh-CN" altLang="en-US"/>
          </a:p>
        </p:txBody>
      </p:sp>
    </p:spTree>
    <p:extLst>
      <p:ext uri="{BB962C8B-B14F-4D97-AF65-F5344CB8AC3E}">
        <p14:creationId xmlns:p14="http://schemas.microsoft.com/office/powerpoint/2010/main" val="317686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a:t>
            </a:fld>
            <a:endParaRPr lang="zh-CN" altLang="en-US"/>
          </a:p>
        </p:txBody>
      </p:sp>
    </p:spTree>
    <p:extLst>
      <p:ext uri="{BB962C8B-B14F-4D97-AF65-F5344CB8AC3E}">
        <p14:creationId xmlns:p14="http://schemas.microsoft.com/office/powerpoint/2010/main" val="2400690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t>20</a:t>
            </a:fld>
            <a:endParaRPr lang="zh-CN" altLang="en-US"/>
          </a:p>
        </p:txBody>
      </p:sp>
    </p:spTree>
    <p:extLst>
      <p:ext uri="{BB962C8B-B14F-4D97-AF65-F5344CB8AC3E}">
        <p14:creationId xmlns:p14="http://schemas.microsoft.com/office/powerpoint/2010/main" val="143072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21</a:t>
            </a:fld>
            <a:endParaRPr lang="zh-CN" altLang="en-US"/>
          </a:p>
        </p:txBody>
      </p:sp>
    </p:spTree>
    <p:extLst>
      <p:ext uri="{BB962C8B-B14F-4D97-AF65-F5344CB8AC3E}">
        <p14:creationId xmlns:p14="http://schemas.microsoft.com/office/powerpoint/2010/main" val="1012268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22</a:t>
            </a:fld>
            <a:endParaRPr lang="zh-CN" altLang="en-US"/>
          </a:p>
        </p:txBody>
      </p:sp>
    </p:spTree>
    <p:extLst>
      <p:ext uri="{BB962C8B-B14F-4D97-AF65-F5344CB8AC3E}">
        <p14:creationId xmlns:p14="http://schemas.microsoft.com/office/powerpoint/2010/main" val="24533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23</a:t>
            </a:fld>
            <a:endParaRPr lang="zh-CN" altLang="en-US"/>
          </a:p>
        </p:txBody>
      </p:sp>
    </p:spTree>
    <p:extLst>
      <p:ext uri="{BB962C8B-B14F-4D97-AF65-F5344CB8AC3E}">
        <p14:creationId xmlns:p14="http://schemas.microsoft.com/office/powerpoint/2010/main" val="2809148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24</a:t>
            </a:fld>
            <a:endParaRPr lang="zh-CN" altLang="en-US"/>
          </a:p>
        </p:txBody>
      </p:sp>
    </p:spTree>
    <p:extLst>
      <p:ext uri="{BB962C8B-B14F-4D97-AF65-F5344CB8AC3E}">
        <p14:creationId xmlns:p14="http://schemas.microsoft.com/office/powerpoint/2010/main" val="369384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25</a:t>
            </a:fld>
            <a:endParaRPr lang="zh-CN" altLang="en-US"/>
          </a:p>
        </p:txBody>
      </p:sp>
    </p:spTree>
    <p:extLst>
      <p:ext uri="{BB962C8B-B14F-4D97-AF65-F5344CB8AC3E}">
        <p14:creationId xmlns:p14="http://schemas.microsoft.com/office/powerpoint/2010/main" val="335766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26</a:t>
            </a:fld>
            <a:endParaRPr lang="zh-CN" altLang="en-US"/>
          </a:p>
        </p:txBody>
      </p:sp>
    </p:spTree>
    <p:extLst>
      <p:ext uri="{BB962C8B-B14F-4D97-AF65-F5344CB8AC3E}">
        <p14:creationId xmlns:p14="http://schemas.microsoft.com/office/powerpoint/2010/main" val="354815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27</a:t>
            </a:fld>
            <a:endParaRPr lang="zh-CN" altLang="en-US"/>
          </a:p>
        </p:txBody>
      </p:sp>
    </p:spTree>
    <p:extLst>
      <p:ext uri="{BB962C8B-B14F-4D97-AF65-F5344CB8AC3E}">
        <p14:creationId xmlns:p14="http://schemas.microsoft.com/office/powerpoint/2010/main" val="2958838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28</a:t>
            </a:fld>
            <a:endParaRPr lang="zh-CN" altLang="en-US"/>
          </a:p>
        </p:txBody>
      </p:sp>
    </p:spTree>
    <p:extLst>
      <p:ext uri="{BB962C8B-B14F-4D97-AF65-F5344CB8AC3E}">
        <p14:creationId xmlns:p14="http://schemas.microsoft.com/office/powerpoint/2010/main" val="1644599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29</a:t>
            </a:fld>
            <a:endParaRPr lang="zh-CN" altLang="en-US"/>
          </a:p>
        </p:txBody>
      </p:sp>
    </p:spTree>
    <p:extLst>
      <p:ext uri="{BB962C8B-B14F-4D97-AF65-F5344CB8AC3E}">
        <p14:creationId xmlns:p14="http://schemas.microsoft.com/office/powerpoint/2010/main" val="380045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a:t>
            </a:fld>
            <a:endParaRPr lang="zh-CN" altLang="en-US"/>
          </a:p>
        </p:txBody>
      </p:sp>
    </p:spTree>
    <p:extLst>
      <p:ext uri="{BB962C8B-B14F-4D97-AF65-F5344CB8AC3E}">
        <p14:creationId xmlns:p14="http://schemas.microsoft.com/office/powerpoint/2010/main" val="1465501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30</a:t>
            </a:fld>
            <a:endParaRPr lang="zh-CN" altLang="en-US"/>
          </a:p>
        </p:txBody>
      </p:sp>
    </p:spTree>
    <p:extLst>
      <p:ext uri="{BB962C8B-B14F-4D97-AF65-F5344CB8AC3E}">
        <p14:creationId xmlns:p14="http://schemas.microsoft.com/office/powerpoint/2010/main" val="286954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31</a:t>
            </a:fld>
            <a:endParaRPr lang="zh-CN" altLang="en-US"/>
          </a:p>
        </p:txBody>
      </p:sp>
    </p:spTree>
    <p:extLst>
      <p:ext uri="{BB962C8B-B14F-4D97-AF65-F5344CB8AC3E}">
        <p14:creationId xmlns:p14="http://schemas.microsoft.com/office/powerpoint/2010/main" val="4136498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32</a:t>
            </a:fld>
            <a:endParaRPr lang="zh-CN" altLang="en-US"/>
          </a:p>
        </p:txBody>
      </p:sp>
    </p:spTree>
    <p:extLst>
      <p:ext uri="{BB962C8B-B14F-4D97-AF65-F5344CB8AC3E}">
        <p14:creationId xmlns:p14="http://schemas.microsoft.com/office/powerpoint/2010/main" val="2046892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33</a:t>
            </a:fld>
            <a:endParaRPr lang="zh-CN" altLang="en-US"/>
          </a:p>
        </p:txBody>
      </p:sp>
    </p:spTree>
    <p:extLst>
      <p:ext uri="{BB962C8B-B14F-4D97-AF65-F5344CB8AC3E}">
        <p14:creationId xmlns:p14="http://schemas.microsoft.com/office/powerpoint/2010/main" val="3504577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34</a:t>
            </a:fld>
            <a:endParaRPr lang="zh-CN" altLang="en-US"/>
          </a:p>
        </p:txBody>
      </p:sp>
    </p:spTree>
    <p:extLst>
      <p:ext uri="{BB962C8B-B14F-4D97-AF65-F5344CB8AC3E}">
        <p14:creationId xmlns:p14="http://schemas.microsoft.com/office/powerpoint/2010/main" val="3788195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35</a:t>
            </a:fld>
            <a:endParaRPr lang="zh-CN" altLang="en-US"/>
          </a:p>
        </p:txBody>
      </p:sp>
    </p:spTree>
    <p:extLst>
      <p:ext uri="{BB962C8B-B14F-4D97-AF65-F5344CB8AC3E}">
        <p14:creationId xmlns:p14="http://schemas.microsoft.com/office/powerpoint/2010/main" val="945100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36</a:t>
            </a:fld>
            <a:endParaRPr lang="zh-CN" altLang="en-US"/>
          </a:p>
        </p:txBody>
      </p:sp>
    </p:spTree>
    <p:extLst>
      <p:ext uri="{BB962C8B-B14F-4D97-AF65-F5344CB8AC3E}">
        <p14:creationId xmlns:p14="http://schemas.microsoft.com/office/powerpoint/2010/main" val="2128305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37</a:t>
            </a:fld>
            <a:endParaRPr lang="zh-CN" altLang="en-US"/>
          </a:p>
        </p:txBody>
      </p:sp>
    </p:spTree>
    <p:extLst>
      <p:ext uri="{BB962C8B-B14F-4D97-AF65-F5344CB8AC3E}">
        <p14:creationId xmlns:p14="http://schemas.microsoft.com/office/powerpoint/2010/main" val="2113676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1297160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39</a:t>
            </a:fld>
            <a:endParaRPr lang="zh-CN" altLang="en-US"/>
          </a:p>
        </p:txBody>
      </p:sp>
    </p:spTree>
    <p:extLst>
      <p:ext uri="{BB962C8B-B14F-4D97-AF65-F5344CB8AC3E}">
        <p14:creationId xmlns:p14="http://schemas.microsoft.com/office/powerpoint/2010/main" val="131438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4</a:t>
            </a:fld>
            <a:endParaRPr lang="zh-CN" altLang="en-US"/>
          </a:p>
        </p:txBody>
      </p:sp>
    </p:spTree>
    <p:extLst>
      <p:ext uri="{BB962C8B-B14F-4D97-AF65-F5344CB8AC3E}">
        <p14:creationId xmlns:p14="http://schemas.microsoft.com/office/powerpoint/2010/main" val="116342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5</a:t>
            </a:fld>
            <a:endParaRPr lang="zh-CN" altLang="en-US"/>
          </a:p>
        </p:txBody>
      </p:sp>
    </p:spTree>
    <p:extLst>
      <p:ext uri="{BB962C8B-B14F-4D97-AF65-F5344CB8AC3E}">
        <p14:creationId xmlns:p14="http://schemas.microsoft.com/office/powerpoint/2010/main" val="23407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6</a:t>
            </a:fld>
            <a:endParaRPr lang="zh-CN" altLang="en-US"/>
          </a:p>
        </p:txBody>
      </p:sp>
    </p:spTree>
    <p:extLst>
      <p:ext uri="{BB962C8B-B14F-4D97-AF65-F5344CB8AC3E}">
        <p14:creationId xmlns:p14="http://schemas.microsoft.com/office/powerpoint/2010/main" val="326258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7</a:t>
            </a:fld>
            <a:endParaRPr lang="zh-CN" altLang="en-US"/>
          </a:p>
        </p:txBody>
      </p:sp>
    </p:spTree>
    <p:extLst>
      <p:ext uri="{BB962C8B-B14F-4D97-AF65-F5344CB8AC3E}">
        <p14:creationId xmlns:p14="http://schemas.microsoft.com/office/powerpoint/2010/main" val="80166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8</a:t>
            </a:fld>
            <a:endParaRPr lang="zh-CN" altLang="en-US"/>
          </a:p>
        </p:txBody>
      </p:sp>
    </p:spTree>
    <p:extLst>
      <p:ext uri="{BB962C8B-B14F-4D97-AF65-F5344CB8AC3E}">
        <p14:creationId xmlns:p14="http://schemas.microsoft.com/office/powerpoint/2010/main" val="49402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9</a:t>
            </a:fld>
            <a:endParaRPr lang="zh-CN" altLang="en-US"/>
          </a:p>
        </p:txBody>
      </p:sp>
    </p:spTree>
    <p:extLst>
      <p:ext uri="{BB962C8B-B14F-4D97-AF65-F5344CB8AC3E}">
        <p14:creationId xmlns:p14="http://schemas.microsoft.com/office/powerpoint/2010/main" val="411187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8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95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7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3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34145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248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04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757030" y="2538604"/>
            <a:ext cx="6493843" cy="769441"/>
          </a:xfrm>
          <a:prstGeom prst="rect">
            <a:avLst/>
          </a:prstGeom>
          <a:noFill/>
        </p:spPr>
        <p:txBody>
          <a:bodyPr wrap="square" rtlCol="0">
            <a:spAutoFit/>
          </a:bodyPr>
          <a:lstStyle/>
          <a:p>
            <a:r>
              <a:rPr lang="zh-CN" altLang="en-US" sz="4400" b="1" dirty="0">
                <a:solidFill>
                  <a:schemeClr val="accent4"/>
                </a:solidFill>
                <a:latin typeface="+mj-ea"/>
                <a:ea typeface="+mj-ea"/>
                <a:cs typeface="+mn-ea"/>
                <a:sym typeface="+mn-lt"/>
              </a:rPr>
              <a:t>WORK REPORT </a:t>
            </a:r>
            <a:r>
              <a:rPr lang="en-US" altLang="zh-CN" sz="4400" b="1" dirty="0">
                <a:solidFill>
                  <a:schemeClr val="accent4"/>
                </a:solidFill>
                <a:latin typeface="+mj-ea"/>
                <a:ea typeface="+mj-ea"/>
                <a:cs typeface="+mn-ea"/>
                <a:sym typeface="+mn-lt"/>
              </a:rPr>
              <a:t>PPT</a:t>
            </a:r>
            <a:endParaRPr lang="zh-CN" altLang="en-US" sz="4400" b="1" dirty="0">
              <a:solidFill>
                <a:schemeClr val="accent4"/>
              </a:solidFill>
              <a:latin typeface="+mj-ea"/>
              <a:ea typeface="+mj-ea"/>
              <a:cs typeface="+mn-ea"/>
              <a:sym typeface="+mn-lt"/>
            </a:endParaRPr>
          </a:p>
        </p:txBody>
      </p:sp>
      <p:sp>
        <p:nvSpPr>
          <p:cNvPr id="47" name="矩形 46"/>
          <p:cNvSpPr/>
          <p:nvPr/>
        </p:nvSpPr>
        <p:spPr>
          <a:xfrm>
            <a:off x="773887" y="3873367"/>
            <a:ext cx="4997452" cy="738664"/>
          </a:xfrm>
          <a:prstGeom prst="rect">
            <a:avLst/>
          </a:prstGeom>
        </p:spPr>
        <p:txBody>
          <a:bodyPr wrap="square">
            <a:spAutoFit/>
          </a:bodyPr>
          <a:lstStyle/>
          <a:p>
            <a:pPr>
              <a:lnSpc>
                <a:spcPct val="150000"/>
              </a:lnSpc>
            </a:pPr>
            <a:r>
              <a:rPr lang="zh-CN" altLang="en-US" sz="1400">
                <a:solidFill>
                  <a:schemeClr val="bg1">
                    <a:lumMod val="50000"/>
                  </a:schemeClr>
                </a:solidFill>
                <a:cs typeface="+mn-ea"/>
                <a:sym typeface="+mn-lt"/>
              </a:rPr>
              <a:t>Please add your text content here, or copy your text, paste it here, and select only the text.</a:t>
            </a:r>
          </a:p>
        </p:txBody>
      </p:sp>
      <p:cxnSp>
        <p:nvCxnSpPr>
          <p:cNvPr id="49" name="PA_直接连接符 48"/>
          <p:cNvCxnSpPr/>
          <p:nvPr>
            <p:custDataLst>
              <p:tags r:id="rId1"/>
            </p:custDataLst>
          </p:nvPr>
        </p:nvCxnSpPr>
        <p:spPr>
          <a:xfrm>
            <a:off x="885223" y="3621484"/>
            <a:ext cx="744225" cy="0"/>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2700000">
            <a:off x="7330114" y="4141122"/>
            <a:ext cx="946620" cy="946620"/>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rot="2700000">
            <a:off x="10629995" y="3383301"/>
            <a:ext cx="667617" cy="667616"/>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rot="2700000">
            <a:off x="9102569" y="1507056"/>
            <a:ext cx="668407" cy="66840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6761632" y="1338839"/>
            <a:ext cx="2038344" cy="2038344"/>
            <a:chOff x="3700440" y="1274408"/>
            <a:chExt cx="1646508" cy="1646508"/>
          </a:xfrm>
        </p:grpSpPr>
        <p:sp>
          <p:nvSpPr>
            <p:cNvPr id="24" name="圆角矩形 23"/>
            <p:cNvSpPr/>
            <p:nvPr/>
          </p:nvSpPr>
          <p:spPr>
            <a:xfrm rot="2700000">
              <a:off x="3700440" y="1274408"/>
              <a:ext cx="1646508" cy="1646508"/>
            </a:xfrm>
            <a:prstGeom prst="roundRect">
              <a:avLst>
                <a:gd name="adj" fmla="val 6887"/>
              </a:avLst>
            </a:prstGeom>
            <a:solidFill>
              <a:schemeClr val="accent4"/>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3794877" y="1368844"/>
              <a:ext cx="1457637" cy="1457637"/>
            </a:xfrm>
            <a:prstGeom prst="roundRect">
              <a:avLst>
                <a:gd name="adj" fmla="val 6887"/>
              </a:avLst>
            </a:prstGeom>
            <a:blipFill dpi="0" rotWithShape="0">
              <a:blip r:embed="rId5" cstate="email">
                <a:extLst>
                  <a:ext uri="{28A0092B-C50C-407E-A947-70E740481C1C}">
                    <a14:useLocalDpi xmlns:a14="http://schemas.microsoft.com/office/drawing/2010/main"/>
                  </a:ext>
                </a:extLst>
              </a:blip>
              <a:srcRect/>
              <a:stretch>
                <a:fillRect/>
              </a:stretch>
            </a:blipFill>
            <a:ln w="12700">
              <a:no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圆角矩形 35"/>
          <p:cNvSpPr/>
          <p:nvPr/>
        </p:nvSpPr>
        <p:spPr>
          <a:xfrm rot="2700000">
            <a:off x="6331371" y="3269515"/>
            <a:ext cx="946620" cy="946620"/>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rot="2700000">
            <a:off x="6536832" y="4070082"/>
            <a:ext cx="1018499" cy="1018499"/>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9571606" y="4292975"/>
            <a:ext cx="1323931" cy="1323933"/>
            <a:chOff x="6761060" y="1478670"/>
            <a:chExt cx="1494169" cy="1494170"/>
          </a:xfrm>
        </p:grpSpPr>
        <p:grpSp>
          <p:nvGrpSpPr>
            <p:cNvPr id="16" name="组合 15"/>
            <p:cNvGrpSpPr/>
            <p:nvPr/>
          </p:nvGrpSpPr>
          <p:grpSpPr>
            <a:xfrm>
              <a:off x="6761060" y="1478670"/>
              <a:ext cx="1494169" cy="1494170"/>
              <a:chOff x="3700441" y="1274408"/>
              <a:chExt cx="1646508" cy="1646508"/>
            </a:xfrm>
          </p:grpSpPr>
          <p:sp>
            <p:nvSpPr>
              <p:cNvPr id="14" name="圆角矩形 13"/>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700000">
                <a:off x="3794877" y="1368845"/>
                <a:ext cx="1457637" cy="1457636"/>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p:cNvSpPr txBox="1"/>
            <p:nvPr/>
          </p:nvSpPr>
          <p:spPr>
            <a:xfrm>
              <a:off x="6983066" y="1984605"/>
              <a:ext cx="1050161"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Co-operation</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cooperation</a:t>
              </a:r>
              <a:endParaRPr lang="zh-CN" altLang="en-US" sz="1200">
                <a:solidFill>
                  <a:schemeClr val="bg1">
                    <a:lumMod val="65000"/>
                  </a:schemeClr>
                </a:solidFill>
                <a:cs typeface="+mn-ea"/>
                <a:sym typeface="+mn-lt"/>
              </a:endParaRPr>
            </a:p>
          </p:txBody>
        </p:sp>
      </p:grpSp>
      <p:grpSp>
        <p:nvGrpSpPr>
          <p:cNvPr id="3" name="组合 2"/>
          <p:cNvGrpSpPr/>
          <p:nvPr/>
        </p:nvGrpSpPr>
        <p:grpSpPr>
          <a:xfrm>
            <a:off x="9560190" y="2083344"/>
            <a:ext cx="1323931" cy="1323933"/>
            <a:chOff x="8133152" y="2838412"/>
            <a:chExt cx="1494170" cy="1494170"/>
          </a:xfrm>
        </p:grpSpPr>
        <p:grpSp>
          <p:nvGrpSpPr>
            <p:cNvPr id="17" name="组合 16"/>
            <p:cNvGrpSpPr/>
            <p:nvPr/>
          </p:nvGrpSpPr>
          <p:grpSpPr>
            <a:xfrm>
              <a:off x="8133152" y="2838412"/>
              <a:ext cx="1494170" cy="1494170"/>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8480829" y="3307198"/>
              <a:ext cx="811357"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Create new</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innovate</a:t>
              </a:r>
              <a:endParaRPr lang="zh-CN" altLang="en-US" sz="1200">
                <a:solidFill>
                  <a:schemeClr val="bg1">
                    <a:lumMod val="65000"/>
                  </a:schemeClr>
                </a:solidFill>
                <a:cs typeface="+mn-ea"/>
                <a:sym typeface="+mn-lt"/>
              </a:endParaRPr>
            </a:p>
          </p:txBody>
        </p:sp>
      </p:grpSp>
      <p:grpSp>
        <p:nvGrpSpPr>
          <p:cNvPr id="4" name="组合 3"/>
          <p:cNvGrpSpPr/>
          <p:nvPr/>
        </p:nvGrpSpPr>
        <p:grpSpPr>
          <a:xfrm>
            <a:off x="8434487" y="3195347"/>
            <a:ext cx="1323931" cy="1323933"/>
            <a:chOff x="6863077" y="4177242"/>
            <a:chExt cx="1494171" cy="1494170"/>
          </a:xfrm>
        </p:grpSpPr>
        <p:grpSp>
          <p:nvGrpSpPr>
            <p:cNvPr id="20" name="组合 19"/>
            <p:cNvGrpSpPr/>
            <p:nvPr/>
          </p:nvGrpSpPr>
          <p:grpSpPr>
            <a:xfrm>
              <a:off x="6863077" y="4177242"/>
              <a:ext cx="1494171" cy="1494170"/>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p:cNvSpPr txBox="1"/>
            <p:nvPr/>
          </p:nvSpPr>
          <p:spPr>
            <a:xfrm>
              <a:off x="7215589" y="4671660"/>
              <a:ext cx="789141"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Win together</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win-win</a:t>
              </a:r>
              <a:endParaRPr lang="zh-CN" altLang="en-US" sz="1200">
                <a:solidFill>
                  <a:schemeClr val="bg1">
                    <a:lumMod val="65000"/>
                  </a:schemeClr>
                </a:solidFill>
                <a:cs typeface="+mn-ea"/>
                <a:sym typeface="+mn-lt"/>
              </a:endParaRPr>
            </a:p>
          </p:txBody>
        </p:sp>
      </p:grpSp>
      <p:sp>
        <p:nvSpPr>
          <p:cNvPr id="40" name="任意多边形 39"/>
          <p:cNvSpPr/>
          <p:nvPr/>
        </p:nvSpPr>
        <p:spPr>
          <a:xfrm rot="2700000">
            <a:off x="10621685" y="3642912"/>
            <a:ext cx="695603" cy="69560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3"/>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PA_任意多边形 45"/>
          <p:cNvSpPr/>
          <p:nvPr>
            <p:custDataLst>
              <p:tags r:id="rId2"/>
            </p:custDataLst>
          </p:nvPr>
        </p:nvSpPr>
        <p:spPr>
          <a:xfrm rot="2700000">
            <a:off x="9074173" y="1122293"/>
            <a:ext cx="725203" cy="72520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FEA39DBE-CA44-45B6-8813-028CC040BBB7}"/>
              </a:ext>
            </a:extLst>
          </p:cNvPr>
          <p:cNvSpPr/>
          <p:nvPr/>
        </p:nvSpPr>
        <p:spPr>
          <a:xfrm>
            <a:off x="773887" y="1203841"/>
            <a:ext cx="1772665" cy="830997"/>
          </a:xfrm>
          <a:prstGeom prst="rect">
            <a:avLst/>
          </a:prstGeom>
        </p:spPr>
        <p:txBody>
          <a:bodyPr wrap="none">
            <a:spAutoFit/>
          </a:bodyPr>
          <a:lstStyle/>
          <a:p>
            <a:r>
              <a:rPr lang="en-US" altLang="zh-CN" sz="4800" spc="300" dirty="0">
                <a:solidFill>
                  <a:srgbClr val="2070A1"/>
                </a:solidFill>
                <a:cs typeface="+mn-ea"/>
                <a:sym typeface="+mn-lt"/>
              </a:rPr>
              <a:t>LOGO</a:t>
            </a:r>
            <a:endParaRPr lang="zh-CN" altLang="en-US" sz="4800" spc="300" dirty="0">
              <a:solidFill>
                <a:srgbClr val="2070A1"/>
              </a:solidFill>
              <a:cs typeface="+mn-ea"/>
              <a:sym typeface="+mn-lt"/>
            </a:endParaRPr>
          </a:p>
        </p:txBody>
      </p:sp>
      <p:sp>
        <p:nvSpPr>
          <p:cNvPr id="32" name="TextBox 3">
            <a:hlinkClick r:id="rId6"/>
            <a:extLst>
              <a:ext uri="{FF2B5EF4-FFF2-40B4-BE49-F238E27FC236}">
                <a16:creationId xmlns:a16="http://schemas.microsoft.com/office/drawing/2014/main" id="{9B855EC1-59C4-41EF-AA6C-CB06BF94DAF7}"/>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457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1+#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1+#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5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1+#ppt_w/2"/>
                                          </p:val>
                                        </p:tav>
                                        <p:tav tm="100000">
                                          <p:val>
                                            <p:strVal val="#ppt_x"/>
                                          </p:val>
                                        </p:tav>
                                      </p:tavLst>
                                    </p:anim>
                                    <p:anim calcmode="lin" valueType="num">
                                      <p:cBhvr additive="base">
                                        <p:cTn id="36" dur="10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0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1+#ppt_w/2"/>
                                          </p:val>
                                        </p:tav>
                                        <p:tav tm="100000">
                                          <p:val>
                                            <p:strVal val="#ppt_x"/>
                                          </p:val>
                                        </p:tav>
                                      </p:tavLst>
                                    </p:anim>
                                    <p:anim calcmode="lin" valueType="num">
                                      <p:cBhvr additive="base">
                                        <p:cTn id="40" dur="10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25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1+#ppt_w/2"/>
                                          </p:val>
                                        </p:tav>
                                        <p:tav tm="100000">
                                          <p:val>
                                            <p:strVal val="#ppt_x"/>
                                          </p:val>
                                        </p:tav>
                                      </p:tavLst>
                                    </p:anim>
                                    <p:anim calcmode="lin" valueType="num">
                                      <p:cBhvr additive="base">
                                        <p:cTn id="44" dur="10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1000" fill="hold"/>
                                        <p:tgtEl>
                                          <p:spTgt spid="40"/>
                                        </p:tgtEl>
                                        <p:attrNameLst>
                                          <p:attrName>ppt_x</p:attrName>
                                        </p:attrNameLst>
                                      </p:cBhvr>
                                      <p:tavLst>
                                        <p:tav tm="0">
                                          <p:val>
                                            <p:strVal val="1+#ppt_w/2"/>
                                          </p:val>
                                        </p:tav>
                                        <p:tav tm="100000">
                                          <p:val>
                                            <p:strVal val="#ppt_x"/>
                                          </p:val>
                                        </p:tav>
                                      </p:tavLst>
                                    </p:anim>
                                    <p:anim calcmode="lin" valueType="num">
                                      <p:cBhvr additive="base">
                                        <p:cTn id="48" dur="10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5" presetClass="entr" presetSubtype="0" fill="hold" grpId="0" nodeType="afterEffect">
                                  <p:stCondLst>
                                    <p:cond delay="100"/>
                                  </p:stCondLst>
                                  <p:iterate type="lt">
                                    <p:tmPct val="15000"/>
                                  </p:iterate>
                                  <p:childTnLst>
                                    <p:set>
                                      <p:cBhvr>
                                        <p:cTn id="51" dur="1" fill="hold">
                                          <p:stCondLst>
                                            <p:cond delay="0"/>
                                          </p:stCondLst>
                                        </p:cTn>
                                        <p:tgtEl>
                                          <p:spTgt spid="44"/>
                                        </p:tgtEl>
                                        <p:attrNameLst>
                                          <p:attrName>style.visibility</p:attrName>
                                        </p:attrNameLst>
                                      </p:cBhvr>
                                      <p:to>
                                        <p:strVal val="visible"/>
                                      </p:to>
                                    </p:set>
                                    <p:animEffect transition="in" filter="fade">
                                      <p:cBhvr>
                                        <p:cTn id="52" dur="750"/>
                                        <p:tgtEl>
                                          <p:spTgt spid="44"/>
                                        </p:tgtEl>
                                      </p:cBhvr>
                                    </p:animEffect>
                                    <p:anim calcmode="lin" valueType="num">
                                      <p:cBhvr>
                                        <p:cTn id="53" dur="750" fill="hold"/>
                                        <p:tgtEl>
                                          <p:spTgt spid="44"/>
                                        </p:tgtEl>
                                        <p:attrNameLst>
                                          <p:attrName>ppt_w</p:attrName>
                                        </p:attrNameLst>
                                      </p:cBhvr>
                                      <p:tavLst>
                                        <p:tav tm="0" fmla="#ppt_w*sin(2.5*pi*$)">
                                          <p:val>
                                            <p:fltVal val="0"/>
                                          </p:val>
                                        </p:tav>
                                        <p:tav tm="100000">
                                          <p:val>
                                            <p:fltVal val="1"/>
                                          </p:val>
                                        </p:tav>
                                      </p:tavLst>
                                    </p:anim>
                                    <p:anim calcmode="lin" valueType="num">
                                      <p:cBhvr>
                                        <p:cTn id="54" dur="750" fill="hold"/>
                                        <p:tgtEl>
                                          <p:spTgt spid="44"/>
                                        </p:tgtEl>
                                        <p:attrNameLst>
                                          <p:attrName>ppt_h</p:attrName>
                                        </p:attrNameLst>
                                      </p:cBhvr>
                                      <p:tavLst>
                                        <p:tav tm="0">
                                          <p:val>
                                            <p:strVal val="#ppt_h"/>
                                          </p:val>
                                        </p:tav>
                                        <p:tav tm="100000">
                                          <p:val>
                                            <p:strVal val="#ppt_h"/>
                                          </p:val>
                                        </p:tav>
                                      </p:tavLst>
                                    </p:anim>
                                  </p:childTnLst>
                                </p:cTn>
                              </p:par>
                              <p:par>
                                <p:cTn id="55" presetID="6" presetClass="emph" presetSubtype="0" fill="hold" grpId="1" nodeType="withEffect">
                                  <p:stCondLst>
                                    <p:cond delay="0"/>
                                  </p:stCondLst>
                                  <p:iterate type="lt">
                                    <p:tmPct val="0"/>
                                  </p:iterate>
                                  <p:childTnLst>
                                    <p:animScale>
                                      <p:cBhvr>
                                        <p:cTn id="56" dur="100" fill="hold"/>
                                        <p:tgtEl>
                                          <p:spTgt spid="44"/>
                                        </p:tgtEl>
                                      </p:cBhvr>
                                      <p:by x="500000" y="500000"/>
                                    </p:animScale>
                                  </p:childTnLst>
                                </p:cTn>
                              </p:par>
                              <p:par>
                                <p:cTn id="57" presetID="6" presetClass="emph" presetSubtype="0" fill="hold" grpId="2" nodeType="withEffect">
                                  <p:stCondLst>
                                    <p:cond delay="100"/>
                                  </p:stCondLst>
                                  <p:iterate type="lt">
                                    <p:tmPct val="15000"/>
                                  </p:iterate>
                                  <p:childTnLst>
                                    <p:animScale>
                                      <p:cBhvr>
                                        <p:cTn id="58" dur="750" fill="hold"/>
                                        <p:tgtEl>
                                          <p:spTgt spid="44"/>
                                        </p:tgtEl>
                                      </p:cBhvr>
                                      <p:by x="20000" y="20000"/>
                                    </p:animScale>
                                  </p:childTnLst>
                                </p:cTn>
                              </p:par>
                              <p:par>
                                <p:cTn id="59" presetID="2" presetClass="entr" presetSubtype="8" decel="100000" fill="hold" nodeType="withEffect">
                                  <p:stCondLst>
                                    <p:cond delay="1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1000" fill="hold"/>
                                        <p:tgtEl>
                                          <p:spTgt spid="49"/>
                                        </p:tgtEl>
                                        <p:attrNameLst>
                                          <p:attrName>ppt_x</p:attrName>
                                        </p:attrNameLst>
                                      </p:cBhvr>
                                      <p:tavLst>
                                        <p:tav tm="0">
                                          <p:val>
                                            <p:strVal val="0-#ppt_w/2"/>
                                          </p:val>
                                        </p:tav>
                                        <p:tav tm="100000">
                                          <p:val>
                                            <p:strVal val="#ppt_x"/>
                                          </p:val>
                                        </p:tav>
                                      </p:tavLst>
                                    </p:anim>
                                    <p:anim calcmode="lin" valueType="num">
                                      <p:cBhvr additive="base">
                                        <p:cTn id="62" dur="1000" fill="hold"/>
                                        <p:tgtEl>
                                          <p:spTgt spid="49"/>
                                        </p:tgtEl>
                                        <p:attrNameLst>
                                          <p:attrName>ppt_y</p:attrName>
                                        </p:attrNameLst>
                                      </p:cBhvr>
                                      <p:tavLst>
                                        <p:tav tm="0">
                                          <p:val>
                                            <p:strVal val="#ppt_y"/>
                                          </p:val>
                                        </p:tav>
                                        <p:tav tm="100000">
                                          <p:val>
                                            <p:strVal val="#ppt_y"/>
                                          </p:val>
                                        </p:tav>
                                      </p:tavLst>
                                    </p:anim>
                                  </p:childTnLst>
                                </p:cTn>
                              </p:par>
                            </p:childTnLst>
                          </p:cTn>
                        </p:par>
                        <p:par>
                          <p:cTn id="63" fill="hold">
                            <p:stCondLst>
                              <p:cond delay="57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6200"/>
                            </p:stCondLst>
                            <p:childTnLst>
                              <p:par>
                                <p:cTn id="68" presetID="45" presetClass="entr" presetSubtype="0" fill="hold" grpId="0" nodeType="afterEffect">
                                  <p:stCondLst>
                                    <p:cond delay="0"/>
                                  </p:stCondLst>
                                  <p:iterate type="lt">
                                    <p:tmPct val="20000"/>
                                  </p:iterate>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anim calcmode="lin" valueType="num">
                                      <p:cBhvr>
                                        <p:cTn id="71" dur="500" fill="hold"/>
                                        <p:tgtEl>
                                          <p:spTgt spid="31"/>
                                        </p:tgtEl>
                                        <p:attrNameLst>
                                          <p:attrName>ppt_w</p:attrName>
                                        </p:attrNameLst>
                                      </p:cBhvr>
                                      <p:tavLst>
                                        <p:tav tm="0" fmla="#ppt_w*sin(2.5*pi*$)">
                                          <p:val>
                                            <p:fltVal val="0"/>
                                          </p:val>
                                        </p:tav>
                                        <p:tav tm="100000">
                                          <p:val>
                                            <p:fltVal val="1"/>
                                          </p:val>
                                        </p:tav>
                                      </p:tavLst>
                                    </p:anim>
                                    <p:anim calcmode="lin" valueType="num">
                                      <p:cBhvr>
                                        <p:cTn id="72"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P spid="47" grpId="0"/>
      <p:bldP spid="37" grpId="0" animBg="1"/>
      <p:bldP spid="38" grpId="0" animBg="1"/>
      <p:bldP spid="35" grpId="0" animBg="1"/>
      <p:bldP spid="36" grpId="0" animBg="1"/>
      <p:bldP spid="43" grpId="0" animBg="1"/>
      <p:bldP spid="40" grpId="0" animBg="1"/>
      <p:bldP spid="46"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496601" y="3678266"/>
            <a:ext cx="2157958" cy="2157958"/>
          </a:xfrm>
          <a:prstGeom prst="ellipse">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4893175" y="3678266"/>
            <a:ext cx="2157958" cy="2157958"/>
          </a:xfrm>
          <a:prstGeom prst="ellipse">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8368466" y="3678266"/>
            <a:ext cx="2157958" cy="2157958"/>
          </a:xfrm>
          <a:prstGeom prst="ellipse">
            <a:avLst/>
          </a:prstGeom>
          <a:blipFill>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1292319" y="1981918"/>
            <a:ext cx="2613644" cy="1499494"/>
            <a:chOff x="1196502" y="952384"/>
            <a:chExt cx="3035030" cy="1741251"/>
          </a:xfrm>
        </p:grpSpPr>
        <p:sp>
          <p:nvSpPr>
            <p:cNvPr id="29" name="圆角矩形标注 28"/>
            <p:cNvSpPr/>
            <p:nvPr/>
          </p:nvSpPr>
          <p:spPr>
            <a:xfrm>
              <a:off x="1196502" y="952384"/>
              <a:ext cx="3035030" cy="1741251"/>
            </a:xfrm>
            <a:prstGeom prst="wedgeRoundRectCallout">
              <a:avLst/>
            </a:prstGeom>
            <a:solidFill>
              <a:schemeClr val="bg1"/>
            </a:solidFill>
            <a:ln>
              <a:noFill/>
            </a:ln>
            <a:effectLst>
              <a:outerShdw blurRad="508000" dist="254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1493920" y="1201677"/>
              <a:ext cx="2581876" cy="1245336"/>
              <a:chOff x="2544306" y="2292143"/>
              <a:chExt cx="2769778" cy="1245336"/>
            </a:xfrm>
          </p:grpSpPr>
          <p:sp>
            <p:nvSpPr>
              <p:cNvPr id="31" name="矩形 30"/>
              <p:cNvSpPr/>
              <p:nvPr/>
            </p:nvSpPr>
            <p:spPr>
              <a:xfrm>
                <a:off x="2544306" y="2292143"/>
                <a:ext cx="2283646" cy="586282"/>
              </a:xfrm>
              <a:prstGeom prst="rect">
                <a:avLst/>
              </a:prstGeom>
            </p:spPr>
            <p:txBody>
              <a:bodyPr wrap="square">
                <a:spAutoFit/>
              </a:bodyPr>
              <a:lstStyle/>
              <a:p>
                <a:pPr lvl="0">
                  <a:lnSpc>
                    <a:spcPct val="150000"/>
                  </a:lnSpc>
                  <a:defRPr/>
                </a:pPr>
                <a:r>
                  <a:rPr lang="zh-CN" altLang="en-US" sz="2000" b="1" kern="0" spc="300">
                    <a:solidFill>
                      <a:prstClr val="black">
                        <a:lumMod val="65000"/>
                        <a:lumOff val="35000"/>
                      </a:prstClr>
                    </a:solidFill>
                    <a:cs typeface="+mn-ea"/>
                    <a:sym typeface="+mn-lt"/>
                  </a:rPr>
                  <a:t>Add a title</a:t>
                </a:r>
              </a:p>
            </p:txBody>
          </p:sp>
          <p:sp>
            <p:nvSpPr>
              <p:cNvPr id="32" name="矩形 31"/>
              <p:cNvSpPr/>
              <p:nvPr/>
            </p:nvSpPr>
            <p:spPr>
              <a:xfrm>
                <a:off x="2544306" y="2871005"/>
                <a:ext cx="2769778" cy="666474"/>
              </a:xfrm>
              <a:prstGeom prst="rect">
                <a:avLst/>
              </a:prstGeom>
            </p:spPr>
            <p:txBody>
              <a:bodyPr wrap="square">
                <a:spAutoFit/>
              </a:bodyPr>
              <a:lstStyle/>
              <a:p>
                <a:pPr>
                  <a:lnSpc>
                    <a:spcPct val="150000"/>
                  </a:lnSpc>
                </a:pPr>
                <a:r>
                  <a:rPr lang="zh-CN" altLang="en-US" sz="1100">
                    <a:solidFill>
                      <a:schemeClr val="tx1">
                        <a:lumMod val="50000"/>
                        <a:lumOff val="50000"/>
                      </a:schemeClr>
                    </a:solidFill>
                    <a:cs typeface="+mn-ea"/>
                    <a:sym typeface="+mn-lt"/>
                  </a:rPr>
                  <a:t>Please add your text content here, or copy your text</a:t>
                </a:r>
              </a:p>
            </p:txBody>
          </p:sp>
        </p:grpSp>
      </p:grpSp>
      <p:grpSp>
        <p:nvGrpSpPr>
          <p:cNvPr id="40" name="组合 39"/>
          <p:cNvGrpSpPr/>
          <p:nvPr/>
        </p:nvGrpSpPr>
        <p:grpSpPr>
          <a:xfrm>
            <a:off x="4704690" y="1981918"/>
            <a:ext cx="2613644" cy="1499494"/>
            <a:chOff x="1196502" y="952384"/>
            <a:chExt cx="3035030" cy="1741251"/>
          </a:xfrm>
        </p:grpSpPr>
        <p:sp>
          <p:nvSpPr>
            <p:cNvPr id="41" name="圆角矩形标注 40"/>
            <p:cNvSpPr/>
            <p:nvPr/>
          </p:nvSpPr>
          <p:spPr>
            <a:xfrm>
              <a:off x="1196502" y="952384"/>
              <a:ext cx="3035030" cy="1741251"/>
            </a:xfrm>
            <a:prstGeom prst="wedgeRoundRectCallout">
              <a:avLst/>
            </a:prstGeom>
            <a:solidFill>
              <a:schemeClr val="bg1"/>
            </a:solidFill>
            <a:ln>
              <a:noFill/>
            </a:ln>
            <a:effectLst>
              <a:outerShdw blurRad="508000" dist="254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1493920" y="1201677"/>
              <a:ext cx="2581876" cy="1245336"/>
              <a:chOff x="2544306" y="2292143"/>
              <a:chExt cx="2769778" cy="1245336"/>
            </a:xfrm>
          </p:grpSpPr>
          <p:sp>
            <p:nvSpPr>
              <p:cNvPr id="43" name="矩形 42"/>
              <p:cNvSpPr/>
              <p:nvPr/>
            </p:nvSpPr>
            <p:spPr>
              <a:xfrm>
                <a:off x="2544306" y="2292143"/>
                <a:ext cx="2283646" cy="586282"/>
              </a:xfrm>
              <a:prstGeom prst="rect">
                <a:avLst/>
              </a:prstGeom>
            </p:spPr>
            <p:txBody>
              <a:bodyPr wrap="square">
                <a:spAutoFit/>
              </a:bodyPr>
              <a:lstStyle/>
              <a:p>
                <a:pPr lvl="0">
                  <a:lnSpc>
                    <a:spcPct val="150000"/>
                  </a:lnSpc>
                  <a:defRPr/>
                </a:pPr>
                <a:r>
                  <a:rPr lang="zh-CN" altLang="en-US" sz="2000" b="1" kern="0" spc="300">
                    <a:solidFill>
                      <a:prstClr val="black">
                        <a:lumMod val="65000"/>
                        <a:lumOff val="35000"/>
                      </a:prstClr>
                    </a:solidFill>
                    <a:cs typeface="+mn-ea"/>
                    <a:sym typeface="+mn-lt"/>
                  </a:rPr>
                  <a:t>Add a title</a:t>
                </a:r>
              </a:p>
            </p:txBody>
          </p:sp>
          <p:sp>
            <p:nvSpPr>
              <p:cNvPr id="44" name="矩形 43"/>
              <p:cNvSpPr/>
              <p:nvPr/>
            </p:nvSpPr>
            <p:spPr>
              <a:xfrm>
                <a:off x="2544306" y="2871005"/>
                <a:ext cx="2769778" cy="666474"/>
              </a:xfrm>
              <a:prstGeom prst="rect">
                <a:avLst/>
              </a:prstGeom>
            </p:spPr>
            <p:txBody>
              <a:bodyPr wrap="square">
                <a:spAutoFit/>
              </a:bodyPr>
              <a:lstStyle/>
              <a:p>
                <a:pPr>
                  <a:lnSpc>
                    <a:spcPct val="150000"/>
                  </a:lnSpc>
                </a:pPr>
                <a:r>
                  <a:rPr lang="zh-CN" altLang="en-US" sz="1100">
                    <a:solidFill>
                      <a:schemeClr val="tx1">
                        <a:lumMod val="50000"/>
                        <a:lumOff val="50000"/>
                      </a:schemeClr>
                    </a:solidFill>
                    <a:cs typeface="+mn-ea"/>
                    <a:sym typeface="+mn-lt"/>
                  </a:rPr>
                  <a:t>Please add your text content here, or copy your text</a:t>
                </a:r>
              </a:p>
            </p:txBody>
          </p:sp>
        </p:grpSp>
      </p:grpSp>
      <p:grpSp>
        <p:nvGrpSpPr>
          <p:cNvPr id="45" name="组合 44"/>
          <p:cNvGrpSpPr/>
          <p:nvPr/>
        </p:nvGrpSpPr>
        <p:grpSpPr>
          <a:xfrm>
            <a:off x="8117061" y="1981918"/>
            <a:ext cx="2613644" cy="1499494"/>
            <a:chOff x="1196502" y="952384"/>
            <a:chExt cx="3035030" cy="1741251"/>
          </a:xfrm>
        </p:grpSpPr>
        <p:sp>
          <p:nvSpPr>
            <p:cNvPr id="46" name="圆角矩形标注 45"/>
            <p:cNvSpPr/>
            <p:nvPr/>
          </p:nvSpPr>
          <p:spPr>
            <a:xfrm>
              <a:off x="1196502" y="952384"/>
              <a:ext cx="3035030" cy="1741251"/>
            </a:xfrm>
            <a:prstGeom prst="wedgeRoundRectCallout">
              <a:avLst/>
            </a:prstGeom>
            <a:solidFill>
              <a:schemeClr val="bg1"/>
            </a:solidFill>
            <a:ln>
              <a:noFill/>
            </a:ln>
            <a:effectLst>
              <a:outerShdw blurRad="508000" dist="254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7" name="组合 46"/>
            <p:cNvGrpSpPr/>
            <p:nvPr/>
          </p:nvGrpSpPr>
          <p:grpSpPr>
            <a:xfrm>
              <a:off x="1493920" y="1201677"/>
              <a:ext cx="2581876" cy="1245336"/>
              <a:chOff x="2544306" y="2292143"/>
              <a:chExt cx="2769778" cy="1245336"/>
            </a:xfrm>
          </p:grpSpPr>
          <p:sp>
            <p:nvSpPr>
              <p:cNvPr id="48" name="矩形 47"/>
              <p:cNvSpPr/>
              <p:nvPr/>
            </p:nvSpPr>
            <p:spPr>
              <a:xfrm>
                <a:off x="2544306" y="2292143"/>
                <a:ext cx="2283646" cy="586282"/>
              </a:xfrm>
              <a:prstGeom prst="rect">
                <a:avLst/>
              </a:prstGeom>
            </p:spPr>
            <p:txBody>
              <a:bodyPr wrap="square">
                <a:spAutoFit/>
              </a:bodyPr>
              <a:lstStyle/>
              <a:p>
                <a:pPr lvl="0">
                  <a:lnSpc>
                    <a:spcPct val="150000"/>
                  </a:lnSpc>
                  <a:defRPr/>
                </a:pPr>
                <a:r>
                  <a:rPr lang="zh-CN" altLang="en-US" sz="2000" b="1" kern="0" spc="300">
                    <a:solidFill>
                      <a:prstClr val="black">
                        <a:lumMod val="65000"/>
                        <a:lumOff val="35000"/>
                      </a:prstClr>
                    </a:solidFill>
                    <a:cs typeface="+mn-ea"/>
                    <a:sym typeface="+mn-lt"/>
                  </a:rPr>
                  <a:t>Add a title</a:t>
                </a:r>
              </a:p>
            </p:txBody>
          </p:sp>
          <p:sp>
            <p:nvSpPr>
              <p:cNvPr id="49" name="矩形 48"/>
              <p:cNvSpPr/>
              <p:nvPr/>
            </p:nvSpPr>
            <p:spPr>
              <a:xfrm>
                <a:off x="2544306" y="2871005"/>
                <a:ext cx="2769778" cy="666474"/>
              </a:xfrm>
              <a:prstGeom prst="rect">
                <a:avLst/>
              </a:prstGeom>
            </p:spPr>
            <p:txBody>
              <a:bodyPr wrap="square">
                <a:spAutoFit/>
              </a:bodyPr>
              <a:lstStyle/>
              <a:p>
                <a:pPr>
                  <a:lnSpc>
                    <a:spcPct val="150000"/>
                  </a:lnSpc>
                </a:pPr>
                <a:r>
                  <a:rPr lang="zh-CN" altLang="en-US" sz="1100">
                    <a:solidFill>
                      <a:schemeClr val="tx1">
                        <a:lumMod val="50000"/>
                        <a:lumOff val="50000"/>
                      </a:schemeClr>
                    </a:solidFill>
                    <a:cs typeface="+mn-ea"/>
                    <a:sym typeface="+mn-lt"/>
                  </a:rPr>
                  <a:t>Please add your text content here, or copy your text</a:t>
                </a:r>
              </a:p>
            </p:txBody>
          </p:sp>
        </p:grpSp>
      </p:grpSp>
      <p:sp>
        <p:nvSpPr>
          <p:cNvPr id="23" name="矩形 22"/>
          <p:cNvSpPr/>
          <p:nvPr/>
        </p:nvSpPr>
        <p:spPr>
          <a:xfrm>
            <a:off x="1666992" y="692150"/>
            <a:ext cx="4987025"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Team building in this department</a:t>
            </a:r>
          </a:p>
        </p:txBody>
      </p:sp>
      <p:sp>
        <p:nvSpPr>
          <p:cNvPr id="24" name="圆角矩形 23"/>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872696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ppt_w</p:attrName>
                                            </p:attrNameLst>
                                          </p:cBhvr>
                                          <p:tavLst>
                                            <p:tav tm="0" fmla="#ppt_w*sin(2.5*pi*$)">
                                              <p:val>
                                                <p:fltVal val="0"/>
                                              </p:val>
                                            </p:tav>
                                            <p:tav tm="100000">
                                              <p:val>
                                                <p:fltVal val="1"/>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childTnLst>
                              </p:cTn>
                            </p:par>
                            <p:par>
                              <p:cTn id="18" fill="hold">
                                <p:stCondLst>
                                  <p:cond delay="1550"/>
                                </p:stCondLst>
                                <p:childTnLst>
                                  <p:par>
                                    <p:cTn id="19" presetID="2" presetClass="entr" presetSubtype="1" fill="hold" nodeType="afterEffect" p14:presetBounceEnd="64000">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14:bounceEnd="64000">
                                          <p:cBhvr additive="base">
                                            <p:cTn id="21" dur="1500" fill="hold"/>
                                            <p:tgtEl>
                                              <p:spTgt spid="28"/>
                                            </p:tgtEl>
                                            <p:attrNameLst>
                                              <p:attrName>ppt_x</p:attrName>
                                            </p:attrNameLst>
                                          </p:cBhvr>
                                          <p:tavLst>
                                            <p:tav tm="0">
                                              <p:val>
                                                <p:strVal val="#ppt_x"/>
                                              </p:val>
                                            </p:tav>
                                            <p:tav tm="100000">
                                              <p:val>
                                                <p:strVal val="#ppt_x"/>
                                              </p:val>
                                            </p:tav>
                                          </p:tavLst>
                                        </p:anim>
                                        <p:anim calcmode="lin" valueType="num" p14:bounceEnd="64000">
                                          <p:cBhvr additive="base">
                                            <p:cTn id="22" dur="1500" fill="hold"/>
                                            <p:tgtEl>
                                              <p:spTgt spid="2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14:presetBounceEnd="64000">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14:bounceEnd="64000">
                                          <p:cBhvr additive="base">
                                            <p:cTn id="25" dur="1500" fill="hold"/>
                                            <p:tgtEl>
                                              <p:spTgt spid="50"/>
                                            </p:tgtEl>
                                            <p:attrNameLst>
                                              <p:attrName>ppt_x</p:attrName>
                                            </p:attrNameLst>
                                          </p:cBhvr>
                                          <p:tavLst>
                                            <p:tav tm="0">
                                              <p:val>
                                                <p:strVal val="#ppt_x"/>
                                              </p:val>
                                            </p:tav>
                                            <p:tav tm="100000">
                                              <p:val>
                                                <p:strVal val="#ppt_x"/>
                                              </p:val>
                                            </p:tav>
                                          </p:tavLst>
                                        </p:anim>
                                        <p:anim calcmode="lin" valueType="num" p14:bounceEnd="64000">
                                          <p:cBhvr additive="base">
                                            <p:cTn id="26" dur="1500" fill="hold"/>
                                            <p:tgtEl>
                                              <p:spTgt spid="50"/>
                                            </p:tgtEl>
                                            <p:attrNameLst>
                                              <p:attrName>ppt_y</p:attrName>
                                            </p:attrNameLst>
                                          </p:cBhvr>
                                          <p:tavLst>
                                            <p:tav tm="0">
                                              <p:val>
                                                <p:strVal val="1+#ppt_h/2"/>
                                              </p:val>
                                            </p:tav>
                                            <p:tav tm="100000">
                                              <p:val>
                                                <p:strVal val="#ppt_y"/>
                                              </p:val>
                                            </p:tav>
                                          </p:tavLst>
                                        </p:anim>
                                      </p:childTnLst>
                                    </p:cTn>
                                  </p:par>
                                </p:childTnLst>
                              </p:cTn>
                            </p:par>
                            <p:par>
                              <p:cTn id="27" fill="hold">
                                <p:stCondLst>
                                  <p:cond delay="3050"/>
                                </p:stCondLst>
                                <p:childTnLst>
                                  <p:par>
                                    <p:cTn id="28" presetID="2" presetClass="entr" presetSubtype="1" fill="hold" nodeType="afterEffect" p14:presetBounceEnd="64000">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14:bounceEnd="64000">
                                          <p:cBhvr additive="base">
                                            <p:cTn id="30" dur="1500" fill="hold"/>
                                            <p:tgtEl>
                                              <p:spTgt spid="40"/>
                                            </p:tgtEl>
                                            <p:attrNameLst>
                                              <p:attrName>ppt_x</p:attrName>
                                            </p:attrNameLst>
                                          </p:cBhvr>
                                          <p:tavLst>
                                            <p:tav tm="0">
                                              <p:val>
                                                <p:strVal val="#ppt_x"/>
                                              </p:val>
                                            </p:tav>
                                            <p:tav tm="100000">
                                              <p:val>
                                                <p:strVal val="#ppt_x"/>
                                              </p:val>
                                            </p:tav>
                                          </p:tavLst>
                                        </p:anim>
                                        <p:anim calcmode="lin" valueType="num" p14:bounceEnd="64000">
                                          <p:cBhvr additive="base">
                                            <p:cTn id="31" dur="150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14:presetBounceEnd="64000">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14:bounceEnd="64000">
                                          <p:cBhvr additive="base">
                                            <p:cTn id="34" dur="1500" fill="hold"/>
                                            <p:tgtEl>
                                              <p:spTgt spid="51"/>
                                            </p:tgtEl>
                                            <p:attrNameLst>
                                              <p:attrName>ppt_x</p:attrName>
                                            </p:attrNameLst>
                                          </p:cBhvr>
                                          <p:tavLst>
                                            <p:tav tm="0">
                                              <p:val>
                                                <p:strVal val="#ppt_x"/>
                                              </p:val>
                                            </p:tav>
                                            <p:tav tm="100000">
                                              <p:val>
                                                <p:strVal val="#ppt_x"/>
                                              </p:val>
                                            </p:tav>
                                          </p:tavLst>
                                        </p:anim>
                                        <p:anim calcmode="lin" valueType="num" p14:bounceEnd="64000">
                                          <p:cBhvr additive="base">
                                            <p:cTn id="35" dur="1500" fill="hold"/>
                                            <p:tgtEl>
                                              <p:spTgt spid="51"/>
                                            </p:tgtEl>
                                            <p:attrNameLst>
                                              <p:attrName>ppt_y</p:attrName>
                                            </p:attrNameLst>
                                          </p:cBhvr>
                                          <p:tavLst>
                                            <p:tav tm="0">
                                              <p:val>
                                                <p:strVal val="1+#ppt_h/2"/>
                                              </p:val>
                                            </p:tav>
                                            <p:tav tm="100000">
                                              <p:val>
                                                <p:strVal val="#ppt_y"/>
                                              </p:val>
                                            </p:tav>
                                          </p:tavLst>
                                        </p:anim>
                                      </p:childTnLst>
                                    </p:cTn>
                                  </p:par>
                                </p:childTnLst>
                              </p:cTn>
                            </p:par>
                            <p:par>
                              <p:cTn id="36" fill="hold">
                                <p:stCondLst>
                                  <p:cond delay="4550"/>
                                </p:stCondLst>
                                <p:childTnLst>
                                  <p:par>
                                    <p:cTn id="37" presetID="2" presetClass="entr" presetSubtype="1" fill="hold" nodeType="afterEffect" p14:presetBounceEnd="64000">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14:bounceEnd="64000">
                                          <p:cBhvr additive="base">
                                            <p:cTn id="39" dur="1500" fill="hold"/>
                                            <p:tgtEl>
                                              <p:spTgt spid="45"/>
                                            </p:tgtEl>
                                            <p:attrNameLst>
                                              <p:attrName>ppt_x</p:attrName>
                                            </p:attrNameLst>
                                          </p:cBhvr>
                                          <p:tavLst>
                                            <p:tav tm="0">
                                              <p:val>
                                                <p:strVal val="#ppt_x"/>
                                              </p:val>
                                            </p:tav>
                                            <p:tav tm="100000">
                                              <p:val>
                                                <p:strVal val="#ppt_x"/>
                                              </p:val>
                                            </p:tav>
                                          </p:tavLst>
                                        </p:anim>
                                        <p:anim calcmode="lin" valueType="num" p14:bounceEnd="64000">
                                          <p:cBhvr additive="base">
                                            <p:cTn id="40" dur="1500" fill="hold"/>
                                            <p:tgtEl>
                                              <p:spTgt spid="45"/>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14:presetBounceEnd="64000">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14:bounceEnd="64000">
                                          <p:cBhvr additive="base">
                                            <p:cTn id="43" dur="1500" fill="hold"/>
                                            <p:tgtEl>
                                              <p:spTgt spid="52"/>
                                            </p:tgtEl>
                                            <p:attrNameLst>
                                              <p:attrName>ppt_x</p:attrName>
                                            </p:attrNameLst>
                                          </p:cBhvr>
                                          <p:tavLst>
                                            <p:tav tm="0">
                                              <p:val>
                                                <p:strVal val="#ppt_x"/>
                                              </p:val>
                                            </p:tav>
                                            <p:tav tm="100000">
                                              <p:val>
                                                <p:strVal val="#ppt_x"/>
                                              </p:val>
                                            </p:tav>
                                          </p:tavLst>
                                        </p:anim>
                                        <p:anim calcmode="lin" valueType="num" p14:bounceEnd="64000">
                                          <p:cBhvr additive="base">
                                            <p:cTn id="44" dur="1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23" grpId="0"/>
          <p:bldP spid="24" grpId="0" animBg="1"/>
          <p:bldP spid="25"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ppt_w</p:attrName>
                                            </p:attrNameLst>
                                          </p:cBhvr>
                                          <p:tavLst>
                                            <p:tav tm="0" fmla="#ppt_w*sin(2.5*pi*$)">
                                              <p:val>
                                                <p:fltVal val="0"/>
                                              </p:val>
                                            </p:tav>
                                            <p:tav tm="100000">
                                              <p:val>
                                                <p:fltVal val="1"/>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childTnLst>
                              </p:cTn>
                            </p:par>
                            <p:par>
                              <p:cTn id="18" fill="hold">
                                <p:stCondLst>
                                  <p:cond delay="1550"/>
                                </p:stCondLst>
                                <p:childTnLst>
                                  <p:par>
                                    <p:cTn id="19" presetID="2"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500" fill="hold"/>
                                            <p:tgtEl>
                                              <p:spTgt spid="28"/>
                                            </p:tgtEl>
                                            <p:attrNameLst>
                                              <p:attrName>ppt_x</p:attrName>
                                            </p:attrNameLst>
                                          </p:cBhvr>
                                          <p:tavLst>
                                            <p:tav tm="0">
                                              <p:val>
                                                <p:strVal val="#ppt_x"/>
                                              </p:val>
                                            </p:tav>
                                            <p:tav tm="100000">
                                              <p:val>
                                                <p:strVal val="#ppt_x"/>
                                              </p:val>
                                            </p:tav>
                                          </p:tavLst>
                                        </p:anim>
                                        <p:anim calcmode="lin" valueType="num">
                                          <p:cBhvr additive="base">
                                            <p:cTn id="22" dur="1500" fill="hold"/>
                                            <p:tgtEl>
                                              <p:spTgt spid="2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500" fill="hold"/>
                                            <p:tgtEl>
                                              <p:spTgt spid="50"/>
                                            </p:tgtEl>
                                            <p:attrNameLst>
                                              <p:attrName>ppt_x</p:attrName>
                                            </p:attrNameLst>
                                          </p:cBhvr>
                                          <p:tavLst>
                                            <p:tav tm="0">
                                              <p:val>
                                                <p:strVal val="#ppt_x"/>
                                              </p:val>
                                            </p:tav>
                                            <p:tav tm="100000">
                                              <p:val>
                                                <p:strVal val="#ppt_x"/>
                                              </p:val>
                                            </p:tav>
                                          </p:tavLst>
                                        </p:anim>
                                        <p:anim calcmode="lin" valueType="num">
                                          <p:cBhvr additive="base">
                                            <p:cTn id="26" dur="1500" fill="hold"/>
                                            <p:tgtEl>
                                              <p:spTgt spid="50"/>
                                            </p:tgtEl>
                                            <p:attrNameLst>
                                              <p:attrName>ppt_y</p:attrName>
                                            </p:attrNameLst>
                                          </p:cBhvr>
                                          <p:tavLst>
                                            <p:tav tm="0">
                                              <p:val>
                                                <p:strVal val="1+#ppt_h/2"/>
                                              </p:val>
                                            </p:tav>
                                            <p:tav tm="100000">
                                              <p:val>
                                                <p:strVal val="#ppt_y"/>
                                              </p:val>
                                            </p:tav>
                                          </p:tavLst>
                                        </p:anim>
                                      </p:childTnLst>
                                    </p:cTn>
                                  </p:par>
                                </p:childTnLst>
                              </p:cTn>
                            </p:par>
                            <p:par>
                              <p:cTn id="27" fill="hold">
                                <p:stCondLst>
                                  <p:cond delay="3050"/>
                                </p:stCondLst>
                                <p:childTnLst>
                                  <p:par>
                                    <p:cTn id="28" presetID="2" presetClass="entr" presetSubtype="1"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1500" fill="hold"/>
                                            <p:tgtEl>
                                              <p:spTgt spid="40"/>
                                            </p:tgtEl>
                                            <p:attrNameLst>
                                              <p:attrName>ppt_x</p:attrName>
                                            </p:attrNameLst>
                                          </p:cBhvr>
                                          <p:tavLst>
                                            <p:tav tm="0">
                                              <p:val>
                                                <p:strVal val="#ppt_x"/>
                                              </p:val>
                                            </p:tav>
                                            <p:tav tm="100000">
                                              <p:val>
                                                <p:strVal val="#ppt_x"/>
                                              </p:val>
                                            </p:tav>
                                          </p:tavLst>
                                        </p:anim>
                                        <p:anim calcmode="lin" valueType="num">
                                          <p:cBhvr additive="base">
                                            <p:cTn id="31" dur="150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1500" fill="hold"/>
                                            <p:tgtEl>
                                              <p:spTgt spid="51"/>
                                            </p:tgtEl>
                                            <p:attrNameLst>
                                              <p:attrName>ppt_x</p:attrName>
                                            </p:attrNameLst>
                                          </p:cBhvr>
                                          <p:tavLst>
                                            <p:tav tm="0">
                                              <p:val>
                                                <p:strVal val="#ppt_x"/>
                                              </p:val>
                                            </p:tav>
                                            <p:tav tm="100000">
                                              <p:val>
                                                <p:strVal val="#ppt_x"/>
                                              </p:val>
                                            </p:tav>
                                          </p:tavLst>
                                        </p:anim>
                                        <p:anim calcmode="lin" valueType="num">
                                          <p:cBhvr additive="base">
                                            <p:cTn id="35" dur="1500" fill="hold"/>
                                            <p:tgtEl>
                                              <p:spTgt spid="51"/>
                                            </p:tgtEl>
                                            <p:attrNameLst>
                                              <p:attrName>ppt_y</p:attrName>
                                            </p:attrNameLst>
                                          </p:cBhvr>
                                          <p:tavLst>
                                            <p:tav tm="0">
                                              <p:val>
                                                <p:strVal val="1+#ppt_h/2"/>
                                              </p:val>
                                            </p:tav>
                                            <p:tav tm="100000">
                                              <p:val>
                                                <p:strVal val="#ppt_y"/>
                                              </p:val>
                                            </p:tav>
                                          </p:tavLst>
                                        </p:anim>
                                      </p:childTnLst>
                                    </p:cTn>
                                  </p:par>
                                </p:childTnLst>
                              </p:cTn>
                            </p:par>
                            <p:par>
                              <p:cTn id="36" fill="hold">
                                <p:stCondLst>
                                  <p:cond delay="4550"/>
                                </p:stCondLst>
                                <p:childTnLst>
                                  <p:par>
                                    <p:cTn id="37" presetID="2" presetClass="entr" presetSubtype="1"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1500" fill="hold"/>
                                            <p:tgtEl>
                                              <p:spTgt spid="45"/>
                                            </p:tgtEl>
                                            <p:attrNameLst>
                                              <p:attrName>ppt_x</p:attrName>
                                            </p:attrNameLst>
                                          </p:cBhvr>
                                          <p:tavLst>
                                            <p:tav tm="0">
                                              <p:val>
                                                <p:strVal val="#ppt_x"/>
                                              </p:val>
                                            </p:tav>
                                            <p:tav tm="100000">
                                              <p:val>
                                                <p:strVal val="#ppt_x"/>
                                              </p:val>
                                            </p:tav>
                                          </p:tavLst>
                                        </p:anim>
                                        <p:anim calcmode="lin" valueType="num">
                                          <p:cBhvr additive="base">
                                            <p:cTn id="40" dur="1500" fill="hold"/>
                                            <p:tgtEl>
                                              <p:spTgt spid="45"/>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1500" fill="hold"/>
                                            <p:tgtEl>
                                              <p:spTgt spid="52"/>
                                            </p:tgtEl>
                                            <p:attrNameLst>
                                              <p:attrName>ppt_x</p:attrName>
                                            </p:attrNameLst>
                                          </p:cBhvr>
                                          <p:tavLst>
                                            <p:tav tm="0">
                                              <p:val>
                                                <p:strVal val="#ppt_x"/>
                                              </p:val>
                                            </p:tav>
                                            <p:tav tm="100000">
                                              <p:val>
                                                <p:strVal val="#ppt_x"/>
                                              </p:val>
                                            </p:tav>
                                          </p:tavLst>
                                        </p:anim>
                                        <p:anim calcmode="lin" valueType="num">
                                          <p:cBhvr additive="base">
                                            <p:cTn id="44" dur="1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23" grpId="0"/>
          <p:bldP spid="24" grpId="0" animBg="1"/>
          <p:bldP spid="2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08304" y="3838655"/>
            <a:ext cx="3775393" cy="707886"/>
          </a:xfrm>
          <a:prstGeom prst="rect">
            <a:avLst/>
          </a:prstGeom>
          <a:noFill/>
        </p:spPr>
        <p:txBody>
          <a:bodyPr wrap="none" rtlCol="0">
            <a:spAutoFit/>
          </a:bodyPr>
          <a:lstStyle/>
          <a:p>
            <a:pPr algn="ctr"/>
            <a:r>
              <a:rPr lang="zh-CN" altLang="en-US" sz="4000" b="1" dirty="0">
                <a:solidFill>
                  <a:srgbClr val="2070A1"/>
                </a:solidFill>
                <a:cs typeface="+mn-ea"/>
                <a:sym typeface="+mn-lt"/>
              </a:rPr>
              <a:t>Work completed</a:t>
            </a:r>
          </a:p>
        </p:txBody>
      </p:sp>
      <p:sp>
        <p:nvSpPr>
          <p:cNvPr id="29" name="矩形 28"/>
          <p:cNvSpPr/>
          <p:nvPr/>
        </p:nvSpPr>
        <p:spPr>
          <a:xfrm>
            <a:off x="2574389" y="4955518"/>
            <a:ext cx="6673738" cy="382092"/>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6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48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0" y="0"/>
            <a:ext cx="6008095"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6008095" y="1881543"/>
            <a:ext cx="5378896"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445706" y="1290809"/>
            <a:ext cx="2601248"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1003221" y="4711864"/>
            <a:ext cx="3502215" cy="1020857"/>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185805" y="4043380"/>
            <a:ext cx="3137046" cy="587340"/>
          </a:xfrm>
          <a:prstGeom prst="rect">
            <a:avLst/>
          </a:prstGeom>
          <a:effectLst/>
        </p:spPr>
        <p:txBody>
          <a:bodyPr wrap="square">
            <a:spAutoFit/>
          </a:bodyPr>
          <a:lstStyle/>
          <a:p>
            <a:pPr lvl="0" algn="ctr">
              <a:lnSpc>
                <a:spcPct val="150000"/>
              </a:lnSpc>
              <a:defRPr/>
            </a:pPr>
            <a:r>
              <a:rPr lang="zh-CN" altLang="en-US" sz="2400" kern="0" dirty="0">
                <a:solidFill>
                  <a:schemeClr val="bg1"/>
                </a:solidFill>
                <a:cs typeface="+mn-ea"/>
                <a:sym typeface="+mn-lt"/>
              </a:rPr>
              <a:t>Plan to get the job done</a:t>
            </a:r>
          </a:p>
        </p:txBody>
      </p:sp>
      <p:sp>
        <p:nvSpPr>
          <p:cNvPr id="22" name="矩形 21"/>
          <p:cNvSpPr/>
          <p:nvPr/>
        </p:nvSpPr>
        <p:spPr>
          <a:xfrm>
            <a:off x="6411445" y="2856553"/>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23" name="矩形 22"/>
          <p:cNvSpPr/>
          <p:nvPr/>
        </p:nvSpPr>
        <p:spPr>
          <a:xfrm>
            <a:off x="6411445" y="2231223"/>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sp>
        <p:nvSpPr>
          <p:cNvPr id="24" name="矩形 23"/>
          <p:cNvSpPr/>
          <p:nvPr/>
        </p:nvSpPr>
        <p:spPr>
          <a:xfrm>
            <a:off x="6381728" y="3739359"/>
            <a:ext cx="459485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Tree>
    <p:custDataLst>
      <p:tags r:id="rId1"/>
    </p:custDataLst>
    <p:extLst>
      <p:ext uri="{BB962C8B-B14F-4D97-AF65-F5344CB8AC3E}">
        <p14:creationId xmlns:p14="http://schemas.microsoft.com/office/powerpoint/2010/main" val="54352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7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par>
                          <p:cTn id="35" fill="hold">
                            <p:stCondLst>
                              <p:cond delay="445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Hexagon 2"/>
          <p:cNvSpPr/>
          <p:nvPr/>
        </p:nvSpPr>
        <p:spPr>
          <a:xfrm>
            <a:off x="1552575" y="2823841"/>
            <a:ext cx="1756867" cy="1514539"/>
          </a:xfrm>
          <a:prstGeom prst="hexagon">
            <a:avLst/>
          </a:prstGeom>
          <a:blipFill>
            <a:blip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ŝḷîḓé-Hexagon 3"/>
          <p:cNvSpPr/>
          <p:nvPr/>
        </p:nvSpPr>
        <p:spPr>
          <a:xfrm>
            <a:off x="1552575" y="4486830"/>
            <a:ext cx="1756867" cy="1514539"/>
          </a:xfrm>
          <a:prstGeom prst="hexagon">
            <a:avLst/>
          </a:prstGeom>
          <a:blipFill>
            <a:blip r:embed="rId5"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ŝḷîḓé-Hexagon 4"/>
          <p:cNvSpPr/>
          <p:nvPr/>
        </p:nvSpPr>
        <p:spPr>
          <a:xfrm>
            <a:off x="3148508" y="1958356"/>
            <a:ext cx="1756867" cy="1514539"/>
          </a:xfrm>
          <a:prstGeom prst="hexagon">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ŝḷîḓé-Hexagon 5"/>
          <p:cNvSpPr/>
          <p:nvPr/>
        </p:nvSpPr>
        <p:spPr>
          <a:xfrm>
            <a:off x="3148508" y="3621345"/>
            <a:ext cx="1756867" cy="1514539"/>
          </a:xfrm>
          <a:prstGeom prst="hexagon">
            <a:avLst/>
          </a:prstGeom>
          <a:blipFill>
            <a:blip r:embed="rId7"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îŝḷîḓé-Straight Connector 6"/>
          <p:cNvCxnSpPr/>
          <p:nvPr/>
        </p:nvCxnSpPr>
        <p:spPr>
          <a:xfrm>
            <a:off x="5438775" y="1793875"/>
            <a:ext cx="0" cy="4371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080685" y="1931545"/>
            <a:ext cx="4535424" cy="1154162"/>
          </a:xfrm>
          <a:prstGeom prst="rect">
            <a:avLst/>
          </a:prstGeom>
        </p:spPr>
        <p:txBody>
          <a:bodyPr wrap="square">
            <a:spAutoFit/>
          </a:bodyPr>
          <a:lstStyle/>
          <a:p>
            <a:pPr>
              <a:lnSpc>
                <a:spcPct val="150000"/>
              </a:lnSpc>
            </a:pPr>
            <a:r>
              <a:rPr lang="en-US" altLang="zh-CN" b="1">
                <a:solidFill>
                  <a:srgbClr val="F99302"/>
                </a:solidFill>
                <a:cs typeface="+mn-ea"/>
                <a:sym typeface="+mn-lt"/>
              </a:rPr>
              <a:t>ADD TITLE HERE</a:t>
            </a:r>
          </a:p>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27" name="矩形 26"/>
          <p:cNvSpPr/>
          <p:nvPr/>
        </p:nvSpPr>
        <p:spPr>
          <a:xfrm>
            <a:off x="6080685" y="3299219"/>
            <a:ext cx="4535424" cy="1154162"/>
          </a:xfrm>
          <a:prstGeom prst="rect">
            <a:avLst/>
          </a:prstGeom>
        </p:spPr>
        <p:txBody>
          <a:bodyPr wrap="square">
            <a:spAutoFit/>
          </a:bodyPr>
          <a:lstStyle/>
          <a:p>
            <a:pPr>
              <a:lnSpc>
                <a:spcPct val="150000"/>
              </a:lnSpc>
            </a:pPr>
            <a:r>
              <a:rPr lang="en-US" altLang="zh-CN" b="1">
                <a:solidFill>
                  <a:srgbClr val="E14956"/>
                </a:solidFill>
                <a:cs typeface="+mn-ea"/>
                <a:sym typeface="+mn-lt"/>
              </a:rPr>
              <a:t>ADD TITLE HERE</a:t>
            </a:r>
          </a:p>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28" name="矩形 27"/>
          <p:cNvSpPr/>
          <p:nvPr/>
        </p:nvSpPr>
        <p:spPr>
          <a:xfrm>
            <a:off x="6080685" y="4666893"/>
            <a:ext cx="4535424" cy="1154162"/>
          </a:xfrm>
          <a:prstGeom prst="rect">
            <a:avLst/>
          </a:prstGeom>
        </p:spPr>
        <p:txBody>
          <a:bodyPr wrap="square">
            <a:spAutoFit/>
          </a:bodyPr>
          <a:lstStyle/>
          <a:p>
            <a:pPr>
              <a:lnSpc>
                <a:spcPct val="150000"/>
              </a:lnSpc>
            </a:pPr>
            <a:r>
              <a:rPr lang="en-US" altLang="zh-CN" b="1">
                <a:solidFill>
                  <a:srgbClr val="2070A1"/>
                </a:solidFill>
                <a:cs typeface="+mn-ea"/>
                <a:sym typeface="+mn-lt"/>
              </a:rPr>
              <a:t>ADD TITLE HERE</a:t>
            </a:r>
          </a:p>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3" name="矩形 12"/>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Completion of the work</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74437489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ppt_w</p:attrName>
                                        </p:attrNameLst>
                                      </p:cBhvr>
                                      <p:tavLst>
                                        <p:tav tm="0" fmla="#ppt_w*sin(2.5*pi*$)">
                                          <p:val>
                                            <p:fltVal val="0"/>
                                          </p:val>
                                        </p:tav>
                                        <p:tav tm="100000">
                                          <p:val>
                                            <p:fltVal val="1"/>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2" presetClass="entr" presetSubtype="0" fill="hold" grpId="0" nodeType="withEffect">
                                  <p:stCondLst>
                                    <p:cond delay="25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par>
                                <p:cTn id="29" presetID="52"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Scale>
                                      <p:cBhvr>
                                        <p:cTn id="3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
                                        </p:tgtEl>
                                        <p:attrNameLst>
                                          <p:attrName>ppt_x</p:attrName>
                                          <p:attrName>ppt_y</p:attrName>
                                        </p:attrNameLst>
                                      </p:cBhvr>
                                    </p:animMotion>
                                    <p:animEffect transition="in" filter="fade">
                                      <p:cBhvr>
                                        <p:cTn id="38" dur="1000"/>
                                        <p:tgtEl>
                                          <p:spTgt spid="4"/>
                                        </p:tgtEl>
                                      </p:cBhvr>
                                    </p:animEffect>
                                  </p:childTnLst>
                                </p:cTn>
                              </p:par>
                            </p:childTnLst>
                          </p:cTn>
                        </p:par>
                        <p:par>
                          <p:cTn id="39" fill="hold">
                            <p:stCondLst>
                              <p:cond delay="3200"/>
                            </p:stCondLst>
                            <p:childTnLst>
                              <p:par>
                                <p:cTn id="40" presetID="16" presetClass="entr" presetSubtype="4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outHorizontal)">
                                      <p:cBhvr>
                                        <p:cTn id="42" dur="500"/>
                                        <p:tgtEl>
                                          <p:spTgt spid="7"/>
                                        </p:tgtEl>
                                      </p:cBhvr>
                                    </p:animEffect>
                                  </p:childTnLst>
                                </p:cTn>
                              </p:par>
                            </p:childTnLst>
                          </p:cTn>
                        </p:par>
                        <p:par>
                          <p:cTn id="43" fill="hold">
                            <p:stCondLst>
                              <p:cond delay="370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fill="hold"/>
                                        <p:tgtEl>
                                          <p:spTgt spid="17"/>
                                        </p:tgtEl>
                                        <p:attrNameLst>
                                          <p:attrName>ppt_x</p:attrName>
                                        </p:attrNameLst>
                                      </p:cBhvr>
                                      <p:tavLst>
                                        <p:tav tm="0">
                                          <p:val>
                                            <p:strVal val="1+#ppt_w/2"/>
                                          </p:val>
                                        </p:tav>
                                        <p:tav tm="100000">
                                          <p:val>
                                            <p:strVal val="#ppt_x"/>
                                          </p:val>
                                        </p:tav>
                                      </p:tavLst>
                                    </p:anim>
                                    <p:anim calcmode="lin" valueType="num">
                                      <p:cBhvr additive="base">
                                        <p:cTn id="47" dur="75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450"/>
                            </p:stCondLst>
                            <p:childTnLst>
                              <p:par>
                                <p:cTn id="49" presetID="2" presetClass="entr" presetSubtype="2"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1+#ppt_w/2"/>
                                          </p:val>
                                        </p:tav>
                                        <p:tav tm="100000">
                                          <p:val>
                                            <p:strVal val="#ppt_x"/>
                                          </p:val>
                                        </p:tav>
                                      </p:tavLst>
                                    </p:anim>
                                    <p:anim calcmode="lin" valueType="num">
                                      <p:cBhvr additive="base">
                                        <p:cTn id="52" dur="75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5200"/>
                            </p:stCondLst>
                            <p:childTnLst>
                              <p:par>
                                <p:cTn id="54" presetID="2" presetClass="entr" presetSubtype="2" decel="10000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750" fill="hold"/>
                                        <p:tgtEl>
                                          <p:spTgt spid="28"/>
                                        </p:tgtEl>
                                        <p:attrNameLst>
                                          <p:attrName>ppt_x</p:attrName>
                                        </p:attrNameLst>
                                      </p:cBhvr>
                                      <p:tavLst>
                                        <p:tav tm="0">
                                          <p:val>
                                            <p:strVal val="1+#ppt_w/2"/>
                                          </p:val>
                                        </p:tav>
                                        <p:tav tm="100000">
                                          <p:val>
                                            <p:strVal val="#ppt_x"/>
                                          </p:val>
                                        </p:tav>
                                      </p:tavLst>
                                    </p:anim>
                                    <p:anim calcmode="lin" valueType="num">
                                      <p:cBhvr additive="base">
                                        <p:cTn id="57"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P spid="27" grpId="0"/>
      <p:bldP spid="28" grpId="0"/>
      <p:bldP spid="13"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ṥļîḑé-Rectangle 3"/>
          <p:cNvSpPr/>
          <p:nvPr/>
        </p:nvSpPr>
        <p:spPr>
          <a:xfrm>
            <a:off x="1430772" y="4270781"/>
            <a:ext cx="5740032" cy="1765008"/>
          </a:xfrm>
          <a:prstGeom prst="rect">
            <a:avLst/>
          </a:prstGeom>
          <a:blipFill>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ṥļîḑé-Rectangle 4"/>
          <p:cNvSpPr/>
          <p:nvPr/>
        </p:nvSpPr>
        <p:spPr>
          <a:xfrm>
            <a:off x="4115824" y="1740038"/>
            <a:ext cx="3054980" cy="2379376"/>
          </a:xfrm>
          <a:prstGeom prst="rect">
            <a:avLst/>
          </a:prstGeom>
          <a:blipFill>
            <a:blip r:embed="rId5"/>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ṥļîḑé-Rectangle 5"/>
          <p:cNvSpPr/>
          <p:nvPr/>
        </p:nvSpPr>
        <p:spPr>
          <a:xfrm>
            <a:off x="7311138" y="1740037"/>
            <a:ext cx="3465492" cy="2051173"/>
          </a:xfrm>
          <a:prstGeom prst="rect">
            <a:avLst/>
          </a:prstGeom>
          <a:blipFill>
            <a:blip r:embed="rId6"/>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ṥļîḑé-Rectangle 1"/>
          <p:cNvSpPr/>
          <p:nvPr/>
        </p:nvSpPr>
        <p:spPr>
          <a:xfrm>
            <a:off x="1457830" y="1772130"/>
            <a:ext cx="2523762" cy="2347284"/>
          </a:xfrm>
          <a:prstGeom prst="rect">
            <a:avLst/>
          </a:prstGeom>
          <a:noFill/>
          <a:ln w="635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lvl="0" algn="ctr">
              <a:lnSpc>
                <a:spcPct val="120000"/>
              </a:lnSpc>
              <a:defRPr sz="1800"/>
            </a:pPr>
            <a:endParaRPr lang="zh-CN" altLang="en-US" sz="1100">
              <a:solidFill>
                <a:schemeClr val="tx1"/>
              </a:solidFill>
              <a:cs typeface="+mn-ea"/>
              <a:sym typeface="+mn-lt"/>
            </a:endParaRPr>
          </a:p>
        </p:txBody>
      </p:sp>
      <p:sp>
        <p:nvSpPr>
          <p:cNvPr id="7" name="îṥļîḑé-Rectangle 2"/>
          <p:cNvSpPr/>
          <p:nvPr/>
        </p:nvSpPr>
        <p:spPr>
          <a:xfrm>
            <a:off x="7325349" y="3948903"/>
            <a:ext cx="3462653" cy="2088000"/>
          </a:xfrm>
          <a:prstGeom prst="rect">
            <a:avLst/>
          </a:prstGeom>
          <a:solidFill>
            <a:srgbClr val="E14956"/>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0" rIns="0" bIns="0" anchor="t" anchorCtr="1">
            <a:normAutofit/>
          </a:bodyPr>
          <a:lstStyle/>
          <a:p>
            <a:pPr lvl="0" algn="ctr">
              <a:lnSpc>
                <a:spcPct val="120000"/>
              </a:lnSpc>
              <a:defRPr sz="1800"/>
            </a:pPr>
            <a:endParaRPr lang="zh-CN" altLang="en-US" sz="1100">
              <a:solidFill>
                <a:schemeClr val="bg1"/>
              </a:solidFill>
              <a:cs typeface="+mn-ea"/>
              <a:sym typeface="+mn-lt"/>
            </a:endParaRPr>
          </a:p>
        </p:txBody>
      </p:sp>
      <p:sp>
        <p:nvSpPr>
          <p:cNvPr id="13" name="矩形 12"/>
          <p:cNvSpPr/>
          <p:nvPr/>
        </p:nvSpPr>
        <p:spPr>
          <a:xfrm>
            <a:off x="7533109" y="4732552"/>
            <a:ext cx="3040101" cy="1020857"/>
          </a:xfrm>
          <a:prstGeom prst="rect">
            <a:avLst/>
          </a:prstGeom>
        </p:spPr>
        <p:txBody>
          <a:bodyPr wrap="square">
            <a:spAutoFit/>
          </a:bodyPr>
          <a:lstStyle/>
          <a:p>
            <a:pPr algn="ctr">
              <a:lnSpc>
                <a:spcPct val="150000"/>
              </a:lnSpc>
            </a:pPr>
            <a:r>
              <a:rPr lang="zh-CN" altLang="en-US" sz="1400">
                <a:solidFill>
                  <a:schemeClr val="bg1"/>
                </a:solidFill>
                <a:cs typeface="+mn-ea"/>
                <a:sym typeface="+mn-lt"/>
              </a:rPr>
              <a:t>Please add your text content here, or copy your text, paste it here, and select only the text.</a:t>
            </a:r>
          </a:p>
        </p:txBody>
      </p:sp>
      <p:sp>
        <p:nvSpPr>
          <p:cNvPr id="14" name="矩形 13"/>
          <p:cNvSpPr/>
          <p:nvPr/>
        </p:nvSpPr>
        <p:spPr>
          <a:xfrm>
            <a:off x="7667221" y="4119414"/>
            <a:ext cx="2771877" cy="587340"/>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bg1"/>
                </a:solidFill>
                <a:effectLst/>
                <a:uLnTx/>
                <a:uFillTx/>
                <a:cs typeface="+mn-ea"/>
                <a:sym typeface="+mn-lt"/>
              </a:rPr>
              <a:t>Add your title</a:t>
            </a:r>
          </a:p>
        </p:txBody>
      </p:sp>
      <p:sp>
        <p:nvSpPr>
          <p:cNvPr id="15" name="矩形 14"/>
          <p:cNvSpPr/>
          <p:nvPr/>
        </p:nvSpPr>
        <p:spPr>
          <a:xfrm>
            <a:off x="1564742" y="2175383"/>
            <a:ext cx="2309938" cy="1310230"/>
          </a:xfrm>
          <a:prstGeom prst="rect">
            <a:avLst/>
          </a:prstGeom>
        </p:spPr>
        <p:txBody>
          <a:bodyPr wrap="square">
            <a:spAutoFit/>
          </a:bodyPr>
          <a:lstStyle/>
          <a:p>
            <a:pPr algn="ctr">
              <a:lnSpc>
                <a:spcPct val="150000"/>
              </a:lnSpc>
            </a:pPr>
            <a:r>
              <a:rPr lang="en-US" altLang="zh-CN" b="1">
                <a:solidFill>
                  <a:srgbClr val="2070A1"/>
                </a:solidFill>
                <a:cs typeface="+mn-ea"/>
                <a:sym typeface="+mn-lt"/>
              </a:rPr>
              <a:t>ADD TITLE HERE</a:t>
            </a:r>
          </a:p>
          <a:p>
            <a:pPr algn="ctr">
              <a:lnSpc>
                <a:spcPct val="150000"/>
              </a:lnSpc>
            </a:pPr>
            <a:r>
              <a:rPr lang="zh-CN" altLang="en-US" sz="1200">
                <a:solidFill>
                  <a:schemeClr val="tx1">
                    <a:lumMod val="50000"/>
                    <a:lumOff val="50000"/>
                  </a:schemeClr>
                </a:solidFill>
                <a:cs typeface="+mn-ea"/>
                <a:sym typeface="+mn-lt"/>
              </a:rPr>
              <a:t>Please add your text content here, or copy your text, paste it here, and select only the text.</a:t>
            </a:r>
          </a:p>
        </p:txBody>
      </p:sp>
      <p:sp>
        <p:nvSpPr>
          <p:cNvPr id="16" name="矩形 15"/>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Key project completion</a:t>
            </a:r>
          </a:p>
        </p:txBody>
      </p:sp>
      <p:sp>
        <p:nvSpPr>
          <p:cNvPr id="17" name="圆角矩形 16"/>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398615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ppt_w</p:attrName>
                                        </p:attrNameLst>
                                      </p:cBhvr>
                                      <p:tavLst>
                                        <p:tav tm="0" fmla="#ppt_w*sin(2.5*pi*$)">
                                          <p:val>
                                            <p:fltVal val="0"/>
                                          </p:val>
                                        </p:tav>
                                        <p:tav tm="100000">
                                          <p:val>
                                            <p:fltVal val="1"/>
                                          </p:val>
                                        </p:tav>
                                      </p:tavLst>
                                    </p:anim>
                                    <p:anim calcmode="lin" valueType="num">
                                      <p:cBhvr>
                                        <p:cTn id="17" dur="500" fill="hold"/>
                                        <p:tgtEl>
                                          <p:spTgt spid="16"/>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2" presetClass="entr" presetSubtype="8" decel="100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6" decel="10000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1+#ppt_w/2"/>
                                          </p:val>
                                        </p:tav>
                                        <p:tav tm="100000">
                                          <p:val>
                                            <p:strVal val="#ppt_x"/>
                                          </p:val>
                                        </p:tav>
                                      </p:tavLst>
                                    </p:anim>
                                    <p:anim calcmode="lin" valueType="num">
                                      <p:cBhvr additive="base">
                                        <p:cTn id="34" dur="10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0" fill="hold"/>
                                        <p:tgtEl>
                                          <p:spTgt spid="3"/>
                                        </p:tgtEl>
                                        <p:attrNameLst>
                                          <p:attrName>ppt_x</p:attrName>
                                        </p:attrNameLst>
                                      </p:cBhvr>
                                      <p:tavLst>
                                        <p:tav tm="0">
                                          <p:val>
                                            <p:strVal val="#ppt_x"/>
                                          </p:val>
                                        </p:tav>
                                        <p:tav tm="100000">
                                          <p:val>
                                            <p:strVal val="#ppt_x"/>
                                          </p:val>
                                        </p:tav>
                                      </p:tavLst>
                                    </p:anim>
                                    <p:anim calcmode="lin" valueType="num">
                                      <p:cBhvr additive="base">
                                        <p:cTn id="38" dur="10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245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750"/>
                                        <p:tgtEl>
                                          <p:spTgt spid="15"/>
                                        </p:tgtEl>
                                      </p:cBhvr>
                                    </p:animEffect>
                                  </p:childTnLst>
                                </p:cTn>
                              </p:par>
                              <p:par>
                                <p:cTn id="43" presetID="45" presetClass="entr" presetSubtype="0" fill="hold" grpId="0" nodeType="withEffect">
                                  <p:stCondLst>
                                    <p:cond delay="250"/>
                                  </p:stCondLst>
                                  <p:iterate type="lt">
                                    <p:tmPct val="2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ppt_w</p:attrName>
                                        </p:attrNameLst>
                                      </p:cBhvr>
                                      <p:tavLst>
                                        <p:tav tm="0" fmla="#ppt_w*sin(2.5*pi*$)">
                                          <p:val>
                                            <p:fltVal val="0"/>
                                          </p:val>
                                        </p:tav>
                                        <p:tav tm="100000">
                                          <p:val>
                                            <p:fltVal val="1"/>
                                          </p:val>
                                        </p:tav>
                                      </p:tavLst>
                                    </p:anim>
                                    <p:anim calcmode="lin" valueType="num">
                                      <p:cBhvr>
                                        <p:cTn id="47" dur="500" fill="hold"/>
                                        <p:tgtEl>
                                          <p:spTgt spid="14"/>
                                        </p:tgtEl>
                                        <p:attrNameLst>
                                          <p:attrName>ppt_h</p:attrName>
                                        </p:attrNameLst>
                                      </p:cBhvr>
                                      <p:tavLst>
                                        <p:tav tm="0">
                                          <p:val>
                                            <p:strVal val="#ppt_h"/>
                                          </p:val>
                                        </p:tav>
                                        <p:tav tm="100000">
                                          <p:val>
                                            <p:strVal val="#ppt_h"/>
                                          </p:val>
                                        </p:tav>
                                      </p:tavLst>
                                    </p:anim>
                                  </p:childTnLst>
                                </p:cTn>
                              </p:par>
                            </p:childTnLst>
                          </p:cTn>
                        </p:par>
                        <p:par>
                          <p:cTn id="48" fill="hold">
                            <p:stCondLst>
                              <p:cond delay="37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750" fill="hold"/>
                                        <p:tgtEl>
                                          <p:spTgt spid="13"/>
                                        </p:tgtEl>
                                        <p:attrNameLst>
                                          <p:attrName>ppt_w</p:attrName>
                                        </p:attrNameLst>
                                      </p:cBhvr>
                                      <p:tavLst>
                                        <p:tav tm="0">
                                          <p:val>
                                            <p:fltVal val="0"/>
                                          </p:val>
                                        </p:tav>
                                        <p:tav tm="100000">
                                          <p:val>
                                            <p:strVal val="#ppt_w"/>
                                          </p:val>
                                        </p:tav>
                                      </p:tavLst>
                                    </p:anim>
                                    <p:anim calcmode="lin" valueType="num">
                                      <p:cBhvr>
                                        <p:cTn id="52" dur="750" fill="hold"/>
                                        <p:tgtEl>
                                          <p:spTgt spid="13"/>
                                        </p:tgtEl>
                                        <p:attrNameLst>
                                          <p:attrName>ppt_h</p:attrName>
                                        </p:attrNameLst>
                                      </p:cBhvr>
                                      <p:tavLst>
                                        <p:tav tm="0">
                                          <p:val>
                                            <p:fltVal val="0"/>
                                          </p:val>
                                        </p:tav>
                                        <p:tav tm="100000">
                                          <p:val>
                                            <p:strVal val="#ppt_h"/>
                                          </p:val>
                                        </p:tav>
                                      </p:tavLst>
                                    </p:anim>
                                    <p:animEffect transition="in" filter="fade">
                                      <p:cBhvr>
                                        <p:cTn id="5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3" grpId="0"/>
      <p:bldP spid="14" grpId="0"/>
      <p:bldP spid="15" grpId="0"/>
      <p:bldP spid="16" grpId="0"/>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73620" y="3366720"/>
            <a:ext cx="1384817" cy="1384817"/>
            <a:chOff x="4373620" y="3366720"/>
            <a:chExt cx="1384817" cy="1384817"/>
          </a:xfrm>
        </p:grpSpPr>
        <p:sp>
          <p:nvSpPr>
            <p:cNvPr id="6" name="ïṧḷïḓê-Shape 171"/>
            <p:cNvSpPr/>
            <p:nvPr/>
          </p:nvSpPr>
          <p:spPr>
            <a:xfrm rot="18900000">
              <a:off x="4373620" y="3366720"/>
              <a:ext cx="1384817" cy="1384817"/>
            </a:xfrm>
            <a:prstGeom prst="rect">
              <a:avLst/>
            </a:prstGeom>
            <a:solidFill>
              <a:srgbClr val="E14956"/>
            </a:solidFill>
            <a:ln w="12700">
              <a:miter lim="400000"/>
            </a:ln>
          </p:spPr>
          <p:txBody>
            <a:bodyPr lIns="0" tIns="0" rIns="0" bIns="0" anchor="ctr"/>
            <a:lstStyle/>
            <a:p>
              <a:endParaRPr>
                <a:cs typeface="+mn-ea"/>
                <a:sym typeface="+mn-lt"/>
              </a:endParaRPr>
            </a:p>
          </p:txBody>
        </p:sp>
        <p:sp>
          <p:nvSpPr>
            <p:cNvPr id="119" name="Shape 2550"/>
            <p:cNvSpPr/>
            <p:nvPr/>
          </p:nvSpPr>
          <p:spPr>
            <a:xfrm>
              <a:off x="4816840" y="3841164"/>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8" name="组合 7"/>
          <p:cNvGrpSpPr/>
          <p:nvPr/>
        </p:nvGrpSpPr>
        <p:grpSpPr>
          <a:xfrm>
            <a:off x="5403591" y="4396691"/>
            <a:ext cx="1384817" cy="1384817"/>
            <a:chOff x="5403591" y="4396691"/>
            <a:chExt cx="1384817" cy="1384817"/>
          </a:xfrm>
        </p:grpSpPr>
        <p:sp>
          <p:nvSpPr>
            <p:cNvPr id="4" name="ïṧḷïḓê-Shape 169"/>
            <p:cNvSpPr/>
            <p:nvPr/>
          </p:nvSpPr>
          <p:spPr>
            <a:xfrm rot="18900000">
              <a:off x="5403591" y="4396691"/>
              <a:ext cx="1384817" cy="1384817"/>
            </a:xfrm>
            <a:prstGeom prst="rect">
              <a:avLst/>
            </a:prstGeom>
            <a:solidFill>
              <a:srgbClr val="F99302"/>
            </a:solidFill>
            <a:ln w="12700">
              <a:miter lim="400000"/>
            </a:ln>
          </p:spPr>
          <p:txBody>
            <a:bodyPr lIns="0" tIns="0" rIns="0" bIns="0" anchor="ctr"/>
            <a:lstStyle/>
            <a:p>
              <a:endParaRPr>
                <a:cs typeface="+mn-ea"/>
                <a:sym typeface="+mn-lt"/>
              </a:endParaRPr>
            </a:p>
          </p:txBody>
        </p:sp>
        <p:sp>
          <p:nvSpPr>
            <p:cNvPr id="120" name="Shape 2553"/>
            <p:cNvSpPr/>
            <p:nvPr/>
          </p:nvSpPr>
          <p:spPr>
            <a:xfrm>
              <a:off x="5909513" y="4924180"/>
              <a:ext cx="474487" cy="43135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2" name="组合 1"/>
          <p:cNvGrpSpPr/>
          <p:nvPr/>
        </p:nvGrpSpPr>
        <p:grpSpPr>
          <a:xfrm>
            <a:off x="5403591" y="2336749"/>
            <a:ext cx="1384817" cy="1384817"/>
            <a:chOff x="5403591" y="2336749"/>
            <a:chExt cx="1384817" cy="1384817"/>
          </a:xfrm>
        </p:grpSpPr>
        <p:sp>
          <p:nvSpPr>
            <p:cNvPr id="3" name="ïṧḷïḓê-Shape 168"/>
            <p:cNvSpPr/>
            <p:nvPr/>
          </p:nvSpPr>
          <p:spPr>
            <a:xfrm rot="18900000">
              <a:off x="5403591" y="2336749"/>
              <a:ext cx="1384817" cy="1384817"/>
            </a:xfrm>
            <a:prstGeom prst="rect">
              <a:avLst/>
            </a:prstGeom>
            <a:noFill/>
            <a:ln w="50800">
              <a:solidFill>
                <a:srgbClr val="2070A1"/>
              </a:solidFill>
              <a:miter lim="400000"/>
            </a:ln>
          </p:spPr>
          <p:txBody>
            <a:bodyPr lIns="0" tIns="0" rIns="0" bIns="0" anchor="ctr"/>
            <a:lstStyle/>
            <a:p>
              <a:endParaRPr>
                <a:cs typeface="+mn-ea"/>
                <a:sym typeface="+mn-lt"/>
              </a:endParaRPr>
            </a:p>
          </p:txBody>
        </p:sp>
        <p:sp>
          <p:nvSpPr>
            <p:cNvPr id="121" name="Shape 2587"/>
            <p:cNvSpPr/>
            <p:nvPr/>
          </p:nvSpPr>
          <p:spPr>
            <a:xfrm>
              <a:off x="5838158" y="2758004"/>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070A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7" name="组合 6"/>
          <p:cNvGrpSpPr/>
          <p:nvPr/>
        </p:nvGrpSpPr>
        <p:grpSpPr>
          <a:xfrm>
            <a:off x="6433562" y="3366720"/>
            <a:ext cx="1384817" cy="1384817"/>
            <a:chOff x="6433562" y="3366720"/>
            <a:chExt cx="1384817" cy="1384817"/>
          </a:xfrm>
        </p:grpSpPr>
        <p:sp>
          <p:nvSpPr>
            <p:cNvPr id="5" name="ïṧḷïḓê-Shape 170"/>
            <p:cNvSpPr/>
            <p:nvPr/>
          </p:nvSpPr>
          <p:spPr>
            <a:xfrm rot="18900000">
              <a:off x="6433562" y="3366720"/>
              <a:ext cx="1384817" cy="1384817"/>
            </a:xfrm>
            <a:prstGeom prst="rect">
              <a:avLst/>
            </a:prstGeom>
            <a:solidFill>
              <a:srgbClr val="A6315B"/>
            </a:solidFill>
            <a:ln w="12700">
              <a:miter lim="400000"/>
            </a:ln>
          </p:spPr>
          <p:txBody>
            <a:bodyPr lIns="0" tIns="0" rIns="0" bIns="0" anchor="ctr"/>
            <a:lstStyle/>
            <a:p>
              <a:endParaRPr>
                <a:cs typeface="+mn-ea"/>
                <a:sym typeface="+mn-lt"/>
              </a:endParaRPr>
            </a:p>
          </p:txBody>
        </p:sp>
        <p:sp>
          <p:nvSpPr>
            <p:cNvPr id="122" name="Shape 2613"/>
            <p:cNvSpPr/>
            <p:nvPr/>
          </p:nvSpPr>
          <p:spPr>
            <a:xfrm>
              <a:off x="6939484" y="3850573"/>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11" name="组合 10"/>
          <p:cNvGrpSpPr/>
          <p:nvPr/>
        </p:nvGrpSpPr>
        <p:grpSpPr>
          <a:xfrm>
            <a:off x="7796585" y="2116623"/>
            <a:ext cx="3432247" cy="1204882"/>
            <a:chOff x="7796585" y="2116623"/>
            <a:chExt cx="3432247" cy="1204882"/>
          </a:xfrm>
        </p:grpSpPr>
        <p:sp>
          <p:nvSpPr>
            <p:cNvPr id="123" name="矩形 122"/>
            <p:cNvSpPr/>
            <p:nvPr/>
          </p:nvSpPr>
          <p:spPr>
            <a:xfrm>
              <a:off x="7796585" y="2616247"/>
              <a:ext cx="343224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124" name="矩形 123"/>
            <p:cNvSpPr/>
            <p:nvPr/>
          </p:nvSpPr>
          <p:spPr>
            <a:xfrm>
              <a:off x="7796585" y="2116623"/>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2" name="组合 11"/>
          <p:cNvGrpSpPr/>
          <p:nvPr/>
        </p:nvGrpSpPr>
        <p:grpSpPr>
          <a:xfrm>
            <a:off x="7796585" y="4677327"/>
            <a:ext cx="3432247" cy="1204882"/>
            <a:chOff x="7796585" y="4677327"/>
            <a:chExt cx="3432247" cy="1204882"/>
          </a:xfrm>
        </p:grpSpPr>
        <p:sp>
          <p:nvSpPr>
            <p:cNvPr id="125" name="矩形 124"/>
            <p:cNvSpPr/>
            <p:nvPr/>
          </p:nvSpPr>
          <p:spPr>
            <a:xfrm>
              <a:off x="7796585" y="5176951"/>
              <a:ext cx="343224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126" name="矩形 125"/>
            <p:cNvSpPr/>
            <p:nvPr/>
          </p:nvSpPr>
          <p:spPr>
            <a:xfrm>
              <a:off x="7796585" y="4677327"/>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0" name="组合 9"/>
          <p:cNvGrpSpPr/>
          <p:nvPr/>
        </p:nvGrpSpPr>
        <p:grpSpPr>
          <a:xfrm>
            <a:off x="957990" y="2116623"/>
            <a:ext cx="3432247" cy="1204882"/>
            <a:chOff x="957990" y="2116623"/>
            <a:chExt cx="3432247" cy="1204882"/>
          </a:xfrm>
        </p:grpSpPr>
        <p:sp>
          <p:nvSpPr>
            <p:cNvPr id="127" name="矩形 126"/>
            <p:cNvSpPr/>
            <p:nvPr/>
          </p:nvSpPr>
          <p:spPr>
            <a:xfrm>
              <a:off x="957990" y="2616247"/>
              <a:ext cx="3432247"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128" name="矩形 127"/>
            <p:cNvSpPr/>
            <p:nvPr/>
          </p:nvSpPr>
          <p:spPr>
            <a:xfrm>
              <a:off x="1618360" y="2116623"/>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3" name="组合 12"/>
          <p:cNvGrpSpPr/>
          <p:nvPr/>
        </p:nvGrpSpPr>
        <p:grpSpPr>
          <a:xfrm>
            <a:off x="957990" y="4677327"/>
            <a:ext cx="3432247" cy="1204882"/>
            <a:chOff x="957990" y="4677327"/>
            <a:chExt cx="3432247" cy="1204882"/>
          </a:xfrm>
        </p:grpSpPr>
        <p:sp>
          <p:nvSpPr>
            <p:cNvPr id="129" name="矩形 128"/>
            <p:cNvSpPr/>
            <p:nvPr/>
          </p:nvSpPr>
          <p:spPr>
            <a:xfrm>
              <a:off x="957990" y="5176951"/>
              <a:ext cx="3432247"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130" name="矩形 129"/>
            <p:cNvSpPr/>
            <p:nvPr/>
          </p:nvSpPr>
          <p:spPr>
            <a:xfrm>
              <a:off x="1618360" y="4677327"/>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22" name="矩形 21"/>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Key project completion</a:t>
            </a:r>
          </a:p>
        </p:txBody>
      </p:sp>
      <p:sp>
        <p:nvSpPr>
          <p:cNvPr id="23" name="圆角矩形 22"/>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698415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ppt_w</p:attrName>
                                        </p:attrNameLst>
                                      </p:cBhvr>
                                      <p:tavLst>
                                        <p:tav tm="0" fmla="#ppt_w*sin(2.5*pi*$)">
                                          <p:val>
                                            <p:fltVal val="0"/>
                                          </p:val>
                                        </p:tav>
                                        <p:tav tm="100000">
                                          <p:val>
                                            <p:fltVal val="1"/>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49"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 calcmode="lin" valueType="num">
                                      <p:cBhvr>
                                        <p:cTn id="23" dur="750" fill="hold"/>
                                        <p:tgtEl>
                                          <p:spTgt spid="2"/>
                                        </p:tgtEl>
                                        <p:attrNameLst>
                                          <p:attrName>style.rotation</p:attrName>
                                        </p:attrNameLst>
                                      </p:cBhvr>
                                      <p:tavLst>
                                        <p:tav tm="0">
                                          <p:val>
                                            <p:fltVal val="360"/>
                                          </p:val>
                                        </p:tav>
                                        <p:tav tm="100000">
                                          <p:val>
                                            <p:fltVal val="0"/>
                                          </p:val>
                                        </p:tav>
                                      </p:tavLst>
                                    </p:anim>
                                    <p:animEffect transition="in" filter="fade">
                                      <p:cBhvr>
                                        <p:cTn id="24" dur="750"/>
                                        <p:tgtEl>
                                          <p:spTgt spid="2"/>
                                        </p:tgtEl>
                                      </p:cBhvr>
                                    </p:animEffect>
                                  </p:childTnLst>
                                </p:cTn>
                              </p:par>
                              <p:par>
                                <p:cTn id="25" presetID="49" presetClass="entr" presetSubtype="0" decel="100000"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 calcmode="lin" valueType="num">
                                      <p:cBhvr>
                                        <p:cTn id="29" dur="750" fill="hold"/>
                                        <p:tgtEl>
                                          <p:spTgt spid="9"/>
                                        </p:tgtEl>
                                        <p:attrNameLst>
                                          <p:attrName>style.rotation</p:attrName>
                                        </p:attrNameLst>
                                      </p:cBhvr>
                                      <p:tavLst>
                                        <p:tav tm="0">
                                          <p:val>
                                            <p:fltVal val="360"/>
                                          </p:val>
                                        </p:tav>
                                        <p:tav tm="100000">
                                          <p:val>
                                            <p:fltVal val="0"/>
                                          </p:val>
                                        </p:tav>
                                      </p:tavLst>
                                    </p:anim>
                                    <p:animEffect transition="in" filter="fade">
                                      <p:cBhvr>
                                        <p:cTn id="30" dur="750"/>
                                        <p:tgtEl>
                                          <p:spTgt spid="9"/>
                                        </p:tgtEl>
                                      </p:cBhvr>
                                    </p:animEffect>
                                  </p:childTnLst>
                                </p:cTn>
                              </p:par>
                              <p:par>
                                <p:cTn id="31" presetID="49" presetClass="entr" presetSubtype="0" decel="100000"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 calcmode="lin" valueType="num">
                                      <p:cBhvr>
                                        <p:cTn id="35" dur="750" fill="hold"/>
                                        <p:tgtEl>
                                          <p:spTgt spid="7"/>
                                        </p:tgtEl>
                                        <p:attrNameLst>
                                          <p:attrName>style.rotation</p:attrName>
                                        </p:attrNameLst>
                                      </p:cBhvr>
                                      <p:tavLst>
                                        <p:tav tm="0">
                                          <p:val>
                                            <p:fltVal val="360"/>
                                          </p:val>
                                        </p:tav>
                                        <p:tav tm="100000">
                                          <p:val>
                                            <p:fltVal val="0"/>
                                          </p:val>
                                        </p:tav>
                                      </p:tavLst>
                                    </p:anim>
                                    <p:animEffect transition="in" filter="fade">
                                      <p:cBhvr>
                                        <p:cTn id="36" dur="750"/>
                                        <p:tgtEl>
                                          <p:spTgt spid="7"/>
                                        </p:tgtEl>
                                      </p:cBhvr>
                                    </p:animEffect>
                                  </p:childTnLst>
                                </p:cTn>
                              </p:par>
                              <p:par>
                                <p:cTn id="37" presetID="49" presetClass="entr" presetSubtype="0" decel="100000" fill="hold" nodeType="withEffect">
                                  <p:stCondLst>
                                    <p:cond delay="75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 calcmode="lin" valueType="num">
                                      <p:cBhvr>
                                        <p:cTn id="41" dur="750" fill="hold"/>
                                        <p:tgtEl>
                                          <p:spTgt spid="8"/>
                                        </p:tgtEl>
                                        <p:attrNameLst>
                                          <p:attrName>style.rotation</p:attrName>
                                        </p:attrNameLst>
                                      </p:cBhvr>
                                      <p:tavLst>
                                        <p:tav tm="0">
                                          <p:val>
                                            <p:fltVal val="360"/>
                                          </p:val>
                                        </p:tav>
                                        <p:tav tm="100000">
                                          <p:val>
                                            <p:fltVal val="0"/>
                                          </p:val>
                                        </p:tav>
                                      </p:tavLst>
                                    </p:anim>
                                    <p:animEffect transition="in" filter="fade">
                                      <p:cBhvr>
                                        <p:cTn id="42" dur="750"/>
                                        <p:tgtEl>
                                          <p:spTgt spid="8"/>
                                        </p:tgtEl>
                                      </p:cBhvr>
                                    </p:animEffect>
                                  </p:childTnLst>
                                </p:cTn>
                              </p:par>
                            </p:childTnLst>
                          </p:cTn>
                        </p:par>
                        <p:par>
                          <p:cTn id="43" fill="hold">
                            <p:stCondLst>
                              <p:cond delay="2950"/>
                            </p:stCondLst>
                            <p:childTnLst>
                              <p:par>
                                <p:cTn id="44" presetID="2" presetClass="entr" presetSubtype="8"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0-#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1+#ppt_w/2"/>
                                          </p:val>
                                        </p:tav>
                                        <p:tav tm="100000">
                                          <p:val>
                                            <p:strVal val="#ppt_x"/>
                                          </p:val>
                                        </p:tav>
                                      </p:tavLst>
                                    </p:anim>
                                    <p:anim calcmode="lin" valueType="num">
                                      <p:cBhvr additive="base">
                                        <p:cTn id="51" dur="10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3950"/>
                            </p:stCondLst>
                            <p:childTnLst>
                              <p:par>
                                <p:cTn id="53" presetID="2" presetClass="entr" presetSubtype="8"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000" fill="hold"/>
                                        <p:tgtEl>
                                          <p:spTgt spid="13"/>
                                        </p:tgtEl>
                                        <p:attrNameLst>
                                          <p:attrName>ppt_x</p:attrName>
                                        </p:attrNameLst>
                                      </p:cBhvr>
                                      <p:tavLst>
                                        <p:tav tm="0">
                                          <p:val>
                                            <p:strVal val="0-#ppt_w/2"/>
                                          </p:val>
                                        </p:tav>
                                        <p:tav tm="100000">
                                          <p:val>
                                            <p:strVal val="#ppt_x"/>
                                          </p:val>
                                        </p:tav>
                                      </p:tavLst>
                                    </p:anim>
                                    <p:anim calcmode="lin" valueType="num">
                                      <p:cBhvr additive="base">
                                        <p:cTn id="56" dur="10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1+#ppt_w/2"/>
                                          </p:val>
                                        </p:tav>
                                        <p:tav tm="100000">
                                          <p:val>
                                            <p:strVal val="#ppt_x"/>
                                          </p:val>
                                        </p:tav>
                                      </p:tavLst>
                                    </p:anim>
                                    <p:anim calcmode="lin" valueType="num">
                                      <p:cBhvr additive="base">
                                        <p:cTn id="6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1ide-Rectangle 1"/>
          <p:cNvSpPr/>
          <p:nvPr/>
        </p:nvSpPr>
        <p:spPr>
          <a:xfrm>
            <a:off x="0" y="1455905"/>
            <a:ext cx="12203008" cy="233198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iS1ide-Rectangle 2"/>
          <p:cNvSpPr/>
          <p:nvPr/>
        </p:nvSpPr>
        <p:spPr>
          <a:xfrm>
            <a:off x="4149327" y="1447632"/>
            <a:ext cx="2340260" cy="2340260"/>
          </a:xfrm>
          <a:prstGeom prst="rect">
            <a:avLst/>
          </a:prstGeom>
          <a:blipFill>
            <a:blip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1ide-Rectangle 3"/>
          <p:cNvSpPr/>
          <p:nvPr/>
        </p:nvSpPr>
        <p:spPr>
          <a:xfrm>
            <a:off x="6640963" y="1447632"/>
            <a:ext cx="2340260" cy="2340260"/>
          </a:xfrm>
          <a:prstGeom prst="rect">
            <a:avLst/>
          </a:prstGeom>
          <a:blipFill>
            <a:blip r:embed="rId5"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S1ide-Rectangle 4"/>
          <p:cNvSpPr/>
          <p:nvPr/>
        </p:nvSpPr>
        <p:spPr>
          <a:xfrm>
            <a:off x="9132603" y="1447632"/>
            <a:ext cx="2340260" cy="2340260"/>
          </a:xfrm>
          <a:prstGeom prst="rect">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S1ide-Rectangle 11"/>
          <p:cNvSpPr/>
          <p:nvPr/>
        </p:nvSpPr>
        <p:spPr>
          <a:xfrm>
            <a:off x="4149327" y="3897058"/>
            <a:ext cx="2340260" cy="2219587"/>
          </a:xfrm>
          <a:prstGeom prst="rect">
            <a:avLst/>
          </a:prstGeom>
          <a:solidFill>
            <a:srgbClr val="E14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ctr"/>
            <a:endParaRPr lang="zh-CN" altLang="en-US">
              <a:cs typeface="+mn-ea"/>
              <a:sym typeface="+mn-lt"/>
            </a:endParaRPr>
          </a:p>
        </p:txBody>
      </p:sp>
      <p:sp>
        <p:nvSpPr>
          <p:cNvPr id="9" name="iS1ide-Rectangle 12"/>
          <p:cNvSpPr/>
          <p:nvPr/>
        </p:nvSpPr>
        <p:spPr>
          <a:xfrm>
            <a:off x="6640963" y="3897058"/>
            <a:ext cx="2340260" cy="2219587"/>
          </a:xfrm>
          <a:prstGeom prst="rect">
            <a:avLst/>
          </a:prstGeom>
          <a:solidFill>
            <a:srgbClr val="34B2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ctr"/>
            <a:endParaRPr lang="zh-CN" altLang="en-US">
              <a:cs typeface="+mn-ea"/>
              <a:sym typeface="+mn-lt"/>
            </a:endParaRPr>
          </a:p>
        </p:txBody>
      </p:sp>
      <p:sp>
        <p:nvSpPr>
          <p:cNvPr id="10" name="iS1ide-Rectangle 13"/>
          <p:cNvSpPr/>
          <p:nvPr/>
        </p:nvSpPr>
        <p:spPr>
          <a:xfrm>
            <a:off x="9132603" y="3897058"/>
            <a:ext cx="2340260" cy="2219587"/>
          </a:xfrm>
          <a:prstGeom prst="rect">
            <a:avLst/>
          </a:prstGeom>
          <a:solidFill>
            <a:srgbClr val="2070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ctr"/>
            <a:endParaRPr lang="zh-CN" altLang="en-US">
              <a:cs typeface="+mn-ea"/>
              <a:sym typeface="+mn-lt"/>
            </a:endParaRPr>
          </a:p>
        </p:txBody>
      </p:sp>
      <p:sp>
        <p:nvSpPr>
          <p:cNvPr id="11" name="iS1ide-Oval 8"/>
          <p:cNvSpPr/>
          <p:nvPr/>
        </p:nvSpPr>
        <p:spPr>
          <a:xfrm>
            <a:off x="4996043" y="3463857"/>
            <a:ext cx="648072" cy="648072"/>
          </a:xfrm>
          <a:prstGeom prst="ellipse">
            <a:avLst/>
          </a:prstGeom>
          <a:solidFill>
            <a:srgbClr val="E1495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prstTxWarp prst="textNoShape">
              <a:avLst/>
            </a:prstTxWarp>
            <a:normAutofit/>
          </a:bodyPr>
          <a:lstStyle/>
          <a:p>
            <a:pPr algn="ctr"/>
            <a:r>
              <a:rPr lang="en-US" altLang="zh-CN" sz="2400" b="1">
                <a:cs typeface="+mn-ea"/>
                <a:sym typeface="+mn-lt"/>
              </a:rPr>
              <a:t>A</a:t>
            </a:r>
          </a:p>
        </p:txBody>
      </p:sp>
      <p:sp>
        <p:nvSpPr>
          <p:cNvPr id="12" name="iS1ide-Oval 9"/>
          <p:cNvSpPr/>
          <p:nvPr/>
        </p:nvSpPr>
        <p:spPr>
          <a:xfrm>
            <a:off x="7480319" y="3463857"/>
            <a:ext cx="648072" cy="648072"/>
          </a:xfrm>
          <a:prstGeom prst="ellipse">
            <a:avLst/>
          </a:prstGeom>
          <a:solidFill>
            <a:srgbClr val="34B2E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prstTxWarp prst="textNoShape">
              <a:avLst/>
            </a:prstTxWarp>
            <a:normAutofit/>
          </a:bodyPr>
          <a:lstStyle/>
          <a:p>
            <a:pPr algn="ctr"/>
            <a:r>
              <a:rPr lang="en-US" altLang="zh-CN" sz="2400" b="1">
                <a:cs typeface="+mn-ea"/>
                <a:sym typeface="+mn-lt"/>
              </a:rPr>
              <a:t>B</a:t>
            </a:r>
          </a:p>
        </p:txBody>
      </p:sp>
      <p:sp>
        <p:nvSpPr>
          <p:cNvPr id="13" name="iS1ide-Oval 10"/>
          <p:cNvSpPr/>
          <p:nvPr/>
        </p:nvSpPr>
        <p:spPr>
          <a:xfrm>
            <a:off x="9990843" y="3463857"/>
            <a:ext cx="648072" cy="648072"/>
          </a:xfrm>
          <a:prstGeom prst="ellipse">
            <a:avLst/>
          </a:prstGeom>
          <a:solidFill>
            <a:srgbClr val="2070A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prstTxWarp prst="textNoShape">
              <a:avLst/>
            </a:prstTxWarp>
            <a:normAutofit/>
          </a:bodyPr>
          <a:lstStyle/>
          <a:p>
            <a:pPr algn="ctr"/>
            <a:r>
              <a:rPr lang="en-US" altLang="zh-CN" sz="2400" b="1">
                <a:cs typeface="+mn-ea"/>
                <a:sym typeface="+mn-lt"/>
              </a:rPr>
              <a:t>C</a:t>
            </a:r>
          </a:p>
        </p:txBody>
      </p:sp>
      <p:sp>
        <p:nvSpPr>
          <p:cNvPr id="32" name="矩形 31"/>
          <p:cNvSpPr/>
          <p:nvPr/>
        </p:nvSpPr>
        <p:spPr>
          <a:xfrm>
            <a:off x="4164488" y="4440901"/>
            <a:ext cx="2309938" cy="1033232"/>
          </a:xfrm>
          <a:prstGeom prst="rect">
            <a:avLst/>
          </a:prstGeom>
        </p:spPr>
        <p:txBody>
          <a:bodyPr wrap="square">
            <a:spAutoFit/>
          </a:bodyPr>
          <a:lstStyle/>
          <a:p>
            <a:pPr algn="ctr">
              <a:lnSpc>
                <a:spcPct val="150000"/>
              </a:lnSpc>
            </a:pPr>
            <a:r>
              <a:rPr lang="en-US" altLang="zh-CN" b="1">
                <a:solidFill>
                  <a:schemeClr val="bg1"/>
                </a:solidFill>
                <a:cs typeface="+mn-ea"/>
                <a:sym typeface="+mn-lt"/>
              </a:rPr>
              <a:t>ADD TITLE HERE</a:t>
            </a:r>
          </a:p>
          <a:p>
            <a:pPr algn="ctr">
              <a:lnSpc>
                <a:spcPct val="150000"/>
              </a:lnSpc>
            </a:pPr>
            <a:r>
              <a:rPr lang="zh-CN" altLang="en-US" sz="1200">
                <a:solidFill>
                  <a:schemeClr val="bg1"/>
                </a:solidFill>
                <a:cs typeface="+mn-ea"/>
                <a:sym typeface="+mn-lt"/>
              </a:rPr>
              <a:t>Please add your text content here, or copy your text, paste it here</a:t>
            </a:r>
          </a:p>
        </p:txBody>
      </p:sp>
      <p:sp>
        <p:nvSpPr>
          <p:cNvPr id="33" name="矩形 32"/>
          <p:cNvSpPr/>
          <p:nvPr/>
        </p:nvSpPr>
        <p:spPr>
          <a:xfrm>
            <a:off x="6649386" y="4443498"/>
            <a:ext cx="2309938" cy="1033232"/>
          </a:xfrm>
          <a:prstGeom prst="rect">
            <a:avLst/>
          </a:prstGeom>
        </p:spPr>
        <p:txBody>
          <a:bodyPr wrap="square">
            <a:spAutoFit/>
          </a:bodyPr>
          <a:lstStyle/>
          <a:p>
            <a:pPr algn="ctr">
              <a:lnSpc>
                <a:spcPct val="150000"/>
              </a:lnSpc>
            </a:pPr>
            <a:r>
              <a:rPr lang="en-US" altLang="zh-CN" b="1">
                <a:solidFill>
                  <a:schemeClr val="bg1"/>
                </a:solidFill>
                <a:cs typeface="+mn-ea"/>
                <a:sym typeface="+mn-lt"/>
              </a:rPr>
              <a:t>ADD TITLE HERE</a:t>
            </a:r>
          </a:p>
          <a:p>
            <a:pPr algn="ctr">
              <a:lnSpc>
                <a:spcPct val="150000"/>
              </a:lnSpc>
            </a:pPr>
            <a:r>
              <a:rPr lang="zh-CN" altLang="en-US" sz="1200">
                <a:solidFill>
                  <a:schemeClr val="bg1"/>
                </a:solidFill>
                <a:cs typeface="+mn-ea"/>
                <a:sym typeface="+mn-lt"/>
              </a:rPr>
              <a:t>Please add your text content here, or copy your text, paste it here</a:t>
            </a:r>
          </a:p>
        </p:txBody>
      </p:sp>
      <p:sp>
        <p:nvSpPr>
          <p:cNvPr id="34" name="矩形 33"/>
          <p:cNvSpPr/>
          <p:nvPr/>
        </p:nvSpPr>
        <p:spPr>
          <a:xfrm>
            <a:off x="9147764" y="4440901"/>
            <a:ext cx="2309938" cy="1033232"/>
          </a:xfrm>
          <a:prstGeom prst="rect">
            <a:avLst/>
          </a:prstGeom>
        </p:spPr>
        <p:txBody>
          <a:bodyPr wrap="square">
            <a:spAutoFit/>
          </a:bodyPr>
          <a:lstStyle/>
          <a:p>
            <a:pPr algn="ctr">
              <a:lnSpc>
                <a:spcPct val="150000"/>
              </a:lnSpc>
            </a:pPr>
            <a:r>
              <a:rPr lang="en-US" altLang="zh-CN" b="1">
                <a:solidFill>
                  <a:schemeClr val="bg1"/>
                </a:solidFill>
                <a:cs typeface="+mn-ea"/>
                <a:sym typeface="+mn-lt"/>
              </a:rPr>
              <a:t>ADD TITLE HERE</a:t>
            </a:r>
          </a:p>
          <a:p>
            <a:pPr algn="ctr">
              <a:lnSpc>
                <a:spcPct val="150000"/>
              </a:lnSpc>
            </a:pPr>
            <a:r>
              <a:rPr lang="zh-CN" altLang="en-US" sz="1200">
                <a:solidFill>
                  <a:schemeClr val="bg1"/>
                </a:solidFill>
                <a:cs typeface="+mn-ea"/>
                <a:sym typeface="+mn-lt"/>
              </a:rPr>
              <a:t>Please add your text content here, or copy your text, paste it here</a:t>
            </a:r>
          </a:p>
        </p:txBody>
      </p:sp>
      <p:sp>
        <p:nvSpPr>
          <p:cNvPr id="18" name="矩形 17"/>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Progress on other work</a:t>
            </a:r>
          </a:p>
        </p:txBody>
      </p:sp>
      <p:sp>
        <p:nvSpPr>
          <p:cNvPr id="19" name="圆角矩形 1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821508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ppt_w</p:attrName>
                                        </p:attrNameLst>
                                      </p:cBhvr>
                                      <p:tavLst>
                                        <p:tav tm="0" fmla="#ppt_w*sin(2.5*pi*$)">
                                          <p:val>
                                            <p:fltVal val="0"/>
                                          </p:val>
                                        </p:tav>
                                        <p:tav tm="100000">
                                          <p:val>
                                            <p:fltVal val="1"/>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950"/>
                            </p:stCondLst>
                            <p:childTnLst>
                              <p:par>
                                <p:cTn id="23" presetID="2" presetClass="entr" presetSubtype="8"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9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395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4450"/>
                            </p:stCondLst>
                            <p:childTnLst>
                              <p:par>
                                <p:cTn id="42" presetID="2" presetClass="entr" presetSubtype="2" decel="100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000" fill="hold"/>
                                        <p:tgtEl>
                                          <p:spTgt spid="6"/>
                                        </p:tgtEl>
                                        <p:attrNameLst>
                                          <p:attrName>ppt_x</p:attrName>
                                        </p:attrNameLst>
                                      </p:cBhvr>
                                      <p:tavLst>
                                        <p:tav tm="0">
                                          <p:val>
                                            <p:strVal val="1+#ppt_w/2"/>
                                          </p:val>
                                        </p:tav>
                                        <p:tav tm="100000">
                                          <p:val>
                                            <p:strVal val="#ppt_x"/>
                                          </p:val>
                                        </p:tav>
                                      </p:tavLst>
                                    </p:anim>
                                    <p:anim calcmode="lin" valueType="num">
                                      <p:cBhvr additive="base">
                                        <p:cTn id="45" dur="1000" fill="hold"/>
                                        <p:tgtEl>
                                          <p:spTgt spid="6"/>
                                        </p:tgtEl>
                                        <p:attrNameLst>
                                          <p:attrName>ppt_y</p:attrName>
                                        </p:attrNameLst>
                                      </p:cBhvr>
                                      <p:tavLst>
                                        <p:tav tm="0">
                                          <p:val>
                                            <p:strVal val="#ppt_y"/>
                                          </p:val>
                                        </p:tav>
                                        <p:tav tm="100000">
                                          <p:val>
                                            <p:strVal val="#ppt_y"/>
                                          </p:val>
                                        </p:tav>
                                      </p:tavLst>
                                    </p:anim>
                                  </p:childTnLst>
                                </p:cTn>
                              </p:par>
                            </p:childTnLst>
                          </p:cTn>
                        </p:par>
                        <p:par>
                          <p:cTn id="46" fill="hold">
                            <p:stCondLst>
                              <p:cond delay="545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2" presetClass="entr" presetSubtype="4" decel="10000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1000" fill="hold"/>
                                        <p:tgtEl>
                                          <p:spTgt spid="9"/>
                                        </p:tgtEl>
                                        <p:attrNameLst>
                                          <p:attrName>ppt_x</p:attrName>
                                        </p:attrNameLst>
                                      </p:cBhvr>
                                      <p:tavLst>
                                        <p:tav tm="0">
                                          <p:val>
                                            <p:strVal val="#ppt_x"/>
                                          </p:val>
                                        </p:tav>
                                        <p:tav tm="100000">
                                          <p:val>
                                            <p:strVal val="#ppt_x"/>
                                          </p:val>
                                        </p:tav>
                                      </p:tavLst>
                                    </p:anim>
                                    <p:anim calcmode="lin" valueType="num">
                                      <p:cBhvr additive="base">
                                        <p:cTn id="55" dur="10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6450"/>
                            </p:stCondLst>
                            <p:childTnLst>
                              <p:par>
                                <p:cTn id="57" presetID="22" presetClass="entr" presetSubtype="1"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par>
                          <p:cTn id="60" fill="hold">
                            <p:stCondLst>
                              <p:cond delay="6950"/>
                            </p:stCondLst>
                            <p:childTnLst>
                              <p:par>
                                <p:cTn id="61" presetID="2" presetClass="entr" presetSubtype="2" decel="10000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1000" fill="hold"/>
                                        <p:tgtEl>
                                          <p:spTgt spid="7"/>
                                        </p:tgtEl>
                                        <p:attrNameLst>
                                          <p:attrName>ppt_x</p:attrName>
                                        </p:attrNameLst>
                                      </p:cBhvr>
                                      <p:tavLst>
                                        <p:tav tm="0">
                                          <p:val>
                                            <p:strVal val="1+#ppt_w/2"/>
                                          </p:val>
                                        </p:tav>
                                        <p:tav tm="100000">
                                          <p:val>
                                            <p:strVal val="#ppt_x"/>
                                          </p:val>
                                        </p:tav>
                                      </p:tavLst>
                                    </p:anim>
                                    <p:anim calcmode="lin" valueType="num">
                                      <p:cBhvr additive="base">
                                        <p:cTn id="64" dur="1000" fill="hold"/>
                                        <p:tgtEl>
                                          <p:spTgt spid="7"/>
                                        </p:tgtEl>
                                        <p:attrNameLst>
                                          <p:attrName>ppt_y</p:attrName>
                                        </p:attrNameLst>
                                      </p:cBhvr>
                                      <p:tavLst>
                                        <p:tav tm="0">
                                          <p:val>
                                            <p:strVal val="#ppt_y"/>
                                          </p:val>
                                        </p:tav>
                                        <p:tav tm="100000">
                                          <p:val>
                                            <p:strVal val="#ppt_y"/>
                                          </p:val>
                                        </p:tav>
                                      </p:tavLst>
                                    </p:anim>
                                  </p:childTnLst>
                                </p:cTn>
                              </p:par>
                            </p:childTnLst>
                          </p:cTn>
                        </p:par>
                        <p:par>
                          <p:cTn id="65" fill="hold">
                            <p:stCondLst>
                              <p:cond delay="7950"/>
                            </p:stCondLst>
                            <p:childTnLst>
                              <p:par>
                                <p:cTn id="66" presetID="53" presetClass="entr" presetSubtype="16"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2" presetClass="entr" presetSubtype="4" decel="10000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1000" fill="hold"/>
                                        <p:tgtEl>
                                          <p:spTgt spid="10"/>
                                        </p:tgtEl>
                                        <p:attrNameLst>
                                          <p:attrName>ppt_x</p:attrName>
                                        </p:attrNameLst>
                                      </p:cBhvr>
                                      <p:tavLst>
                                        <p:tav tm="0">
                                          <p:val>
                                            <p:strVal val="#ppt_x"/>
                                          </p:val>
                                        </p:tav>
                                        <p:tav tm="100000">
                                          <p:val>
                                            <p:strVal val="#ppt_x"/>
                                          </p:val>
                                        </p:tav>
                                      </p:tavLst>
                                    </p:anim>
                                    <p:anim calcmode="lin" valueType="num">
                                      <p:cBhvr additive="base">
                                        <p:cTn id="74" dur="1000" fill="hold"/>
                                        <p:tgtEl>
                                          <p:spTgt spid="10"/>
                                        </p:tgtEl>
                                        <p:attrNameLst>
                                          <p:attrName>ppt_y</p:attrName>
                                        </p:attrNameLst>
                                      </p:cBhvr>
                                      <p:tavLst>
                                        <p:tav tm="0">
                                          <p:val>
                                            <p:strVal val="1+#ppt_h/2"/>
                                          </p:val>
                                        </p:tav>
                                        <p:tav tm="100000">
                                          <p:val>
                                            <p:strVal val="#ppt_y"/>
                                          </p:val>
                                        </p:tav>
                                      </p:tavLst>
                                    </p:anim>
                                  </p:childTnLst>
                                </p:cTn>
                              </p:par>
                            </p:childTnLst>
                          </p:cTn>
                        </p:par>
                        <p:par>
                          <p:cTn id="75" fill="hold">
                            <p:stCondLst>
                              <p:cond delay="8950"/>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32" grpId="0"/>
      <p:bldP spid="33" grpId="0"/>
      <p:bldP spid="34" grpId="0"/>
      <p:bldP spid="18"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76"/>
          <p:cNvGrpSpPr/>
          <p:nvPr/>
        </p:nvGrpSpPr>
        <p:grpSpPr>
          <a:xfrm>
            <a:off x="1164189" y="3749103"/>
            <a:ext cx="2807821" cy="976304"/>
            <a:chOff x="1706563" y="4518025"/>
            <a:chExt cx="2605088" cy="1390650"/>
          </a:xfrm>
        </p:grpSpPr>
        <p:sp>
          <p:nvSpPr>
            <p:cNvPr id="24"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F99302">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25"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F99302">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grpSp>
        <p:nvGrpSpPr>
          <p:cNvPr id="26" name="Group 179"/>
          <p:cNvGrpSpPr/>
          <p:nvPr/>
        </p:nvGrpSpPr>
        <p:grpSpPr>
          <a:xfrm>
            <a:off x="2584353" y="3049320"/>
            <a:ext cx="2812955" cy="1676081"/>
            <a:chOff x="3024188" y="3378200"/>
            <a:chExt cx="2609851" cy="2530475"/>
          </a:xfrm>
        </p:grpSpPr>
        <p:sp>
          <p:nvSpPr>
            <p:cNvPr id="27"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E14956">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28"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E14956">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grpSp>
        <p:nvGrpSpPr>
          <p:cNvPr id="29" name="Group 182"/>
          <p:cNvGrpSpPr/>
          <p:nvPr/>
        </p:nvGrpSpPr>
        <p:grpSpPr>
          <a:xfrm>
            <a:off x="4001096" y="3552845"/>
            <a:ext cx="2807821" cy="1172560"/>
            <a:chOff x="4338638" y="3484858"/>
            <a:chExt cx="2605088" cy="2423817"/>
          </a:xfrm>
        </p:grpSpPr>
        <p:sp>
          <p:nvSpPr>
            <p:cNvPr id="30" name="Freeform 9"/>
            <p:cNvSpPr>
              <a:spLocks/>
            </p:cNvSpPr>
            <p:nvPr/>
          </p:nvSpPr>
          <p:spPr bwMode="auto">
            <a:xfrm>
              <a:off x="4338638" y="3484858"/>
              <a:ext cx="1303338" cy="2423817"/>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A6315B">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31" name="Freeform 10"/>
            <p:cNvSpPr>
              <a:spLocks/>
            </p:cNvSpPr>
            <p:nvPr/>
          </p:nvSpPr>
          <p:spPr bwMode="auto">
            <a:xfrm>
              <a:off x="5641976" y="3484858"/>
              <a:ext cx="1301750" cy="2423817"/>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A6315B">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grpSp>
        <p:nvGrpSpPr>
          <p:cNvPr id="32" name="Group 185"/>
          <p:cNvGrpSpPr/>
          <p:nvPr/>
        </p:nvGrpSpPr>
        <p:grpSpPr>
          <a:xfrm>
            <a:off x="5426395" y="3386065"/>
            <a:ext cx="2807821" cy="1339342"/>
            <a:chOff x="5661026" y="4078659"/>
            <a:chExt cx="2605088" cy="1830016"/>
          </a:xfrm>
        </p:grpSpPr>
        <p:sp>
          <p:nvSpPr>
            <p:cNvPr id="33" name="Freeform 186"/>
            <p:cNvSpPr>
              <a:spLocks/>
            </p:cNvSpPr>
            <p:nvPr/>
          </p:nvSpPr>
          <p:spPr bwMode="auto">
            <a:xfrm>
              <a:off x="5661026" y="4078659"/>
              <a:ext cx="1301750" cy="1830016"/>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2070A1">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34" name="Freeform 187"/>
            <p:cNvSpPr>
              <a:spLocks/>
            </p:cNvSpPr>
            <p:nvPr/>
          </p:nvSpPr>
          <p:spPr bwMode="auto">
            <a:xfrm>
              <a:off x="6962776" y="4078659"/>
              <a:ext cx="1303338" cy="1830016"/>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2070A1">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grpSp>
        <p:nvGrpSpPr>
          <p:cNvPr id="35" name="Group 188"/>
          <p:cNvGrpSpPr/>
          <p:nvPr/>
        </p:nvGrpSpPr>
        <p:grpSpPr>
          <a:xfrm>
            <a:off x="6829448" y="2879871"/>
            <a:ext cx="2812956" cy="1851991"/>
            <a:chOff x="3024188" y="3378200"/>
            <a:chExt cx="2609852" cy="2530475"/>
          </a:xfrm>
        </p:grpSpPr>
        <p:sp>
          <p:nvSpPr>
            <p:cNvPr id="36"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34B2E4">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37" name="Freeform 8"/>
            <p:cNvSpPr>
              <a:spLocks/>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34B2E4">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grpSp>
        <p:nvGrpSpPr>
          <p:cNvPr id="38" name="Group 191"/>
          <p:cNvGrpSpPr/>
          <p:nvPr/>
        </p:nvGrpSpPr>
        <p:grpSpPr>
          <a:xfrm>
            <a:off x="8222129" y="2624747"/>
            <a:ext cx="2807821" cy="2107315"/>
            <a:chOff x="4338638" y="2257425"/>
            <a:chExt cx="2605088" cy="3651250"/>
          </a:xfrm>
        </p:grpSpPr>
        <p:sp>
          <p:nvSpPr>
            <p:cNvPr id="39"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2CC6D2">
                <a:alpha val="75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sp>
          <p:nvSpPr>
            <p:cNvPr id="40"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2CC6D2">
                <a:lumMod val="60000"/>
                <a:lumOff val="40000"/>
              </a:srgbClr>
            </a:solidFill>
            <a:ln>
              <a:noFill/>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7F7F7F"/>
                </a:solidFill>
                <a:effectLst/>
                <a:uLnTx/>
                <a:uFillTx/>
                <a:cs typeface="+mn-ea"/>
                <a:sym typeface="+mn-lt"/>
              </a:endParaRPr>
            </a:p>
          </p:txBody>
        </p:sp>
      </p:grpSp>
      <p:sp>
        <p:nvSpPr>
          <p:cNvPr id="41" name="矩形 40"/>
          <p:cNvSpPr/>
          <p:nvPr/>
        </p:nvSpPr>
        <p:spPr>
          <a:xfrm>
            <a:off x="1696460" y="5398379"/>
            <a:ext cx="8790578"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78" name="矩形 77"/>
          <p:cNvSpPr/>
          <p:nvPr/>
        </p:nvSpPr>
        <p:spPr>
          <a:xfrm>
            <a:off x="4705811" y="4844095"/>
            <a:ext cx="2771877" cy="587340"/>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tx1">
                    <a:lumMod val="65000"/>
                    <a:lumOff val="35000"/>
                  </a:schemeClr>
                </a:solidFill>
                <a:effectLst/>
                <a:uLnTx/>
                <a:uFillTx/>
                <a:cs typeface="+mn-ea"/>
                <a:sym typeface="+mn-lt"/>
              </a:rPr>
              <a:t>Add your title</a:t>
            </a:r>
          </a:p>
        </p:txBody>
      </p:sp>
      <p:grpSp>
        <p:nvGrpSpPr>
          <p:cNvPr id="90" name="组合 89"/>
          <p:cNvGrpSpPr/>
          <p:nvPr/>
        </p:nvGrpSpPr>
        <p:grpSpPr>
          <a:xfrm>
            <a:off x="2084106" y="2608860"/>
            <a:ext cx="945269" cy="1021868"/>
            <a:chOff x="2084106" y="2608860"/>
            <a:chExt cx="945269" cy="1021868"/>
          </a:xfrm>
        </p:grpSpPr>
        <p:grpSp>
          <p:nvGrpSpPr>
            <p:cNvPr id="52" name="组合 51"/>
            <p:cNvGrpSpPr/>
            <p:nvPr/>
          </p:nvGrpSpPr>
          <p:grpSpPr>
            <a:xfrm>
              <a:off x="2084106" y="2608860"/>
              <a:ext cx="942320" cy="1021868"/>
              <a:chOff x="2084106" y="2139612"/>
              <a:chExt cx="942320" cy="1021868"/>
            </a:xfrm>
          </p:grpSpPr>
          <p:grpSp>
            <p:nvGrpSpPr>
              <p:cNvPr id="47"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48"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49"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51" name="椭圆 50"/>
              <p:cNvSpPr/>
              <p:nvPr/>
            </p:nvSpPr>
            <p:spPr>
              <a:xfrm>
                <a:off x="2150701" y="2206207"/>
                <a:ext cx="809129" cy="809129"/>
              </a:xfrm>
              <a:prstGeom prst="ellipse">
                <a:avLst/>
              </a:prstGeom>
              <a:solidFill>
                <a:srgbClr val="FBA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矩形 78"/>
            <p:cNvSpPr/>
            <p:nvPr/>
          </p:nvSpPr>
          <p:spPr>
            <a:xfrm>
              <a:off x="2095972" y="2708735"/>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30</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grpSp>
        <p:nvGrpSpPr>
          <p:cNvPr id="89" name="组合 88"/>
          <p:cNvGrpSpPr/>
          <p:nvPr/>
        </p:nvGrpSpPr>
        <p:grpSpPr>
          <a:xfrm>
            <a:off x="3529936" y="1908946"/>
            <a:ext cx="942320" cy="1021868"/>
            <a:chOff x="3529936" y="1908946"/>
            <a:chExt cx="942320" cy="1021868"/>
          </a:xfrm>
        </p:grpSpPr>
        <p:grpSp>
          <p:nvGrpSpPr>
            <p:cNvPr id="53" name="组合 52"/>
            <p:cNvGrpSpPr/>
            <p:nvPr/>
          </p:nvGrpSpPr>
          <p:grpSpPr>
            <a:xfrm>
              <a:off x="3529936" y="1908946"/>
              <a:ext cx="942320" cy="1021868"/>
              <a:chOff x="2084106" y="2139612"/>
              <a:chExt cx="942320" cy="1021868"/>
            </a:xfrm>
          </p:grpSpPr>
          <p:grpSp>
            <p:nvGrpSpPr>
              <p:cNvPr id="54"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56"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57"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55" name="椭圆 54"/>
              <p:cNvSpPr/>
              <p:nvPr/>
            </p:nvSpPr>
            <p:spPr>
              <a:xfrm>
                <a:off x="2150701" y="2206207"/>
                <a:ext cx="809129" cy="809129"/>
              </a:xfrm>
              <a:prstGeom prst="ellipse">
                <a:avLst/>
              </a:pr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矩形 79"/>
            <p:cNvSpPr/>
            <p:nvPr/>
          </p:nvSpPr>
          <p:spPr>
            <a:xfrm>
              <a:off x="3529936" y="2025690"/>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68</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grpSp>
        <p:nvGrpSpPr>
          <p:cNvPr id="88" name="组合 87"/>
          <p:cNvGrpSpPr/>
          <p:nvPr/>
        </p:nvGrpSpPr>
        <p:grpSpPr>
          <a:xfrm>
            <a:off x="4931860" y="2448028"/>
            <a:ext cx="959523" cy="1021868"/>
            <a:chOff x="4931860" y="2480686"/>
            <a:chExt cx="959523" cy="1021868"/>
          </a:xfrm>
        </p:grpSpPr>
        <p:grpSp>
          <p:nvGrpSpPr>
            <p:cNvPr id="58" name="组合 57"/>
            <p:cNvGrpSpPr/>
            <p:nvPr/>
          </p:nvGrpSpPr>
          <p:grpSpPr>
            <a:xfrm>
              <a:off x="4931860" y="2480686"/>
              <a:ext cx="942320" cy="1021868"/>
              <a:chOff x="2084106" y="2139612"/>
              <a:chExt cx="942320" cy="1021868"/>
            </a:xfrm>
          </p:grpSpPr>
          <p:grpSp>
            <p:nvGrpSpPr>
              <p:cNvPr id="59"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61"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62"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60" name="椭圆 59"/>
              <p:cNvSpPr/>
              <p:nvPr/>
            </p:nvSpPr>
            <p:spPr>
              <a:xfrm>
                <a:off x="2150701" y="2206207"/>
                <a:ext cx="809129" cy="809129"/>
              </a:xfrm>
              <a:prstGeom prst="ellipse">
                <a:avLst/>
              </a:prstGeom>
              <a:solidFill>
                <a:srgbClr val="A6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1" name="矩形 80"/>
            <p:cNvSpPr/>
            <p:nvPr/>
          </p:nvSpPr>
          <p:spPr>
            <a:xfrm>
              <a:off x="4957980" y="2610710"/>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46</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grpSp>
        <p:nvGrpSpPr>
          <p:cNvPr id="87" name="组合 86"/>
          <p:cNvGrpSpPr/>
          <p:nvPr/>
        </p:nvGrpSpPr>
        <p:grpSpPr>
          <a:xfrm>
            <a:off x="6355446" y="2273736"/>
            <a:ext cx="942320" cy="1021868"/>
            <a:chOff x="6355446" y="2273736"/>
            <a:chExt cx="942320" cy="1021868"/>
          </a:xfrm>
        </p:grpSpPr>
        <p:grpSp>
          <p:nvGrpSpPr>
            <p:cNvPr id="63" name="组合 62"/>
            <p:cNvGrpSpPr/>
            <p:nvPr/>
          </p:nvGrpSpPr>
          <p:grpSpPr>
            <a:xfrm>
              <a:off x="6355446" y="2273736"/>
              <a:ext cx="942320" cy="1021868"/>
              <a:chOff x="2084106" y="2139612"/>
              <a:chExt cx="942320" cy="1021868"/>
            </a:xfrm>
          </p:grpSpPr>
          <p:grpSp>
            <p:nvGrpSpPr>
              <p:cNvPr id="64"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66"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67"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65" name="椭圆 64"/>
              <p:cNvSpPr/>
              <p:nvPr/>
            </p:nvSpPr>
            <p:spPr>
              <a:xfrm>
                <a:off x="2150701" y="2206207"/>
                <a:ext cx="809129" cy="809129"/>
              </a:xfrm>
              <a:prstGeom prst="ellipse">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2" name="矩形 81"/>
            <p:cNvSpPr/>
            <p:nvPr/>
          </p:nvSpPr>
          <p:spPr>
            <a:xfrm>
              <a:off x="6362746" y="2392784"/>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50</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grpSp>
        <p:nvGrpSpPr>
          <p:cNvPr id="86" name="组合 85"/>
          <p:cNvGrpSpPr/>
          <p:nvPr/>
        </p:nvGrpSpPr>
        <p:grpSpPr>
          <a:xfrm>
            <a:off x="7757370" y="1668584"/>
            <a:ext cx="954075" cy="1021868"/>
            <a:chOff x="7757370" y="1668584"/>
            <a:chExt cx="954075" cy="1021868"/>
          </a:xfrm>
        </p:grpSpPr>
        <p:grpSp>
          <p:nvGrpSpPr>
            <p:cNvPr id="68" name="组合 67"/>
            <p:cNvGrpSpPr/>
            <p:nvPr/>
          </p:nvGrpSpPr>
          <p:grpSpPr>
            <a:xfrm>
              <a:off x="7757370" y="1668584"/>
              <a:ext cx="942320" cy="1021868"/>
              <a:chOff x="2084106" y="2139612"/>
              <a:chExt cx="942320" cy="1021868"/>
            </a:xfrm>
          </p:grpSpPr>
          <p:grpSp>
            <p:nvGrpSpPr>
              <p:cNvPr id="69"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71"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72"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70" name="椭圆 69"/>
              <p:cNvSpPr/>
              <p:nvPr/>
            </p:nvSpPr>
            <p:spPr>
              <a:xfrm>
                <a:off x="2150701" y="2206207"/>
                <a:ext cx="809129" cy="809129"/>
              </a:xfrm>
              <a:prstGeom prst="ellipse">
                <a:avLst/>
              </a:prstGeom>
              <a:solidFill>
                <a:srgbClr val="34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3" name="矩形 82"/>
            <p:cNvSpPr/>
            <p:nvPr/>
          </p:nvSpPr>
          <p:spPr>
            <a:xfrm>
              <a:off x="7778042" y="1782665"/>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86</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grpSp>
        <p:nvGrpSpPr>
          <p:cNvPr id="85" name="组合 84"/>
          <p:cNvGrpSpPr/>
          <p:nvPr/>
        </p:nvGrpSpPr>
        <p:grpSpPr>
          <a:xfrm>
            <a:off x="9144849" y="1376305"/>
            <a:ext cx="964256" cy="1021868"/>
            <a:chOff x="9144849" y="1376305"/>
            <a:chExt cx="964256" cy="1021868"/>
          </a:xfrm>
        </p:grpSpPr>
        <p:grpSp>
          <p:nvGrpSpPr>
            <p:cNvPr id="73" name="组合 72"/>
            <p:cNvGrpSpPr/>
            <p:nvPr/>
          </p:nvGrpSpPr>
          <p:grpSpPr>
            <a:xfrm>
              <a:off x="9144849" y="1376305"/>
              <a:ext cx="942320" cy="1021868"/>
              <a:chOff x="2084106" y="2139612"/>
              <a:chExt cx="942320" cy="1021868"/>
            </a:xfrm>
          </p:grpSpPr>
          <p:grpSp>
            <p:nvGrpSpPr>
              <p:cNvPr id="74" name="Group 29"/>
              <p:cNvGrpSpPr/>
              <p:nvPr/>
            </p:nvGrpSpPr>
            <p:grpSpPr>
              <a:xfrm>
                <a:off x="2084106" y="2139612"/>
                <a:ext cx="942320" cy="1021868"/>
                <a:chOff x="5488033" y="3473229"/>
                <a:chExt cx="506932" cy="549726"/>
              </a:xfrm>
              <a:effectLst>
                <a:outerShdw blurRad="381000" dist="63500" dir="5400000" algn="t" rotWithShape="0">
                  <a:sysClr val="windowText" lastClr="000000">
                    <a:lumMod val="75000"/>
                    <a:lumOff val="25000"/>
                    <a:alpha val="40000"/>
                  </a:sysClr>
                </a:outerShdw>
              </a:effectLst>
            </p:grpSpPr>
            <p:sp>
              <p:nvSpPr>
                <p:cNvPr id="76" name="Oval 33"/>
                <p:cNvSpPr/>
                <p:nvPr/>
              </p:nvSpPr>
              <p:spPr>
                <a:xfrm>
                  <a:off x="5488033" y="3473229"/>
                  <a:ext cx="506932" cy="506932"/>
                </a:xfrm>
                <a:prstGeom prst="ellipse">
                  <a:avLst/>
                </a:prstGeom>
                <a:solidFill>
                  <a:sysClr val="window" lastClr="FFFFFF"/>
                </a:solidFill>
                <a:ln w="25400" cap="flat" cmpd="sng" algn="ctr">
                  <a:no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77" name="Isosceles Triangle 32"/>
                <p:cNvSpPr/>
                <p:nvPr/>
              </p:nvSpPr>
              <p:spPr>
                <a:xfrm flipV="1">
                  <a:off x="5706597" y="3977236"/>
                  <a:ext cx="69805" cy="45719"/>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white"/>
                    </a:solidFill>
                    <a:effectLst/>
                    <a:uLnTx/>
                    <a:uFillTx/>
                    <a:cs typeface="+mn-ea"/>
                    <a:sym typeface="+mn-lt"/>
                  </a:endParaRPr>
                </a:p>
              </p:txBody>
            </p:sp>
          </p:grpSp>
          <p:sp>
            <p:nvSpPr>
              <p:cNvPr id="75" name="椭圆 74"/>
              <p:cNvSpPr/>
              <p:nvPr/>
            </p:nvSpPr>
            <p:spPr>
              <a:xfrm>
                <a:off x="2150701" y="2206207"/>
                <a:ext cx="809129" cy="809129"/>
              </a:xfrm>
              <a:prstGeom prst="ellipse">
                <a:avLst/>
              </a:prstGeom>
              <a:solidFill>
                <a:srgbClr val="2E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4" name="矩形 83"/>
            <p:cNvSpPr/>
            <p:nvPr/>
          </p:nvSpPr>
          <p:spPr>
            <a:xfrm>
              <a:off x="9175702" y="1514633"/>
              <a:ext cx="933403" cy="58907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chemeClr val="bg1"/>
                  </a:solidFill>
                  <a:effectLst/>
                  <a:uLnTx/>
                  <a:uFillTx/>
                  <a:cs typeface="+mn-ea"/>
                  <a:sym typeface="+mn-lt"/>
                </a:rPr>
                <a:t>98</a:t>
              </a:r>
              <a:r>
                <a:rPr kumimoji="0" lang="en-US" altLang="zh-CN" b="0" i="0" u="none" strike="noStrike" kern="0" cap="none" normalizeH="0" baseline="0" noProof="0">
                  <a:ln>
                    <a:noFill/>
                  </a:ln>
                  <a:solidFill>
                    <a:schemeClr val="bg1"/>
                  </a:solidFill>
                  <a:effectLst/>
                  <a:uLnTx/>
                  <a:uFillTx/>
                  <a:cs typeface="+mn-ea"/>
                  <a:sym typeface="+mn-lt"/>
                </a:rPr>
                <a:t>%</a:t>
              </a:r>
              <a:endParaRPr kumimoji="0" lang="zh-CN" altLang="en-US" b="0" i="0" u="none" strike="noStrike" kern="0" cap="none" normalizeH="0" baseline="0" noProof="0">
                <a:ln>
                  <a:noFill/>
                </a:ln>
                <a:solidFill>
                  <a:schemeClr val="bg1"/>
                </a:solidFill>
                <a:effectLst/>
                <a:uLnTx/>
                <a:uFillTx/>
                <a:cs typeface="+mn-ea"/>
                <a:sym typeface="+mn-lt"/>
              </a:endParaRPr>
            </a:p>
          </p:txBody>
        </p:sp>
      </p:grpSp>
      <p:sp>
        <p:nvSpPr>
          <p:cNvPr id="91" name="矩形 90"/>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Progress on other work</a:t>
            </a:r>
          </a:p>
        </p:txBody>
      </p:sp>
      <p:sp>
        <p:nvSpPr>
          <p:cNvPr id="92" name="圆角矩形 9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圆角矩形 9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75436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fill="hold"/>
                                        <p:tgtEl>
                                          <p:spTgt spid="92"/>
                                        </p:tgtEl>
                                        <p:attrNameLst>
                                          <p:attrName>ppt_x</p:attrName>
                                        </p:attrNameLst>
                                      </p:cBhvr>
                                      <p:tavLst>
                                        <p:tav tm="0">
                                          <p:val>
                                            <p:strVal val="0-#ppt_w/2"/>
                                          </p:val>
                                        </p:tav>
                                        <p:tav tm="100000">
                                          <p:val>
                                            <p:strVal val="#ppt_x"/>
                                          </p:val>
                                        </p:tav>
                                      </p:tavLst>
                                    </p:anim>
                                    <p:anim calcmode="lin" valueType="num">
                                      <p:cBhvr additive="base">
                                        <p:cTn id="8" dur="10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000" fill="hold"/>
                                        <p:tgtEl>
                                          <p:spTgt spid="93"/>
                                        </p:tgtEl>
                                        <p:attrNameLst>
                                          <p:attrName>ppt_x</p:attrName>
                                        </p:attrNameLst>
                                      </p:cBhvr>
                                      <p:tavLst>
                                        <p:tav tm="0">
                                          <p:val>
                                            <p:strVal val="0-#ppt_w/2"/>
                                          </p:val>
                                        </p:tav>
                                        <p:tav tm="100000">
                                          <p:val>
                                            <p:strVal val="#ppt_x"/>
                                          </p:val>
                                        </p:tav>
                                      </p:tavLst>
                                    </p:anim>
                                    <p:anim calcmode="lin" valueType="num">
                                      <p:cBhvr additive="base">
                                        <p:cTn id="12" dur="1000" fill="hold"/>
                                        <p:tgtEl>
                                          <p:spTgt spid="9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anim calcmode="lin" valueType="num">
                                      <p:cBhvr>
                                        <p:cTn id="16" dur="500" fill="hold"/>
                                        <p:tgtEl>
                                          <p:spTgt spid="91"/>
                                        </p:tgtEl>
                                        <p:attrNameLst>
                                          <p:attrName>ppt_w</p:attrName>
                                        </p:attrNameLst>
                                      </p:cBhvr>
                                      <p:tavLst>
                                        <p:tav tm="0" fmla="#ppt_w*sin(2.5*pi*$)">
                                          <p:val>
                                            <p:fltVal val="0"/>
                                          </p:val>
                                        </p:tav>
                                        <p:tav tm="100000">
                                          <p:val>
                                            <p:fltVal val="1"/>
                                          </p:val>
                                        </p:tav>
                                      </p:tavLst>
                                    </p:anim>
                                    <p:anim calcmode="lin" valueType="num">
                                      <p:cBhvr>
                                        <p:cTn id="17" dur="500" fill="hold"/>
                                        <p:tgtEl>
                                          <p:spTgt spid="91"/>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2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1000"/>
                                        <p:tgtEl>
                                          <p:spTgt spid="23"/>
                                        </p:tgtEl>
                                      </p:cBhvr>
                                    </p:animEffect>
                                  </p:childTnLst>
                                </p:cTn>
                              </p:par>
                              <p:par>
                                <p:cTn id="22" presetID="47" presetClass="entr" presetSubtype="0" fill="hold"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childTnLst>
                          </p:cTn>
                        </p:par>
                        <p:par>
                          <p:cTn id="27" fill="hold">
                            <p:stCondLst>
                              <p:cond delay="245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1000"/>
                                        <p:tgtEl>
                                          <p:spTgt spid="26"/>
                                        </p:tgtEl>
                                      </p:cBhvr>
                                    </p:animEffect>
                                  </p:childTnLst>
                                </p:cTn>
                              </p:par>
                              <p:par>
                                <p:cTn id="31" presetID="47"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childTnLst>
                          </p:cTn>
                        </p:par>
                        <p:par>
                          <p:cTn id="36" fill="hold">
                            <p:stCondLst>
                              <p:cond delay="3450"/>
                            </p:stCondLst>
                            <p:childTnLst>
                              <p:par>
                                <p:cTn id="37" presetID="22" presetClass="entr" presetSubtype="4"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1000"/>
                                        <p:tgtEl>
                                          <p:spTgt spid="29"/>
                                        </p:tgtEl>
                                      </p:cBhvr>
                                    </p:animEffect>
                                  </p:childTnLst>
                                </p:cTn>
                              </p:par>
                              <p:par>
                                <p:cTn id="40" presetID="47"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4450"/>
                            </p:stCondLst>
                            <p:childTnLst>
                              <p:par>
                                <p:cTn id="46" presetID="2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1000"/>
                                        <p:tgtEl>
                                          <p:spTgt spid="32"/>
                                        </p:tgtEl>
                                      </p:cBhvr>
                                    </p:animEffect>
                                  </p:childTnLst>
                                </p:cTn>
                              </p:par>
                              <p:par>
                                <p:cTn id="49" presetID="47"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1000"/>
                                        <p:tgtEl>
                                          <p:spTgt spid="87"/>
                                        </p:tgtEl>
                                      </p:cBhvr>
                                    </p:animEffect>
                                    <p:anim calcmode="lin" valueType="num">
                                      <p:cBhvr>
                                        <p:cTn id="52" dur="1000" fill="hold"/>
                                        <p:tgtEl>
                                          <p:spTgt spid="87"/>
                                        </p:tgtEl>
                                        <p:attrNameLst>
                                          <p:attrName>ppt_x</p:attrName>
                                        </p:attrNameLst>
                                      </p:cBhvr>
                                      <p:tavLst>
                                        <p:tav tm="0">
                                          <p:val>
                                            <p:strVal val="#ppt_x"/>
                                          </p:val>
                                        </p:tav>
                                        <p:tav tm="100000">
                                          <p:val>
                                            <p:strVal val="#ppt_x"/>
                                          </p:val>
                                        </p:tav>
                                      </p:tavLst>
                                    </p:anim>
                                    <p:anim calcmode="lin" valueType="num">
                                      <p:cBhvr>
                                        <p:cTn id="53" dur="1000" fill="hold"/>
                                        <p:tgtEl>
                                          <p:spTgt spid="87"/>
                                        </p:tgtEl>
                                        <p:attrNameLst>
                                          <p:attrName>ppt_y</p:attrName>
                                        </p:attrNameLst>
                                      </p:cBhvr>
                                      <p:tavLst>
                                        <p:tav tm="0">
                                          <p:val>
                                            <p:strVal val="#ppt_y-.1"/>
                                          </p:val>
                                        </p:tav>
                                        <p:tav tm="100000">
                                          <p:val>
                                            <p:strVal val="#ppt_y"/>
                                          </p:val>
                                        </p:tav>
                                      </p:tavLst>
                                    </p:anim>
                                  </p:childTnLst>
                                </p:cTn>
                              </p:par>
                            </p:childTnLst>
                          </p:cTn>
                        </p:par>
                        <p:par>
                          <p:cTn id="54" fill="hold">
                            <p:stCondLst>
                              <p:cond delay="5450"/>
                            </p:stCondLst>
                            <p:childTnLst>
                              <p:par>
                                <p:cTn id="55" presetID="22" presetClass="entr" presetSubtype="4"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1000"/>
                                        <p:tgtEl>
                                          <p:spTgt spid="35"/>
                                        </p:tgtEl>
                                      </p:cBhvr>
                                    </p:animEffect>
                                  </p:childTnLst>
                                </p:cTn>
                              </p:par>
                              <p:par>
                                <p:cTn id="58" presetID="47" presetClass="entr" presetSubtype="0" fill="hold"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000"/>
                                        <p:tgtEl>
                                          <p:spTgt spid="86"/>
                                        </p:tgtEl>
                                      </p:cBhvr>
                                    </p:animEffect>
                                    <p:anim calcmode="lin" valueType="num">
                                      <p:cBhvr>
                                        <p:cTn id="61" dur="1000" fill="hold"/>
                                        <p:tgtEl>
                                          <p:spTgt spid="86"/>
                                        </p:tgtEl>
                                        <p:attrNameLst>
                                          <p:attrName>ppt_x</p:attrName>
                                        </p:attrNameLst>
                                      </p:cBhvr>
                                      <p:tavLst>
                                        <p:tav tm="0">
                                          <p:val>
                                            <p:strVal val="#ppt_x"/>
                                          </p:val>
                                        </p:tav>
                                        <p:tav tm="100000">
                                          <p:val>
                                            <p:strVal val="#ppt_x"/>
                                          </p:val>
                                        </p:tav>
                                      </p:tavLst>
                                    </p:anim>
                                    <p:anim calcmode="lin" valueType="num">
                                      <p:cBhvr>
                                        <p:cTn id="62" dur="1000" fill="hold"/>
                                        <p:tgtEl>
                                          <p:spTgt spid="86"/>
                                        </p:tgtEl>
                                        <p:attrNameLst>
                                          <p:attrName>ppt_y</p:attrName>
                                        </p:attrNameLst>
                                      </p:cBhvr>
                                      <p:tavLst>
                                        <p:tav tm="0">
                                          <p:val>
                                            <p:strVal val="#ppt_y-.1"/>
                                          </p:val>
                                        </p:tav>
                                        <p:tav tm="100000">
                                          <p:val>
                                            <p:strVal val="#ppt_y"/>
                                          </p:val>
                                        </p:tav>
                                      </p:tavLst>
                                    </p:anim>
                                  </p:childTnLst>
                                </p:cTn>
                              </p:par>
                            </p:childTnLst>
                          </p:cTn>
                        </p:par>
                        <p:par>
                          <p:cTn id="63" fill="hold">
                            <p:stCondLst>
                              <p:cond delay="6450"/>
                            </p:stCondLst>
                            <p:childTnLst>
                              <p:par>
                                <p:cTn id="64" presetID="22" presetClass="entr" presetSubtype="4"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1000"/>
                                        <p:tgtEl>
                                          <p:spTgt spid="38"/>
                                        </p:tgtEl>
                                      </p:cBhvr>
                                    </p:animEffect>
                                  </p:childTnLst>
                                </p:cTn>
                              </p:par>
                              <p:par>
                                <p:cTn id="67" presetID="47" presetClass="entr" presetSubtype="0" fill="hold"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1000"/>
                                        <p:tgtEl>
                                          <p:spTgt spid="85"/>
                                        </p:tgtEl>
                                      </p:cBhvr>
                                    </p:animEffect>
                                    <p:anim calcmode="lin" valueType="num">
                                      <p:cBhvr>
                                        <p:cTn id="70" dur="1000" fill="hold"/>
                                        <p:tgtEl>
                                          <p:spTgt spid="85"/>
                                        </p:tgtEl>
                                        <p:attrNameLst>
                                          <p:attrName>ppt_x</p:attrName>
                                        </p:attrNameLst>
                                      </p:cBhvr>
                                      <p:tavLst>
                                        <p:tav tm="0">
                                          <p:val>
                                            <p:strVal val="#ppt_x"/>
                                          </p:val>
                                        </p:tav>
                                        <p:tav tm="100000">
                                          <p:val>
                                            <p:strVal val="#ppt_x"/>
                                          </p:val>
                                        </p:tav>
                                      </p:tavLst>
                                    </p:anim>
                                    <p:anim calcmode="lin" valueType="num">
                                      <p:cBhvr>
                                        <p:cTn id="71" dur="1000" fill="hold"/>
                                        <p:tgtEl>
                                          <p:spTgt spid="85"/>
                                        </p:tgtEl>
                                        <p:attrNameLst>
                                          <p:attrName>ppt_y</p:attrName>
                                        </p:attrNameLst>
                                      </p:cBhvr>
                                      <p:tavLst>
                                        <p:tav tm="0">
                                          <p:val>
                                            <p:strVal val="#ppt_y-.1"/>
                                          </p:val>
                                        </p:tav>
                                        <p:tav tm="100000">
                                          <p:val>
                                            <p:strVal val="#ppt_y"/>
                                          </p:val>
                                        </p:tav>
                                      </p:tavLst>
                                    </p:anim>
                                  </p:childTnLst>
                                </p:cTn>
                              </p:par>
                            </p:childTnLst>
                          </p:cTn>
                        </p:par>
                        <p:par>
                          <p:cTn id="72" fill="hold">
                            <p:stCondLst>
                              <p:cond delay="7450"/>
                            </p:stCondLst>
                            <p:childTnLst>
                              <p:par>
                                <p:cTn id="73" presetID="45" presetClass="entr" presetSubtype="0" fill="hold" grpId="0" nodeType="afterEffect">
                                  <p:stCondLst>
                                    <p:cond delay="0"/>
                                  </p:stCondLst>
                                  <p:iterate type="lt">
                                    <p:tmPct val="20000"/>
                                  </p:iterate>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anim calcmode="lin" valueType="num">
                                      <p:cBhvr>
                                        <p:cTn id="76" dur="500" fill="hold"/>
                                        <p:tgtEl>
                                          <p:spTgt spid="78"/>
                                        </p:tgtEl>
                                        <p:attrNameLst>
                                          <p:attrName>ppt_w</p:attrName>
                                        </p:attrNameLst>
                                      </p:cBhvr>
                                      <p:tavLst>
                                        <p:tav tm="0" fmla="#ppt_w*sin(2.5*pi*$)">
                                          <p:val>
                                            <p:fltVal val="0"/>
                                          </p:val>
                                        </p:tav>
                                        <p:tav tm="100000">
                                          <p:val>
                                            <p:fltVal val="1"/>
                                          </p:val>
                                        </p:tav>
                                      </p:tavLst>
                                    </p:anim>
                                    <p:anim calcmode="lin" valueType="num">
                                      <p:cBhvr>
                                        <p:cTn id="77" dur="500" fill="hold"/>
                                        <p:tgtEl>
                                          <p:spTgt spid="78"/>
                                        </p:tgtEl>
                                        <p:attrNameLst>
                                          <p:attrName>ppt_h</p:attrName>
                                        </p:attrNameLst>
                                      </p:cBhvr>
                                      <p:tavLst>
                                        <p:tav tm="0">
                                          <p:val>
                                            <p:strVal val="#ppt_h"/>
                                          </p:val>
                                        </p:tav>
                                        <p:tav tm="100000">
                                          <p:val>
                                            <p:strVal val="#ppt_h"/>
                                          </p:val>
                                        </p:tav>
                                      </p:tavLst>
                                    </p:anim>
                                  </p:childTnLst>
                                </p:cTn>
                              </p:par>
                            </p:childTnLst>
                          </p:cTn>
                        </p:par>
                        <p:par>
                          <p:cTn id="78" fill="hold">
                            <p:stCondLst>
                              <p:cond delay="8450"/>
                            </p:stCondLst>
                            <p:childTnLst>
                              <p:par>
                                <p:cTn id="79" presetID="16" presetClass="entr" presetSubtype="37"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arn(outVertical)">
                                      <p:cBhvr>
                                        <p:cTn id="8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8" grpId="0"/>
      <p:bldP spid="91" grpId="0"/>
      <p:bldP spid="92" grpId="0" animBg="1"/>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08304" y="3838655"/>
            <a:ext cx="3775393" cy="707886"/>
          </a:xfrm>
          <a:prstGeom prst="rect">
            <a:avLst/>
          </a:prstGeom>
          <a:noFill/>
        </p:spPr>
        <p:txBody>
          <a:bodyPr wrap="none" rtlCol="0">
            <a:spAutoFit/>
          </a:bodyPr>
          <a:lstStyle/>
          <a:p>
            <a:pPr algn="ctr"/>
            <a:r>
              <a:rPr lang="zh-CN" altLang="en-US" sz="4000" b="1" dirty="0">
                <a:solidFill>
                  <a:srgbClr val="2070A1"/>
                </a:solidFill>
                <a:cs typeface="+mn-ea"/>
                <a:sym typeface="+mn-lt"/>
              </a:rPr>
              <a:t>The results of the previous phase are on display</a:t>
            </a:r>
          </a:p>
        </p:txBody>
      </p:sp>
      <p:sp>
        <p:nvSpPr>
          <p:cNvPr id="29" name="矩形 28"/>
          <p:cNvSpPr/>
          <p:nvPr/>
        </p:nvSpPr>
        <p:spPr>
          <a:xfrm>
            <a:off x="2630659" y="4955518"/>
            <a:ext cx="6617468" cy="382092"/>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339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48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0" y="-1"/>
            <a:ext cx="12192000" cy="3429001"/>
          </a:xfrm>
          <a:prstGeom prst="rect">
            <a:avLst/>
          </a:prstGeom>
          <a:blipFill>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şḻïďê-Rectangle 2"/>
          <p:cNvSpPr/>
          <p:nvPr/>
        </p:nvSpPr>
        <p:spPr>
          <a:xfrm>
            <a:off x="-326470" y="-101600"/>
            <a:ext cx="12553244" cy="3530601"/>
          </a:xfrm>
          <a:prstGeom prst="rect">
            <a:avLst/>
          </a:prstGeom>
          <a:solidFill>
            <a:schemeClr val="tx1">
              <a:alpha val="63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矩形 13"/>
          <p:cNvSpPr/>
          <p:nvPr/>
        </p:nvSpPr>
        <p:spPr>
          <a:xfrm>
            <a:off x="1189926" y="2308655"/>
            <a:ext cx="3624335" cy="752385"/>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3200" b="0" i="0" u="none" strike="noStrike" kern="0" cap="none" spc="0" normalizeH="0" baseline="0" noProof="0">
                <a:ln>
                  <a:noFill/>
                </a:ln>
                <a:solidFill>
                  <a:schemeClr val="bg1"/>
                </a:solidFill>
                <a:effectLst/>
                <a:uLnTx/>
                <a:uFillTx/>
                <a:cs typeface="+mn-ea"/>
                <a:sym typeface="+mn-lt"/>
              </a:rPr>
              <a:t>Achievements and experience</a:t>
            </a:r>
          </a:p>
        </p:txBody>
      </p:sp>
      <p:sp>
        <p:nvSpPr>
          <p:cNvPr id="10" name="ïşḻïďê-任意多边形: 形状 23"/>
          <p:cNvSpPr/>
          <p:nvPr/>
        </p:nvSpPr>
        <p:spPr>
          <a:xfrm>
            <a:off x="933630" y="1863388"/>
            <a:ext cx="512592" cy="444029"/>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矩形 17"/>
          <p:cNvSpPr/>
          <p:nvPr/>
        </p:nvSpPr>
        <p:spPr>
          <a:xfrm>
            <a:off x="1072362" y="4488388"/>
            <a:ext cx="4641926" cy="1028423"/>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19" name="矩形 18"/>
          <p:cNvSpPr/>
          <p:nvPr/>
        </p:nvSpPr>
        <p:spPr>
          <a:xfrm>
            <a:off x="1072362" y="3863058"/>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nvGrpSpPr>
          <p:cNvPr id="5" name="组合 4"/>
          <p:cNvGrpSpPr/>
          <p:nvPr/>
        </p:nvGrpSpPr>
        <p:grpSpPr>
          <a:xfrm>
            <a:off x="10074068" y="2991022"/>
            <a:ext cx="914400" cy="914400"/>
            <a:chOff x="10074068" y="2991022"/>
            <a:chExt cx="914400" cy="914400"/>
          </a:xfrm>
        </p:grpSpPr>
        <p:sp>
          <p:nvSpPr>
            <p:cNvPr id="26" name="椭圆 25"/>
            <p:cNvSpPr/>
            <p:nvPr/>
          </p:nvSpPr>
          <p:spPr>
            <a:xfrm>
              <a:off x="10074068" y="2991022"/>
              <a:ext cx="914400" cy="914400"/>
            </a:xfrm>
            <a:prstGeom prst="ellipse">
              <a:avLst/>
            </a:prstGeom>
            <a:solidFill>
              <a:srgbClr val="2070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Freeform 7"/>
            <p:cNvSpPr>
              <a:spLocks noEditPoints="1"/>
            </p:cNvSpPr>
            <p:nvPr/>
          </p:nvSpPr>
          <p:spPr bwMode="auto">
            <a:xfrm>
              <a:off x="10312705" y="3301767"/>
              <a:ext cx="437126" cy="437126"/>
            </a:xfrm>
            <a:custGeom>
              <a:avLst/>
              <a:gdLst>
                <a:gd name="T0" fmla="*/ 126 w 128"/>
                <a:gd name="T1" fmla="*/ 14 h 128"/>
                <a:gd name="T2" fmla="*/ 107 w 128"/>
                <a:gd name="T3" fmla="*/ 2 h 128"/>
                <a:gd name="T4" fmla="*/ 23 w 128"/>
                <a:gd name="T5" fmla="*/ 0 h 128"/>
                <a:gd name="T6" fmla="*/ 21 w 128"/>
                <a:gd name="T7" fmla="*/ 14 h 128"/>
                <a:gd name="T8" fmla="*/ 0 w 128"/>
                <a:gd name="T9" fmla="*/ 17 h 128"/>
                <a:gd name="T10" fmla="*/ 27 w 128"/>
                <a:gd name="T11" fmla="*/ 65 h 128"/>
                <a:gd name="T12" fmla="*/ 54 w 128"/>
                <a:gd name="T13" fmla="*/ 85 h 128"/>
                <a:gd name="T14" fmla="*/ 38 w 128"/>
                <a:gd name="T15" fmla="*/ 108 h 128"/>
                <a:gd name="T16" fmla="*/ 32 w 128"/>
                <a:gd name="T17" fmla="*/ 123 h 128"/>
                <a:gd name="T18" fmla="*/ 25 w 128"/>
                <a:gd name="T19" fmla="*/ 125 h 128"/>
                <a:gd name="T20" fmla="*/ 101 w 128"/>
                <a:gd name="T21" fmla="*/ 128 h 128"/>
                <a:gd name="T22" fmla="*/ 101 w 128"/>
                <a:gd name="T23" fmla="*/ 123 h 128"/>
                <a:gd name="T24" fmla="*/ 96 w 128"/>
                <a:gd name="T25" fmla="*/ 114 h 128"/>
                <a:gd name="T26" fmla="*/ 74 w 128"/>
                <a:gd name="T27" fmla="*/ 108 h 128"/>
                <a:gd name="T28" fmla="*/ 75 w 128"/>
                <a:gd name="T29" fmla="*/ 84 h 128"/>
                <a:gd name="T30" fmla="*/ 101 w 128"/>
                <a:gd name="T31" fmla="*/ 65 h 128"/>
                <a:gd name="T32" fmla="*/ 19 w 128"/>
                <a:gd name="T33" fmla="*/ 52 h 128"/>
                <a:gd name="T34" fmla="*/ 5 w 128"/>
                <a:gd name="T35" fmla="*/ 21 h 128"/>
                <a:gd name="T36" fmla="*/ 21 w 128"/>
                <a:gd name="T37" fmla="*/ 19 h 128"/>
                <a:gd name="T38" fmla="*/ 22 w 128"/>
                <a:gd name="T39" fmla="*/ 51 h 128"/>
                <a:gd name="T40" fmla="*/ 19 w 128"/>
                <a:gd name="T41" fmla="*/ 52 h 128"/>
                <a:gd name="T42" fmla="*/ 91 w 128"/>
                <a:gd name="T43" fmla="*/ 123 h 128"/>
                <a:gd name="T44" fmla="*/ 37 w 128"/>
                <a:gd name="T45" fmla="*/ 113 h 128"/>
                <a:gd name="T46" fmla="*/ 59 w 128"/>
                <a:gd name="T47" fmla="*/ 108 h 128"/>
                <a:gd name="T48" fmla="*/ 60 w 128"/>
                <a:gd name="T49" fmla="*/ 86 h 128"/>
                <a:gd name="T50" fmla="*/ 69 w 128"/>
                <a:gd name="T51" fmla="*/ 85 h 128"/>
                <a:gd name="T52" fmla="*/ 59 w 128"/>
                <a:gd name="T53" fmla="*/ 108 h 128"/>
                <a:gd name="T54" fmla="*/ 100 w 128"/>
                <a:gd name="T55" fmla="*/ 58 h 128"/>
                <a:gd name="T56" fmla="*/ 79 w 128"/>
                <a:gd name="T57" fmla="*/ 78 h 128"/>
                <a:gd name="T58" fmla="*/ 49 w 128"/>
                <a:gd name="T59" fmla="*/ 78 h 128"/>
                <a:gd name="T60" fmla="*/ 28 w 128"/>
                <a:gd name="T61" fmla="*/ 58 h 128"/>
                <a:gd name="T62" fmla="*/ 25 w 128"/>
                <a:gd name="T63" fmla="*/ 4 h 128"/>
                <a:gd name="T64" fmla="*/ 103 w 128"/>
                <a:gd name="T65" fmla="*/ 43 h 128"/>
                <a:gd name="T66" fmla="*/ 106 w 128"/>
                <a:gd name="T67" fmla="*/ 51 h 128"/>
                <a:gd name="T68" fmla="*/ 107 w 128"/>
                <a:gd name="T69" fmla="*/ 19 h 128"/>
                <a:gd name="T70" fmla="*/ 123 w 128"/>
                <a:gd name="T71" fmla="*/ 21 h 128"/>
                <a:gd name="T72" fmla="*/ 109 w 128"/>
                <a:gd name="T7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28" y="17"/>
                  </a:moveTo>
                  <a:cubicBezTo>
                    <a:pt x="128" y="15"/>
                    <a:pt x="127" y="14"/>
                    <a:pt x="126" y="14"/>
                  </a:cubicBezTo>
                  <a:cubicBezTo>
                    <a:pt x="107" y="14"/>
                    <a:pt x="107" y="14"/>
                    <a:pt x="107" y="14"/>
                  </a:cubicBezTo>
                  <a:cubicBezTo>
                    <a:pt x="107" y="2"/>
                    <a:pt x="107" y="2"/>
                    <a:pt x="107" y="2"/>
                  </a:cubicBezTo>
                  <a:cubicBezTo>
                    <a:pt x="107" y="1"/>
                    <a:pt x="106" y="0"/>
                    <a:pt x="105" y="0"/>
                  </a:cubicBezTo>
                  <a:cubicBezTo>
                    <a:pt x="23" y="0"/>
                    <a:pt x="23" y="0"/>
                    <a:pt x="23" y="0"/>
                  </a:cubicBezTo>
                  <a:cubicBezTo>
                    <a:pt x="22" y="0"/>
                    <a:pt x="21" y="1"/>
                    <a:pt x="21" y="2"/>
                  </a:cubicBezTo>
                  <a:cubicBezTo>
                    <a:pt x="21" y="14"/>
                    <a:pt x="21" y="14"/>
                    <a:pt x="21" y="14"/>
                  </a:cubicBezTo>
                  <a:cubicBezTo>
                    <a:pt x="2" y="14"/>
                    <a:pt x="2" y="14"/>
                    <a:pt x="2" y="14"/>
                  </a:cubicBezTo>
                  <a:cubicBezTo>
                    <a:pt x="1" y="14"/>
                    <a:pt x="0" y="15"/>
                    <a:pt x="0" y="17"/>
                  </a:cubicBezTo>
                  <a:cubicBezTo>
                    <a:pt x="1" y="36"/>
                    <a:pt x="11" y="54"/>
                    <a:pt x="27" y="65"/>
                  </a:cubicBezTo>
                  <a:cubicBezTo>
                    <a:pt x="27" y="65"/>
                    <a:pt x="27" y="65"/>
                    <a:pt x="27" y="65"/>
                  </a:cubicBezTo>
                  <a:cubicBezTo>
                    <a:pt x="33" y="75"/>
                    <a:pt x="42" y="82"/>
                    <a:pt x="53" y="84"/>
                  </a:cubicBezTo>
                  <a:cubicBezTo>
                    <a:pt x="54" y="85"/>
                    <a:pt x="54" y="85"/>
                    <a:pt x="54" y="85"/>
                  </a:cubicBezTo>
                  <a:cubicBezTo>
                    <a:pt x="54" y="108"/>
                    <a:pt x="54" y="108"/>
                    <a:pt x="54" y="108"/>
                  </a:cubicBezTo>
                  <a:cubicBezTo>
                    <a:pt x="38" y="108"/>
                    <a:pt x="38" y="108"/>
                    <a:pt x="38" y="108"/>
                  </a:cubicBezTo>
                  <a:cubicBezTo>
                    <a:pt x="35" y="108"/>
                    <a:pt x="32" y="111"/>
                    <a:pt x="32" y="114"/>
                  </a:cubicBezTo>
                  <a:cubicBezTo>
                    <a:pt x="32" y="123"/>
                    <a:pt x="32" y="123"/>
                    <a:pt x="32" y="123"/>
                  </a:cubicBezTo>
                  <a:cubicBezTo>
                    <a:pt x="27" y="123"/>
                    <a:pt x="27" y="123"/>
                    <a:pt x="27" y="123"/>
                  </a:cubicBezTo>
                  <a:cubicBezTo>
                    <a:pt x="26" y="123"/>
                    <a:pt x="25" y="124"/>
                    <a:pt x="25" y="125"/>
                  </a:cubicBezTo>
                  <a:cubicBezTo>
                    <a:pt x="25" y="127"/>
                    <a:pt x="26" y="128"/>
                    <a:pt x="27" y="128"/>
                  </a:cubicBezTo>
                  <a:cubicBezTo>
                    <a:pt x="101" y="128"/>
                    <a:pt x="101" y="128"/>
                    <a:pt x="101" y="128"/>
                  </a:cubicBezTo>
                  <a:cubicBezTo>
                    <a:pt x="102" y="128"/>
                    <a:pt x="103" y="127"/>
                    <a:pt x="103" y="125"/>
                  </a:cubicBezTo>
                  <a:cubicBezTo>
                    <a:pt x="103" y="124"/>
                    <a:pt x="102" y="123"/>
                    <a:pt x="101" y="123"/>
                  </a:cubicBezTo>
                  <a:cubicBezTo>
                    <a:pt x="96" y="123"/>
                    <a:pt x="96" y="123"/>
                    <a:pt x="96" y="123"/>
                  </a:cubicBezTo>
                  <a:cubicBezTo>
                    <a:pt x="96" y="114"/>
                    <a:pt x="96" y="114"/>
                    <a:pt x="96" y="114"/>
                  </a:cubicBezTo>
                  <a:cubicBezTo>
                    <a:pt x="96" y="111"/>
                    <a:pt x="93" y="108"/>
                    <a:pt x="90" y="108"/>
                  </a:cubicBezTo>
                  <a:cubicBezTo>
                    <a:pt x="74" y="108"/>
                    <a:pt x="74" y="108"/>
                    <a:pt x="74" y="108"/>
                  </a:cubicBezTo>
                  <a:cubicBezTo>
                    <a:pt x="74" y="85"/>
                    <a:pt x="74" y="85"/>
                    <a:pt x="74" y="85"/>
                  </a:cubicBezTo>
                  <a:cubicBezTo>
                    <a:pt x="75" y="84"/>
                    <a:pt x="75" y="84"/>
                    <a:pt x="75" y="84"/>
                  </a:cubicBezTo>
                  <a:cubicBezTo>
                    <a:pt x="86" y="82"/>
                    <a:pt x="95" y="75"/>
                    <a:pt x="101" y="65"/>
                  </a:cubicBezTo>
                  <a:cubicBezTo>
                    <a:pt x="101" y="65"/>
                    <a:pt x="101" y="65"/>
                    <a:pt x="101" y="65"/>
                  </a:cubicBezTo>
                  <a:cubicBezTo>
                    <a:pt x="117" y="54"/>
                    <a:pt x="127" y="36"/>
                    <a:pt x="128" y="17"/>
                  </a:cubicBezTo>
                  <a:close/>
                  <a:moveTo>
                    <a:pt x="19" y="52"/>
                  </a:moveTo>
                  <a:cubicBezTo>
                    <a:pt x="15" y="47"/>
                    <a:pt x="12" y="42"/>
                    <a:pt x="9" y="36"/>
                  </a:cubicBezTo>
                  <a:cubicBezTo>
                    <a:pt x="7" y="31"/>
                    <a:pt x="6" y="26"/>
                    <a:pt x="5" y="21"/>
                  </a:cubicBezTo>
                  <a:cubicBezTo>
                    <a:pt x="5" y="19"/>
                    <a:pt x="5" y="19"/>
                    <a:pt x="5" y="19"/>
                  </a:cubicBezTo>
                  <a:cubicBezTo>
                    <a:pt x="21" y="19"/>
                    <a:pt x="21" y="19"/>
                    <a:pt x="21" y="19"/>
                  </a:cubicBezTo>
                  <a:cubicBezTo>
                    <a:pt x="21" y="43"/>
                    <a:pt x="21" y="43"/>
                    <a:pt x="21" y="43"/>
                  </a:cubicBezTo>
                  <a:cubicBezTo>
                    <a:pt x="21" y="45"/>
                    <a:pt x="21" y="48"/>
                    <a:pt x="22" y="51"/>
                  </a:cubicBezTo>
                  <a:cubicBezTo>
                    <a:pt x="23" y="56"/>
                    <a:pt x="23" y="56"/>
                    <a:pt x="23" y="56"/>
                  </a:cubicBezTo>
                  <a:lnTo>
                    <a:pt x="19" y="52"/>
                  </a:lnTo>
                  <a:close/>
                  <a:moveTo>
                    <a:pt x="91" y="113"/>
                  </a:moveTo>
                  <a:cubicBezTo>
                    <a:pt x="91" y="123"/>
                    <a:pt x="91" y="123"/>
                    <a:pt x="91" y="123"/>
                  </a:cubicBezTo>
                  <a:cubicBezTo>
                    <a:pt x="37" y="123"/>
                    <a:pt x="37" y="123"/>
                    <a:pt x="37" y="123"/>
                  </a:cubicBezTo>
                  <a:cubicBezTo>
                    <a:pt x="37" y="113"/>
                    <a:pt x="37" y="113"/>
                    <a:pt x="37" y="113"/>
                  </a:cubicBezTo>
                  <a:lnTo>
                    <a:pt x="91" y="113"/>
                  </a:lnTo>
                  <a:close/>
                  <a:moveTo>
                    <a:pt x="59" y="108"/>
                  </a:moveTo>
                  <a:cubicBezTo>
                    <a:pt x="59" y="85"/>
                    <a:pt x="59" y="85"/>
                    <a:pt x="59" y="85"/>
                  </a:cubicBezTo>
                  <a:cubicBezTo>
                    <a:pt x="60" y="86"/>
                    <a:pt x="60" y="86"/>
                    <a:pt x="60" y="86"/>
                  </a:cubicBezTo>
                  <a:cubicBezTo>
                    <a:pt x="63" y="86"/>
                    <a:pt x="65" y="86"/>
                    <a:pt x="68" y="86"/>
                  </a:cubicBezTo>
                  <a:cubicBezTo>
                    <a:pt x="69" y="85"/>
                    <a:pt x="69" y="85"/>
                    <a:pt x="69" y="85"/>
                  </a:cubicBezTo>
                  <a:cubicBezTo>
                    <a:pt x="69" y="108"/>
                    <a:pt x="69" y="108"/>
                    <a:pt x="69" y="108"/>
                  </a:cubicBezTo>
                  <a:lnTo>
                    <a:pt x="59" y="108"/>
                  </a:lnTo>
                  <a:close/>
                  <a:moveTo>
                    <a:pt x="103" y="43"/>
                  </a:moveTo>
                  <a:cubicBezTo>
                    <a:pt x="103" y="48"/>
                    <a:pt x="102" y="53"/>
                    <a:pt x="100" y="58"/>
                  </a:cubicBezTo>
                  <a:cubicBezTo>
                    <a:pt x="98" y="62"/>
                    <a:pt x="95" y="66"/>
                    <a:pt x="91" y="70"/>
                  </a:cubicBezTo>
                  <a:cubicBezTo>
                    <a:pt x="88" y="73"/>
                    <a:pt x="84" y="76"/>
                    <a:pt x="79" y="78"/>
                  </a:cubicBezTo>
                  <a:cubicBezTo>
                    <a:pt x="74" y="80"/>
                    <a:pt x="69" y="81"/>
                    <a:pt x="64" y="81"/>
                  </a:cubicBezTo>
                  <a:cubicBezTo>
                    <a:pt x="59" y="81"/>
                    <a:pt x="54" y="80"/>
                    <a:pt x="49" y="78"/>
                  </a:cubicBezTo>
                  <a:cubicBezTo>
                    <a:pt x="44" y="76"/>
                    <a:pt x="40" y="73"/>
                    <a:pt x="37" y="70"/>
                  </a:cubicBezTo>
                  <a:cubicBezTo>
                    <a:pt x="33" y="66"/>
                    <a:pt x="30" y="62"/>
                    <a:pt x="28" y="58"/>
                  </a:cubicBezTo>
                  <a:cubicBezTo>
                    <a:pt x="26" y="53"/>
                    <a:pt x="25" y="48"/>
                    <a:pt x="25" y="43"/>
                  </a:cubicBezTo>
                  <a:cubicBezTo>
                    <a:pt x="25" y="4"/>
                    <a:pt x="25" y="4"/>
                    <a:pt x="25" y="4"/>
                  </a:cubicBezTo>
                  <a:cubicBezTo>
                    <a:pt x="103" y="4"/>
                    <a:pt x="103" y="4"/>
                    <a:pt x="103" y="4"/>
                  </a:cubicBezTo>
                  <a:lnTo>
                    <a:pt x="103" y="43"/>
                  </a:lnTo>
                  <a:close/>
                  <a:moveTo>
                    <a:pt x="105" y="56"/>
                  </a:moveTo>
                  <a:cubicBezTo>
                    <a:pt x="106" y="51"/>
                    <a:pt x="106" y="51"/>
                    <a:pt x="106" y="51"/>
                  </a:cubicBezTo>
                  <a:cubicBezTo>
                    <a:pt x="107" y="48"/>
                    <a:pt x="107" y="45"/>
                    <a:pt x="107" y="43"/>
                  </a:cubicBezTo>
                  <a:cubicBezTo>
                    <a:pt x="107" y="19"/>
                    <a:pt x="107" y="19"/>
                    <a:pt x="107" y="19"/>
                  </a:cubicBezTo>
                  <a:cubicBezTo>
                    <a:pt x="123" y="19"/>
                    <a:pt x="123" y="19"/>
                    <a:pt x="123" y="19"/>
                  </a:cubicBezTo>
                  <a:cubicBezTo>
                    <a:pt x="123" y="21"/>
                    <a:pt x="123" y="21"/>
                    <a:pt x="123" y="21"/>
                  </a:cubicBezTo>
                  <a:cubicBezTo>
                    <a:pt x="122" y="26"/>
                    <a:pt x="121" y="31"/>
                    <a:pt x="119" y="36"/>
                  </a:cubicBezTo>
                  <a:cubicBezTo>
                    <a:pt x="116" y="42"/>
                    <a:pt x="113" y="47"/>
                    <a:pt x="109" y="52"/>
                  </a:cubicBezTo>
                  <a:lnTo>
                    <a:pt x="10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sym typeface="+mn-lt"/>
              </a:endParaRPr>
            </a:p>
          </p:txBody>
        </p:sp>
      </p:grpSp>
      <p:grpSp>
        <p:nvGrpSpPr>
          <p:cNvPr id="2" name="组合 1"/>
          <p:cNvGrpSpPr/>
          <p:nvPr/>
        </p:nvGrpSpPr>
        <p:grpSpPr>
          <a:xfrm>
            <a:off x="7063208" y="2991022"/>
            <a:ext cx="914400" cy="914400"/>
            <a:chOff x="7063208" y="2991022"/>
            <a:chExt cx="914400" cy="914400"/>
          </a:xfrm>
        </p:grpSpPr>
        <p:sp>
          <p:nvSpPr>
            <p:cNvPr id="24" name="椭圆 23"/>
            <p:cNvSpPr/>
            <p:nvPr/>
          </p:nvSpPr>
          <p:spPr>
            <a:xfrm>
              <a:off x="7063208" y="2991022"/>
              <a:ext cx="914400" cy="914400"/>
            </a:xfrm>
            <a:prstGeom prst="ellipse">
              <a:avLst/>
            </a:prstGeom>
            <a:solidFill>
              <a:srgbClr val="FBAE4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Shape 2546"/>
            <p:cNvSpPr/>
            <p:nvPr/>
          </p:nvSpPr>
          <p:spPr>
            <a:xfrm>
              <a:off x="7324053" y="3323483"/>
              <a:ext cx="392710" cy="32130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4" name="组合 3"/>
          <p:cNvGrpSpPr/>
          <p:nvPr/>
        </p:nvGrpSpPr>
        <p:grpSpPr>
          <a:xfrm>
            <a:off x="8568638" y="2991022"/>
            <a:ext cx="914400" cy="914400"/>
            <a:chOff x="8568638" y="2991022"/>
            <a:chExt cx="914400" cy="914400"/>
          </a:xfrm>
        </p:grpSpPr>
        <p:sp>
          <p:nvSpPr>
            <p:cNvPr id="25" name="椭圆 24"/>
            <p:cNvSpPr/>
            <p:nvPr/>
          </p:nvSpPr>
          <p:spPr>
            <a:xfrm>
              <a:off x="8568638" y="2991022"/>
              <a:ext cx="914400" cy="914400"/>
            </a:xfrm>
            <a:prstGeom prst="ellipse">
              <a:avLst/>
            </a:prstGeom>
            <a:solidFill>
              <a:srgbClr val="E14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Shape 2608"/>
            <p:cNvSpPr/>
            <p:nvPr/>
          </p:nvSpPr>
          <p:spPr>
            <a:xfrm>
              <a:off x="8829483" y="3323483"/>
              <a:ext cx="392710" cy="321308"/>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sp>
        <p:nvSpPr>
          <p:cNvPr id="29" name="矩形 28"/>
          <p:cNvSpPr/>
          <p:nvPr/>
        </p:nvSpPr>
        <p:spPr>
          <a:xfrm>
            <a:off x="6508520" y="4488388"/>
            <a:ext cx="4641926" cy="1028423"/>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Tree>
    <p:custDataLst>
      <p:tags r:id="rId1"/>
    </p:custDataLst>
    <p:extLst>
      <p:ext uri="{BB962C8B-B14F-4D97-AF65-F5344CB8AC3E}">
        <p14:creationId xmlns:p14="http://schemas.microsoft.com/office/powerpoint/2010/main" val="340949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45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95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450"/>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2950"/>
                            </p:stCondLst>
                            <p:childTnLst>
                              <p:par>
                                <p:cTn id="20" presetID="45" presetClass="entr" presetSubtype="0" fill="hold" grpId="0" nodeType="afterEffect">
                                  <p:stCondLst>
                                    <p:cond delay="0"/>
                                  </p:stCondLst>
                                  <p:iterate type="lt">
                                    <p:tmPct val="2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ppt_w</p:attrName>
                                        </p:attrNameLst>
                                      </p:cBhvr>
                                      <p:tavLst>
                                        <p:tav tm="0" fmla="#ppt_w*sin(2.5*pi*$)">
                                          <p:val>
                                            <p:fltVal val="0"/>
                                          </p:val>
                                        </p:tav>
                                        <p:tav tm="100000">
                                          <p:val>
                                            <p:fltVal val="1"/>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par>
                          <p:cTn id="25" fill="hold">
                            <p:stCondLst>
                              <p:cond delay="415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ppt_w</p:attrName>
                                        </p:attrNameLst>
                                      </p:cBhvr>
                                      <p:tavLst>
                                        <p:tav tm="0" fmla="#ppt_w*sin(2.5*pi*$)">
                                          <p:val>
                                            <p:fltVal val="0"/>
                                          </p:val>
                                        </p:tav>
                                        <p:tav tm="100000">
                                          <p:val>
                                            <p:fltVal val="1"/>
                                          </p:val>
                                        </p:tav>
                                      </p:tavLst>
                                    </p:anim>
                                    <p:anim calcmode="lin" valueType="num">
                                      <p:cBhvr>
                                        <p:cTn id="30" dur="500" fill="hold"/>
                                        <p:tgtEl>
                                          <p:spTgt spid="19"/>
                                        </p:tgtEl>
                                        <p:attrNameLst>
                                          <p:attrName>ppt_h</p:attrName>
                                        </p:attrNameLst>
                                      </p:cBhvr>
                                      <p:tavLst>
                                        <p:tav tm="0">
                                          <p:val>
                                            <p:strVal val="#ppt_h"/>
                                          </p:val>
                                        </p:tav>
                                        <p:tav tm="100000">
                                          <p:val>
                                            <p:strVal val="#ppt_h"/>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0-#ppt_w/2"/>
                                          </p:val>
                                        </p:tav>
                                        <p:tav tm="100000">
                                          <p:val>
                                            <p:strVal val="#ppt_x"/>
                                          </p:val>
                                        </p:tav>
                                      </p:tavLst>
                                    </p:anim>
                                    <p:anim calcmode="lin" valueType="num">
                                      <p:cBhvr additive="base">
                                        <p:cTn id="34" dur="10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5150"/>
                            </p:stCondLst>
                            <p:childTnLst>
                              <p:par>
                                <p:cTn id="36" presetID="2" presetClass="entr" presetSubtype="2" decel="10000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1000" fill="hold"/>
                                        <p:tgtEl>
                                          <p:spTgt spid="2"/>
                                        </p:tgtEl>
                                        <p:attrNameLst>
                                          <p:attrName>ppt_x</p:attrName>
                                        </p:attrNameLst>
                                      </p:cBhvr>
                                      <p:tavLst>
                                        <p:tav tm="0">
                                          <p:val>
                                            <p:strVal val="1+#ppt_w/2"/>
                                          </p:val>
                                        </p:tav>
                                        <p:tav tm="100000">
                                          <p:val>
                                            <p:strVal val="#ppt_x"/>
                                          </p:val>
                                        </p:tav>
                                      </p:tavLst>
                                    </p:anim>
                                    <p:anim calcmode="lin" valueType="num">
                                      <p:cBhvr additive="base">
                                        <p:cTn id="39" dur="10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1+#ppt_w/2"/>
                                          </p:val>
                                        </p:tav>
                                        <p:tav tm="100000">
                                          <p:val>
                                            <p:strVal val="#ppt_x"/>
                                          </p:val>
                                        </p:tav>
                                      </p:tavLst>
                                    </p:anim>
                                    <p:anim calcmode="lin" valueType="num">
                                      <p:cBhvr additive="base">
                                        <p:cTn id="43" dur="10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1000" fill="hold"/>
                                        <p:tgtEl>
                                          <p:spTgt spid="5"/>
                                        </p:tgtEl>
                                        <p:attrNameLst>
                                          <p:attrName>ppt_x</p:attrName>
                                        </p:attrNameLst>
                                      </p:cBhvr>
                                      <p:tavLst>
                                        <p:tav tm="0">
                                          <p:val>
                                            <p:strVal val="1+#ppt_w/2"/>
                                          </p:val>
                                        </p:tav>
                                        <p:tav tm="100000">
                                          <p:val>
                                            <p:strVal val="#ppt_x"/>
                                          </p:val>
                                        </p:tav>
                                      </p:tavLst>
                                    </p:anim>
                                    <p:anim calcmode="lin" valueType="num">
                                      <p:cBhvr additive="base">
                                        <p:cTn id="47" dur="1000" fill="hold"/>
                                        <p:tgtEl>
                                          <p:spTgt spid="5"/>
                                        </p:tgtEl>
                                        <p:attrNameLst>
                                          <p:attrName>ppt_y</p:attrName>
                                        </p:attrNameLst>
                                      </p:cBhvr>
                                      <p:tavLst>
                                        <p:tav tm="0">
                                          <p:val>
                                            <p:strVal val="#ppt_y"/>
                                          </p:val>
                                        </p:tav>
                                        <p:tav tm="100000">
                                          <p:val>
                                            <p:strVal val="#ppt_y"/>
                                          </p:val>
                                        </p:tav>
                                      </p:tavLst>
                                    </p:anim>
                                  </p:childTnLst>
                                </p:cTn>
                              </p:par>
                            </p:childTnLst>
                          </p:cTn>
                        </p:par>
                        <p:par>
                          <p:cTn id="48" fill="hold">
                            <p:stCondLst>
                              <p:cond delay="615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4" grpId="0"/>
      <p:bldP spid="10" grpId="0" animBg="1"/>
      <p:bldP spid="18" grpId="0"/>
      <p:bldP spid="19"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91"/>
            <a:ext cx="5597504" cy="6831010"/>
          </a:xfrm>
          <a:prstGeom prst="rect">
            <a:avLst/>
          </a:prstGeom>
        </p:spPr>
      </p:pic>
      <p:sp>
        <p:nvSpPr>
          <p:cNvPr id="5" name="文本框 4"/>
          <p:cNvSpPr txBox="1"/>
          <p:nvPr/>
        </p:nvSpPr>
        <p:spPr>
          <a:xfrm>
            <a:off x="6096000" y="1424213"/>
            <a:ext cx="1390124" cy="769441"/>
          </a:xfrm>
          <a:prstGeom prst="rect">
            <a:avLst/>
          </a:prstGeom>
          <a:noFill/>
        </p:spPr>
        <p:txBody>
          <a:bodyPr wrap="none" rtlCol="0">
            <a:spAutoFit/>
          </a:bodyPr>
          <a:lstStyle/>
          <a:p>
            <a:r>
              <a:rPr lang="zh-CN" altLang="en-US" sz="4400" spc="300">
                <a:solidFill>
                  <a:srgbClr val="2070A1"/>
                </a:solidFill>
                <a:cs typeface="+mn-ea"/>
                <a:sym typeface="+mn-lt"/>
              </a:rPr>
              <a:t>preface</a:t>
            </a:r>
          </a:p>
        </p:txBody>
      </p:sp>
      <p:sp>
        <p:nvSpPr>
          <p:cNvPr id="6" name="矩形 5"/>
          <p:cNvSpPr/>
          <p:nvPr/>
        </p:nvSpPr>
        <p:spPr>
          <a:xfrm>
            <a:off x="6096001" y="2636349"/>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7" name="矩形 6"/>
          <p:cNvSpPr/>
          <p:nvPr/>
        </p:nvSpPr>
        <p:spPr>
          <a:xfrm>
            <a:off x="6095999" y="3538728"/>
            <a:ext cx="4535425" cy="1674754"/>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a:t>
            </a:r>
          </a:p>
        </p:txBody>
      </p:sp>
      <p:cxnSp>
        <p:nvCxnSpPr>
          <p:cNvPr id="9" name="直接连接符 8"/>
          <p:cNvCxnSpPr/>
          <p:nvPr/>
        </p:nvCxnSpPr>
        <p:spPr>
          <a:xfrm>
            <a:off x="6096000" y="2243328"/>
            <a:ext cx="2487168" cy="0"/>
          </a:xfrm>
          <a:prstGeom prst="line">
            <a:avLst/>
          </a:prstGeom>
          <a:ln w="25400">
            <a:solidFill>
              <a:srgbClr val="34B2E4"/>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rot="2700000">
            <a:off x="10787656" y="156231"/>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10823156" y="563905"/>
            <a:ext cx="683354" cy="683354"/>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0854928" y="1231773"/>
            <a:ext cx="619809" cy="619809"/>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3790765" y="239697"/>
            <a:ext cx="3258105" cy="381740"/>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extLst>
      <p:ext uri="{BB962C8B-B14F-4D97-AF65-F5344CB8AC3E}">
        <p14:creationId xmlns:p14="http://schemas.microsoft.com/office/powerpoint/2010/main" val="164729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invX="1"/>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64" presetClass="path" presetSubtype="0" decel="100000" fill="hold" grpId="1" nodeType="withEffect">
                                  <p:stCondLst>
                                    <p:cond delay="0"/>
                                  </p:stCondLst>
                                  <p:childTnLst>
                                    <p:animMotion origin="layout" path="M 4.375E-6 -2.96296E-6 L 4.375E-6 -0.18472 " pathEditMode="relative" rAng="0" ptsTypes="AA">
                                      <p:cBhvr>
                                        <p:cTn id="13" dur="1250" spd="-100000" fill="hold"/>
                                        <p:tgtEl>
                                          <p:spTgt spid="10"/>
                                        </p:tgtEl>
                                        <p:attrNameLst>
                                          <p:attrName>ppt_x</p:attrName>
                                          <p:attrName>ppt_y</p:attrName>
                                        </p:attrNameLst>
                                      </p:cBhvr>
                                      <p:rCtr x="0" y="-9236"/>
                                    </p:animMotion>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64" presetClass="path" presetSubtype="0" decel="100000" fill="hold" nodeType="withEffect">
                                  <p:stCondLst>
                                    <p:cond delay="0"/>
                                  </p:stCondLst>
                                  <p:childTnLst>
                                    <p:animMotion origin="layout" path="M 4.375E-6 1.11111E-6 L 4.375E-6 -0.34468 " pathEditMode="relative" rAng="0" ptsTypes="AA">
                                      <p:cBhvr>
                                        <p:cTn id="18" dur="1500" spd="-100000" fill="hold"/>
                                        <p:tgtEl>
                                          <p:spTgt spid="11"/>
                                        </p:tgtEl>
                                        <p:attrNameLst>
                                          <p:attrName>ppt_x</p:attrName>
                                          <p:attrName>ppt_y</p:attrName>
                                        </p:attrNameLst>
                                      </p:cBhvr>
                                      <p:rCtr x="0" y="-17245"/>
                                    </p:animMotion>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64" presetClass="path" presetSubtype="0" decel="100000" fill="hold" nodeType="withEffect">
                                  <p:stCondLst>
                                    <p:cond delay="0"/>
                                  </p:stCondLst>
                                  <p:childTnLst>
                                    <p:animMotion origin="layout" path="M 4.375E-6 1.11111E-6 L 4.375E-6 -0.50417 " pathEditMode="relative" rAng="0" ptsTypes="AA">
                                      <p:cBhvr>
                                        <p:cTn id="23" dur="1750" spd="-100000" fill="hold"/>
                                        <p:tgtEl>
                                          <p:spTgt spid="14"/>
                                        </p:tgtEl>
                                        <p:attrNameLst>
                                          <p:attrName>ppt_x</p:attrName>
                                          <p:attrName>ppt_y</p:attrName>
                                        </p:attrNameLst>
                                      </p:cBhvr>
                                      <p:rCtr x="0" y="-25208"/>
                                    </p:animMotion>
                                  </p:childTnLst>
                                </p:cTn>
                              </p:par>
                            </p:childTnLst>
                          </p:cTn>
                        </p:par>
                        <p:par>
                          <p:cTn id="24" fill="hold">
                            <p:stCondLst>
                              <p:cond delay="2750"/>
                            </p:stCondLst>
                            <p:childTnLst>
                              <p:par>
                                <p:cTn id="25" presetID="45" presetClass="entr" presetSubtype="0" fill="hold" grpId="0" nodeType="afterEffect">
                                  <p:stCondLst>
                                    <p:cond delay="0"/>
                                  </p:stCondLst>
                                  <p:iterate type="lt">
                                    <p:tmPct val="20000"/>
                                  </p:iterate>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ppt_w</p:attrName>
                                        </p:attrNameLst>
                                      </p:cBhvr>
                                      <p:tavLst>
                                        <p:tav tm="0" fmla="#ppt_w*sin(2.5*pi*$)">
                                          <p:val>
                                            <p:fltVal val="0"/>
                                          </p:val>
                                        </p:tav>
                                        <p:tav tm="100000">
                                          <p:val>
                                            <p:fltVal val="1"/>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par>
                          <p:cTn id="30" fill="hold">
                            <p:stCondLst>
                              <p:cond delay="335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850"/>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750"/>
                                        <p:tgtEl>
                                          <p:spTgt spid="6"/>
                                        </p:tgtEl>
                                      </p:cBhvr>
                                    </p:animEffect>
                                  </p:childTnLst>
                                </p:cTn>
                              </p:par>
                            </p:childTnLst>
                          </p:cTn>
                        </p:par>
                        <p:par>
                          <p:cTn id="38" fill="hold">
                            <p:stCondLst>
                              <p:cond delay="4600"/>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1ide-Rectangle 2"/>
          <p:cNvSpPr/>
          <p:nvPr/>
        </p:nvSpPr>
        <p:spPr>
          <a:xfrm>
            <a:off x="4466548" y="3429000"/>
            <a:ext cx="3258911" cy="2584556"/>
          </a:xfrm>
          <a:prstGeom prst="rect">
            <a:avLst/>
          </a:prstGeom>
          <a:solidFill>
            <a:srgbClr val="2070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Rectangle 6"/>
          <p:cNvSpPr/>
          <p:nvPr/>
        </p:nvSpPr>
        <p:spPr>
          <a:xfrm>
            <a:off x="719140" y="3429000"/>
            <a:ext cx="3747405" cy="2584556"/>
          </a:xfrm>
          <a:prstGeom prst="rect">
            <a:avLst/>
          </a:prstGeom>
          <a:blipFill>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iS1ide-Rectangle 7"/>
          <p:cNvSpPr/>
          <p:nvPr/>
        </p:nvSpPr>
        <p:spPr>
          <a:xfrm>
            <a:off x="7725455" y="3429000"/>
            <a:ext cx="3747405" cy="2584556"/>
          </a:xfrm>
          <a:prstGeom prst="rect">
            <a:avLst/>
          </a:prstGeom>
          <a:blipFill>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5721399" y="3789039"/>
            <a:ext cx="749217" cy="749217"/>
            <a:chOff x="5721399" y="3789039"/>
            <a:chExt cx="749217" cy="749217"/>
          </a:xfrm>
        </p:grpSpPr>
        <p:sp>
          <p:nvSpPr>
            <p:cNvPr id="7" name="iS1ide-Oval 5"/>
            <p:cNvSpPr>
              <a:spLocks noChangeAspect="1"/>
            </p:cNvSpPr>
            <p:nvPr/>
          </p:nvSpPr>
          <p:spPr>
            <a:xfrm>
              <a:off x="5721399" y="3789039"/>
              <a:ext cx="749217" cy="749217"/>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9" name="Shape 2570"/>
            <p:cNvSpPr/>
            <p:nvPr/>
          </p:nvSpPr>
          <p:spPr>
            <a:xfrm>
              <a:off x="5884000" y="3933156"/>
              <a:ext cx="424000" cy="41436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2070A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sp>
        <p:nvSpPr>
          <p:cNvPr id="20" name="矩形 19"/>
          <p:cNvSpPr/>
          <p:nvPr/>
        </p:nvSpPr>
        <p:spPr>
          <a:xfrm>
            <a:off x="4603196" y="4721278"/>
            <a:ext cx="2985612" cy="1061829"/>
          </a:xfrm>
          <a:prstGeom prst="rect">
            <a:avLst/>
          </a:prstGeom>
        </p:spPr>
        <p:txBody>
          <a:bodyPr wrap="square">
            <a:spAutoFit/>
          </a:bodyPr>
          <a:lstStyle/>
          <a:p>
            <a:pPr algn="ctr">
              <a:lnSpc>
                <a:spcPct val="150000"/>
              </a:lnSpc>
            </a:pPr>
            <a:r>
              <a:rPr lang="en-US" altLang="zh-CN" b="1">
                <a:solidFill>
                  <a:schemeClr val="bg1"/>
                </a:solidFill>
                <a:cs typeface="+mn-ea"/>
                <a:sym typeface="+mn-lt"/>
              </a:rPr>
              <a:t>ADD TITLE HERE</a:t>
            </a:r>
          </a:p>
          <a:p>
            <a:pPr algn="ctr">
              <a:lnSpc>
                <a:spcPct val="150000"/>
              </a:lnSpc>
            </a:pPr>
            <a:r>
              <a:rPr lang="zh-CN" altLang="en-US" sz="1200">
                <a:solidFill>
                  <a:schemeClr val="bg1"/>
                </a:solidFill>
                <a:cs typeface="+mn-ea"/>
                <a:sym typeface="+mn-lt"/>
              </a:rPr>
              <a:t>Please add your text content here, or copy your text, paste it here</a:t>
            </a:r>
          </a:p>
        </p:txBody>
      </p:sp>
      <p:sp>
        <p:nvSpPr>
          <p:cNvPr id="13" name="矩形 12"/>
          <p:cNvSpPr/>
          <p:nvPr/>
        </p:nvSpPr>
        <p:spPr>
          <a:xfrm>
            <a:off x="1666993" y="692150"/>
            <a:ext cx="7702090"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project summary has been completed</a:t>
            </a:r>
          </a:p>
        </p:txBody>
      </p:sp>
      <p:sp>
        <p:nvSpPr>
          <p:cNvPr id="14" name="圆角矩形 13"/>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696460" y="2326582"/>
            <a:ext cx="8790578"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21" name="矩形 20"/>
          <p:cNvSpPr/>
          <p:nvPr/>
        </p:nvSpPr>
        <p:spPr>
          <a:xfrm>
            <a:off x="4705811" y="1772298"/>
            <a:ext cx="2771877" cy="587340"/>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tx1">
                    <a:lumMod val="65000"/>
                    <a:lumOff val="35000"/>
                  </a:schemeClr>
                </a:solidFill>
                <a:effectLst/>
                <a:uLnTx/>
                <a:uFillTx/>
                <a:cs typeface="+mn-ea"/>
                <a:sym typeface="+mn-lt"/>
              </a:rPr>
              <a:t>Add your title</a:t>
            </a:r>
          </a:p>
        </p:txBody>
      </p:sp>
    </p:spTree>
    <p:extLst>
      <p:ext uri="{BB962C8B-B14F-4D97-AF65-F5344CB8AC3E}">
        <p14:creationId xmlns:p14="http://schemas.microsoft.com/office/powerpoint/2010/main" val="402104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ppt_w</p:attrName>
                                        </p:attrNameLst>
                                      </p:cBhvr>
                                      <p:tavLst>
                                        <p:tav tm="0" fmla="#ppt_w*sin(2.5*pi*$)">
                                          <p:val>
                                            <p:fltVal val="0"/>
                                          </p:val>
                                        </p:tav>
                                        <p:tav tm="100000">
                                          <p:val>
                                            <p:fltVal val="1"/>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45" presetClass="entr" presetSubtype="0" fill="hold" grpId="0" nodeType="afterEffect">
                                  <p:stCondLst>
                                    <p:cond delay="0"/>
                                  </p:stCondLst>
                                  <p:iterate type="lt">
                                    <p:tmPct val="20000"/>
                                  </p:iterate>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ppt_w</p:attrName>
                                        </p:attrNameLst>
                                      </p:cBhvr>
                                      <p:tavLst>
                                        <p:tav tm="0" fmla="#ppt_w*sin(2.5*pi*$)">
                                          <p:val>
                                            <p:fltVal val="0"/>
                                          </p:val>
                                        </p:tav>
                                        <p:tav tm="100000">
                                          <p:val>
                                            <p:fltVal val="1"/>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750"/>
                                        <p:tgtEl>
                                          <p:spTgt spid="18"/>
                                        </p:tgtEl>
                                      </p:cBhvr>
                                    </p:animEffect>
                                  </p:childTnLst>
                                </p:cTn>
                              </p:par>
                            </p:childTnLst>
                          </p:cTn>
                        </p:par>
                        <p:par>
                          <p:cTn id="28" fill="hold">
                            <p:stCondLst>
                              <p:cond delay="3100"/>
                            </p:stCondLst>
                            <p:childTnLst>
                              <p:par>
                                <p:cTn id="29" presetID="2" presetClass="entr" presetSubtype="8" de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100"/>
                            </p:stCondLst>
                            <p:childTnLst>
                              <p:par>
                                <p:cTn id="42" presetID="49" presetClass="entr" presetSubtype="0"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 calcmode="lin" valueType="num">
                                      <p:cBhvr>
                                        <p:cTn id="46" dur="500" fill="hold"/>
                                        <p:tgtEl>
                                          <p:spTgt spid="5"/>
                                        </p:tgtEl>
                                        <p:attrNameLst>
                                          <p:attrName>style.rotation</p:attrName>
                                        </p:attrNameLst>
                                      </p:cBhvr>
                                      <p:tavLst>
                                        <p:tav tm="0">
                                          <p:val>
                                            <p:fltVal val="360"/>
                                          </p:val>
                                        </p:tav>
                                        <p:tav tm="100000">
                                          <p:val>
                                            <p:fltVal val="0"/>
                                          </p:val>
                                        </p:tav>
                                      </p:tavLst>
                                    </p:anim>
                                    <p:animEffect transition="in" filter="fade">
                                      <p:cBhvr>
                                        <p:cTn id="47" dur="500"/>
                                        <p:tgtEl>
                                          <p:spTgt spid="5"/>
                                        </p:tgtEl>
                                      </p:cBhvr>
                                    </p:animEffect>
                                  </p:childTnLst>
                                </p:cTn>
                              </p:par>
                            </p:childTnLst>
                          </p:cTn>
                        </p:par>
                        <p:par>
                          <p:cTn id="48" fill="hold">
                            <p:stCondLst>
                              <p:cond delay="46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20" grpId="0"/>
      <p:bldP spid="13" grpId="0"/>
      <p:bldP spid="14" grpId="0" animBg="1"/>
      <p:bldP spid="17" grpId="0" animBg="1"/>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图表 44"/>
          <p:cNvGraphicFramePr/>
          <p:nvPr>
            <p:extLst>
              <p:ext uri="{D42A27DB-BD31-4B8C-83A1-F6EECF244321}">
                <p14:modId xmlns:p14="http://schemas.microsoft.com/office/powerpoint/2010/main" val="182093967"/>
              </p:ext>
            </p:extLst>
          </p:nvPr>
        </p:nvGraphicFramePr>
        <p:xfrm>
          <a:off x="1397756" y="1926505"/>
          <a:ext cx="2522649" cy="2474259"/>
        </p:xfrm>
        <a:graphic>
          <a:graphicData uri="http://schemas.openxmlformats.org/drawingml/2006/chart">
            <c:chart xmlns:c="http://schemas.openxmlformats.org/drawingml/2006/chart" xmlns:r="http://schemas.openxmlformats.org/officeDocument/2006/relationships" r:id="rId4"/>
          </a:graphicData>
        </a:graphic>
      </p:graphicFrame>
      <p:sp>
        <p:nvSpPr>
          <p:cNvPr id="46" name="同心圆 45"/>
          <p:cNvSpPr>
            <a:spLocks noChangeAspect="1"/>
          </p:cNvSpPr>
          <p:nvPr/>
        </p:nvSpPr>
        <p:spPr>
          <a:xfrm>
            <a:off x="1690302" y="2209306"/>
            <a:ext cx="1936376" cy="1936376"/>
          </a:xfrm>
          <a:prstGeom prst="donut">
            <a:avLst>
              <a:gd name="adj" fmla="val 6978"/>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aphicFrame>
        <p:nvGraphicFramePr>
          <p:cNvPr id="47" name="图表 46"/>
          <p:cNvGraphicFramePr/>
          <p:nvPr>
            <p:extLst>
              <p:ext uri="{D42A27DB-BD31-4B8C-83A1-F6EECF244321}">
                <p14:modId xmlns:p14="http://schemas.microsoft.com/office/powerpoint/2010/main" val="1913611097"/>
              </p:ext>
            </p:extLst>
          </p:nvPr>
        </p:nvGraphicFramePr>
        <p:xfrm>
          <a:off x="4910447" y="1926505"/>
          <a:ext cx="2522649" cy="2474259"/>
        </p:xfrm>
        <a:graphic>
          <a:graphicData uri="http://schemas.openxmlformats.org/drawingml/2006/chart">
            <c:chart xmlns:c="http://schemas.openxmlformats.org/drawingml/2006/chart" xmlns:r="http://schemas.openxmlformats.org/officeDocument/2006/relationships" r:id="rId5"/>
          </a:graphicData>
        </a:graphic>
      </p:graphicFrame>
      <p:sp>
        <p:nvSpPr>
          <p:cNvPr id="48" name="同心圆 47"/>
          <p:cNvSpPr>
            <a:spLocks noChangeAspect="1"/>
          </p:cNvSpPr>
          <p:nvPr/>
        </p:nvSpPr>
        <p:spPr>
          <a:xfrm>
            <a:off x="5202993" y="2209306"/>
            <a:ext cx="1936376" cy="1936376"/>
          </a:xfrm>
          <a:prstGeom prst="donut">
            <a:avLst>
              <a:gd name="adj" fmla="val 6978"/>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aphicFrame>
        <p:nvGraphicFramePr>
          <p:cNvPr id="49" name="图表 48"/>
          <p:cNvGraphicFramePr/>
          <p:nvPr>
            <p:extLst>
              <p:ext uri="{D42A27DB-BD31-4B8C-83A1-F6EECF244321}">
                <p14:modId xmlns:p14="http://schemas.microsoft.com/office/powerpoint/2010/main" val="424923482"/>
              </p:ext>
            </p:extLst>
          </p:nvPr>
        </p:nvGraphicFramePr>
        <p:xfrm>
          <a:off x="8314910" y="1926505"/>
          <a:ext cx="2522649" cy="2474259"/>
        </p:xfrm>
        <a:graphic>
          <a:graphicData uri="http://schemas.openxmlformats.org/drawingml/2006/chart">
            <c:chart xmlns:c="http://schemas.openxmlformats.org/drawingml/2006/chart" xmlns:r="http://schemas.openxmlformats.org/officeDocument/2006/relationships" r:id="rId6"/>
          </a:graphicData>
        </a:graphic>
      </p:graphicFrame>
      <p:sp>
        <p:nvSpPr>
          <p:cNvPr id="50" name="同心圆 49"/>
          <p:cNvSpPr>
            <a:spLocks noChangeAspect="1"/>
          </p:cNvSpPr>
          <p:nvPr/>
        </p:nvSpPr>
        <p:spPr>
          <a:xfrm>
            <a:off x="8607456" y="2209306"/>
            <a:ext cx="1936376" cy="1936376"/>
          </a:xfrm>
          <a:prstGeom prst="donut">
            <a:avLst>
              <a:gd name="adj" fmla="val 6978"/>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5" name="Shape 2527"/>
          <p:cNvSpPr/>
          <p:nvPr/>
        </p:nvSpPr>
        <p:spPr>
          <a:xfrm>
            <a:off x="2384649" y="2903653"/>
            <a:ext cx="547681" cy="547681"/>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2070A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76" name="Shape 2591"/>
          <p:cNvSpPr/>
          <p:nvPr/>
        </p:nvSpPr>
        <p:spPr>
          <a:xfrm>
            <a:off x="9301803" y="2948899"/>
            <a:ext cx="547681" cy="54768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2CC6D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77" name="Shape 2633"/>
          <p:cNvSpPr/>
          <p:nvPr/>
        </p:nvSpPr>
        <p:spPr>
          <a:xfrm>
            <a:off x="5897340" y="2952423"/>
            <a:ext cx="547681" cy="54768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34B2E4"/>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nvGrpSpPr>
          <p:cNvPr id="2" name="组合 1"/>
          <p:cNvGrpSpPr/>
          <p:nvPr/>
        </p:nvGrpSpPr>
        <p:grpSpPr>
          <a:xfrm>
            <a:off x="1292319" y="4508625"/>
            <a:ext cx="2771877" cy="1204882"/>
            <a:chOff x="1292319" y="4508625"/>
            <a:chExt cx="2771877" cy="1204882"/>
          </a:xfrm>
        </p:grpSpPr>
        <p:sp>
          <p:nvSpPr>
            <p:cNvPr id="78" name="矩形 77"/>
            <p:cNvSpPr/>
            <p:nvPr/>
          </p:nvSpPr>
          <p:spPr>
            <a:xfrm>
              <a:off x="1343217" y="5008249"/>
              <a:ext cx="2670081"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79" name="矩形 78"/>
            <p:cNvSpPr/>
            <p:nvPr/>
          </p:nvSpPr>
          <p:spPr>
            <a:xfrm>
              <a:off x="1292319" y="4508625"/>
              <a:ext cx="2771877"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3" name="组合 2"/>
          <p:cNvGrpSpPr/>
          <p:nvPr/>
        </p:nvGrpSpPr>
        <p:grpSpPr>
          <a:xfrm>
            <a:off x="4710061" y="4508625"/>
            <a:ext cx="2771877" cy="1204882"/>
            <a:chOff x="4710061" y="4508625"/>
            <a:chExt cx="2771877" cy="1204882"/>
          </a:xfrm>
        </p:grpSpPr>
        <p:sp>
          <p:nvSpPr>
            <p:cNvPr id="80" name="矩形 79"/>
            <p:cNvSpPr/>
            <p:nvPr/>
          </p:nvSpPr>
          <p:spPr>
            <a:xfrm>
              <a:off x="4760959" y="5008249"/>
              <a:ext cx="2670081"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81" name="矩形 80"/>
            <p:cNvSpPr/>
            <p:nvPr/>
          </p:nvSpPr>
          <p:spPr>
            <a:xfrm>
              <a:off x="4710061" y="4508625"/>
              <a:ext cx="2771877"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4" name="组合 3"/>
          <p:cNvGrpSpPr/>
          <p:nvPr/>
        </p:nvGrpSpPr>
        <p:grpSpPr>
          <a:xfrm>
            <a:off x="8127803" y="4508625"/>
            <a:ext cx="2771877" cy="1204882"/>
            <a:chOff x="8127803" y="4508625"/>
            <a:chExt cx="2771877" cy="1204882"/>
          </a:xfrm>
        </p:grpSpPr>
        <p:sp>
          <p:nvSpPr>
            <p:cNvPr id="82" name="矩形 81"/>
            <p:cNvSpPr/>
            <p:nvPr/>
          </p:nvSpPr>
          <p:spPr>
            <a:xfrm>
              <a:off x="8178701" y="5008249"/>
              <a:ext cx="2670081"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83" name="矩形 82"/>
            <p:cNvSpPr/>
            <p:nvPr/>
          </p:nvSpPr>
          <p:spPr>
            <a:xfrm>
              <a:off x="8127803" y="4508625"/>
              <a:ext cx="2771877"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20" name="矩形 19"/>
          <p:cNvSpPr/>
          <p:nvPr/>
        </p:nvSpPr>
        <p:spPr>
          <a:xfrm>
            <a:off x="1666993" y="692150"/>
            <a:ext cx="5254312"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project has been completed</a:t>
            </a:r>
            <a:r>
              <a:rPr lang="en-US" altLang="zh-CN" sz="2400" kern="0" dirty="0">
                <a:solidFill>
                  <a:prstClr val="black">
                    <a:lumMod val="65000"/>
                    <a:lumOff val="35000"/>
                  </a:prstClr>
                </a:solidFill>
                <a:cs typeface="+mn-ea"/>
                <a:sym typeface="+mn-lt"/>
              </a:rPr>
              <a:t>01</a:t>
            </a:r>
            <a:endParaRPr lang="zh-CN" altLang="en-US" sz="2400" kern="0" dirty="0">
              <a:solidFill>
                <a:prstClr val="black">
                  <a:lumMod val="65000"/>
                  <a:lumOff val="35000"/>
                </a:prstClr>
              </a:solidFill>
              <a:cs typeface="+mn-ea"/>
              <a:sym typeface="+mn-lt"/>
            </a:endParaRPr>
          </a:p>
        </p:txBody>
      </p:sp>
      <p:sp>
        <p:nvSpPr>
          <p:cNvPr id="21" name="圆角矩形 20"/>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494879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c="http://schemas.openxmlformats.org/drawingml/2006/chart"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ppt_w</p:attrName>
                                        </p:attrNameLst>
                                      </p:cBhvr>
                                      <p:tavLst>
                                        <p:tav tm="0" fmla="#ppt_w*sin(2.5*pi*$)">
                                          <p:val>
                                            <p:fltVal val="0"/>
                                          </p:val>
                                        </p:tav>
                                        <p:tav tm="100000">
                                          <p:val>
                                            <p:fltVal val="1"/>
                                          </p:val>
                                        </p:tav>
                                      </p:tavLst>
                                    </p:anim>
                                    <p:anim calcmode="lin" valueType="num">
                                      <p:cBhvr>
                                        <p:cTn id="17" dur="500" fill="hold"/>
                                        <p:tgtEl>
                                          <p:spTgt spid="20"/>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750" fill="hold"/>
                                        <p:tgtEl>
                                          <p:spTgt spid="45"/>
                                        </p:tgtEl>
                                        <p:attrNameLst>
                                          <p:attrName>ppt_w</p:attrName>
                                        </p:attrNameLst>
                                      </p:cBhvr>
                                      <p:tavLst>
                                        <p:tav tm="0">
                                          <p:val>
                                            <p:fltVal val="0"/>
                                          </p:val>
                                        </p:tav>
                                        <p:tav tm="100000">
                                          <p:val>
                                            <p:strVal val="#ppt_w"/>
                                          </p:val>
                                        </p:tav>
                                      </p:tavLst>
                                    </p:anim>
                                    <p:anim calcmode="lin" valueType="num">
                                      <p:cBhvr>
                                        <p:cTn id="22" dur="750" fill="hold"/>
                                        <p:tgtEl>
                                          <p:spTgt spid="45"/>
                                        </p:tgtEl>
                                        <p:attrNameLst>
                                          <p:attrName>ppt_h</p:attrName>
                                        </p:attrNameLst>
                                      </p:cBhvr>
                                      <p:tavLst>
                                        <p:tav tm="0">
                                          <p:val>
                                            <p:fltVal val="0"/>
                                          </p:val>
                                        </p:tav>
                                        <p:tav tm="100000">
                                          <p:val>
                                            <p:strVal val="#ppt_h"/>
                                          </p:val>
                                        </p:tav>
                                      </p:tavLst>
                                    </p:anim>
                                    <p:animEffect transition="in" filter="fade">
                                      <p:cBhvr>
                                        <p:cTn id="23" dur="750"/>
                                        <p:tgtEl>
                                          <p:spTgt spid="45"/>
                                        </p:tgtEl>
                                      </p:cBhvr>
                                    </p:animEffect>
                                  </p:childTnLst>
                                </p:cTn>
                              </p:par>
                            </p:childTnLst>
                          </p:cTn>
                        </p:par>
                        <p:par>
                          <p:cTn id="24" fill="hold">
                            <p:stCondLst>
                              <p:cond delay="2100"/>
                            </p:stCondLst>
                            <p:childTnLst>
                              <p:par>
                                <p:cTn id="25" presetID="10"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par>
                          <p:cTn id="28" fill="hold">
                            <p:stCondLst>
                              <p:cond delay="2600"/>
                            </p:stCondLst>
                            <p:childTnLst>
                              <p:par>
                                <p:cTn id="29" presetID="2" presetClass="entr" presetSubtype="4"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6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750" fill="hold"/>
                                        <p:tgtEl>
                                          <p:spTgt spid="47"/>
                                        </p:tgtEl>
                                        <p:attrNameLst>
                                          <p:attrName>ppt_w</p:attrName>
                                        </p:attrNameLst>
                                      </p:cBhvr>
                                      <p:tavLst>
                                        <p:tav tm="0">
                                          <p:val>
                                            <p:fltVal val="0"/>
                                          </p:val>
                                        </p:tav>
                                        <p:tav tm="100000">
                                          <p:val>
                                            <p:strVal val="#ppt_w"/>
                                          </p:val>
                                        </p:tav>
                                      </p:tavLst>
                                    </p:anim>
                                    <p:anim calcmode="lin" valueType="num">
                                      <p:cBhvr>
                                        <p:cTn id="37" dur="750" fill="hold"/>
                                        <p:tgtEl>
                                          <p:spTgt spid="47"/>
                                        </p:tgtEl>
                                        <p:attrNameLst>
                                          <p:attrName>ppt_h</p:attrName>
                                        </p:attrNameLst>
                                      </p:cBhvr>
                                      <p:tavLst>
                                        <p:tav tm="0">
                                          <p:val>
                                            <p:fltVal val="0"/>
                                          </p:val>
                                        </p:tav>
                                        <p:tav tm="100000">
                                          <p:val>
                                            <p:strVal val="#ppt_h"/>
                                          </p:val>
                                        </p:tav>
                                      </p:tavLst>
                                    </p:anim>
                                    <p:animEffect transition="in" filter="fade">
                                      <p:cBhvr>
                                        <p:cTn id="38" dur="750"/>
                                        <p:tgtEl>
                                          <p:spTgt spid="47"/>
                                        </p:tgtEl>
                                      </p:cBhvr>
                                    </p:animEffect>
                                  </p:childTnLst>
                                </p:cTn>
                              </p:par>
                            </p:childTnLst>
                          </p:cTn>
                        </p:par>
                        <p:par>
                          <p:cTn id="39" fill="hold">
                            <p:stCondLst>
                              <p:cond delay="435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par>
                          <p:cTn id="43" fill="hold">
                            <p:stCondLst>
                              <p:cond delay="5350"/>
                            </p:stCondLst>
                            <p:childTnLst>
                              <p:par>
                                <p:cTn id="44" presetID="2" presetClass="entr" presetSubtype="4" decel="10000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1000" fill="hold"/>
                                        <p:tgtEl>
                                          <p:spTgt spid="3"/>
                                        </p:tgtEl>
                                        <p:attrNameLst>
                                          <p:attrName>ppt_x</p:attrName>
                                        </p:attrNameLst>
                                      </p:cBhvr>
                                      <p:tavLst>
                                        <p:tav tm="0">
                                          <p:val>
                                            <p:strVal val="#ppt_x"/>
                                          </p:val>
                                        </p:tav>
                                        <p:tav tm="100000">
                                          <p:val>
                                            <p:strVal val="#ppt_x"/>
                                          </p:val>
                                        </p:tav>
                                      </p:tavLst>
                                    </p:anim>
                                    <p:anim calcmode="lin" valueType="num">
                                      <p:cBhvr additive="base">
                                        <p:cTn id="47" dur="1000" fill="hold"/>
                                        <p:tgtEl>
                                          <p:spTgt spid="3"/>
                                        </p:tgtEl>
                                        <p:attrNameLst>
                                          <p:attrName>ppt_y</p:attrName>
                                        </p:attrNameLst>
                                      </p:cBhvr>
                                      <p:tavLst>
                                        <p:tav tm="0">
                                          <p:val>
                                            <p:strVal val="1+#ppt_h/2"/>
                                          </p:val>
                                        </p:tav>
                                        <p:tav tm="100000">
                                          <p:val>
                                            <p:strVal val="#ppt_y"/>
                                          </p:val>
                                        </p:tav>
                                      </p:tavLst>
                                    </p:anim>
                                  </p:childTnLst>
                                </p:cTn>
                              </p:par>
                            </p:childTnLst>
                          </p:cTn>
                        </p:par>
                        <p:par>
                          <p:cTn id="48" fill="hold">
                            <p:stCondLst>
                              <p:cond delay="635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750" fill="hold"/>
                                        <p:tgtEl>
                                          <p:spTgt spid="49"/>
                                        </p:tgtEl>
                                        <p:attrNameLst>
                                          <p:attrName>ppt_w</p:attrName>
                                        </p:attrNameLst>
                                      </p:cBhvr>
                                      <p:tavLst>
                                        <p:tav tm="0">
                                          <p:val>
                                            <p:fltVal val="0"/>
                                          </p:val>
                                        </p:tav>
                                        <p:tav tm="100000">
                                          <p:val>
                                            <p:strVal val="#ppt_w"/>
                                          </p:val>
                                        </p:tav>
                                      </p:tavLst>
                                    </p:anim>
                                    <p:anim calcmode="lin" valueType="num">
                                      <p:cBhvr>
                                        <p:cTn id="52" dur="750" fill="hold"/>
                                        <p:tgtEl>
                                          <p:spTgt spid="49"/>
                                        </p:tgtEl>
                                        <p:attrNameLst>
                                          <p:attrName>ppt_h</p:attrName>
                                        </p:attrNameLst>
                                      </p:cBhvr>
                                      <p:tavLst>
                                        <p:tav tm="0">
                                          <p:val>
                                            <p:fltVal val="0"/>
                                          </p:val>
                                        </p:tav>
                                        <p:tav tm="100000">
                                          <p:val>
                                            <p:strVal val="#ppt_h"/>
                                          </p:val>
                                        </p:tav>
                                      </p:tavLst>
                                    </p:anim>
                                    <p:animEffect transition="in" filter="fade">
                                      <p:cBhvr>
                                        <p:cTn id="53" dur="750"/>
                                        <p:tgtEl>
                                          <p:spTgt spid="49"/>
                                        </p:tgtEl>
                                      </p:cBhvr>
                                    </p:animEffect>
                                  </p:childTnLst>
                                </p:cTn>
                              </p:par>
                            </p:childTnLst>
                          </p:cTn>
                        </p:par>
                        <p:par>
                          <p:cTn id="54" fill="hold">
                            <p:stCondLst>
                              <p:cond delay="7100"/>
                            </p:stCondLst>
                            <p:childTnLst>
                              <p:par>
                                <p:cTn id="55" presetID="10"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par>
                          <p:cTn id="58" fill="hold">
                            <p:stCondLst>
                              <p:cond delay="7600"/>
                            </p:stCondLst>
                            <p:childTnLst>
                              <p:par>
                                <p:cTn id="59" presetID="2" presetClass="entr" presetSubtype="4" decel="10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1000" fill="hold"/>
                                        <p:tgtEl>
                                          <p:spTgt spid="4"/>
                                        </p:tgtEl>
                                        <p:attrNameLst>
                                          <p:attrName>ppt_x</p:attrName>
                                        </p:attrNameLst>
                                      </p:cBhvr>
                                      <p:tavLst>
                                        <p:tav tm="0">
                                          <p:val>
                                            <p:strVal val="#ppt_x"/>
                                          </p:val>
                                        </p:tav>
                                        <p:tav tm="100000">
                                          <p:val>
                                            <p:strVal val="#ppt_x"/>
                                          </p:val>
                                        </p:tav>
                                      </p:tavLst>
                                    </p:anim>
                                    <p:anim calcmode="lin" valueType="num">
                                      <p:cBhvr additive="base">
                                        <p:cTn id="6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Graphic spid="47" grpId="0">
        <p:bldAsOne/>
      </p:bldGraphic>
      <p:bldGraphic spid="49" grpId="0">
        <p:bldAsOne/>
      </p:bldGraphic>
      <p:bldP spid="75" grpId="0" animBg="1"/>
      <p:bldP spid="76" grpId="0" animBg="1"/>
      <p:bldP spid="77" grpId="0" animBg="1"/>
      <p:bldP spid="20"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4713" y="3429000"/>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3" name="矩形 12"/>
          <p:cNvSpPr/>
          <p:nvPr/>
        </p:nvSpPr>
        <p:spPr>
          <a:xfrm>
            <a:off x="874713" y="2208575"/>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cxnSp>
        <p:nvCxnSpPr>
          <p:cNvPr id="14" name="直接连接符 13"/>
          <p:cNvCxnSpPr/>
          <p:nvPr/>
        </p:nvCxnSpPr>
        <p:spPr>
          <a:xfrm>
            <a:off x="987752" y="3145797"/>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74713" y="4417214"/>
            <a:ext cx="4416615" cy="1384995"/>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graphicFrame>
        <p:nvGraphicFramePr>
          <p:cNvPr id="19" name="图表 18"/>
          <p:cNvGraphicFramePr/>
          <p:nvPr>
            <p:extLst>
              <p:ext uri="{D42A27DB-BD31-4B8C-83A1-F6EECF244321}">
                <p14:modId xmlns:p14="http://schemas.microsoft.com/office/powerpoint/2010/main" val="1505580472"/>
              </p:ext>
            </p:extLst>
          </p:nvPr>
        </p:nvGraphicFramePr>
        <p:xfrm>
          <a:off x="5665788" y="2043892"/>
          <a:ext cx="62484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a:xfrm>
            <a:off x="1666993" y="692150"/>
            <a:ext cx="5591936"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project has been completed</a:t>
            </a:r>
            <a:r>
              <a:rPr lang="en-US" altLang="zh-CN" sz="2400" kern="0" dirty="0">
                <a:solidFill>
                  <a:prstClr val="black">
                    <a:lumMod val="65000"/>
                    <a:lumOff val="35000"/>
                  </a:prstClr>
                </a:solidFill>
                <a:cs typeface="+mn-ea"/>
                <a:sym typeface="+mn-lt"/>
              </a:rPr>
              <a:t>02</a:t>
            </a:r>
            <a:endParaRPr lang="zh-CN" altLang="en-US" sz="2400" kern="0" dirty="0">
              <a:solidFill>
                <a:prstClr val="black">
                  <a:lumMod val="65000"/>
                  <a:lumOff val="35000"/>
                </a:prstClr>
              </a:solidFill>
              <a:cs typeface="+mn-ea"/>
              <a:sym typeface="+mn-lt"/>
            </a:endParaRPr>
          </a:p>
        </p:txBody>
      </p:sp>
      <p:sp>
        <p:nvSpPr>
          <p:cNvPr id="16" name="圆角矩形 15"/>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54558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c="http://schemas.openxmlformats.org/drawingml/2006/chart"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ppt_w</p:attrName>
                                        </p:attrNameLst>
                                      </p:cBhvr>
                                      <p:tavLst>
                                        <p:tav tm="0" fmla="#ppt_w*sin(2.5*pi*$)">
                                          <p:val>
                                            <p:fltVal val="0"/>
                                          </p:val>
                                        </p:tav>
                                        <p:tav tm="100000">
                                          <p:val>
                                            <p:fltVal val="1"/>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45" presetClass="entr" presetSubtype="0" fill="hold" grpId="0" nodeType="afterEffect">
                                  <p:stCondLst>
                                    <p:cond delay="0"/>
                                  </p:stCondLst>
                                  <p:iterate type="lt">
                                    <p:tmPct val="20000"/>
                                  </p:iterate>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ppt_w</p:attrName>
                                        </p:attrNameLst>
                                      </p:cBhvr>
                                      <p:tavLst>
                                        <p:tav tm="0" fmla="#ppt_w*sin(2.5*pi*$)">
                                          <p:val>
                                            <p:fltVal val="0"/>
                                          </p:val>
                                        </p:tav>
                                        <p:tav tm="100000">
                                          <p:val>
                                            <p:fltVal val="1"/>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850"/>
                            </p:stCondLst>
                            <p:childTnLst>
                              <p:par>
                                <p:cTn id="29" presetID="2" presetClass="entr" presetSubtype="2" decel="10000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0-#ppt_w/2"/>
                                          </p:val>
                                        </p:tav>
                                        <p:tav tm="100000">
                                          <p:val>
                                            <p:strVal val="#ppt_x"/>
                                          </p:val>
                                        </p:tav>
                                      </p:tavLst>
                                    </p:anim>
                                    <p:anim calcmode="lin" valueType="num">
                                      <p:cBhvr additive="base">
                                        <p:cTn id="36" dur="10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3850"/>
                            </p:stCondLst>
                            <p:childTnLst>
                              <p:par>
                                <p:cTn id="38" presetID="2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Graphic spid="19" grpId="0">
        <p:bldAsOne/>
      </p:bldGraphic>
      <p:bldP spid="15" grpId="0"/>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0"/>
          <p:cNvGrpSpPr/>
          <p:nvPr/>
        </p:nvGrpSpPr>
        <p:grpSpPr>
          <a:xfrm rot="21317047">
            <a:off x="3288206" y="2912439"/>
            <a:ext cx="5742558" cy="2698577"/>
            <a:chOff x="0" y="0"/>
            <a:chExt cx="11484900" cy="5397151"/>
          </a:xfrm>
          <a:solidFill>
            <a:schemeClr val="accent1"/>
          </a:solidFill>
        </p:grpSpPr>
        <p:sp>
          <p:nvSpPr>
            <p:cNvPr id="63" name="íṡľíḍè-Freeform: Shape 37"/>
            <p:cNvSpPr/>
            <p:nvPr/>
          </p:nvSpPr>
          <p:spPr>
            <a:xfrm rot="21488820">
              <a:off x="11413615" y="3291770"/>
              <a:ext cx="53125" cy="5328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10800" y="0"/>
                    <a:pt x="10800" y="0"/>
                  </a:cubicBezTo>
                  <a:cubicBezTo>
                    <a:pt x="4835" y="0"/>
                    <a:pt x="0" y="482"/>
                    <a:pt x="0" y="1077"/>
                  </a:cubicBezTo>
                  <a:cubicBezTo>
                    <a:pt x="0" y="1077"/>
                    <a:pt x="0" y="1077"/>
                    <a:pt x="0" y="1077"/>
                  </a:cubicBezTo>
                  <a:lnTo>
                    <a:pt x="0" y="20523"/>
                  </a:lnTo>
                  <a:cubicBezTo>
                    <a:pt x="0" y="20523"/>
                    <a:pt x="0" y="20523"/>
                    <a:pt x="0" y="20523"/>
                  </a:cubicBezTo>
                  <a:cubicBezTo>
                    <a:pt x="0" y="21118"/>
                    <a:pt x="4835" y="21600"/>
                    <a:pt x="10800" y="21600"/>
                  </a:cubicBezTo>
                  <a:cubicBezTo>
                    <a:pt x="10800" y="21600"/>
                    <a:pt x="10800" y="21600"/>
                    <a:pt x="10800" y="21600"/>
                  </a:cubicBezTo>
                  <a:cubicBezTo>
                    <a:pt x="10800" y="21600"/>
                    <a:pt x="10800" y="21600"/>
                    <a:pt x="10800" y="21600"/>
                  </a:cubicBezTo>
                  <a:cubicBezTo>
                    <a:pt x="16765" y="21600"/>
                    <a:pt x="21600" y="21118"/>
                    <a:pt x="21600" y="20523"/>
                  </a:cubicBezTo>
                  <a:cubicBezTo>
                    <a:pt x="21600" y="20523"/>
                    <a:pt x="21600" y="20523"/>
                    <a:pt x="21600" y="20523"/>
                  </a:cubicBezTo>
                  <a:lnTo>
                    <a:pt x="21600" y="1077"/>
                  </a:lnTo>
                  <a:cubicBezTo>
                    <a:pt x="21600" y="1077"/>
                    <a:pt x="21600" y="1077"/>
                    <a:pt x="21600" y="1077"/>
                  </a:cubicBezTo>
                  <a:cubicBezTo>
                    <a:pt x="21600" y="482"/>
                    <a:pt x="16765" y="0"/>
                    <a:pt x="10800" y="0"/>
                  </a:cubicBezTo>
                  <a:cubicBezTo>
                    <a:pt x="10800" y="0"/>
                    <a:pt x="10800" y="0"/>
                    <a:pt x="10800" y="0"/>
                  </a:cubicBezTo>
                  <a:close/>
                </a:path>
              </a:pathLst>
            </a:custGeom>
            <a:solidFill>
              <a:schemeClr val="tx2">
                <a:lumMod val="40000"/>
                <a:lumOff val="60000"/>
              </a:schemeClr>
            </a:solidFill>
            <a:ln w="12700" cap="flat">
              <a:noFill/>
              <a:miter lim="400000"/>
            </a:ln>
            <a:effectLst/>
          </p:spPr>
          <p:txBody>
            <a:bodyPr anchor="ctr"/>
            <a:lstStyle/>
            <a:p>
              <a:pPr algn="ctr"/>
              <a:endParaRPr>
                <a:cs typeface="+mn-ea"/>
                <a:sym typeface="+mn-lt"/>
              </a:endParaRPr>
            </a:p>
          </p:txBody>
        </p:sp>
        <p:sp>
          <p:nvSpPr>
            <p:cNvPr id="64" name="íṡľíḍè-Rectangle: Rounded Corners 38"/>
            <p:cNvSpPr/>
            <p:nvPr/>
          </p:nvSpPr>
          <p:spPr>
            <a:xfrm rot="21488820">
              <a:off x="16798" y="1326809"/>
              <a:ext cx="47840" cy="456310"/>
            </a:xfrm>
            <a:prstGeom prst="roundRect">
              <a:avLst>
                <a:gd name="adj" fmla="val 50000"/>
              </a:avLst>
            </a:prstGeom>
            <a:solidFill>
              <a:schemeClr val="tx2">
                <a:lumMod val="40000"/>
                <a:lumOff val="60000"/>
              </a:schemeClr>
            </a:solidFill>
            <a:ln w="12700" cap="flat">
              <a:noFill/>
              <a:miter lim="400000"/>
            </a:ln>
            <a:effectLst/>
          </p:spPr>
          <p:txBody>
            <a:bodyPr anchor="ctr"/>
            <a:lstStyle/>
            <a:p>
              <a:pPr algn="ctr"/>
              <a:endParaRPr>
                <a:cs typeface="+mn-ea"/>
                <a:sym typeface="+mn-lt"/>
              </a:endParaRPr>
            </a:p>
          </p:txBody>
        </p:sp>
        <p:sp>
          <p:nvSpPr>
            <p:cNvPr id="65" name="íṡľíḍè-Freeform: Shape 39"/>
            <p:cNvSpPr/>
            <p:nvPr/>
          </p:nvSpPr>
          <p:spPr>
            <a:xfrm>
              <a:off x="0" y="0"/>
              <a:ext cx="11422238" cy="4833902"/>
            </a:xfrm>
            <a:custGeom>
              <a:avLst/>
              <a:gdLst/>
              <a:ahLst/>
              <a:cxnLst>
                <a:cxn ang="0">
                  <a:pos x="wd2" y="hd2"/>
                </a:cxn>
                <a:cxn ang="5400000">
                  <a:pos x="wd2" y="hd2"/>
                </a:cxn>
                <a:cxn ang="10800000">
                  <a:pos x="wd2" y="hd2"/>
                </a:cxn>
                <a:cxn ang="16200000">
                  <a:pos x="wd2" y="hd2"/>
                </a:cxn>
              </a:cxnLst>
              <a:rect l="0" t="0" r="r" b="b"/>
              <a:pathLst>
                <a:path w="21350" h="20839" extrusionOk="0">
                  <a:moveTo>
                    <a:pt x="11634" y="18433"/>
                  </a:moveTo>
                  <a:lnTo>
                    <a:pt x="1573" y="6842"/>
                  </a:lnTo>
                  <a:lnTo>
                    <a:pt x="9003" y="1791"/>
                  </a:lnTo>
                  <a:lnTo>
                    <a:pt x="19344" y="12584"/>
                  </a:lnTo>
                  <a:cubicBezTo>
                    <a:pt x="19344" y="12584"/>
                    <a:pt x="11634" y="18433"/>
                    <a:pt x="11634" y="18433"/>
                  </a:cubicBezTo>
                  <a:close/>
                  <a:moveTo>
                    <a:pt x="8784" y="671"/>
                  </a:moveTo>
                  <a:cubicBezTo>
                    <a:pt x="7783" y="-344"/>
                    <a:pt x="7282" y="94"/>
                    <a:pt x="7282" y="94"/>
                  </a:cubicBezTo>
                  <a:lnTo>
                    <a:pt x="97" y="5086"/>
                  </a:lnTo>
                  <a:cubicBezTo>
                    <a:pt x="97" y="5086"/>
                    <a:pt x="-125" y="5453"/>
                    <a:pt x="104" y="5988"/>
                  </a:cubicBezTo>
                  <a:lnTo>
                    <a:pt x="12524" y="20386"/>
                  </a:lnTo>
                  <a:cubicBezTo>
                    <a:pt x="12524" y="20386"/>
                    <a:pt x="13062" y="21256"/>
                    <a:pt x="13541" y="20584"/>
                  </a:cubicBezTo>
                  <a:lnTo>
                    <a:pt x="21251" y="14568"/>
                  </a:lnTo>
                  <a:cubicBezTo>
                    <a:pt x="21475" y="14056"/>
                    <a:pt x="21251" y="13568"/>
                    <a:pt x="21251" y="13568"/>
                  </a:cubicBezTo>
                  <a:cubicBezTo>
                    <a:pt x="21251" y="13568"/>
                    <a:pt x="8784" y="671"/>
                    <a:pt x="8784" y="671"/>
                  </a:cubicBezTo>
                  <a:close/>
                </a:path>
              </a:pathLst>
            </a:custGeom>
            <a:solidFill>
              <a:schemeClr val="tx2">
                <a:lumMod val="20000"/>
                <a:lumOff val="80000"/>
              </a:schemeClr>
            </a:solidFill>
            <a:ln w="12700" cap="flat">
              <a:noFill/>
              <a:miter lim="400000"/>
            </a:ln>
            <a:effectLst/>
          </p:spPr>
          <p:txBody>
            <a:bodyPr anchor="ctr"/>
            <a:lstStyle/>
            <a:p>
              <a:pPr algn="ctr"/>
              <a:endParaRPr>
                <a:cs typeface="+mn-ea"/>
                <a:sym typeface="+mn-lt"/>
              </a:endParaRPr>
            </a:p>
          </p:txBody>
        </p:sp>
        <p:sp>
          <p:nvSpPr>
            <p:cNvPr id="66" name="íṡľíḍè-Freeform: Shape 40"/>
            <p:cNvSpPr/>
            <p:nvPr/>
          </p:nvSpPr>
          <p:spPr>
            <a:xfrm>
              <a:off x="36843" y="1749998"/>
              <a:ext cx="11448057" cy="3647153"/>
            </a:xfrm>
            <a:custGeom>
              <a:avLst/>
              <a:gdLst/>
              <a:ahLst/>
              <a:cxnLst>
                <a:cxn ang="0">
                  <a:pos x="wd2" y="hd2"/>
                </a:cxn>
                <a:cxn ang="5400000">
                  <a:pos x="wd2" y="hd2"/>
                </a:cxn>
                <a:cxn ang="10800000">
                  <a:pos x="wd2" y="hd2"/>
                </a:cxn>
                <a:cxn ang="16200000">
                  <a:pos x="wd2" y="hd2"/>
                </a:cxn>
              </a:cxnLst>
              <a:rect l="0" t="0" r="r" b="b"/>
              <a:pathLst>
                <a:path w="21600" h="21600" extrusionOk="0">
                  <a:moveTo>
                    <a:pt x="21600" y="12162"/>
                  </a:moveTo>
                  <a:cubicBezTo>
                    <a:pt x="21600" y="12253"/>
                    <a:pt x="21599" y="12346"/>
                    <a:pt x="21599" y="12437"/>
                  </a:cubicBezTo>
                  <a:lnTo>
                    <a:pt x="21599" y="12456"/>
                  </a:lnTo>
                  <a:cubicBezTo>
                    <a:pt x="21599" y="12461"/>
                    <a:pt x="21599" y="12469"/>
                    <a:pt x="21599" y="12474"/>
                  </a:cubicBezTo>
                  <a:cubicBezTo>
                    <a:pt x="21599" y="12482"/>
                    <a:pt x="21599" y="12488"/>
                    <a:pt x="21598" y="12495"/>
                  </a:cubicBezTo>
                  <a:cubicBezTo>
                    <a:pt x="21598" y="12500"/>
                    <a:pt x="21598" y="12508"/>
                    <a:pt x="21598" y="12513"/>
                  </a:cubicBezTo>
                  <a:cubicBezTo>
                    <a:pt x="21597" y="12521"/>
                    <a:pt x="21597" y="12529"/>
                    <a:pt x="21596" y="12536"/>
                  </a:cubicBezTo>
                  <a:cubicBezTo>
                    <a:pt x="21596" y="12544"/>
                    <a:pt x="21595" y="12551"/>
                    <a:pt x="21595" y="12558"/>
                  </a:cubicBezTo>
                  <a:cubicBezTo>
                    <a:pt x="21595" y="12562"/>
                    <a:pt x="21594" y="12566"/>
                    <a:pt x="21594" y="12571"/>
                  </a:cubicBezTo>
                  <a:cubicBezTo>
                    <a:pt x="21594" y="12571"/>
                    <a:pt x="21593" y="12571"/>
                    <a:pt x="21593" y="12573"/>
                  </a:cubicBezTo>
                  <a:cubicBezTo>
                    <a:pt x="21593" y="12575"/>
                    <a:pt x="21593" y="12577"/>
                    <a:pt x="21593" y="12581"/>
                  </a:cubicBezTo>
                  <a:cubicBezTo>
                    <a:pt x="21592" y="12588"/>
                    <a:pt x="21592" y="12596"/>
                    <a:pt x="21591" y="12601"/>
                  </a:cubicBezTo>
                  <a:cubicBezTo>
                    <a:pt x="21591" y="12608"/>
                    <a:pt x="21589" y="12616"/>
                    <a:pt x="21589" y="12624"/>
                  </a:cubicBezTo>
                  <a:cubicBezTo>
                    <a:pt x="21588" y="12631"/>
                    <a:pt x="21587" y="12639"/>
                    <a:pt x="21586" y="12646"/>
                  </a:cubicBezTo>
                  <a:cubicBezTo>
                    <a:pt x="21585" y="12653"/>
                    <a:pt x="21584" y="12661"/>
                    <a:pt x="21583" y="12666"/>
                  </a:cubicBezTo>
                  <a:cubicBezTo>
                    <a:pt x="21582" y="12674"/>
                    <a:pt x="21581" y="12682"/>
                    <a:pt x="21580" y="12689"/>
                  </a:cubicBezTo>
                  <a:cubicBezTo>
                    <a:pt x="21579" y="12695"/>
                    <a:pt x="21578" y="12700"/>
                    <a:pt x="21577" y="12704"/>
                  </a:cubicBezTo>
                  <a:cubicBezTo>
                    <a:pt x="21577" y="12706"/>
                    <a:pt x="21577" y="12706"/>
                    <a:pt x="21577" y="12706"/>
                  </a:cubicBezTo>
                  <a:cubicBezTo>
                    <a:pt x="21577" y="12708"/>
                    <a:pt x="21576" y="12709"/>
                    <a:pt x="21576" y="12709"/>
                  </a:cubicBezTo>
                  <a:cubicBezTo>
                    <a:pt x="21575" y="12717"/>
                    <a:pt x="21574" y="12724"/>
                    <a:pt x="21572" y="12732"/>
                  </a:cubicBezTo>
                  <a:cubicBezTo>
                    <a:pt x="21571" y="12739"/>
                    <a:pt x="21570" y="12747"/>
                    <a:pt x="21569" y="12754"/>
                  </a:cubicBezTo>
                  <a:cubicBezTo>
                    <a:pt x="21567" y="12760"/>
                    <a:pt x="21566" y="12767"/>
                    <a:pt x="21564" y="12775"/>
                  </a:cubicBezTo>
                  <a:cubicBezTo>
                    <a:pt x="21563" y="12782"/>
                    <a:pt x="21561" y="12790"/>
                    <a:pt x="21559" y="12797"/>
                  </a:cubicBezTo>
                  <a:cubicBezTo>
                    <a:pt x="21557" y="12805"/>
                    <a:pt x="21555" y="12810"/>
                    <a:pt x="21554" y="12817"/>
                  </a:cubicBezTo>
                  <a:cubicBezTo>
                    <a:pt x="21553" y="12825"/>
                    <a:pt x="21551" y="12831"/>
                    <a:pt x="21550" y="12836"/>
                  </a:cubicBezTo>
                  <a:cubicBezTo>
                    <a:pt x="21550" y="12836"/>
                    <a:pt x="21550" y="12836"/>
                    <a:pt x="21549" y="12836"/>
                  </a:cubicBezTo>
                  <a:cubicBezTo>
                    <a:pt x="21549" y="12838"/>
                    <a:pt x="21549" y="12838"/>
                    <a:pt x="21548" y="12840"/>
                  </a:cubicBezTo>
                  <a:cubicBezTo>
                    <a:pt x="21547" y="12847"/>
                    <a:pt x="21545" y="12855"/>
                    <a:pt x="21543" y="12861"/>
                  </a:cubicBezTo>
                  <a:cubicBezTo>
                    <a:pt x="21541" y="12868"/>
                    <a:pt x="21539" y="12875"/>
                    <a:pt x="21536" y="12883"/>
                  </a:cubicBezTo>
                  <a:cubicBezTo>
                    <a:pt x="21535" y="12890"/>
                    <a:pt x="21532" y="12898"/>
                    <a:pt x="21530" y="12905"/>
                  </a:cubicBezTo>
                  <a:cubicBezTo>
                    <a:pt x="21528" y="12913"/>
                    <a:pt x="21526" y="12920"/>
                    <a:pt x="21523" y="12927"/>
                  </a:cubicBezTo>
                  <a:cubicBezTo>
                    <a:pt x="21521" y="12935"/>
                    <a:pt x="21519" y="12942"/>
                    <a:pt x="21516" y="12948"/>
                  </a:cubicBezTo>
                  <a:cubicBezTo>
                    <a:pt x="21515" y="12953"/>
                    <a:pt x="21513" y="12957"/>
                    <a:pt x="21511" y="12963"/>
                  </a:cubicBezTo>
                  <a:cubicBezTo>
                    <a:pt x="21511" y="12965"/>
                    <a:pt x="21510" y="12965"/>
                    <a:pt x="21510" y="12965"/>
                  </a:cubicBezTo>
                  <a:cubicBezTo>
                    <a:pt x="21510" y="12966"/>
                    <a:pt x="21509" y="12970"/>
                    <a:pt x="21508" y="12972"/>
                  </a:cubicBezTo>
                  <a:cubicBezTo>
                    <a:pt x="21505" y="12980"/>
                    <a:pt x="21502" y="12987"/>
                    <a:pt x="21500" y="12995"/>
                  </a:cubicBezTo>
                  <a:cubicBezTo>
                    <a:pt x="21497" y="13002"/>
                    <a:pt x="21494" y="13009"/>
                    <a:pt x="21491" y="13017"/>
                  </a:cubicBezTo>
                  <a:cubicBezTo>
                    <a:pt x="21488" y="13024"/>
                    <a:pt x="21485" y="13034"/>
                    <a:pt x="21481" y="13041"/>
                  </a:cubicBezTo>
                  <a:cubicBezTo>
                    <a:pt x="21478" y="13048"/>
                    <a:pt x="21474" y="13056"/>
                    <a:pt x="21471" y="13065"/>
                  </a:cubicBezTo>
                  <a:cubicBezTo>
                    <a:pt x="21468" y="13073"/>
                    <a:pt x="21465" y="13079"/>
                    <a:pt x="21462" y="13086"/>
                  </a:cubicBezTo>
                  <a:lnTo>
                    <a:pt x="21461" y="13086"/>
                  </a:lnTo>
                  <a:cubicBezTo>
                    <a:pt x="21460" y="13088"/>
                    <a:pt x="21460" y="13090"/>
                    <a:pt x="21459" y="13090"/>
                  </a:cubicBezTo>
                  <a:cubicBezTo>
                    <a:pt x="21456" y="13099"/>
                    <a:pt x="21452" y="13106"/>
                    <a:pt x="21448" y="13114"/>
                  </a:cubicBezTo>
                  <a:cubicBezTo>
                    <a:pt x="21444" y="13123"/>
                    <a:pt x="21440" y="13131"/>
                    <a:pt x="21436" y="13138"/>
                  </a:cubicBezTo>
                  <a:cubicBezTo>
                    <a:pt x="21431" y="13149"/>
                    <a:pt x="21426" y="13159"/>
                    <a:pt x="21421" y="13168"/>
                  </a:cubicBezTo>
                  <a:cubicBezTo>
                    <a:pt x="21415" y="13177"/>
                    <a:pt x="21410" y="13187"/>
                    <a:pt x="21405" y="13196"/>
                  </a:cubicBezTo>
                  <a:cubicBezTo>
                    <a:pt x="21404" y="13198"/>
                    <a:pt x="21403" y="13199"/>
                    <a:pt x="21402" y="13201"/>
                  </a:cubicBezTo>
                  <a:cubicBezTo>
                    <a:pt x="21402" y="13201"/>
                    <a:pt x="21402" y="13201"/>
                    <a:pt x="21401" y="13201"/>
                  </a:cubicBezTo>
                  <a:cubicBezTo>
                    <a:pt x="21401" y="13203"/>
                    <a:pt x="21401" y="13203"/>
                    <a:pt x="21401" y="13203"/>
                  </a:cubicBezTo>
                  <a:cubicBezTo>
                    <a:pt x="21396" y="13211"/>
                    <a:pt x="21393" y="13216"/>
                    <a:pt x="21389" y="13224"/>
                  </a:cubicBezTo>
                  <a:cubicBezTo>
                    <a:pt x="21383" y="13233"/>
                    <a:pt x="21377" y="13243"/>
                    <a:pt x="21371" y="13250"/>
                  </a:cubicBezTo>
                  <a:cubicBezTo>
                    <a:pt x="21363" y="13265"/>
                    <a:pt x="21353" y="13280"/>
                    <a:pt x="21343" y="13293"/>
                  </a:cubicBezTo>
                  <a:cubicBezTo>
                    <a:pt x="21340" y="13296"/>
                    <a:pt x="21336" y="13302"/>
                    <a:pt x="21333" y="13306"/>
                  </a:cubicBezTo>
                  <a:cubicBezTo>
                    <a:pt x="21331" y="13309"/>
                    <a:pt x="21329" y="13311"/>
                    <a:pt x="21327" y="13315"/>
                  </a:cubicBezTo>
                  <a:cubicBezTo>
                    <a:pt x="21322" y="13321"/>
                    <a:pt x="21318" y="13328"/>
                    <a:pt x="21313" y="13334"/>
                  </a:cubicBezTo>
                  <a:cubicBezTo>
                    <a:pt x="21303" y="13347"/>
                    <a:pt x="21292" y="13360"/>
                    <a:pt x="21282" y="13373"/>
                  </a:cubicBezTo>
                  <a:cubicBezTo>
                    <a:pt x="21271" y="13386"/>
                    <a:pt x="21260" y="13397"/>
                    <a:pt x="21248" y="13410"/>
                  </a:cubicBezTo>
                  <a:lnTo>
                    <a:pt x="14072" y="21263"/>
                  </a:lnTo>
                  <a:cubicBezTo>
                    <a:pt x="14054" y="21283"/>
                    <a:pt x="14036" y="21302"/>
                    <a:pt x="14018" y="21319"/>
                  </a:cubicBezTo>
                  <a:cubicBezTo>
                    <a:pt x="14009" y="21328"/>
                    <a:pt x="14000" y="21335"/>
                    <a:pt x="13991" y="21343"/>
                  </a:cubicBezTo>
                  <a:cubicBezTo>
                    <a:pt x="13986" y="21348"/>
                    <a:pt x="13980" y="21352"/>
                    <a:pt x="13975" y="21358"/>
                  </a:cubicBezTo>
                  <a:cubicBezTo>
                    <a:pt x="13970" y="21361"/>
                    <a:pt x="13966" y="21365"/>
                    <a:pt x="13961" y="21369"/>
                  </a:cubicBezTo>
                  <a:cubicBezTo>
                    <a:pt x="13942" y="21386"/>
                    <a:pt x="13923" y="21401"/>
                    <a:pt x="13904" y="21416"/>
                  </a:cubicBezTo>
                  <a:cubicBezTo>
                    <a:pt x="13900" y="21418"/>
                    <a:pt x="13897" y="21419"/>
                    <a:pt x="13893" y="21423"/>
                  </a:cubicBezTo>
                  <a:cubicBezTo>
                    <a:pt x="13888" y="21427"/>
                    <a:pt x="13884" y="21429"/>
                    <a:pt x="13878" y="21432"/>
                  </a:cubicBezTo>
                  <a:cubicBezTo>
                    <a:pt x="13868" y="21440"/>
                    <a:pt x="13856" y="21447"/>
                    <a:pt x="13845" y="21455"/>
                  </a:cubicBezTo>
                  <a:cubicBezTo>
                    <a:pt x="13832" y="21464"/>
                    <a:pt x="13819" y="21471"/>
                    <a:pt x="13806" y="21479"/>
                  </a:cubicBezTo>
                  <a:cubicBezTo>
                    <a:pt x="13802" y="21481"/>
                    <a:pt x="13798" y="21482"/>
                    <a:pt x="13793" y="21487"/>
                  </a:cubicBezTo>
                  <a:cubicBezTo>
                    <a:pt x="13791" y="21487"/>
                    <a:pt x="13789" y="21488"/>
                    <a:pt x="13786" y="21490"/>
                  </a:cubicBezTo>
                  <a:cubicBezTo>
                    <a:pt x="13780" y="21494"/>
                    <a:pt x="13773" y="21498"/>
                    <a:pt x="13766" y="21501"/>
                  </a:cubicBezTo>
                  <a:cubicBezTo>
                    <a:pt x="13752" y="21507"/>
                    <a:pt x="13739" y="21514"/>
                    <a:pt x="13726" y="21520"/>
                  </a:cubicBezTo>
                  <a:cubicBezTo>
                    <a:pt x="13715" y="21526"/>
                    <a:pt x="13705" y="21529"/>
                    <a:pt x="13694" y="21533"/>
                  </a:cubicBezTo>
                  <a:cubicBezTo>
                    <a:pt x="13693" y="21535"/>
                    <a:pt x="13691" y="21535"/>
                    <a:pt x="13690" y="21535"/>
                  </a:cubicBezTo>
                  <a:cubicBezTo>
                    <a:pt x="13689" y="21537"/>
                    <a:pt x="13688" y="21537"/>
                    <a:pt x="13688" y="21537"/>
                  </a:cubicBezTo>
                  <a:lnTo>
                    <a:pt x="13685" y="21537"/>
                  </a:lnTo>
                  <a:cubicBezTo>
                    <a:pt x="13676" y="21540"/>
                    <a:pt x="13668" y="21544"/>
                    <a:pt x="13659" y="21548"/>
                  </a:cubicBezTo>
                  <a:cubicBezTo>
                    <a:pt x="13651" y="21550"/>
                    <a:pt x="13642" y="21553"/>
                    <a:pt x="13634" y="21555"/>
                  </a:cubicBezTo>
                  <a:cubicBezTo>
                    <a:pt x="13625" y="21559"/>
                    <a:pt x="13617" y="21561"/>
                    <a:pt x="13608" y="21565"/>
                  </a:cubicBezTo>
                  <a:cubicBezTo>
                    <a:pt x="13602" y="21566"/>
                    <a:pt x="13596" y="21569"/>
                    <a:pt x="13589" y="21570"/>
                  </a:cubicBezTo>
                  <a:lnTo>
                    <a:pt x="13586" y="21570"/>
                  </a:lnTo>
                  <a:cubicBezTo>
                    <a:pt x="13585" y="21570"/>
                    <a:pt x="13584" y="21570"/>
                    <a:pt x="13583" y="21572"/>
                  </a:cubicBezTo>
                  <a:cubicBezTo>
                    <a:pt x="13575" y="21574"/>
                    <a:pt x="13568" y="21576"/>
                    <a:pt x="13561" y="21578"/>
                  </a:cubicBezTo>
                  <a:cubicBezTo>
                    <a:pt x="13553" y="21580"/>
                    <a:pt x="13546" y="21580"/>
                    <a:pt x="13539" y="21582"/>
                  </a:cubicBezTo>
                  <a:cubicBezTo>
                    <a:pt x="13531" y="21583"/>
                    <a:pt x="13524" y="21585"/>
                    <a:pt x="13517" y="21587"/>
                  </a:cubicBezTo>
                  <a:cubicBezTo>
                    <a:pt x="13509" y="21587"/>
                    <a:pt x="13502" y="21589"/>
                    <a:pt x="13495" y="21591"/>
                  </a:cubicBezTo>
                  <a:lnTo>
                    <a:pt x="13484" y="21591"/>
                  </a:lnTo>
                  <a:cubicBezTo>
                    <a:pt x="13484" y="21591"/>
                    <a:pt x="13484" y="21591"/>
                    <a:pt x="13483" y="21591"/>
                  </a:cubicBezTo>
                  <a:cubicBezTo>
                    <a:pt x="13480" y="21593"/>
                    <a:pt x="13477" y="21593"/>
                    <a:pt x="13475" y="21593"/>
                  </a:cubicBezTo>
                  <a:cubicBezTo>
                    <a:pt x="13468" y="21595"/>
                    <a:pt x="13461" y="21595"/>
                    <a:pt x="13455" y="21595"/>
                  </a:cubicBezTo>
                  <a:cubicBezTo>
                    <a:pt x="13448" y="21596"/>
                    <a:pt x="13441" y="21596"/>
                    <a:pt x="13435" y="21596"/>
                  </a:cubicBezTo>
                  <a:cubicBezTo>
                    <a:pt x="13428" y="21598"/>
                    <a:pt x="13421" y="21598"/>
                    <a:pt x="13414" y="21598"/>
                  </a:cubicBezTo>
                  <a:cubicBezTo>
                    <a:pt x="13408" y="21598"/>
                    <a:pt x="13401" y="21600"/>
                    <a:pt x="13395" y="21600"/>
                  </a:cubicBezTo>
                  <a:lnTo>
                    <a:pt x="13338" y="21600"/>
                  </a:lnTo>
                  <a:cubicBezTo>
                    <a:pt x="13331" y="21600"/>
                    <a:pt x="13325" y="21598"/>
                    <a:pt x="13319" y="21598"/>
                  </a:cubicBezTo>
                  <a:lnTo>
                    <a:pt x="13301" y="21598"/>
                  </a:lnTo>
                  <a:cubicBezTo>
                    <a:pt x="13294" y="21596"/>
                    <a:pt x="13289" y="21596"/>
                    <a:pt x="13283" y="21596"/>
                  </a:cubicBezTo>
                  <a:cubicBezTo>
                    <a:pt x="13276" y="21595"/>
                    <a:pt x="13270" y="21595"/>
                    <a:pt x="13264" y="21595"/>
                  </a:cubicBezTo>
                  <a:cubicBezTo>
                    <a:pt x="13258" y="21593"/>
                    <a:pt x="13252" y="21593"/>
                    <a:pt x="13246" y="21591"/>
                  </a:cubicBezTo>
                  <a:cubicBezTo>
                    <a:pt x="13240" y="21591"/>
                    <a:pt x="13234" y="21589"/>
                    <a:pt x="13228" y="21589"/>
                  </a:cubicBezTo>
                  <a:cubicBezTo>
                    <a:pt x="13222" y="21587"/>
                    <a:pt x="13216" y="21587"/>
                    <a:pt x="13210" y="21585"/>
                  </a:cubicBezTo>
                  <a:cubicBezTo>
                    <a:pt x="13204" y="21583"/>
                    <a:pt x="13198" y="21583"/>
                    <a:pt x="13192" y="21582"/>
                  </a:cubicBezTo>
                  <a:cubicBezTo>
                    <a:pt x="13186" y="21582"/>
                    <a:pt x="13181" y="21580"/>
                    <a:pt x="13175" y="21578"/>
                  </a:cubicBezTo>
                  <a:cubicBezTo>
                    <a:pt x="13169" y="21576"/>
                    <a:pt x="13163" y="21576"/>
                    <a:pt x="13157" y="21574"/>
                  </a:cubicBezTo>
                  <a:cubicBezTo>
                    <a:pt x="13151" y="21572"/>
                    <a:pt x="13145" y="21570"/>
                    <a:pt x="13140" y="21569"/>
                  </a:cubicBezTo>
                  <a:cubicBezTo>
                    <a:pt x="13134" y="21566"/>
                    <a:pt x="13128" y="21565"/>
                    <a:pt x="13122" y="21563"/>
                  </a:cubicBezTo>
                  <a:cubicBezTo>
                    <a:pt x="13116" y="21561"/>
                    <a:pt x="13110" y="21559"/>
                    <a:pt x="13104" y="21557"/>
                  </a:cubicBezTo>
                  <a:cubicBezTo>
                    <a:pt x="13099" y="21555"/>
                    <a:pt x="13093" y="21553"/>
                    <a:pt x="13087" y="21552"/>
                  </a:cubicBezTo>
                  <a:cubicBezTo>
                    <a:pt x="13081" y="21550"/>
                    <a:pt x="13075" y="21548"/>
                    <a:pt x="13070" y="21546"/>
                  </a:cubicBezTo>
                  <a:cubicBezTo>
                    <a:pt x="13064" y="21544"/>
                    <a:pt x="13058" y="21540"/>
                    <a:pt x="13052" y="21538"/>
                  </a:cubicBezTo>
                  <a:cubicBezTo>
                    <a:pt x="13046" y="21537"/>
                    <a:pt x="13040" y="21535"/>
                    <a:pt x="13034" y="21531"/>
                  </a:cubicBezTo>
                  <a:cubicBezTo>
                    <a:pt x="13029" y="21529"/>
                    <a:pt x="13023" y="21527"/>
                    <a:pt x="13017" y="21524"/>
                  </a:cubicBezTo>
                  <a:cubicBezTo>
                    <a:pt x="13011" y="21522"/>
                    <a:pt x="13005" y="21518"/>
                    <a:pt x="12999" y="21516"/>
                  </a:cubicBezTo>
                  <a:cubicBezTo>
                    <a:pt x="12993" y="21513"/>
                    <a:pt x="12988" y="21511"/>
                    <a:pt x="12982" y="21507"/>
                  </a:cubicBezTo>
                  <a:cubicBezTo>
                    <a:pt x="12980" y="21507"/>
                    <a:pt x="12977" y="21505"/>
                    <a:pt x="12975" y="21503"/>
                  </a:cubicBezTo>
                  <a:cubicBezTo>
                    <a:pt x="12975" y="21503"/>
                    <a:pt x="12975" y="21503"/>
                    <a:pt x="12974" y="21503"/>
                  </a:cubicBezTo>
                  <a:cubicBezTo>
                    <a:pt x="12971" y="21501"/>
                    <a:pt x="12967" y="21499"/>
                    <a:pt x="12964" y="21498"/>
                  </a:cubicBezTo>
                  <a:cubicBezTo>
                    <a:pt x="12958" y="21496"/>
                    <a:pt x="12952" y="21492"/>
                    <a:pt x="12946" y="21488"/>
                  </a:cubicBezTo>
                  <a:cubicBezTo>
                    <a:pt x="12940" y="21485"/>
                    <a:pt x="12934" y="21481"/>
                    <a:pt x="12928" y="21477"/>
                  </a:cubicBezTo>
                  <a:cubicBezTo>
                    <a:pt x="12922" y="21475"/>
                    <a:pt x="12916" y="21471"/>
                    <a:pt x="12911" y="21468"/>
                  </a:cubicBezTo>
                  <a:cubicBezTo>
                    <a:pt x="12904" y="21464"/>
                    <a:pt x="12898" y="21458"/>
                    <a:pt x="12892" y="21455"/>
                  </a:cubicBezTo>
                  <a:cubicBezTo>
                    <a:pt x="12888" y="21453"/>
                    <a:pt x="12884" y="21451"/>
                    <a:pt x="12881" y="21447"/>
                  </a:cubicBezTo>
                  <a:lnTo>
                    <a:pt x="12880" y="21447"/>
                  </a:lnTo>
                  <a:cubicBezTo>
                    <a:pt x="12880" y="21447"/>
                    <a:pt x="12880" y="21447"/>
                    <a:pt x="12879" y="21447"/>
                  </a:cubicBezTo>
                  <a:cubicBezTo>
                    <a:pt x="12878" y="21445"/>
                    <a:pt x="12875" y="21443"/>
                    <a:pt x="12874" y="21443"/>
                  </a:cubicBezTo>
                  <a:cubicBezTo>
                    <a:pt x="12867" y="21438"/>
                    <a:pt x="12861" y="21434"/>
                    <a:pt x="12855" y="21430"/>
                  </a:cubicBezTo>
                  <a:cubicBezTo>
                    <a:pt x="12849" y="21425"/>
                    <a:pt x="12843" y="21421"/>
                    <a:pt x="12837" y="21416"/>
                  </a:cubicBezTo>
                  <a:cubicBezTo>
                    <a:pt x="12830" y="21412"/>
                    <a:pt x="12823" y="21406"/>
                    <a:pt x="12817" y="21401"/>
                  </a:cubicBezTo>
                  <a:cubicBezTo>
                    <a:pt x="12809" y="21395"/>
                    <a:pt x="12803" y="21390"/>
                    <a:pt x="12796" y="21384"/>
                  </a:cubicBezTo>
                  <a:cubicBezTo>
                    <a:pt x="12795" y="21382"/>
                    <a:pt x="12793" y="21382"/>
                    <a:pt x="12791" y="21380"/>
                  </a:cubicBezTo>
                  <a:cubicBezTo>
                    <a:pt x="12790" y="21380"/>
                    <a:pt x="12789" y="21379"/>
                    <a:pt x="12789" y="21379"/>
                  </a:cubicBezTo>
                  <a:cubicBezTo>
                    <a:pt x="12785" y="21374"/>
                    <a:pt x="12780" y="21371"/>
                    <a:pt x="12777" y="21367"/>
                  </a:cubicBezTo>
                  <a:cubicBezTo>
                    <a:pt x="12770" y="21361"/>
                    <a:pt x="12764" y="21356"/>
                    <a:pt x="12757" y="21350"/>
                  </a:cubicBezTo>
                  <a:cubicBezTo>
                    <a:pt x="12749" y="21343"/>
                    <a:pt x="12741" y="21335"/>
                    <a:pt x="12733" y="21328"/>
                  </a:cubicBezTo>
                  <a:cubicBezTo>
                    <a:pt x="12726" y="21319"/>
                    <a:pt x="12718" y="21311"/>
                    <a:pt x="12710" y="21304"/>
                  </a:cubicBezTo>
                  <a:cubicBezTo>
                    <a:pt x="12708" y="21302"/>
                    <a:pt x="12707" y="21300"/>
                    <a:pt x="12705" y="21298"/>
                  </a:cubicBezTo>
                  <a:cubicBezTo>
                    <a:pt x="12705" y="21298"/>
                    <a:pt x="12705" y="21298"/>
                    <a:pt x="12704" y="21298"/>
                  </a:cubicBezTo>
                  <a:cubicBezTo>
                    <a:pt x="12698" y="21290"/>
                    <a:pt x="12693" y="21285"/>
                    <a:pt x="12687" y="21279"/>
                  </a:cubicBezTo>
                  <a:cubicBezTo>
                    <a:pt x="12680" y="21270"/>
                    <a:pt x="12672" y="21263"/>
                    <a:pt x="12665" y="21253"/>
                  </a:cubicBezTo>
                  <a:cubicBezTo>
                    <a:pt x="12655" y="21242"/>
                    <a:pt x="12645" y="21229"/>
                    <a:pt x="12635" y="21218"/>
                  </a:cubicBezTo>
                  <a:cubicBezTo>
                    <a:pt x="12633" y="21214"/>
                    <a:pt x="12630" y="21211"/>
                    <a:pt x="12628" y="21207"/>
                  </a:cubicBezTo>
                  <a:cubicBezTo>
                    <a:pt x="12626" y="21205"/>
                    <a:pt x="12625" y="21203"/>
                    <a:pt x="12624" y="21201"/>
                  </a:cubicBezTo>
                  <a:cubicBezTo>
                    <a:pt x="12618" y="21194"/>
                    <a:pt x="12612" y="21187"/>
                    <a:pt x="12607" y="21179"/>
                  </a:cubicBezTo>
                  <a:cubicBezTo>
                    <a:pt x="12597" y="21168"/>
                    <a:pt x="12589" y="21155"/>
                    <a:pt x="12580" y="21140"/>
                  </a:cubicBezTo>
                  <a:cubicBezTo>
                    <a:pt x="12571" y="21126"/>
                    <a:pt x="12562" y="21114"/>
                    <a:pt x="12553" y="21099"/>
                  </a:cubicBezTo>
                  <a:lnTo>
                    <a:pt x="176" y="1083"/>
                  </a:lnTo>
                  <a:cubicBezTo>
                    <a:pt x="149" y="1040"/>
                    <a:pt x="126" y="993"/>
                    <a:pt x="106" y="947"/>
                  </a:cubicBezTo>
                  <a:cubicBezTo>
                    <a:pt x="85" y="900"/>
                    <a:pt x="68" y="850"/>
                    <a:pt x="55" y="801"/>
                  </a:cubicBezTo>
                  <a:cubicBezTo>
                    <a:pt x="41" y="751"/>
                    <a:pt x="31" y="701"/>
                    <a:pt x="24" y="648"/>
                  </a:cubicBezTo>
                  <a:cubicBezTo>
                    <a:pt x="17" y="596"/>
                    <a:pt x="12" y="544"/>
                    <a:pt x="11" y="490"/>
                  </a:cubicBezTo>
                  <a:cubicBezTo>
                    <a:pt x="8" y="265"/>
                    <a:pt x="3" y="225"/>
                    <a:pt x="0" y="0"/>
                  </a:cubicBezTo>
                  <a:cubicBezTo>
                    <a:pt x="2862" y="4656"/>
                    <a:pt x="12131" y="20184"/>
                    <a:pt x="12806" y="20605"/>
                  </a:cubicBezTo>
                  <a:cubicBezTo>
                    <a:pt x="13601" y="21102"/>
                    <a:pt x="14308" y="20232"/>
                    <a:pt x="15099" y="19362"/>
                  </a:cubicBezTo>
                  <a:cubicBezTo>
                    <a:pt x="15708" y="18693"/>
                    <a:pt x="19763" y="14199"/>
                    <a:pt x="21600" y="12162"/>
                  </a:cubicBezTo>
                  <a:close/>
                </a:path>
              </a:pathLst>
            </a:custGeom>
            <a:solidFill>
              <a:srgbClr val="2070A1"/>
            </a:solidFill>
            <a:ln w="12700" cap="flat">
              <a:noFill/>
              <a:miter lim="400000"/>
            </a:ln>
            <a:effectLst/>
          </p:spPr>
          <p:txBody>
            <a:bodyPr anchor="ctr"/>
            <a:lstStyle/>
            <a:p>
              <a:pPr algn="ctr"/>
              <a:endParaRPr>
                <a:cs typeface="+mn-ea"/>
                <a:sym typeface="+mn-lt"/>
              </a:endParaRPr>
            </a:p>
          </p:txBody>
        </p:sp>
        <p:sp>
          <p:nvSpPr>
            <p:cNvPr id="67" name="íṡľíḍè-Freeform: Shape 41"/>
            <p:cNvSpPr/>
            <p:nvPr/>
          </p:nvSpPr>
          <p:spPr>
            <a:xfrm>
              <a:off x="21533" y="1550232"/>
              <a:ext cx="11442661" cy="3559379"/>
            </a:xfrm>
            <a:custGeom>
              <a:avLst/>
              <a:gdLst/>
              <a:ahLst/>
              <a:cxnLst>
                <a:cxn ang="0">
                  <a:pos x="wd2" y="hd2"/>
                </a:cxn>
                <a:cxn ang="5400000">
                  <a:pos x="wd2" y="hd2"/>
                </a:cxn>
                <a:cxn ang="10800000">
                  <a:pos x="wd2" y="hd2"/>
                </a:cxn>
                <a:cxn ang="16200000">
                  <a:pos x="wd2" y="hd2"/>
                </a:cxn>
              </a:cxnLst>
              <a:rect l="0" t="0" r="r" b="b"/>
              <a:pathLst>
                <a:path w="21600" h="21542" extrusionOk="0">
                  <a:moveTo>
                    <a:pt x="21580" y="12479"/>
                  </a:moveTo>
                  <a:cubicBezTo>
                    <a:pt x="21450" y="12678"/>
                    <a:pt x="19442" y="15003"/>
                    <a:pt x="17337" y="17290"/>
                  </a:cubicBezTo>
                  <a:cubicBezTo>
                    <a:pt x="14702" y="20153"/>
                    <a:pt x="13152" y="21600"/>
                    <a:pt x="12973" y="21374"/>
                  </a:cubicBezTo>
                  <a:cubicBezTo>
                    <a:pt x="12532" y="20818"/>
                    <a:pt x="149" y="221"/>
                    <a:pt x="22" y="0"/>
                  </a:cubicBezTo>
                  <a:lnTo>
                    <a:pt x="0" y="134"/>
                  </a:lnTo>
                  <a:cubicBezTo>
                    <a:pt x="511" y="986"/>
                    <a:pt x="12515" y="20954"/>
                    <a:pt x="12955" y="21515"/>
                  </a:cubicBezTo>
                  <a:cubicBezTo>
                    <a:pt x="12970" y="21533"/>
                    <a:pt x="12992" y="21542"/>
                    <a:pt x="13020" y="21542"/>
                  </a:cubicBezTo>
                  <a:cubicBezTo>
                    <a:pt x="13470" y="21542"/>
                    <a:pt x="15592" y="19344"/>
                    <a:pt x="17352" y="17434"/>
                  </a:cubicBezTo>
                  <a:cubicBezTo>
                    <a:pt x="19459" y="15146"/>
                    <a:pt x="21470" y="12815"/>
                    <a:pt x="21600" y="12615"/>
                  </a:cubicBezTo>
                  <a:lnTo>
                    <a:pt x="21580" y="12479"/>
                  </a:lnTo>
                  <a:close/>
                </a:path>
              </a:pathLst>
            </a:custGeom>
            <a:solidFill>
              <a:srgbClr val="2CC6D2"/>
            </a:solidFill>
            <a:ln w="12700" cap="flat">
              <a:noFill/>
              <a:miter lim="400000"/>
            </a:ln>
            <a:effectLst/>
          </p:spPr>
          <p:txBody>
            <a:bodyPr anchor="ctr"/>
            <a:lstStyle/>
            <a:p>
              <a:pPr algn="ctr"/>
              <a:endParaRPr>
                <a:cs typeface="+mn-ea"/>
                <a:sym typeface="+mn-lt"/>
              </a:endParaRPr>
            </a:p>
          </p:txBody>
        </p:sp>
        <p:grpSp>
          <p:nvGrpSpPr>
            <p:cNvPr id="68" name="Group 42"/>
            <p:cNvGrpSpPr/>
            <p:nvPr/>
          </p:nvGrpSpPr>
          <p:grpSpPr>
            <a:xfrm>
              <a:off x="1657893" y="405262"/>
              <a:ext cx="1883552" cy="696640"/>
              <a:chOff x="0" y="0"/>
              <a:chExt cx="1883552" cy="696637"/>
            </a:xfrm>
            <a:grpFill/>
          </p:grpSpPr>
          <p:sp>
            <p:nvSpPr>
              <p:cNvPr id="69" name="íṡľíḍè-Freeform: Shape 43"/>
              <p:cNvSpPr/>
              <p:nvPr/>
            </p:nvSpPr>
            <p:spPr>
              <a:xfrm>
                <a:off x="368420" y="221052"/>
                <a:ext cx="912392" cy="281209"/>
              </a:xfrm>
              <a:custGeom>
                <a:avLst/>
                <a:gdLst/>
                <a:ahLst/>
                <a:cxnLst>
                  <a:cxn ang="0">
                    <a:pos x="wd2" y="hd2"/>
                  </a:cxn>
                  <a:cxn ang="5400000">
                    <a:pos x="wd2" y="hd2"/>
                  </a:cxn>
                  <a:cxn ang="10800000">
                    <a:pos x="wd2" y="hd2"/>
                  </a:cxn>
                  <a:cxn ang="16200000">
                    <a:pos x="wd2" y="hd2"/>
                  </a:cxn>
                </a:cxnLst>
                <a:rect l="0" t="0" r="r" b="b"/>
                <a:pathLst>
                  <a:path w="21600" h="21600" extrusionOk="0">
                    <a:moveTo>
                      <a:pt x="0" y="18948"/>
                    </a:moveTo>
                    <a:lnTo>
                      <a:pt x="19981" y="0"/>
                    </a:lnTo>
                    <a:lnTo>
                      <a:pt x="21600" y="1817"/>
                    </a:lnTo>
                    <a:lnTo>
                      <a:pt x="1763" y="21600"/>
                    </a:lnTo>
                    <a:cubicBezTo>
                      <a:pt x="1763" y="21600"/>
                      <a:pt x="0" y="18948"/>
                      <a:pt x="0" y="18948"/>
                    </a:cubicBezTo>
                    <a:close/>
                  </a:path>
                </a:pathLst>
              </a:custGeom>
              <a:solidFill>
                <a:srgbClr val="2070A1"/>
              </a:solidFill>
              <a:ln w="12700" cap="flat">
                <a:noFill/>
                <a:miter lim="400000"/>
              </a:ln>
              <a:effectLst/>
            </p:spPr>
            <p:txBody>
              <a:bodyPr anchor="ctr"/>
              <a:lstStyle/>
              <a:p>
                <a:pPr algn="ctr"/>
                <a:endParaRPr>
                  <a:cs typeface="+mn-ea"/>
                  <a:sym typeface="+mn-lt"/>
                </a:endParaRPr>
              </a:p>
            </p:txBody>
          </p:sp>
          <p:sp>
            <p:nvSpPr>
              <p:cNvPr id="70" name="íṡľíḍè-Oval 44"/>
              <p:cNvSpPr/>
              <p:nvPr/>
            </p:nvSpPr>
            <p:spPr>
              <a:xfrm>
                <a:off x="1657893" y="0"/>
                <a:ext cx="225659" cy="88742"/>
              </a:xfrm>
              <a:prstGeom prst="ellipse">
                <a:avLst/>
              </a:prstGeom>
              <a:solidFill>
                <a:srgbClr val="2070A1"/>
              </a:solidFill>
              <a:ln w="12700" cap="flat">
                <a:noFill/>
                <a:miter lim="400000"/>
              </a:ln>
              <a:effectLst/>
            </p:spPr>
            <p:txBody>
              <a:bodyPr anchor="ctr"/>
              <a:lstStyle/>
              <a:p>
                <a:pPr algn="ctr"/>
                <a:endParaRPr>
                  <a:cs typeface="+mn-ea"/>
                  <a:sym typeface="+mn-lt"/>
                </a:endParaRPr>
              </a:p>
            </p:txBody>
          </p:sp>
          <p:sp>
            <p:nvSpPr>
              <p:cNvPr id="71" name="íṡľíḍè-Oval 45"/>
              <p:cNvSpPr/>
              <p:nvPr/>
            </p:nvSpPr>
            <p:spPr>
              <a:xfrm>
                <a:off x="0" y="607894"/>
                <a:ext cx="112829" cy="88743"/>
              </a:xfrm>
              <a:prstGeom prst="ellipse">
                <a:avLst/>
              </a:prstGeom>
              <a:solidFill>
                <a:srgbClr val="2070A1"/>
              </a:solidFill>
              <a:ln w="12700" cap="flat">
                <a:noFill/>
                <a:miter lim="400000"/>
              </a:ln>
              <a:effectLst/>
            </p:spPr>
            <p:txBody>
              <a:bodyPr anchor="ctr"/>
              <a:lstStyle/>
              <a:p>
                <a:pPr algn="ctr"/>
                <a:endParaRPr>
                  <a:cs typeface="+mn-ea"/>
                  <a:sym typeface="+mn-lt"/>
                </a:endParaRPr>
              </a:p>
            </p:txBody>
          </p:sp>
        </p:grpSp>
      </p:grpSp>
      <p:sp>
        <p:nvSpPr>
          <p:cNvPr id="37" name="íṡľíḍè-Freeform: Shape 11"/>
          <p:cNvSpPr/>
          <p:nvPr/>
        </p:nvSpPr>
        <p:spPr>
          <a:xfrm>
            <a:off x="3649847" y="3135914"/>
            <a:ext cx="4843275" cy="1892131"/>
          </a:xfrm>
          <a:custGeom>
            <a:avLst/>
            <a:gdLst/>
            <a:ahLst/>
            <a:cxnLst>
              <a:cxn ang="0">
                <a:pos x="wd2" y="hd2"/>
              </a:cxn>
              <a:cxn ang="5400000">
                <a:pos x="wd2" y="hd2"/>
              </a:cxn>
              <a:cxn ang="10800000">
                <a:pos x="wd2" y="hd2"/>
              </a:cxn>
              <a:cxn ang="16200000">
                <a:pos x="wd2" y="hd2"/>
              </a:cxn>
            </a:cxnLst>
            <a:rect l="0" t="0" r="r" b="b"/>
            <a:pathLst>
              <a:path w="21600" h="21600" extrusionOk="0">
                <a:moveTo>
                  <a:pt x="0" y="8752"/>
                </a:moveTo>
                <a:lnTo>
                  <a:pt x="8700" y="0"/>
                </a:lnTo>
                <a:lnTo>
                  <a:pt x="21600" y="11861"/>
                </a:lnTo>
                <a:lnTo>
                  <a:pt x="12582" y="21600"/>
                </a:lnTo>
                <a:lnTo>
                  <a:pt x="0" y="8752"/>
                </a:lnTo>
                <a:close/>
              </a:path>
            </a:pathLst>
          </a:custGeom>
          <a:blipFill>
            <a:blip r:embed="rId3" cstate="email">
              <a:extLst>
                <a:ext uri="{28A0092B-C50C-407E-A947-70E740481C1C}">
                  <a14:useLocalDpi xmlns:a14="http://schemas.microsoft.com/office/drawing/2010/main"/>
                </a:ext>
              </a:extLst>
            </a:blip>
            <a:srcRect/>
            <a:stretch>
              <a:fillRect/>
            </a:stretch>
          </a:blipFill>
          <a:ln w="12700">
            <a:miter lim="400000"/>
          </a:ln>
        </p:spPr>
        <p:txBody>
          <a:bodyPr anchor="ctr"/>
          <a:lstStyle/>
          <a:p>
            <a:pPr algn="ctr"/>
            <a:endParaRPr>
              <a:cs typeface="+mn-ea"/>
              <a:sym typeface="+mn-lt"/>
            </a:endParaRPr>
          </a:p>
        </p:txBody>
      </p:sp>
      <p:grpSp>
        <p:nvGrpSpPr>
          <p:cNvPr id="112" name="组合 111"/>
          <p:cNvGrpSpPr/>
          <p:nvPr/>
        </p:nvGrpSpPr>
        <p:grpSpPr>
          <a:xfrm>
            <a:off x="6749143" y="2749725"/>
            <a:ext cx="1110343" cy="835415"/>
            <a:chOff x="5921829" y="2427514"/>
            <a:chExt cx="1110343" cy="835415"/>
          </a:xfrm>
        </p:grpSpPr>
        <p:cxnSp>
          <p:nvCxnSpPr>
            <p:cNvPr id="109" name="直接连接符 108"/>
            <p:cNvCxnSpPr/>
            <p:nvPr/>
          </p:nvCxnSpPr>
          <p:spPr>
            <a:xfrm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flipH="1">
            <a:off x="3559345" y="2798587"/>
            <a:ext cx="1110343" cy="835415"/>
            <a:chOff x="5921829" y="2427514"/>
            <a:chExt cx="1110343" cy="835415"/>
          </a:xfrm>
        </p:grpSpPr>
        <p:cxnSp>
          <p:nvCxnSpPr>
            <p:cNvPr id="114" name="直接连接符 113"/>
            <p:cNvCxnSpPr/>
            <p:nvPr/>
          </p:nvCxnSpPr>
          <p:spPr>
            <a:xfrm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flipH="1" flipV="1">
            <a:off x="4172283" y="4709030"/>
            <a:ext cx="1110343" cy="835415"/>
            <a:chOff x="5921829" y="2427514"/>
            <a:chExt cx="1110343" cy="835415"/>
          </a:xfrm>
        </p:grpSpPr>
        <p:cxnSp>
          <p:nvCxnSpPr>
            <p:cNvPr id="117" name="直接连接符 116"/>
            <p:cNvCxnSpPr/>
            <p:nvPr/>
          </p:nvCxnSpPr>
          <p:spPr>
            <a:xfrm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flipV="1">
            <a:off x="7656065" y="4488560"/>
            <a:ext cx="1110343" cy="835415"/>
            <a:chOff x="5921829" y="2427514"/>
            <a:chExt cx="1110343" cy="835415"/>
          </a:xfrm>
        </p:grpSpPr>
        <p:cxnSp>
          <p:nvCxnSpPr>
            <p:cNvPr id="120" name="直接连接符 119"/>
            <p:cNvCxnSpPr/>
            <p:nvPr/>
          </p:nvCxnSpPr>
          <p:spPr>
            <a:xfrm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20391" y="2297207"/>
            <a:ext cx="2771877" cy="881716"/>
            <a:chOff x="420391" y="2297207"/>
            <a:chExt cx="2771877" cy="881716"/>
          </a:xfrm>
        </p:grpSpPr>
        <p:sp>
          <p:nvSpPr>
            <p:cNvPr id="122" name="矩形 121"/>
            <p:cNvSpPr/>
            <p:nvPr/>
          </p:nvSpPr>
          <p:spPr>
            <a:xfrm>
              <a:off x="522187" y="2796831"/>
              <a:ext cx="2670081" cy="382092"/>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123" name="矩形 122"/>
            <p:cNvSpPr/>
            <p:nvPr/>
          </p:nvSpPr>
          <p:spPr>
            <a:xfrm>
              <a:off x="420391" y="2297207"/>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3" name="组合 2"/>
          <p:cNvGrpSpPr/>
          <p:nvPr/>
        </p:nvGrpSpPr>
        <p:grpSpPr>
          <a:xfrm>
            <a:off x="1185621" y="4927562"/>
            <a:ext cx="2771877" cy="881716"/>
            <a:chOff x="1185621" y="4927562"/>
            <a:chExt cx="2771877" cy="881716"/>
          </a:xfrm>
        </p:grpSpPr>
        <p:sp>
          <p:nvSpPr>
            <p:cNvPr id="124" name="矩形 123"/>
            <p:cNvSpPr/>
            <p:nvPr/>
          </p:nvSpPr>
          <p:spPr>
            <a:xfrm>
              <a:off x="1287417" y="5427186"/>
              <a:ext cx="2670081" cy="382092"/>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125" name="矩形 124"/>
            <p:cNvSpPr/>
            <p:nvPr/>
          </p:nvSpPr>
          <p:spPr>
            <a:xfrm>
              <a:off x="1185621" y="4927562"/>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4" name="组合 3"/>
          <p:cNvGrpSpPr/>
          <p:nvPr/>
        </p:nvGrpSpPr>
        <p:grpSpPr>
          <a:xfrm>
            <a:off x="8253655" y="2298642"/>
            <a:ext cx="2771877" cy="881716"/>
            <a:chOff x="8253655" y="2298642"/>
            <a:chExt cx="2771877" cy="881716"/>
          </a:xfrm>
        </p:grpSpPr>
        <p:sp>
          <p:nvSpPr>
            <p:cNvPr id="126" name="矩形 125"/>
            <p:cNvSpPr/>
            <p:nvPr/>
          </p:nvSpPr>
          <p:spPr>
            <a:xfrm>
              <a:off x="8253655" y="2798266"/>
              <a:ext cx="2670081" cy="382092"/>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127" name="矩形 126"/>
            <p:cNvSpPr/>
            <p:nvPr/>
          </p:nvSpPr>
          <p:spPr>
            <a:xfrm>
              <a:off x="8253655" y="2298642"/>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5" name="组合 4"/>
          <p:cNvGrpSpPr/>
          <p:nvPr/>
        </p:nvGrpSpPr>
        <p:grpSpPr>
          <a:xfrm>
            <a:off x="9016785" y="4700909"/>
            <a:ext cx="2771877" cy="881716"/>
            <a:chOff x="9016785" y="4700909"/>
            <a:chExt cx="2771877" cy="881716"/>
          </a:xfrm>
        </p:grpSpPr>
        <p:sp>
          <p:nvSpPr>
            <p:cNvPr id="128" name="矩形 127"/>
            <p:cNvSpPr/>
            <p:nvPr/>
          </p:nvSpPr>
          <p:spPr>
            <a:xfrm>
              <a:off x="9016785" y="5200533"/>
              <a:ext cx="2670081" cy="382092"/>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129" name="矩形 128"/>
            <p:cNvSpPr/>
            <p:nvPr/>
          </p:nvSpPr>
          <p:spPr>
            <a:xfrm>
              <a:off x="9016785" y="4700909"/>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38" name="矩形 37"/>
          <p:cNvSpPr/>
          <p:nvPr/>
        </p:nvSpPr>
        <p:spPr>
          <a:xfrm>
            <a:off x="1666992" y="692150"/>
            <a:ext cx="5718545"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project has been completed</a:t>
            </a:r>
            <a:r>
              <a:rPr lang="en-US" altLang="zh-CN" sz="2400" kern="0" dirty="0">
                <a:solidFill>
                  <a:prstClr val="black">
                    <a:lumMod val="65000"/>
                    <a:lumOff val="35000"/>
                  </a:prstClr>
                </a:solidFill>
                <a:cs typeface="+mn-ea"/>
                <a:sym typeface="+mn-lt"/>
              </a:rPr>
              <a:t>03</a:t>
            </a:r>
            <a:endParaRPr lang="zh-CN" altLang="en-US" sz="2400" kern="0" dirty="0">
              <a:solidFill>
                <a:prstClr val="black">
                  <a:lumMod val="65000"/>
                  <a:lumOff val="35000"/>
                </a:prstClr>
              </a:solidFill>
              <a:cs typeface="+mn-ea"/>
              <a:sym typeface="+mn-lt"/>
            </a:endParaRPr>
          </a:p>
        </p:txBody>
      </p:sp>
      <p:sp>
        <p:nvSpPr>
          <p:cNvPr id="39" name="圆角矩形 3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圆角矩形 3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0245826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0-#ppt_w/2"/>
                                          </p:val>
                                        </p:tav>
                                        <p:tav tm="100000">
                                          <p:val>
                                            <p:strVal val="#ppt_x"/>
                                          </p:val>
                                        </p:tav>
                                      </p:tavLst>
                                    </p:anim>
                                    <p:anim calcmode="lin" valueType="num">
                                      <p:cBhvr additive="base">
                                        <p:cTn id="12" dur="1000" fill="hold"/>
                                        <p:tgtEl>
                                          <p:spTgt spid="4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ppt_w</p:attrName>
                                        </p:attrNameLst>
                                      </p:cBhvr>
                                      <p:tavLst>
                                        <p:tav tm="0" fmla="#ppt_w*sin(2.5*pi*$)">
                                          <p:val>
                                            <p:fltVal val="0"/>
                                          </p:val>
                                        </p:tav>
                                        <p:tav tm="100000">
                                          <p:val>
                                            <p:fltVal val="1"/>
                                          </p:val>
                                        </p:tav>
                                      </p:tavLst>
                                    </p:anim>
                                    <p:anim calcmode="lin" valueType="num">
                                      <p:cBhvr>
                                        <p:cTn id="17" dur="500" fill="hold"/>
                                        <p:tgtEl>
                                          <p:spTgt spid="38"/>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42"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2350"/>
                            </p:stCondLst>
                            <p:childTnLst>
                              <p:par>
                                <p:cTn id="30" presetID="22" presetClass="entr" presetSubtype="2"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wipe(right)">
                                      <p:cBhvr>
                                        <p:cTn id="32" dur="500"/>
                                        <p:tgtEl>
                                          <p:spTgt spid="113"/>
                                        </p:tgtEl>
                                      </p:cBhvr>
                                    </p:animEffect>
                                  </p:childTnLst>
                                </p:cTn>
                              </p:par>
                              <p:par>
                                <p:cTn id="33" presetID="2" presetClass="entr" presetSubtype="8" decel="10000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0-#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2" presetClass="entr" presetSubtype="8" fill="hold" nodeType="after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wipe(left)">
                                      <p:cBhvr>
                                        <p:cTn id="40" dur="500"/>
                                        <p:tgtEl>
                                          <p:spTgt spid="112"/>
                                        </p:tgtEl>
                                      </p:cBhvr>
                                    </p:animEffect>
                                  </p:childTnLst>
                                </p:cTn>
                              </p:par>
                              <p:par>
                                <p:cTn id="41" presetID="2" presetClass="entr" presetSubtype="2"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1+#ppt_w/2"/>
                                          </p:val>
                                        </p:tav>
                                        <p:tav tm="100000">
                                          <p:val>
                                            <p:strVal val="#ppt_x"/>
                                          </p:val>
                                        </p:tav>
                                      </p:tavLst>
                                    </p:anim>
                                    <p:anim calcmode="lin" valueType="num">
                                      <p:cBhvr additive="base">
                                        <p:cTn id="44" dur="1000" fill="hold"/>
                                        <p:tgtEl>
                                          <p:spTgt spid="4"/>
                                        </p:tgtEl>
                                        <p:attrNameLst>
                                          <p:attrName>ppt_y</p:attrName>
                                        </p:attrNameLst>
                                      </p:cBhvr>
                                      <p:tavLst>
                                        <p:tav tm="0">
                                          <p:val>
                                            <p:strVal val="#ppt_y"/>
                                          </p:val>
                                        </p:tav>
                                        <p:tav tm="100000">
                                          <p:val>
                                            <p:strVal val="#ppt_y"/>
                                          </p:val>
                                        </p:tav>
                                      </p:tavLst>
                                    </p:anim>
                                  </p:childTnLst>
                                </p:cTn>
                              </p:par>
                            </p:childTnLst>
                          </p:cTn>
                        </p:par>
                        <p:par>
                          <p:cTn id="45" fill="hold">
                            <p:stCondLst>
                              <p:cond delay="4350"/>
                            </p:stCondLst>
                            <p:childTnLst>
                              <p:par>
                                <p:cTn id="46" presetID="22" presetClass="entr" presetSubtype="2" fill="hold"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right)">
                                      <p:cBhvr>
                                        <p:cTn id="48" dur="500"/>
                                        <p:tgtEl>
                                          <p:spTgt spid="116"/>
                                        </p:tgtEl>
                                      </p:cBhvr>
                                    </p:animEffect>
                                  </p:childTnLst>
                                </p:cTn>
                              </p:par>
                              <p:par>
                                <p:cTn id="49" presetID="2" presetClass="entr" presetSubtype="8" decel="10000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1000" fill="hold"/>
                                        <p:tgtEl>
                                          <p:spTgt spid="3"/>
                                        </p:tgtEl>
                                        <p:attrNameLst>
                                          <p:attrName>ppt_x</p:attrName>
                                        </p:attrNameLst>
                                      </p:cBhvr>
                                      <p:tavLst>
                                        <p:tav tm="0">
                                          <p:val>
                                            <p:strVal val="0-#ppt_w/2"/>
                                          </p:val>
                                        </p:tav>
                                        <p:tav tm="100000">
                                          <p:val>
                                            <p:strVal val="#ppt_x"/>
                                          </p:val>
                                        </p:tav>
                                      </p:tavLst>
                                    </p:anim>
                                    <p:anim calcmode="lin" valueType="num">
                                      <p:cBhvr additive="base">
                                        <p:cTn id="52" dur="1000" fill="hold"/>
                                        <p:tgtEl>
                                          <p:spTgt spid="3"/>
                                        </p:tgtEl>
                                        <p:attrNameLst>
                                          <p:attrName>ppt_y</p:attrName>
                                        </p:attrNameLst>
                                      </p:cBhvr>
                                      <p:tavLst>
                                        <p:tav tm="0">
                                          <p:val>
                                            <p:strVal val="#ppt_y"/>
                                          </p:val>
                                        </p:tav>
                                        <p:tav tm="100000">
                                          <p:val>
                                            <p:strVal val="#ppt_y"/>
                                          </p:val>
                                        </p:tav>
                                      </p:tavLst>
                                    </p:anim>
                                  </p:childTnLst>
                                </p:cTn>
                              </p:par>
                            </p:childTnLst>
                          </p:cTn>
                        </p:par>
                        <p:par>
                          <p:cTn id="53" fill="hold">
                            <p:stCondLst>
                              <p:cond delay="5350"/>
                            </p:stCondLst>
                            <p:childTnLst>
                              <p:par>
                                <p:cTn id="54" presetID="22" presetClass="entr" presetSubtype="8"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left)">
                                      <p:cBhvr>
                                        <p:cTn id="56" dur="500"/>
                                        <p:tgtEl>
                                          <p:spTgt spid="119"/>
                                        </p:tgtEl>
                                      </p:cBhvr>
                                    </p:animEffect>
                                  </p:childTnLst>
                                </p:cTn>
                              </p:par>
                              <p:par>
                                <p:cTn id="57" presetID="2" presetClass="entr" presetSubtype="2" decel="10000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000" fill="hold"/>
                                        <p:tgtEl>
                                          <p:spTgt spid="5"/>
                                        </p:tgtEl>
                                        <p:attrNameLst>
                                          <p:attrName>ppt_x</p:attrName>
                                        </p:attrNameLst>
                                      </p:cBhvr>
                                      <p:tavLst>
                                        <p:tav tm="0">
                                          <p:val>
                                            <p:strVal val="1+#ppt_w/2"/>
                                          </p:val>
                                        </p:tav>
                                        <p:tav tm="100000">
                                          <p:val>
                                            <p:strVal val="#ppt_x"/>
                                          </p:val>
                                        </p:tav>
                                      </p:tavLst>
                                    </p:anim>
                                    <p:anim calcmode="lin" valueType="num">
                                      <p:cBhvr additive="base">
                                        <p:cTn id="6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ïšḻïďê-连接符: 肘形 102">
            <a:extLst>
              <a:ext uri="{FF2B5EF4-FFF2-40B4-BE49-F238E27FC236}">
                <a16:creationId xmlns:a16="http://schemas.microsoft.com/office/drawing/2014/main" id="{97FB95A8-AE50-4F32-94CB-3A52584E3D04}"/>
              </a:ext>
            </a:extLst>
          </p:cNvPr>
          <p:cNvCxnSpPr>
            <a:cxnSpLocks/>
          </p:cNvCxnSpPr>
          <p:nvPr/>
        </p:nvCxnSpPr>
        <p:spPr>
          <a:xfrm rot="5400000" flipH="1" flipV="1">
            <a:off x="4739042" y="923775"/>
            <a:ext cx="1679763" cy="4834784"/>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6" name="ïšḻïďê-连接符: 肘形 104">
            <a:extLst>
              <a:ext uri="{FF2B5EF4-FFF2-40B4-BE49-F238E27FC236}">
                <a16:creationId xmlns:a16="http://schemas.microsoft.com/office/drawing/2014/main" id="{87330C0F-9E24-4A26-A1D4-35340F12F274}"/>
              </a:ext>
            </a:extLst>
          </p:cNvPr>
          <p:cNvCxnSpPr>
            <a:cxnSpLocks/>
          </p:cNvCxnSpPr>
          <p:nvPr/>
        </p:nvCxnSpPr>
        <p:spPr>
          <a:xfrm rot="5400000">
            <a:off x="5422487" y="2099618"/>
            <a:ext cx="2181202" cy="4865366"/>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9" name="ïšḻïďê-箭头: V 形 117">
            <a:extLst>
              <a:ext uri="{FF2B5EF4-FFF2-40B4-BE49-F238E27FC236}">
                <a16:creationId xmlns:a16="http://schemas.microsoft.com/office/drawing/2014/main" id="{B3E2E2A2-1E07-4961-B3F8-F2AC97FB8DA3}"/>
              </a:ext>
            </a:extLst>
          </p:cNvPr>
          <p:cNvSpPr/>
          <p:nvPr/>
        </p:nvSpPr>
        <p:spPr>
          <a:xfrm>
            <a:off x="5831626" y="2344312"/>
            <a:ext cx="265778" cy="337785"/>
          </a:xfrm>
          <a:prstGeom prst="chevron">
            <a:avLst>
              <a:gd name="adj" fmla="val 68953"/>
            </a:avLst>
          </a:prstGeom>
          <a:solidFill>
            <a:srgbClr val="2070A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ïšḻïďê-箭头: V 形 118">
            <a:extLst>
              <a:ext uri="{FF2B5EF4-FFF2-40B4-BE49-F238E27FC236}">
                <a16:creationId xmlns:a16="http://schemas.microsoft.com/office/drawing/2014/main" id="{C9ACFD0E-4A4C-4664-950D-5C723F18CA65}"/>
              </a:ext>
            </a:extLst>
          </p:cNvPr>
          <p:cNvSpPr/>
          <p:nvPr/>
        </p:nvSpPr>
        <p:spPr>
          <a:xfrm flipH="1">
            <a:off x="5831626" y="5464234"/>
            <a:ext cx="265778" cy="337785"/>
          </a:xfrm>
          <a:prstGeom prst="chevron">
            <a:avLst>
              <a:gd name="adj" fmla="val 68953"/>
            </a:avLst>
          </a:prstGeom>
          <a:solidFill>
            <a:srgbClr val="34B2E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197975" y="2612052"/>
            <a:ext cx="2771877" cy="881716"/>
            <a:chOff x="197975" y="2612052"/>
            <a:chExt cx="2771877" cy="881716"/>
          </a:xfrm>
        </p:grpSpPr>
        <p:sp>
          <p:nvSpPr>
            <p:cNvPr id="67" name="矩形 66"/>
            <p:cNvSpPr/>
            <p:nvPr/>
          </p:nvSpPr>
          <p:spPr>
            <a:xfrm>
              <a:off x="299771" y="3111676"/>
              <a:ext cx="2670081" cy="382092"/>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68" name="矩形 67"/>
            <p:cNvSpPr/>
            <p:nvPr/>
          </p:nvSpPr>
          <p:spPr>
            <a:xfrm>
              <a:off x="197975" y="2612052"/>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3" name="组合 2"/>
          <p:cNvGrpSpPr/>
          <p:nvPr/>
        </p:nvGrpSpPr>
        <p:grpSpPr>
          <a:xfrm>
            <a:off x="9015359" y="3931236"/>
            <a:ext cx="2771877" cy="881716"/>
            <a:chOff x="9015359" y="3931236"/>
            <a:chExt cx="2771877" cy="881716"/>
          </a:xfrm>
        </p:grpSpPr>
        <p:sp>
          <p:nvSpPr>
            <p:cNvPr id="69" name="矩形 68"/>
            <p:cNvSpPr/>
            <p:nvPr/>
          </p:nvSpPr>
          <p:spPr>
            <a:xfrm>
              <a:off x="9015359" y="4430860"/>
              <a:ext cx="2670081" cy="382092"/>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70" name="矩形 69"/>
            <p:cNvSpPr/>
            <p:nvPr/>
          </p:nvSpPr>
          <p:spPr>
            <a:xfrm>
              <a:off x="9015359" y="3931236"/>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71" name="矩形 70"/>
          <p:cNvSpPr/>
          <p:nvPr/>
        </p:nvSpPr>
        <p:spPr>
          <a:xfrm>
            <a:off x="4165929" y="3987065"/>
            <a:ext cx="3862950" cy="923330"/>
          </a:xfrm>
          <a:prstGeom prst="rect">
            <a:avLst/>
          </a:prstGeom>
        </p:spPr>
        <p:txBody>
          <a:bodyPr wrap="square">
            <a:spAutoFit/>
          </a:bodyPr>
          <a:lstStyle/>
          <a:p>
            <a:pPr algn="ctr">
              <a:lnSpc>
                <a:spcPct val="150000"/>
              </a:lnSpc>
            </a:pPr>
            <a:r>
              <a:rPr lang="zh-CN" altLang="en-US"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72" name="矩形 71"/>
          <p:cNvSpPr/>
          <p:nvPr/>
        </p:nvSpPr>
        <p:spPr>
          <a:xfrm>
            <a:off x="4676344" y="3404585"/>
            <a:ext cx="2771877"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65000"/>
                    <a:lumOff val="35000"/>
                  </a:schemeClr>
                </a:solidFill>
                <a:effectLst/>
                <a:uLnTx/>
                <a:uFillTx/>
                <a:cs typeface="+mn-ea"/>
                <a:sym typeface="+mn-lt"/>
              </a:rPr>
              <a:t>Add your title</a:t>
            </a:r>
          </a:p>
        </p:txBody>
      </p:sp>
      <p:sp>
        <p:nvSpPr>
          <p:cNvPr id="75" name="ïšḻïďê-Rectangle 2">
            <a:extLst>
              <a:ext uri="{FF2B5EF4-FFF2-40B4-BE49-F238E27FC236}">
                <a16:creationId xmlns:a16="http://schemas.microsoft.com/office/drawing/2014/main" id="{F07DAF69-7245-48BF-AF75-D8E21DFA4464}"/>
              </a:ext>
            </a:extLst>
          </p:cNvPr>
          <p:cNvSpPr>
            <a:spLocks/>
          </p:cNvSpPr>
          <p:nvPr/>
        </p:nvSpPr>
        <p:spPr>
          <a:xfrm>
            <a:off x="1005823" y="4107350"/>
            <a:ext cx="3074582" cy="1515552"/>
          </a:xfrm>
          <a:prstGeom prst="rect">
            <a:avLst/>
          </a:prstGeom>
          <a:blipFill>
            <a:blip r:embed="rId4" cstate="email">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6" name="ïšḻïďê-Rectangle 2">
            <a:extLst>
              <a:ext uri="{FF2B5EF4-FFF2-40B4-BE49-F238E27FC236}">
                <a16:creationId xmlns:a16="http://schemas.microsoft.com/office/drawing/2014/main" id="{F07DAF69-7245-48BF-AF75-D8E21DFA4464}"/>
              </a:ext>
            </a:extLst>
          </p:cNvPr>
          <p:cNvSpPr>
            <a:spLocks/>
          </p:cNvSpPr>
          <p:nvPr/>
        </p:nvSpPr>
        <p:spPr>
          <a:xfrm>
            <a:off x="8028879" y="1917674"/>
            <a:ext cx="3074582" cy="1515552"/>
          </a:xfrm>
          <a:prstGeom prst="rect">
            <a:avLst/>
          </a:prstGeom>
          <a:blipFill>
            <a:blip r:embed="rId5" cstate="email">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矩形 16"/>
          <p:cNvSpPr/>
          <p:nvPr/>
        </p:nvSpPr>
        <p:spPr>
          <a:xfrm>
            <a:off x="1666992" y="692150"/>
            <a:ext cx="5577869"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A brief overview of the project</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65684454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ppt_w</p:attrName>
                                        </p:attrNameLst>
                                      </p:cBhvr>
                                      <p:tavLst>
                                        <p:tav tm="0" fmla="#ppt_w*sin(2.5*pi*$)">
                                          <p:val>
                                            <p:fltVal val="0"/>
                                          </p:val>
                                        </p:tav>
                                        <p:tav tm="100000">
                                          <p:val>
                                            <p:fltVal val="1"/>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2" presetClass="entr" presetSubtype="8" decel="100000"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1000" fill="hold"/>
                                        <p:tgtEl>
                                          <p:spTgt spid="75"/>
                                        </p:tgtEl>
                                        <p:attrNameLst>
                                          <p:attrName>ppt_x</p:attrName>
                                        </p:attrNameLst>
                                      </p:cBhvr>
                                      <p:tavLst>
                                        <p:tav tm="0">
                                          <p:val>
                                            <p:strVal val="0-#ppt_w/2"/>
                                          </p:val>
                                        </p:tav>
                                        <p:tav tm="100000">
                                          <p:val>
                                            <p:strVal val="#ppt_x"/>
                                          </p:val>
                                        </p:tav>
                                      </p:tavLst>
                                    </p:anim>
                                    <p:anim calcmode="lin" valueType="num">
                                      <p:cBhvr additive="base">
                                        <p:cTn id="22" dur="1000" fill="hold"/>
                                        <p:tgtEl>
                                          <p:spTgt spid="75"/>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p:tgtEl>
                                          <p:spTgt spid="59"/>
                                        </p:tgtEl>
                                        <p:attrNameLst>
                                          <p:attrName>ppt_x</p:attrName>
                                        </p:attrNameLst>
                                      </p:cBhvr>
                                      <p:tavLst>
                                        <p:tav tm="0">
                                          <p:val>
                                            <p:strVal val="#ppt_x-#ppt_w*1.125000"/>
                                          </p:val>
                                        </p:tav>
                                        <p:tav tm="100000">
                                          <p:val>
                                            <p:strVal val="#ppt_x"/>
                                          </p:val>
                                        </p:tav>
                                      </p:tavLst>
                                    </p:anim>
                                    <p:animEffect transition="in" filter="wipe(right)">
                                      <p:cBhvr>
                                        <p:cTn id="35" dur="500"/>
                                        <p:tgtEl>
                                          <p:spTgt spid="59"/>
                                        </p:tgtEl>
                                      </p:cBhvr>
                                    </p:animEffect>
                                  </p:childTnLst>
                                </p:cTn>
                              </p:par>
                            </p:childTnLst>
                          </p:cTn>
                        </p:par>
                        <p:par>
                          <p:cTn id="36" fill="hold">
                            <p:stCondLst>
                              <p:cond delay="2750"/>
                            </p:stCondLst>
                            <p:childTnLst>
                              <p:par>
                                <p:cTn id="37" presetID="2" presetClass="entr" presetSubtype="2" decel="10000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1000" fill="hold"/>
                                        <p:tgtEl>
                                          <p:spTgt spid="76"/>
                                        </p:tgtEl>
                                        <p:attrNameLst>
                                          <p:attrName>ppt_x</p:attrName>
                                        </p:attrNameLst>
                                      </p:cBhvr>
                                      <p:tavLst>
                                        <p:tav tm="0">
                                          <p:val>
                                            <p:strVal val="1+#ppt_w/2"/>
                                          </p:val>
                                        </p:tav>
                                        <p:tav tm="100000">
                                          <p:val>
                                            <p:strVal val="#ppt_x"/>
                                          </p:val>
                                        </p:tav>
                                      </p:tavLst>
                                    </p:anim>
                                    <p:anim calcmode="lin" valueType="num">
                                      <p:cBhvr additive="base">
                                        <p:cTn id="40" dur="1000" fill="hold"/>
                                        <p:tgtEl>
                                          <p:spTgt spid="76"/>
                                        </p:tgtEl>
                                        <p:attrNameLst>
                                          <p:attrName>ppt_y</p:attrName>
                                        </p:attrNameLst>
                                      </p:cBhvr>
                                      <p:tavLst>
                                        <p:tav tm="0">
                                          <p:val>
                                            <p:strVal val="#ppt_y"/>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right)">
                                      <p:cBhvr>
                                        <p:cTn id="49" dur="500"/>
                                        <p:tgtEl>
                                          <p:spTgt spid="56"/>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p:tgtEl>
                                          <p:spTgt spid="60"/>
                                        </p:tgtEl>
                                        <p:attrNameLst>
                                          <p:attrName>ppt_x</p:attrName>
                                        </p:attrNameLst>
                                      </p:cBhvr>
                                      <p:tavLst>
                                        <p:tav tm="0">
                                          <p:val>
                                            <p:strVal val="#ppt_x+#ppt_w*1.125000"/>
                                          </p:val>
                                        </p:tav>
                                        <p:tav tm="100000">
                                          <p:val>
                                            <p:strVal val="#ppt_x"/>
                                          </p:val>
                                        </p:tav>
                                      </p:tavLst>
                                    </p:anim>
                                    <p:animEffect transition="in" filter="wipe(left)">
                                      <p:cBhvr>
                                        <p:cTn id="53" dur="500"/>
                                        <p:tgtEl>
                                          <p:spTgt spid="60"/>
                                        </p:tgtEl>
                                      </p:cBhvr>
                                    </p:animEffect>
                                  </p:childTnLst>
                                </p:cTn>
                              </p:par>
                            </p:childTnLst>
                          </p:cTn>
                        </p:par>
                        <p:par>
                          <p:cTn id="54" fill="hold">
                            <p:stCondLst>
                              <p:cond delay="4250"/>
                            </p:stCondLst>
                            <p:childTnLst>
                              <p:par>
                                <p:cTn id="55" presetID="45" presetClass="entr" presetSubtype="0" fill="hold" grpId="0" nodeType="afterEffect">
                                  <p:stCondLst>
                                    <p:cond delay="0"/>
                                  </p:stCondLst>
                                  <p:iterate type="lt">
                                    <p:tmPct val="20000"/>
                                  </p:iterate>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anim calcmode="lin" valueType="num">
                                      <p:cBhvr>
                                        <p:cTn id="58" dur="500" fill="hold"/>
                                        <p:tgtEl>
                                          <p:spTgt spid="72"/>
                                        </p:tgtEl>
                                        <p:attrNameLst>
                                          <p:attrName>ppt_w</p:attrName>
                                        </p:attrNameLst>
                                      </p:cBhvr>
                                      <p:tavLst>
                                        <p:tav tm="0" fmla="#ppt_w*sin(2.5*pi*$)">
                                          <p:val>
                                            <p:fltVal val="0"/>
                                          </p:val>
                                        </p:tav>
                                        <p:tav tm="100000">
                                          <p:val>
                                            <p:fltVal val="1"/>
                                          </p:val>
                                        </p:tav>
                                      </p:tavLst>
                                    </p:anim>
                                    <p:anim calcmode="lin" valueType="num">
                                      <p:cBhvr>
                                        <p:cTn id="59" dur="500" fill="hold"/>
                                        <p:tgtEl>
                                          <p:spTgt spid="72"/>
                                        </p:tgtEl>
                                        <p:attrNameLst>
                                          <p:attrName>ppt_h</p:attrName>
                                        </p:attrNameLst>
                                      </p:cBhvr>
                                      <p:tavLst>
                                        <p:tav tm="0">
                                          <p:val>
                                            <p:strVal val="#ppt_h"/>
                                          </p:val>
                                        </p:tav>
                                        <p:tav tm="100000">
                                          <p:val>
                                            <p:strVal val="#ppt_h"/>
                                          </p:val>
                                        </p:tav>
                                      </p:tavLst>
                                    </p:anim>
                                  </p:childTnLst>
                                </p:cTn>
                              </p:par>
                            </p:childTnLst>
                          </p:cTn>
                        </p:par>
                        <p:par>
                          <p:cTn id="60" fill="hold">
                            <p:stCondLst>
                              <p:cond delay="525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71" grpId="0"/>
      <p:bldP spid="72" grpId="0"/>
      <p:bldP spid="75" grpId="0" animBg="1"/>
      <p:bldP spid="76" grpId="0" animBg="1"/>
      <p:bldP spid="17" grpId="0"/>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08304" y="3838655"/>
            <a:ext cx="3775393" cy="707886"/>
          </a:xfrm>
          <a:prstGeom prst="rect">
            <a:avLst/>
          </a:prstGeom>
          <a:noFill/>
        </p:spPr>
        <p:txBody>
          <a:bodyPr wrap="none" rtlCol="0">
            <a:spAutoFit/>
          </a:bodyPr>
          <a:lstStyle/>
          <a:p>
            <a:pPr algn="ctr"/>
            <a:r>
              <a:rPr lang="zh-CN" altLang="en-US" sz="4000" b="1" dirty="0">
                <a:solidFill>
                  <a:srgbClr val="2070A1"/>
                </a:solidFill>
                <a:cs typeface="+mn-ea"/>
                <a:sym typeface="+mn-lt"/>
              </a:rPr>
              <a:t>Deficiencies and improvements</a:t>
            </a:r>
          </a:p>
        </p:txBody>
      </p:sp>
      <p:sp>
        <p:nvSpPr>
          <p:cNvPr id="29" name="矩形 28"/>
          <p:cNvSpPr/>
          <p:nvPr/>
        </p:nvSpPr>
        <p:spPr>
          <a:xfrm>
            <a:off x="2943873" y="4955518"/>
            <a:ext cx="6304253"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28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48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íṩľíḍè-Straight Connector 19"/>
          <p:cNvCxnSpPr/>
          <p:nvPr/>
        </p:nvCxnSpPr>
        <p:spPr>
          <a:xfrm>
            <a:off x="1003711" y="4068834"/>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13" name="íṩľíḍè-Diamond 12"/>
          <p:cNvSpPr/>
          <p:nvPr/>
        </p:nvSpPr>
        <p:spPr>
          <a:xfrm>
            <a:off x="7050837" y="1745858"/>
            <a:ext cx="2089789" cy="2089789"/>
          </a:xfrm>
          <a:prstGeom prst="diamond">
            <a:avLst/>
          </a:prstGeom>
          <a:blipFill>
            <a:blip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sp>
        <p:nvSpPr>
          <p:cNvPr id="18" name="íṩľíḍè-Diamond 17"/>
          <p:cNvSpPr/>
          <p:nvPr/>
        </p:nvSpPr>
        <p:spPr>
          <a:xfrm>
            <a:off x="4792341" y="1737817"/>
            <a:ext cx="2089789" cy="2089789"/>
          </a:xfrm>
          <a:prstGeom prst="diamond">
            <a:avLst/>
          </a:prstGeom>
          <a:blipFill>
            <a:blip r:embed="rId5"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grpSp>
        <p:nvGrpSpPr>
          <p:cNvPr id="2" name="组合 1"/>
          <p:cNvGrpSpPr/>
          <p:nvPr/>
        </p:nvGrpSpPr>
        <p:grpSpPr>
          <a:xfrm>
            <a:off x="7050838" y="3950837"/>
            <a:ext cx="2089789" cy="2089789"/>
            <a:chOff x="7050838" y="3950837"/>
            <a:chExt cx="2089789" cy="2089789"/>
          </a:xfrm>
        </p:grpSpPr>
        <p:sp>
          <p:nvSpPr>
            <p:cNvPr id="9" name="íṩľíḍè-Diamond 8"/>
            <p:cNvSpPr/>
            <p:nvPr/>
          </p:nvSpPr>
          <p:spPr>
            <a:xfrm>
              <a:off x="7050838" y="3950837"/>
              <a:ext cx="2089789" cy="2089789"/>
            </a:xfrm>
            <a:prstGeom prst="diamond">
              <a:avLst/>
            </a:pr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5" name="文本框 24"/>
            <p:cNvSpPr txBox="1"/>
            <p:nvPr/>
          </p:nvSpPr>
          <p:spPr>
            <a:xfrm>
              <a:off x="7557989" y="4664597"/>
              <a:ext cx="1075487" cy="615553"/>
            </a:xfrm>
            <a:prstGeom prst="rect">
              <a:avLst/>
            </a:prstGeom>
            <a:noFill/>
          </p:spPr>
          <p:txBody>
            <a:bodyPr wrap="none" rtlCol="0">
              <a:spAutoFit/>
            </a:bodyPr>
            <a:lstStyle/>
            <a:p>
              <a:pPr algn="ctr"/>
              <a:r>
                <a:rPr lang="zh-CN" altLang="en-US" sz="2000">
                  <a:solidFill>
                    <a:schemeClr val="bg1"/>
                  </a:solidFill>
                  <a:cs typeface="+mn-ea"/>
                  <a:sym typeface="+mn-lt"/>
                </a:rPr>
                <a:t>Co-operation</a:t>
              </a:r>
              <a:endParaRPr lang="en-US" altLang="zh-CN" sz="2000">
                <a:solidFill>
                  <a:schemeClr val="bg1"/>
                </a:solidFill>
                <a:cs typeface="+mn-ea"/>
                <a:sym typeface="+mn-lt"/>
              </a:endParaRPr>
            </a:p>
            <a:p>
              <a:pPr algn="ctr"/>
              <a:r>
                <a:rPr lang="en-US" altLang="zh-CN" sz="1400">
                  <a:solidFill>
                    <a:schemeClr val="bg1"/>
                  </a:solidFill>
                  <a:cs typeface="+mn-ea"/>
                  <a:sym typeface="+mn-lt"/>
                </a:rPr>
                <a:t>Cooperation</a:t>
              </a:r>
              <a:endParaRPr lang="zh-CN" altLang="en-US" sz="1400">
                <a:solidFill>
                  <a:schemeClr val="bg1"/>
                </a:solidFill>
                <a:cs typeface="+mn-ea"/>
                <a:sym typeface="+mn-lt"/>
              </a:endParaRPr>
            </a:p>
          </p:txBody>
        </p:sp>
      </p:grpSp>
      <p:grpSp>
        <p:nvGrpSpPr>
          <p:cNvPr id="6" name="组合 5"/>
          <p:cNvGrpSpPr/>
          <p:nvPr/>
        </p:nvGrpSpPr>
        <p:grpSpPr>
          <a:xfrm>
            <a:off x="5921590" y="2840334"/>
            <a:ext cx="2089789" cy="2089789"/>
            <a:chOff x="5921590" y="2840334"/>
            <a:chExt cx="2089789" cy="2089789"/>
          </a:xfrm>
        </p:grpSpPr>
        <p:sp>
          <p:nvSpPr>
            <p:cNvPr id="7" name="íṩľíḍè-Diamond 6"/>
            <p:cNvSpPr/>
            <p:nvPr/>
          </p:nvSpPr>
          <p:spPr>
            <a:xfrm>
              <a:off x="5921590" y="2840334"/>
              <a:ext cx="2089789" cy="2089789"/>
            </a:xfrm>
            <a:prstGeom prst="diamond">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6" name="文本框 25"/>
            <p:cNvSpPr txBox="1"/>
            <p:nvPr/>
          </p:nvSpPr>
          <p:spPr>
            <a:xfrm>
              <a:off x="6561052" y="3527871"/>
              <a:ext cx="810863" cy="615553"/>
            </a:xfrm>
            <a:prstGeom prst="rect">
              <a:avLst/>
            </a:prstGeom>
            <a:noFill/>
          </p:spPr>
          <p:txBody>
            <a:bodyPr wrap="none" rtlCol="0">
              <a:spAutoFit/>
            </a:bodyPr>
            <a:lstStyle/>
            <a:p>
              <a:pPr algn="ctr"/>
              <a:r>
                <a:rPr lang="zh-CN" altLang="en-US" sz="2000">
                  <a:solidFill>
                    <a:schemeClr val="bg1"/>
                  </a:solidFill>
                  <a:cs typeface="+mn-ea"/>
                  <a:sym typeface="+mn-lt"/>
                </a:rPr>
                <a:t>Create new</a:t>
              </a:r>
              <a:endParaRPr lang="en-US" altLang="zh-CN" sz="2000">
                <a:solidFill>
                  <a:schemeClr val="bg1"/>
                </a:solidFill>
                <a:cs typeface="+mn-ea"/>
                <a:sym typeface="+mn-lt"/>
              </a:endParaRPr>
            </a:p>
            <a:p>
              <a:pPr algn="ctr"/>
              <a:r>
                <a:rPr lang="en-US" altLang="zh-CN" sz="1400">
                  <a:solidFill>
                    <a:schemeClr val="bg1"/>
                  </a:solidFill>
                  <a:cs typeface="+mn-ea"/>
                  <a:sym typeface="+mn-lt"/>
                </a:rPr>
                <a:t>Innovate</a:t>
              </a:r>
              <a:endParaRPr lang="zh-CN" altLang="en-US" sz="1400">
                <a:solidFill>
                  <a:schemeClr val="bg1"/>
                </a:solidFill>
                <a:cs typeface="+mn-ea"/>
                <a:sym typeface="+mn-lt"/>
              </a:endParaRPr>
            </a:p>
          </p:txBody>
        </p:sp>
      </p:grpSp>
      <p:grpSp>
        <p:nvGrpSpPr>
          <p:cNvPr id="4" name="组合 3"/>
          <p:cNvGrpSpPr/>
          <p:nvPr/>
        </p:nvGrpSpPr>
        <p:grpSpPr>
          <a:xfrm>
            <a:off x="8180086" y="2840334"/>
            <a:ext cx="2089789" cy="2089789"/>
            <a:chOff x="8180086" y="2840334"/>
            <a:chExt cx="2089789" cy="2089789"/>
          </a:xfrm>
        </p:grpSpPr>
        <p:sp>
          <p:nvSpPr>
            <p:cNvPr id="5" name="íṩľíḍè-Diamond 4"/>
            <p:cNvSpPr/>
            <p:nvPr/>
          </p:nvSpPr>
          <p:spPr>
            <a:xfrm>
              <a:off x="8180086" y="2840334"/>
              <a:ext cx="2089789" cy="2089789"/>
            </a:xfrm>
            <a:prstGeom prst="diamond">
              <a:avLst/>
            </a:prstGeom>
            <a:solidFill>
              <a:srgbClr val="FBAE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7" name="文本框 26"/>
            <p:cNvSpPr txBox="1"/>
            <p:nvPr/>
          </p:nvSpPr>
          <p:spPr>
            <a:xfrm>
              <a:off x="8864803" y="3643060"/>
              <a:ext cx="788999" cy="615553"/>
            </a:xfrm>
            <a:prstGeom prst="rect">
              <a:avLst/>
            </a:prstGeom>
            <a:noFill/>
          </p:spPr>
          <p:txBody>
            <a:bodyPr wrap="none" rtlCol="0">
              <a:spAutoFit/>
            </a:bodyPr>
            <a:lstStyle/>
            <a:p>
              <a:pPr algn="ctr"/>
              <a:r>
                <a:rPr lang="zh-CN" altLang="en-US" sz="2000">
                  <a:solidFill>
                    <a:schemeClr val="bg1"/>
                  </a:solidFill>
                  <a:cs typeface="+mn-ea"/>
                  <a:sym typeface="+mn-lt"/>
                </a:rPr>
                <a:t>Win together</a:t>
              </a:r>
              <a:endParaRPr lang="en-US" altLang="zh-CN" sz="2000">
                <a:solidFill>
                  <a:schemeClr val="bg1"/>
                </a:solidFill>
                <a:cs typeface="+mn-ea"/>
                <a:sym typeface="+mn-lt"/>
              </a:endParaRPr>
            </a:p>
            <a:p>
              <a:pPr algn="ctr"/>
              <a:r>
                <a:rPr lang="en-US" altLang="zh-CN" sz="1400">
                  <a:solidFill>
                    <a:schemeClr val="bg1"/>
                  </a:solidFill>
                  <a:cs typeface="+mn-ea"/>
                  <a:sym typeface="+mn-lt"/>
                </a:rPr>
                <a:t>Win-win</a:t>
              </a:r>
              <a:endParaRPr lang="zh-CN" altLang="en-US" sz="1400">
                <a:solidFill>
                  <a:schemeClr val="bg1"/>
                </a:solidFill>
                <a:cs typeface="+mn-ea"/>
                <a:sym typeface="+mn-lt"/>
              </a:endParaRPr>
            </a:p>
          </p:txBody>
        </p:sp>
      </p:grpSp>
      <p:grpSp>
        <p:nvGrpSpPr>
          <p:cNvPr id="3" name="组合 2"/>
          <p:cNvGrpSpPr/>
          <p:nvPr/>
        </p:nvGrpSpPr>
        <p:grpSpPr>
          <a:xfrm>
            <a:off x="9309335" y="3950837"/>
            <a:ext cx="2089789" cy="2089789"/>
            <a:chOff x="9309335" y="3950837"/>
            <a:chExt cx="2089789" cy="2089789"/>
          </a:xfrm>
        </p:grpSpPr>
        <p:sp>
          <p:nvSpPr>
            <p:cNvPr id="11" name="íṩľíḍè-Diamond 10"/>
            <p:cNvSpPr/>
            <p:nvPr/>
          </p:nvSpPr>
          <p:spPr>
            <a:xfrm>
              <a:off x="9309335" y="3950837"/>
              <a:ext cx="2089789" cy="2089789"/>
            </a:xfrm>
            <a:prstGeom prst="diamond">
              <a:avLst/>
            </a:prstGeom>
            <a:solidFill>
              <a:srgbClr val="A631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8" name="文本框 27"/>
            <p:cNvSpPr txBox="1"/>
            <p:nvPr/>
          </p:nvSpPr>
          <p:spPr>
            <a:xfrm>
              <a:off x="9777564" y="4704534"/>
              <a:ext cx="1153329" cy="615553"/>
            </a:xfrm>
            <a:prstGeom prst="rect">
              <a:avLst/>
            </a:prstGeom>
            <a:noFill/>
          </p:spPr>
          <p:txBody>
            <a:bodyPr wrap="none" rtlCol="0">
              <a:spAutoFit/>
            </a:bodyPr>
            <a:lstStyle/>
            <a:p>
              <a:pPr algn="ctr"/>
              <a:r>
                <a:rPr lang="zh-CN" altLang="en-US" sz="2000">
                  <a:solidFill>
                    <a:schemeClr val="bg1"/>
                  </a:solidFill>
                  <a:cs typeface="+mn-ea"/>
                  <a:sym typeface="+mn-lt"/>
                </a:rPr>
                <a:t>development</a:t>
              </a:r>
              <a:endParaRPr lang="en-US" altLang="zh-CN" sz="2000">
                <a:solidFill>
                  <a:schemeClr val="bg1"/>
                </a:solidFill>
                <a:cs typeface="+mn-ea"/>
                <a:sym typeface="+mn-lt"/>
              </a:endParaRPr>
            </a:p>
            <a:p>
              <a:pPr algn="ctr"/>
              <a:r>
                <a:rPr lang="en-US" altLang="zh-CN" sz="1400">
                  <a:solidFill>
                    <a:schemeClr val="bg1"/>
                  </a:solidFill>
                  <a:cs typeface="+mn-ea"/>
                  <a:sym typeface="+mn-lt"/>
                </a:rPr>
                <a:t>Development</a:t>
              </a:r>
              <a:endParaRPr lang="zh-CN" altLang="en-US" sz="1400">
                <a:solidFill>
                  <a:schemeClr val="bg1"/>
                </a:solidFill>
                <a:cs typeface="+mn-ea"/>
                <a:sym typeface="+mn-lt"/>
              </a:endParaRPr>
            </a:p>
          </p:txBody>
        </p:sp>
      </p:grpSp>
      <p:sp>
        <p:nvSpPr>
          <p:cNvPr id="33" name="矩形 32"/>
          <p:cNvSpPr/>
          <p:nvPr/>
        </p:nvSpPr>
        <p:spPr>
          <a:xfrm>
            <a:off x="874713" y="3179025"/>
            <a:ext cx="446531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a:t>
            </a:r>
            <a:endParaRPr lang="en-US" altLang="zh-CN" sz="1400">
              <a:solidFill>
                <a:schemeClr val="tx1">
                  <a:lumMod val="50000"/>
                  <a:lumOff val="50000"/>
                </a:schemeClr>
              </a:solidFill>
              <a:cs typeface="+mn-ea"/>
              <a:sym typeface="+mn-lt"/>
            </a:endParaRPr>
          </a:p>
          <a:p>
            <a:pPr>
              <a:lnSpc>
                <a:spcPct val="150000"/>
              </a:lnSpc>
            </a:pPr>
            <a:r>
              <a:rPr lang="zh-CN" altLang="en-US" sz="1400">
                <a:solidFill>
                  <a:schemeClr val="tx1">
                    <a:lumMod val="50000"/>
                    <a:lumOff val="50000"/>
                  </a:schemeClr>
                </a:solidFill>
                <a:cs typeface="+mn-ea"/>
                <a:sym typeface="+mn-lt"/>
              </a:rPr>
              <a:t>your text, paste it here, and select only the text.</a:t>
            </a:r>
          </a:p>
        </p:txBody>
      </p:sp>
      <p:sp>
        <p:nvSpPr>
          <p:cNvPr id="34" name="矩形 33"/>
          <p:cNvSpPr/>
          <p:nvPr/>
        </p:nvSpPr>
        <p:spPr>
          <a:xfrm>
            <a:off x="874713" y="2208575"/>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35" name="矩形 34"/>
          <p:cNvSpPr/>
          <p:nvPr/>
        </p:nvSpPr>
        <p:spPr>
          <a:xfrm>
            <a:off x="874713" y="4303233"/>
            <a:ext cx="4878169" cy="1028423"/>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19" name="矩形 18"/>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Lack of awareness</a:t>
            </a:r>
          </a:p>
        </p:txBody>
      </p:sp>
      <p:sp>
        <p:nvSpPr>
          <p:cNvPr id="21" name="圆角矩形 20"/>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894539915"/>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ppt_w</p:attrName>
                                        </p:attrNameLst>
                                      </p:cBhvr>
                                      <p:tavLst>
                                        <p:tav tm="0" fmla="#ppt_w*sin(2.5*pi*$)">
                                          <p:val>
                                            <p:fltVal val="0"/>
                                          </p:val>
                                        </p:tav>
                                        <p:tav tm="100000">
                                          <p:val>
                                            <p:fltVal val="1"/>
                                          </p:val>
                                        </p:tav>
                                      </p:tavLst>
                                    </p:anim>
                                    <p:anim calcmode="lin" valueType="num">
                                      <p:cBhvr>
                                        <p:cTn id="17" dur="500" fill="hold"/>
                                        <p:tgtEl>
                                          <p:spTgt spid="19"/>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45" presetClass="entr" presetSubtype="0" fill="hold" grpId="0" nodeType="afterEffect">
                                  <p:stCondLst>
                                    <p:cond delay="0"/>
                                  </p:stCondLst>
                                  <p:iterate type="lt">
                                    <p:tmPct val="20000"/>
                                  </p:iterate>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anim calcmode="lin" valueType="num">
                                      <p:cBhvr>
                                        <p:cTn id="22" dur="500" fill="hold"/>
                                        <p:tgtEl>
                                          <p:spTgt spid="34"/>
                                        </p:tgtEl>
                                        <p:attrNameLst>
                                          <p:attrName>ppt_w</p:attrName>
                                        </p:attrNameLst>
                                      </p:cBhvr>
                                      <p:tavLst>
                                        <p:tav tm="0" fmla="#ppt_w*sin(2.5*pi*$)">
                                          <p:val>
                                            <p:fltVal val="0"/>
                                          </p:val>
                                        </p:tav>
                                        <p:tav tm="100000">
                                          <p:val>
                                            <p:fltVal val="1"/>
                                          </p:val>
                                        </p:tav>
                                      </p:tavLst>
                                    </p:anim>
                                    <p:anim calcmode="lin" valueType="num">
                                      <p:cBhvr>
                                        <p:cTn id="23" dur="500" fill="hold"/>
                                        <p:tgtEl>
                                          <p:spTgt spid="34"/>
                                        </p:tgtEl>
                                        <p:attrNameLst>
                                          <p:attrName>ppt_h</p:attrName>
                                        </p:attrNameLst>
                                      </p:cBhvr>
                                      <p:tavLst>
                                        <p:tav tm="0">
                                          <p:val>
                                            <p:strVal val="#ppt_h"/>
                                          </p:val>
                                        </p:tav>
                                        <p:tav tm="100000">
                                          <p:val>
                                            <p:strVal val="#ppt_h"/>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0-#ppt_w/2"/>
                                          </p:val>
                                        </p:tav>
                                        <p:tav tm="100000">
                                          <p:val>
                                            <p:strVal val="#ppt_x"/>
                                          </p:val>
                                        </p:tav>
                                      </p:tavLst>
                                    </p:anim>
                                    <p:anim calcmode="lin" valueType="num">
                                      <p:cBhvr additive="base">
                                        <p:cTn id="27" dur="10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6"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6" decel="100000" fill="hold" nodeType="withEffect">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6" decel="100000" fill="hold" nodeType="withEffect">
                                  <p:stCondLst>
                                    <p:cond delay="5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1+#ppt_w/2"/>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1+#ppt_w/2"/>
                                          </p:val>
                                        </p:tav>
                                        <p:tav tm="100000">
                                          <p:val>
                                            <p:strVal val="#ppt_x"/>
                                          </p:val>
                                        </p:tav>
                                      </p:tavLst>
                                    </p:anim>
                                    <p:anim calcmode="lin" valueType="num">
                                      <p:cBhvr additive="base">
                                        <p:cTn id="44" dur="10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6" decel="100000" fill="hold" nodeType="withEffect">
                                  <p:stCondLst>
                                    <p:cond delay="10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1000" fill="hold"/>
                                        <p:tgtEl>
                                          <p:spTgt spid="4"/>
                                        </p:tgtEl>
                                        <p:attrNameLst>
                                          <p:attrName>ppt_x</p:attrName>
                                        </p:attrNameLst>
                                      </p:cBhvr>
                                      <p:tavLst>
                                        <p:tav tm="0">
                                          <p:val>
                                            <p:strVal val="1+#ppt_w/2"/>
                                          </p:val>
                                        </p:tav>
                                        <p:tav tm="100000">
                                          <p:val>
                                            <p:strVal val="#ppt_x"/>
                                          </p:val>
                                        </p:tav>
                                      </p:tavLst>
                                    </p:anim>
                                    <p:anim calcmode="lin" valueType="num">
                                      <p:cBhvr additive="base">
                                        <p:cTn id="48" dur="10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6" decel="100000" fill="hold" nodeType="withEffect">
                                  <p:stCondLst>
                                    <p:cond delay="125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1000" fill="hold"/>
                                        <p:tgtEl>
                                          <p:spTgt spid="3"/>
                                        </p:tgtEl>
                                        <p:attrNameLst>
                                          <p:attrName>ppt_x</p:attrName>
                                        </p:attrNameLst>
                                      </p:cBhvr>
                                      <p:tavLst>
                                        <p:tav tm="0">
                                          <p:val>
                                            <p:strVal val="1+#ppt_w/2"/>
                                          </p:val>
                                        </p:tav>
                                        <p:tav tm="100000">
                                          <p:val>
                                            <p:strVal val="#ppt_x"/>
                                          </p:val>
                                        </p:tav>
                                      </p:tavLst>
                                    </p:anim>
                                    <p:anim calcmode="lin" valueType="num">
                                      <p:cBhvr additive="base">
                                        <p:cTn id="52" dur="100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4750"/>
                            </p:stCondLst>
                            <p:childTnLst>
                              <p:par>
                                <p:cTn id="54" presetID="2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750"/>
                                        <p:tgtEl>
                                          <p:spTgt spid="20"/>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33" grpId="0"/>
      <p:bldP spid="34" grpId="0"/>
      <p:bldP spid="35" grpId="0"/>
      <p:bldP spid="19" grpId="0"/>
      <p:bldP spid="21"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1ide-矩形: 圆角 13">
            <a:extLst>
              <a:ext uri="{FF2B5EF4-FFF2-40B4-BE49-F238E27FC236}">
                <a16:creationId xmlns:a16="http://schemas.microsoft.com/office/drawing/2014/main" id="{0B6225C8-5781-48A4-97E2-95722DD648E6}"/>
              </a:ext>
            </a:extLst>
          </p:cNvPr>
          <p:cNvSpPr/>
          <p:nvPr/>
        </p:nvSpPr>
        <p:spPr bwMode="auto">
          <a:xfrm>
            <a:off x="4450870" y="2358642"/>
            <a:ext cx="3405213" cy="3160029"/>
          </a:xfrm>
          <a:prstGeom prst="roundRect">
            <a:avLst>
              <a:gd name="adj" fmla="val 8359"/>
            </a:avLst>
          </a:prstGeom>
          <a:noFill/>
          <a:ln w="57150">
            <a:solidFill>
              <a:schemeClr val="tx2">
                <a:lumMod val="20000"/>
                <a:lumOff val="80000"/>
              </a:schemeClr>
            </a:solidFill>
            <a:prstDash val="solid"/>
            <a:round/>
            <a:headEnd/>
            <a:tailEnd/>
          </a:ln>
        </p:spPr>
        <p:txBody>
          <a:bodyPr anchor="ctr"/>
          <a:lstStyle/>
          <a:p>
            <a:pPr algn="ctr"/>
            <a:endParaRPr>
              <a:cs typeface="+mn-ea"/>
              <a:sym typeface="+mn-lt"/>
            </a:endParaRPr>
          </a:p>
        </p:txBody>
      </p:sp>
      <p:grpSp>
        <p:nvGrpSpPr>
          <p:cNvPr id="4" name="组合 3">
            <a:extLst>
              <a:ext uri="{FF2B5EF4-FFF2-40B4-BE49-F238E27FC236}">
                <a16:creationId xmlns:a16="http://schemas.microsoft.com/office/drawing/2014/main" id="{39B50963-A736-4A71-AD2A-C157E1264FF4}"/>
              </a:ext>
            </a:extLst>
          </p:cNvPr>
          <p:cNvGrpSpPr/>
          <p:nvPr/>
        </p:nvGrpSpPr>
        <p:grpSpPr>
          <a:xfrm>
            <a:off x="5096427" y="1809434"/>
            <a:ext cx="2114099" cy="4258444"/>
            <a:chOff x="5270882" y="2061548"/>
            <a:chExt cx="1650236" cy="3324083"/>
          </a:xfrm>
        </p:grpSpPr>
        <p:grpSp>
          <p:nvGrpSpPr>
            <p:cNvPr id="29" name="组合 28">
              <a:extLst>
                <a:ext uri="{FF2B5EF4-FFF2-40B4-BE49-F238E27FC236}">
                  <a16:creationId xmlns:a16="http://schemas.microsoft.com/office/drawing/2014/main" id="{6BD04F1B-66DC-430E-8ED7-29811F828E9A}"/>
                </a:ext>
              </a:extLst>
            </p:cNvPr>
            <p:cNvGrpSpPr/>
            <p:nvPr/>
          </p:nvGrpSpPr>
          <p:grpSpPr>
            <a:xfrm>
              <a:off x="5270882" y="2061548"/>
              <a:ext cx="1650236" cy="3324083"/>
              <a:chOff x="4822387" y="794461"/>
              <a:chExt cx="2547217" cy="5130884"/>
            </a:xfrm>
          </p:grpSpPr>
          <p:grpSp>
            <p:nvGrpSpPr>
              <p:cNvPr id="31" name="组合 30">
                <a:extLst>
                  <a:ext uri="{FF2B5EF4-FFF2-40B4-BE49-F238E27FC236}">
                    <a16:creationId xmlns:a16="http://schemas.microsoft.com/office/drawing/2014/main" id="{A96848EE-F5FE-4434-B921-BDA4C1BC1F28}"/>
                  </a:ext>
                </a:extLst>
              </p:cNvPr>
              <p:cNvGrpSpPr>
                <a:grpSpLocks/>
              </p:cNvGrpSpPr>
              <p:nvPr/>
            </p:nvGrpSpPr>
            <p:grpSpPr bwMode="auto">
              <a:xfrm>
                <a:off x="4822387" y="794461"/>
                <a:ext cx="2547217" cy="5130884"/>
                <a:chOff x="8853485" y="3998913"/>
                <a:chExt cx="3106735" cy="6257925"/>
              </a:xfrm>
              <a:effectLst/>
            </p:grpSpPr>
            <p:sp>
              <p:nvSpPr>
                <p:cNvPr id="33" name="is1ide-任意多边形: 形状 5">
                  <a:extLst>
                    <a:ext uri="{FF2B5EF4-FFF2-40B4-BE49-F238E27FC236}">
                      <a16:creationId xmlns:a16="http://schemas.microsoft.com/office/drawing/2014/main" id="{B5BCC16E-68A9-4EE6-9306-12A23AE00F89}"/>
                    </a:ext>
                  </a:extLst>
                </p:cNvPr>
                <p:cNvSpPr>
                  <a:spLocks/>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34" name="is1ide-任意多边形: 形状 6">
                  <a:extLst>
                    <a:ext uri="{FF2B5EF4-FFF2-40B4-BE49-F238E27FC236}">
                      <a16:creationId xmlns:a16="http://schemas.microsoft.com/office/drawing/2014/main" id="{67656A9C-3DF1-4012-BF7C-4EB0B20B8B6B}"/>
                    </a:ext>
                  </a:extLst>
                </p:cNvPr>
                <p:cNvSpPr>
                  <a:spLocks/>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35" name="ïşḻïďê-任意多边形: 形状 7">
                  <a:extLst>
                    <a:ext uri="{FF2B5EF4-FFF2-40B4-BE49-F238E27FC236}">
                      <a16:creationId xmlns:a16="http://schemas.microsoft.com/office/drawing/2014/main" id="{78E8664B-C100-49F9-9384-DA963AA15950}"/>
                    </a:ext>
                  </a:extLst>
                </p:cNvPr>
                <p:cNvSpPr>
                  <a:spLocks/>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36" name="ïşḻïďê-任意多边形: 形状 8">
                  <a:extLst>
                    <a:ext uri="{FF2B5EF4-FFF2-40B4-BE49-F238E27FC236}">
                      <a16:creationId xmlns:a16="http://schemas.microsoft.com/office/drawing/2014/main" id="{2224B67F-9E46-40AD-BD90-911A6EF43F4E}"/>
                    </a:ext>
                  </a:extLst>
                </p:cNvPr>
                <p:cNvSpPr>
                  <a:spLocks/>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37" name="ïşḻïďê-任意多边形: 形状 9">
                  <a:extLst>
                    <a:ext uri="{FF2B5EF4-FFF2-40B4-BE49-F238E27FC236}">
                      <a16:creationId xmlns:a16="http://schemas.microsoft.com/office/drawing/2014/main" id="{BD0EF89E-25C8-4E6F-9E07-F9A6AE84391C}"/>
                    </a:ext>
                  </a:extLst>
                </p:cNvPr>
                <p:cNvSpPr>
                  <a:spLocks/>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38" name="ïşḻïďê-任意多边形: 形状 10">
                  <a:extLst>
                    <a:ext uri="{FF2B5EF4-FFF2-40B4-BE49-F238E27FC236}">
                      <a16:creationId xmlns:a16="http://schemas.microsoft.com/office/drawing/2014/main" id="{82CA31C8-61DC-4DE2-BBDD-00FDBA2A17B5}"/>
                    </a:ext>
                  </a:extLst>
                </p:cNvPr>
                <p:cNvSpPr>
                  <a:spLocks/>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32" name="ïşḻïďê-Rectangle 31">
                <a:extLst>
                  <a:ext uri="{FF2B5EF4-FFF2-40B4-BE49-F238E27FC236}">
                    <a16:creationId xmlns:a16="http://schemas.microsoft.com/office/drawing/2014/main" id="{622E0FC8-CA8C-4019-8070-6771D0B20F24}"/>
                  </a:ext>
                </a:extLst>
              </p:cNvPr>
              <p:cNvSpPr/>
              <p:nvPr/>
            </p:nvSpPr>
            <p:spPr>
              <a:xfrm>
                <a:off x="4944083" y="1234401"/>
                <a:ext cx="2303835" cy="408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0" name="ïşḻïďê-Rectangle 29">
              <a:extLst>
                <a:ext uri="{FF2B5EF4-FFF2-40B4-BE49-F238E27FC236}">
                  <a16:creationId xmlns:a16="http://schemas.microsoft.com/office/drawing/2014/main" id="{5BF7B833-3979-4BF3-B2CF-85C9EBECEB84}"/>
                </a:ext>
              </a:extLst>
            </p:cNvPr>
            <p:cNvSpPr/>
            <p:nvPr/>
          </p:nvSpPr>
          <p:spPr bwMode="auto">
            <a:xfrm>
              <a:off x="5349724" y="2338088"/>
              <a:ext cx="1492559" cy="2656278"/>
            </a:xfrm>
            <a:prstGeom prst="rect">
              <a:avLst/>
            </a:prstGeom>
            <a:blipFill>
              <a:blip r:embed="rId4" cstate="email">
                <a:extLst>
                  <a:ext uri="{28A0092B-C50C-407E-A947-70E740481C1C}">
                    <a14:useLocalDpi xmlns:a14="http://schemas.microsoft.com/office/drawing/2010/main"/>
                  </a:ext>
                </a:extLst>
              </a:blip>
              <a:srcRect/>
              <a:stretch>
                <a:fillRect/>
              </a:stretch>
            </a:blipFill>
            <a:ln w="635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7" name="ïşḻïďê-Oval 26">
            <a:extLst>
              <a:ext uri="{FF2B5EF4-FFF2-40B4-BE49-F238E27FC236}">
                <a16:creationId xmlns:a16="http://schemas.microsoft.com/office/drawing/2014/main" id="{459005A4-872D-4736-9A68-5B6A5F6E2B9A}"/>
              </a:ext>
            </a:extLst>
          </p:cNvPr>
          <p:cNvSpPr/>
          <p:nvPr/>
        </p:nvSpPr>
        <p:spPr>
          <a:xfrm>
            <a:off x="4135885" y="4363767"/>
            <a:ext cx="564653" cy="564653"/>
          </a:xfrm>
          <a:prstGeom prst="ellipse">
            <a:avLst/>
          </a:prstGeom>
          <a:solidFill>
            <a:schemeClr val="bg1"/>
          </a:solidFill>
          <a:ln w="19050">
            <a:solidFill>
              <a:srgbClr val="E1495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E14956"/>
                </a:solidFill>
                <a:cs typeface="+mn-ea"/>
                <a:sym typeface="+mn-lt"/>
              </a:rPr>
              <a:t>C</a:t>
            </a:r>
            <a:endParaRPr sz="2000">
              <a:solidFill>
                <a:srgbClr val="E14956"/>
              </a:solidFill>
              <a:cs typeface="+mn-ea"/>
              <a:sym typeface="+mn-lt"/>
            </a:endParaRPr>
          </a:p>
        </p:txBody>
      </p:sp>
      <p:sp>
        <p:nvSpPr>
          <p:cNvPr id="23" name="ïşḻïďê-Oval 22">
            <a:extLst>
              <a:ext uri="{FF2B5EF4-FFF2-40B4-BE49-F238E27FC236}">
                <a16:creationId xmlns:a16="http://schemas.microsoft.com/office/drawing/2014/main" id="{D93AF7C3-58FC-4C0E-873E-962B088F32A6}"/>
              </a:ext>
            </a:extLst>
          </p:cNvPr>
          <p:cNvSpPr/>
          <p:nvPr/>
        </p:nvSpPr>
        <p:spPr>
          <a:xfrm>
            <a:off x="4156247" y="2736421"/>
            <a:ext cx="564653" cy="564653"/>
          </a:xfrm>
          <a:prstGeom prst="ellipse">
            <a:avLst/>
          </a:prstGeom>
          <a:solidFill>
            <a:schemeClr val="bg1"/>
          </a:solidFill>
          <a:ln w="19050">
            <a:solidFill>
              <a:srgbClr val="2070A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2070A1"/>
                </a:solidFill>
                <a:cs typeface="+mn-ea"/>
                <a:sym typeface="+mn-lt"/>
              </a:rPr>
              <a:t>A</a:t>
            </a:r>
            <a:endParaRPr sz="2000">
              <a:solidFill>
                <a:srgbClr val="2070A1"/>
              </a:solidFill>
              <a:cs typeface="+mn-ea"/>
              <a:sym typeface="+mn-lt"/>
            </a:endParaRPr>
          </a:p>
        </p:txBody>
      </p:sp>
      <p:sp>
        <p:nvSpPr>
          <p:cNvPr id="19" name="ïşḻïďê-Oval 18">
            <a:extLst>
              <a:ext uri="{FF2B5EF4-FFF2-40B4-BE49-F238E27FC236}">
                <a16:creationId xmlns:a16="http://schemas.microsoft.com/office/drawing/2014/main" id="{0966BD1B-F771-4CC6-83D9-F1E5C3CDDA8D}"/>
              </a:ext>
            </a:extLst>
          </p:cNvPr>
          <p:cNvSpPr/>
          <p:nvPr/>
        </p:nvSpPr>
        <p:spPr>
          <a:xfrm>
            <a:off x="7592026" y="2802015"/>
            <a:ext cx="564653" cy="564653"/>
          </a:xfrm>
          <a:prstGeom prst="ellipse">
            <a:avLst/>
          </a:prstGeom>
          <a:solidFill>
            <a:schemeClr val="bg1"/>
          </a:solidFill>
          <a:ln w="19050">
            <a:solidFill>
              <a:srgbClr val="FBAE4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FBAE41"/>
                </a:solidFill>
                <a:cs typeface="+mn-ea"/>
                <a:sym typeface="+mn-lt"/>
              </a:rPr>
              <a:t>B</a:t>
            </a:r>
            <a:endParaRPr sz="2000">
              <a:solidFill>
                <a:srgbClr val="FBAE41"/>
              </a:solidFill>
              <a:cs typeface="+mn-ea"/>
              <a:sym typeface="+mn-lt"/>
            </a:endParaRPr>
          </a:p>
        </p:txBody>
      </p:sp>
      <p:sp>
        <p:nvSpPr>
          <p:cNvPr id="15" name="ïşḻïďê-Oval 14">
            <a:extLst>
              <a:ext uri="{FF2B5EF4-FFF2-40B4-BE49-F238E27FC236}">
                <a16:creationId xmlns:a16="http://schemas.microsoft.com/office/drawing/2014/main" id="{A0C74CCD-FB03-4B58-ACD2-772323F2C688}"/>
              </a:ext>
            </a:extLst>
          </p:cNvPr>
          <p:cNvSpPr/>
          <p:nvPr/>
        </p:nvSpPr>
        <p:spPr>
          <a:xfrm>
            <a:off x="7592026" y="4363767"/>
            <a:ext cx="564653" cy="564653"/>
          </a:xfrm>
          <a:prstGeom prst="ellipse">
            <a:avLst/>
          </a:prstGeom>
          <a:solidFill>
            <a:schemeClr val="bg1"/>
          </a:solidFill>
          <a:ln w="19050">
            <a:solidFill>
              <a:srgbClr val="A6315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A6315B"/>
                </a:solidFill>
                <a:cs typeface="+mn-ea"/>
                <a:sym typeface="+mn-lt"/>
              </a:rPr>
              <a:t>D</a:t>
            </a:r>
            <a:endParaRPr sz="2000">
              <a:solidFill>
                <a:srgbClr val="A6315B"/>
              </a:solidFill>
              <a:cs typeface="+mn-ea"/>
              <a:sym typeface="+mn-lt"/>
            </a:endParaRPr>
          </a:p>
        </p:txBody>
      </p:sp>
      <p:grpSp>
        <p:nvGrpSpPr>
          <p:cNvPr id="6" name="组合 5"/>
          <p:cNvGrpSpPr/>
          <p:nvPr/>
        </p:nvGrpSpPr>
        <p:grpSpPr>
          <a:xfrm>
            <a:off x="8351330" y="2657608"/>
            <a:ext cx="2771877" cy="881716"/>
            <a:chOff x="8351330" y="2657608"/>
            <a:chExt cx="2771877" cy="881716"/>
          </a:xfrm>
        </p:grpSpPr>
        <p:sp>
          <p:nvSpPr>
            <p:cNvPr id="42" name="矩形 41"/>
            <p:cNvSpPr/>
            <p:nvPr/>
          </p:nvSpPr>
          <p:spPr>
            <a:xfrm>
              <a:off x="8351330" y="3157232"/>
              <a:ext cx="2588813" cy="382092"/>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43" name="矩形 42"/>
            <p:cNvSpPr/>
            <p:nvPr/>
          </p:nvSpPr>
          <p:spPr>
            <a:xfrm>
              <a:off x="8351330" y="2657608"/>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7" name="组合 6"/>
          <p:cNvGrpSpPr/>
          <p:nvPr/>
        </p:nvGrpSpPr>
        <p:grpSpPr>
          <a:xfrm>
            <a:off x="8351330" y="4280383"/>
            <a:ext cx="2771877" cy="1204882"/>
            <a:chOff x="8351330" y="4280383"/>
            <a:chExt cx="2771877" cy="1204882"/>
          </a:xfrm>
        </p:grpSpPr>
        <p:sp>
          <p:nvSpPr>
            <p:cNvPr id="44" name="矩形 43"/>
            <p:cNvSpPr/>
            <p:nvPr/>
          </p:nvSpPr>
          <p:spPr>
            <a:xfrm>
              <a:off x="8351330" y="4780007"/>
              <a:ext cx="2588813"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45" name="矩形 44"/>
            <p:cNvSpPr/>
            <p:nvPr/>
          </p:nvSpPr>
          <p:spPr>
            <a:xfrm>
              <a:off x="8351330" y="4280383"/>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2" name="组合 1"/>
          <p:cNvGrpSpPr/>
          <p:nvPr/>
        </p:nvGrpSpPr>
        <p:grpSpPr>
          <a:xfrm>
            <a:off x="913550" y="2657608"/>
            <a:ext cx="2771877" cy="1204882"/>
            <a:chOff x="913550" y="2657608"/>
            <a:chExt cx="2771877" cy="1204882"/>
          </a:xfrm>
        </p:grpSpPr>
        <p:sp>
          <p:nvSpPr>
            <p:cNvPr id="46" name="矩形 45"/>
            <p:cNvSpPr/>
            <p:nvPr/>
          </p:nvSpPr>
          <p:spPr>
            <a:xfrm>
              <a:off x="1096614" y="3157232"/>
              <a:ext cx="2588813"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47" name="矩形 46"/>
            <p:cNvSpPr/>
            <p:nvPr/>
          </p:nvSpPr>
          <p:spPr>
            <a:xfrm>
              <a:off x="913550" y="2657608"/>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5" name="组合 4"/>
          <p:cNvGrpSpPr/>
          <p:nvPr/>
        </p:nvGrpSpPr>
        <p:grpSpPr>
          <a:xfrm>
            <a:off x="913550" y="4280383"/>
            <a:ext cx="2771877" cy="1204882"/>
            <a:chOff x="913550" y="4280383"/>
            <a:chExt cx="2771877" cy="1204882"/>
          </a:xfrm>
        </p:grpSpPr>
        <p:sp>
          <p:nvSpPr>
            <p:cNvPr id="48" name="矩形 47"/>
            <p:cNvSpPr/>
            <p:nvPr/>
          </p:nvSpPr>
          <p:spPr>
            <a:xfrm>
              <a:off x="1096614" y="4780007"/>
              <a:ext cx="2588813"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49" name="矩形 48"/>
            <p:cNvSpPr/>
            <p:nvPr/>
          </p:nvSpPr>
          <p:spPr>
            <a:xfrm>
              <a:off x="913550" y="4280383"/>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50" name="矩形 49"/>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Inadequate management</a:t>
            </a:r>
          </a:p>
        </p:txBody>
      </p:sp>
      <p:sp>
        <p:nvSpPr>
          <p:cNvPr id="51" name="圆角矩形 50"/>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圆角矩形 51"/>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4493247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a14="http://schemas.microsoft.com/office/drawing/2010/main" xmlns:a16="http://schemas.microsoft.com/office/drawing/2014/main"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tgtEl>
                                          <p:spTgt spid="52"/>
                                        </p:tgtEl>
                                        <p:attrNameLst>
                                          <p:attrName>ppt_x</p:attrName>
                                        </p:attrNameLst>
                                      </p:cBhvr>
                                      <p:tavLst>
                                        <p:tav tm="0">
                                          <p:val>
                                            <p:strVal val="0-#ppt_w/2"/>
                                          </p:val>
                                        </p:tav>
                                        <p:tav tm="100000">
                                          <p:val>
                                            <p:strVal val="#ppt_x"/>
                                          </p:val>
                                        </p:tav>
                                      </p:tavLst>
                                    </p:anim>
                                    <p:anim calcmode="lin" valueType="num">
                                      <p:cBhvr additive="base">
                                        <p:cTn id="12" dur="1000" fill="hold"/>
                                        <p:tgtEl>
                                          <p:spTgt spid="52"/>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anim calcmode="lin" valueType="num">
                                      <p:cBhvr>
                                        <p:cTn id="16" dur="500" fill="hold"/>
                                        <p:tgtEl>
                                          <p:spTgt spid="50"/>
                                        </p:tgtEl>
                                        <p:attrNameLst>
                                          <p:attrName>ppt_w</p:attrName>
                                        </p:attrNameLst>
                                      </p:cBhvr>
                                      <p:tavLst>
                                        <p:tav tm="0" fmla="#ppt_w*sin(2.5*pi*$)">
                                          <p:val>
                                            <p:fltVal val="0"/>
                                          </p:val>
                                        </p:tav>
                                        <p:tav tm="100000">
                                          <p:val>
                                            <p:fltVal val="1"/>
                                          </p:val>
                                        </p:tav>
                                      </p:tavLst>
                                    </p:anim>
                                    <p:anim calcmode="lin" valueType="num">
                                      <p:cBhvr>
                                        <p:cTn id="17" dur="500" fill="hold"/>
                                        <p:tgtEl>
                                          <p:spTgt spid="50"/>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2" presetClass="entr" presetSubtype="4"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16" presetClass="entr" presetSubtype="37"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outVertical)">
                                      <p:cBhvr>
                                        <p:cTn id="26" dur="750"/>
                                        <p:tgtEl>
                                          <p:spTgt spid="3"/>
                                        </p:tgtEl>
                                      </p:cBhvr>
                                    </p:animEffect>
                                  </p:childTnLst>
                                </p:cTn>
                              </p:par>
                            </p:childTnLst>
                          </p:cTn>
                        </p:par>
                        <p:par>
                          <p:cTn id="27" fill="hold">
                            <p:stCondLst>
                              <p:cond delay="3000"/>
                            </p:stCondLst>
                            <p:childTnLst>
                              <p:par>
                                <p:cTn id="28" presetID="2" presetClass="entr" presetSubtype="4"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ppt_x"/>
                                          </p:val>
                                        </p:tav>
                                        <p:tav tm="100000">
                                          <p:val>
                                            <p:strVal val="#ppt_x"/>
                                          </p:val>
                                        </p:tav>
                                      </p:tavLst>
                                    </p:anim>
                                    <p:anim calcmode="lin" valueType="num">
                                      <p:cBhvr additive="base">
                                        <p:cTn id="31" dur="10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ppt_x"/>
                                          </p:val>
                                        </p:tav>
                                        <p:tav tm="100000">
                                          <p:val>
                                            <p:strVal val="#ppt_x"/>
                                          </p:val>
                                        </p:tav>
                                      </p:tavLst>
                                    </p:anim>
                                    <p:anim calcmode="lin" valueType="num">
                                      <p:cBhvr additive="base">
                                        <p:cTn id="35" dur="10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8" decel="10000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1000" fill="hold"/>
                                        <p:tgtEl>
                                          <p:spTgt spid="2"/>
                                        </p:tgtEl>
                                        <p:attrNameLst>
                                          <p:attrName>ppt_x</p:attrName>
                                        </p:attrNameLst>
                                      </p:cBhvr>
                                      <p:tavLst>
                                        <p:tav tm="0">
                                          <p:val>
                                            <p:strVal val="0-#ppt_w/2"/>
                                          </p:val>
                                        </p:tav>
                                        <p:tav tm="100000">
                                          <p:val>
                                            <p:strVal val="#ppt_x"/>
                                          </p:val>
                                        </p:tav>
                                      </p:tavLst>
                                    </p:anim>
                                    <p:anim calcmode="lin" valueType="num">
                                      <p:cBhvr additive="base">
                                        <p:cTn id="39" dur="10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fill="hold"/>
                                        <p:tgtEl>
                                          <p:spTgt spid="6"/>
                                        </p:tgtEl>
                                        <p:attrNameLst>
                                          <p:attrName>ppt_x</p:attrName>
                                        </p:attrNameLst>
                                      </p:cBhvr>
                                      <p:tavLst>
                                        <p:tav tm="0">
                                          <p:val>
                                            <p:strVal val="1+#ppt_w/2"/>
                                          </p:val>
                                        </p:tav>
                                        <p:tav tm="100000">
                                          <p:val>
                                            <p:strVal val="#ppt_x"/>
                                          </p:val>
                                        </p:tav>
                                      </p:tavLst>
                                    </p:anim>
                                    <p:anim calcmode="lin" valueType="num">
                                      <p:cBhvr additive="base">
                                        <p:cTn id="43" dur="10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4" decel="10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ppt_x"/>
                                          </p:val>
                                        </p:tav>
                                        <p:tav tm="100000">
                                          <p:val>
                                            <p:strVal val="#ppt_x"/>
                                          </p:val>
                                        </p:tav>
                                      </p:tavLst>
                                    </p:anim>
                                    <p:anim calcmode="lin" valueType="num">
                                      <p:cBhvr additive="base">
                                        <p:cTn id="48" dur="10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ppt_x"/>
                                          </p:val>
                                        </p:tav>
                                        <p:tav tm="100000">
                                          <p:val>
                                            <p:strVal val="#ppt_x"/>
                                          </p:val>
                                        </p:tav>
                                      </p:tavLst>
                                    </p:anim>
                                    <p:anim calcmode="lin" valueType="num">
                                      <p:cBhvr additive="base">
                                        <p:cTn id="52" dur="10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8" decel="10000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1000" fill="hold"/>
                                        <p:tgtEl>
                                          <p:spTgt spid="5"/>
                                        </p:tgtEl>
                                        <p:attrNameLst>
                                          <p:attrName>ppt_x</p:attrName>
                                        </p:attrNameLst>
                                      </p:cBhvr>
                                      <p:tavLst>
                                        <p:tav tm="0">
                                          <p:val>
                                            <p:strVal val="0-#ppt_w/2"/>
                                          </p:val>
                                        </p:tav>
                                        <p:tav tm="100000">
                                          <p:val>
                                            <p:strVal val="#ppt_x"/>
                                          </p:val>
                                        </p:tav>
                                      </p:tavLst>
                                    </p:anim>
                                    <p:anim calcmode="lin" valueType="num">
                                      <p:cBhvr additive="base">
                                        <p:cTn id="56" dur="1000" fill="hold"/>
                                        <p:tgtEl>
                                          <p:spTgt spid="5"/>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1+#ppt_w/2"/>
                                          </p:val>
                                        </p:tav>
                                        <p:tav tm="100000">
                                          <p:val>
                                            <p:strVal val="#ppt_x"/>
                                          </p:val>
                                        </p:tav>
                                      </p:tavLst>
                                    </p:anim>
                                    <p:anim calcmode="lin" valueType="num">
                                      <p:cBhvr additive="base">
                                        <p:cTn id="6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3" grpId="0" animBg="1"/>
      <p:bldP spid="19" grpId="0" animBg="1"/>
      <p:bldP spid="15" grpId="0" animBg="1"/>
      <p:bldP spid="50" grpId="0"/>
      <p:bldP spid="51"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ïṧḷïḓê-Rectangle 4"/>
          <p:cNvSpPr/>
          <p:nvPr/>
        </p:nvSpPr>
        <p:spPr>
          <a:xfrm>
            <a:off x="8172749" y="1832210"/>
            <a:ext cx="2712640" cy="1825535"/>
          </a:xfrm>
          <a:prstGeom prst="rect">
            <a:avLst/>
          </a:prstGeom>
          <a:blipFill>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178086" y="1952829"/>
            <a:ext cx="6829816" cy="3627565"/>
            <a:chOff x="4178086" y="1952829"/>
            <a:chExt cx="6829816" cy="3627565"/>
          </a:xfrm>
        </p:grpSpPr>
        <p:cxnSp>
          <p:nvCxnSpPr>
            <p:cNvPr id="28" name="ïṧḷïḓê-Straight Connector 5"/>
            <p:cNvCxnSpPr/>
            <p:nvPr/>
          </p:nvCxnSpPr>
          <p:spPr>
            <a:xfrm>
              <a:off x="7506155" y="3765023"/>
              <a:ext cx="3501747" cy="0"/>
            </a:xfrm>
            <a:prstGeom prst="line">
              <a:avLst/>
            </a:prstGeom>
            <a:ln>
              <a:solidFill>
                <a:srgbClr val="34B2E4"/>
              </a:solidFill>
              <a:tailEnd type="ova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78086" y="1952829"/>
              <a:ext cx="3777182" cy="3627565"/>
              <a:chOff x="3029446" y="2446284"/>
              <a:chExt cx="3073942" cy="3073942"/>
            </a:xfrm>
            <a:solidFill>
              <a:srgbClr val="34B2E4"/>
            </a:solidFill>
          </p:grpSpPr>
          <p:sp>
            <p:nvSpPr>
              <p:cNvPr id="40" name="ïṧḷïḓê-Block Arc 17"/>
              <p:cNvSpPr/>
              <p:nvPr/>
            </p:nvSpPr>
            <p:spPr>
              <a:xfrm>
                <a:off x="3029446" y="2446284"/>
                <a:ext cx="3073942" cy="3073942"/>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ïṧḷïḓê-Isosceles Triangle 18"/>
              <p:cNvSpPr/>
              <p:nvPr/>
            </p:nvSpPr>
            <p:spPr>
              <a:xfrm rot="8100000" flipV="1">
                <a:off x="3100799" y="4487660"/>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2" name="组合 1"/>
          <p:cNvGrpSpPr/>
          <p:nvPr/>
        </p:nvGrpSpPr>
        <p:grpSpPr>
          <a:xfrm>
            <a:off x="1140418" y="1952829"/>
            <a:ext cx="6814850" cy="3627565"/>
            <a:chOff x="1140418" y="1952829"/>
            <a:chExt cx="6814850" cy="3627565"/>
          </a:xfrm>
        </p:grpSpPr>
        <p:grpSp>
          <p:nvGrpSpPr>
            <p:cNvPr id="31" name="组合 30"/>
            <p:cNvGrpSpPr/>
            <p:nvPr/>
          </p:nvGrpSpPr>
          <p:grpSpPr>
            <a:xfrm>
              <a:off x="4178086" y="1952829"/>
              <a:ext cx="3777182" cy="3627565"/>
              <a:chOff x="3029446" y="2446284"/>
              <a:chExt cx="3073942" cy="3073942"/>
            </a:xfrm>
            <a:solidFill>
              <a:srgbClr val="2070A1"/>
            </a:solidFill>
          </p:grpSpPr>
          <p:sp>
            <p:nvSpPr>
              <p:cNvPr id="42" name="ïṧḷïḓê-Block Arc 19"/>
              <p:cNvSpPr/>
              <p:nvPr/>
            </p:nvSpPr>
            <p:spPr>
              <a:xfrm flipH="1" flipV="1">
                <a:off x="3029446" y="2446284"/>
                <a:ext cx="3073942" cy="3073942"/>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ïṧḷïḓê-Isosceles Triangle 20"/>
              <p:cNvSpPr/>
              <p:nvPr/>
            </p:nvSpPr>
            <p:spPr>
              <a:xfrm rot="18900000" flipH="1" flipV="1">
                <a:off x="5408220" y="2950213"/>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cxnSp>
          <p:nvCxnSpPr>
            <p:cNvPr id="33" name="ïṧḷïḓê-Straight Connector 10"/>
            <p:cNvCxnSpPr/>
            <p:nvPr/>
          </p:nvCxnSpPr>
          <p:spPr>
            <a:xfrm flipH="1">
              <a:off x="1140418" y="3752981"/>
              <a:ext cx="3475187" cy="0"/>
            </a:xfrm>
            <a:prstGeom prst="line">
              <a:avLst/>
            </a:prstGeom>
            <a:ln>
              <a:solidFill>
                <a:srgbClr val="2070A1"/>
              </a:solidFill>
              <a:tailEnd type="oval"/>
            </a:ln>
          </p:spPr>
          <p:style>
            <a:lnRef idx="1">
              <a:schemeClr val="accent1"/>
            </a:lnRef>
            <a:fillRef idx="0">
              <a:schemeClr val="accent1"/>
            </a:fillRef>
            <a:effectRef idx="0">
              <a:schemeClr val="accent1"/>
            </a:effectRef>
            <a:fontRef idx="minor">
              <a:schemeClr val="tx1"/>
            </a:fontRef>
          </p:style>
        </p:cxnSp>
      </p:grpSp>
      <p:sp>
        <p:nvSpPr>
          <p:cNvPr id="26" name="ïṧḷïḓê-Rectangle 3"/>
          <p:cNvSpPr/>
          <p:nvPr/>
        </p:nvSpPr>
        <p:spPr>
          <a:xfrm>
            <a:off x="1160751" y="3880059"/>
            <a:ext cx="2712640" cy="1825535"/>
          </a:xfrm>
          <a:prstGeom prst="rect">
            <a:avLst/>
          </a:prstGeom>
          <a:blipFill>
            <a:blip r:embed="rId5"/>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8095646" y="3946286"/>
            <a:ext cx="3221642" cy="1204882"/>
            <a:chOff x="8095646" y="3946286"/>
            <a:chExt cx="3221642" cy="1204882"/>
          </a:xfrm>
        </p:grpSpPr>
        <p:sp>
          <p:nvSpPr>
            <p:cNvPr id="46" name="矩形 45"/>
            <p:cNvSpPr/>
            <p:nvPr/>
          </p:nvSpPr>
          <p:spPr>
            <a:xfrm>
              <a:off x="8095646" y="4445910"/>
              <a:ext cx="3221642"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47" name="矩形 46"/>
            <p:cNvSpPr/>
            <p:nvPr/>
          </p:nvSpPr>
          <p:spPr>
            <a:xfrm>
              <a:off x="8095646" y="3946286"/>
              <a:ext cx="2771877"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4" name="组合 3"/>
          <p:cNvGrpSpPr/>
          <p:nvPr/>
        </p:nvGrpSpPr>
        <p:grpSpPr>
          <a:xfrm>
            <a:off x="874713" y="2247075"/>
            <a:ext cx="3221642" cy="1204882"/>
            <a:chOff x="874713" y="2247075"/>
            <a:chExt cx="3221642" cy="1204882"/>
          </a:xfrm>
        </p:grpSpPr>
        <p:sp>
          <p:nvSpPr>
            <p:cNvPr id="48" name="矩形 47"/>
            <p:cNvSpPr/>
            <p:nvPr/>
          </p:nvSpPr>
          <p:spPr>
            <a:xfrm>
              <a:off x="874713" y="2746699"/>
              <a:ext cx="3221642"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 or copy your text, paste it here</a:t>
              </a:r>
            </a:p>
          </p:txBody>
        </p:sp>
        <p:sp>
          <p:nvSpPr>
            <p:cNvPr id="49" name="矩形 48"/>
            <p:cNvSpPr/>
            <p:nvPr/>
          </p:nvSpPr>
          <p:spPr>
            <a:xfrm>
              <a:off x="1324478" y="2247075"/>
              <a:ext cx="2771877"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6" name="组合 5"/>
          <p:cNvGrpSpPr/>
          <p:nvPr/>
        </p:nvGrpSpPr>
        <p:grpSpPr>
          <a:xfrm>
            <a:off x="4874812" y="2621957"/>
            <a:ext cx="2413533" cy="2289308"/>
            <a:chOff x="4874812" y="2621957"/>
            <a:chExt cx="2413533" cy="2289308"/>
          </a:xfrm>
        </p:grpSpPr>
        <p:sp>
          <p:nvSpPr>
            <p:cNvPr id="29" name="ïṧḷïḓê-Oval 6"/>
            <p:cNvSpPr/>
            <p:nvPr/>
          </p:nvSpPr>
          <p:spPr>
            <a:xfrm>
              <a:off x="4874812" y="2621957"/>
              <a:ext cx="2383729" cy="2289308"/>
            </a:xfrm>
            <a:prstGeom prst="ellipse">
              <a:avLst/>
            </a:prstGeom>
            <a:solidFill>
              <a:schemeClr val="bg1">
                <a:lumMod val="8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矩形 52"/>
            <p:cNvSpPr/>
            <p:nvPr/>
          </p:nvSpPr>
          <p:spPr>
            <a:xfrm>
              <a:off x="5130964" y="3721413"/>
              <a:ext cx="1930071" cy="923330"/>
            </a:xfrm>
            <a:prstGeom prst="rect">
              <a:avLst/>
            </a:prstGeom>
          </p:spPr>
          <p:txBody>
            <a:bodyPr wrap="square">
              <a:spAutoFit/>
            </a:bodyPr>
            <a:lstStyle/>
            <a:p>
              <a:pPr algn="ctr">
                <a:lnSpc>
                  <a:spcPct val="150000"/>
                </a:lnSpc>
              </a:pPr>
              <a:r>
                <a:rPr lang="zh-CN" altLang="en-US" sz="1200">
                  <a:solidFill>
                    <a:schemeClr val="tx1">
                      <a:lumMod val="50000"/>
                      <a:lumOff val="50000"/>
                    </a:schemeClr>
                  </a:solidFill>
                  <a:cs typeface="+mn-ea"/>
                  <a:sym typeface="+mn-lt"/>
                </a:rPr>
                <a:t>Please add your text content here, or copy your text</a:t>
              </a:r>
            </a:p>
          </p:txBody>
        </p:sp>
        <p:sp>
          <p:nvSpPr>
            <p:cNvPr id="54" name="矩形 53"/>
            <p:cNvSpPr/>
            <p:nvPr/>
          </p:nvSpPr>
          <p:spPr>
            <a:xfrm>
              <a:off x="4903654" y="3173636"/>
              <a:ext cx="2384691"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rgbClr val="2070A1"/>
                  </a:solidFill>
                  <a:effectLst/>
                  <a:uLnTx/>
                  <a:uFillTx/>
                  <a:cs typeface="+mn-ea"/>
                  <a:sym typeface="+mn-lt"/>
                </a:rPr>
                <a:t>Add your title</a:t>
              </a:r>
            </a:p>
          </p:txBody>
        </p:sp>
      </p:grpSp>
      <p:sp>
        <p:nvSpPr>
          <p:cNvPr id="22" name="矩形 21"/>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The issue of execution</a:t>
            </a:r>
          </a:p>
        </p:txBody>
      </p:sp>
      <p:sp>
        <p:nvSpPr>
          <p:cNvPr id="23" name="圆角矩形 22"/>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5660272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ppt_w</p:attrName>
                                        </p:attrNameLst>
                                      </p:cBhvr>
                                      <p:tavLst>
                                        <p:tav tm="0" fmla="#ppt_w*sin(2.5*pi*$)">
                                          <p:val>
                                            <p:fltVal val="0"/>
                                          </p:val>
                                        </p:tav>
                                        <p:tav tm="100000">
                                          <p:val>
                                            <p:fltVal val="1"/>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49" presetClass="entr" presetSubtype="0" decel="10000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175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000"/>
                                        <p:tgtEl>
                                          <p:spTgt spid="2"/>
                                        </p:tgtEl>
                                      </p:cBhvr>
                                    </p:animEffect>
                                  </p:childTnLst>
                                </p:cTn>
                              </p:par>
                            </p:childTnLst>
                          </p:cTn>
                        </p:par>
                        <p:par>
                          <p:cTn id="29" fill="hold">
                            <p:stCondLst>
                              <p:cond delay="2750"/>
                            </p:stCondLst>
                            <p:childTnLst>
                              <p:par>
                                <p:cTn id="30" presetID="2" presetClass="entr" presetSubtype="8" decel="10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0-#ppt_w/2"/>
                                          </p:val>
                                        </p:tav>
                                        <p:tav tm="100000">
                                          <p:val>
                                            <p:strVal val="#ppt_x"/>
                                          </p:val>
                                        </p:tav>
                                      </p:tavLst>
                                    </p:anim>
                                    <p:anim calcmode="lin" valueType="num">
                                      <p:cBhvr additive="base">
                                        <p:cTn id="33" dur="10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0" fill="hold"/>
                                        <p:tgtEl>
                                          <p:spTgt spid="27"/>
                                        </p:tgtEl>
                                        <p:attrNameLst>
                                          <p:attrName>ppt_x</p:attrName>
                                        </p:attrNameLst>
                                      </p:cBhvr>
                                      <p:tavLst>
                                        <p:tav tm="0">
                                          <p:val>
                                            <p:strVal val="1+#ppt_w/2"/>
                                          </p:val>
                                        </p:tav>
                                        <p:tav tm="100000">
                                          <p:val>
                                            <p:strVal val="#ppt_x"/>
                                          </p:val>
                                        </p:tav>
                                      </p:tavLst>
                                    </p:anim>
                                    <p:anim calcmode="lin" valueType="num">
                                      <p:cBhvr additive="base">
                                        <p:cTn id="37" dur="100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375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par>
                          <p:cTn id="42" fill="hold">
                            <p:stCondLst>
                              <p:cond delay="4750"/>
                            </p:stCondLst>
                            <p:childTnLst>
                              <p:par>
                                <p:cTn id="43" presetID="2" presetClass="entr" presetSubtype="8" decel="10000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1000" fill="hold"/>
                                        <p:tgtEl>
                                          <p:spTgt spid="26"/>
                                        </p:tgtEl>
                                        <p:attrNameLst>
                                          <p:attrName>ppt_x</p:attrName>
                                        </p:attrNameLst>
                                      </p:cBhvr>
                                      <p:tavLst>
                                        <p:tav tm="0">
                                          <p:val>
                                            <p:strVal val="0-#ppt_w/2"/>
                                          </p:val>
                                        </p:tav>
                                        <p:tav tm="100000">
                                          <p:val>
                                            <p:strVal val="#ppt_x"/>
                                          </p:val>
                                        </p:tav>
                                      </p:tavLst>
                                    </p:anim>
                                    <p:anim calcmode="lin" valueType="num">
                                      <p:cBhvr additive="base">
                                        <p:cTn id="46" dur="10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1+#ppt_w/2"/>
                                          </p:val>
                                        </p:tav>
                                        <p:tav tm="100000">
                                          <p:val>
                                            <p:strVal val="#ppt_x"/>
                                          </p:val>
                                        </p:tav>
                                      </p:tavLst>
                                    </p:anim>
                                    <p:anim calcmode="lin" valueType="num">
                                      <p:cBhvr additive="base">
                                        <p:cTn id="5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2" grpId="0"/>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íṡľíḍè-Freeform: Shape 10"/>
          <p:cNvSpPr/>
          <p:nvPr/>
        </p:nvSpPr>
        <p:spPr>
          <a:xfrm rot="10800000" flipH="1">
            <a:off x="2345013" y="4057951"/>
            <a:ext cx="1470964" cy="455213"/>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F99302"/>
          </a:solidFill>
          <a:ln w="12700">
            <a:miter lim="400000"/>
          </a:ln>
        </p:spPr>
        <p:txBody>
          <a:bodyPr anchor="ctr"/>
          <a:lstStyle/>
          <a:p>
            <a:pPr algn="ctr"/>
            <a:endParaRPr>
              <a:cs typeface="+mn-ea"/>
              <a:sym typeface="+mn-lt"/>
            </a:endParaRPr>
          </a:p>
        </p:txBody>
      </p:sp>
      <p:sp>
        <p:nvSpPr>
          <p:cNvPr id="17" name="íṡľíḍè-Freeform: Shape 12"/>
          <p:cNvSpPr/>
          <p:nvPr/>
        </p:nvSpPr>
        <p:spPr>
          <a:xfrm>
            <a:off x="4297212" y="2804883"/>
            <a:ext cx="1470964" cy="455213"/>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E14956"/>
          </a:solidFill>
          <a:ln w="12700">
            <a:miter lim="400000"/>
          </a:ln>
        </p:spPr>
        <p:txBody>
          <a:bodyPr anchor="ctr"/>
          <a:lstStyle/>
          <a:p>
            <a:pPr algn="ctr"/>
            <a:endParaRPr>
              <a:cs typeface="+mn-ea"/>
              <a:sym typeface="+mn-lt"/>
            </a:endParaRPr>
          </a:p>
        </p:txBody>
      </p:sp>
      <p:sp>
        <p:nvSpPr>
          <p:cNvPr id="20" name="íṡľíḍè-Freeform: Shape 19"/>
          <p:cNvSpPr/>
          <p:nvPr/>
        </p:nvSpPr>
        <p:spPr>
          <a:xfrm rot="10800000" flipH="1">
            <a:off x="6249411" y="4057951"/>
            <a:ext cx="1470964" cy="455213"/>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2070A1"/>
          </a:solidFill>
          <a:ln w="12700">
            <a:miter lim="400000"/>
          </a:ln>
        </p:spPr>
        <p:txBody>
          <a:bodyPr anchor="ctr"/>
          <a:lstStyle/>
          <a:p>
            <a:pPr algn="ctr"/>
            <a:endParaRPr>
              <a:cs typeface="+mn-ea"/>
              <a:sym typeface="+mn-lt"/>
            </a:endParaRPr>
          </a:p>
        </p:txBody>
      </p:sp>
      <p:sp>
        <p:nvSpPr>
          <p:cNvPr id="22" name="íṡľíḍè-Freeform: Shape 21"/>
          <p:cNvSpPr/>
          <p:nvPr/>
        </p:nvSpPr>
        <p:spPr>
          <a:xfrm>
            <a:off x="8201611" y="2804883"/>
            <a:ext cx="1470964" cy="455213"/>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34B2E4"/>
          </a:solidFill>
          <a:ln w="12700">
            <a:miter lim="400000"/>
          </a:ln>
        </p:spPr>
        <p:txBody>
          <a:bodyPr anchor="ctr"/>
          <a:lstStyle/>
          <a:p>
            <a:pPr algn="ctr"/>
            <a:endParaRPr>
              <a:cs typeface="+mn-ea"/>
              <a:sym typeface="+mn-lt"/>
            </a:endParaRPr>
          </a:p>
        </p:txBody>
      </p:sp>
      <p:grpSp>
        <p:nvGrpSpPr>
          <p:cNvPr id="5" name="组合 4"/>
          <p:cNvGrpSpPr/>
          <p:nvPr/>
        </p:nvGrpSpPr>
        <p:grpSpPr>
          <a:xfrm>
            <a:off x="2281069" y="2804883"/>
            <a:ext cx="1632070" cy="1632070"/>
            <a:chOff x="2281069" y="2804883"/>
            <a:chExt cx="1632070" cy="1632070"/>
          </a:xfrm>
        </p:grpSpPr>
        <p:sp>
          <p:nvSpPr>
            <p:cNvPr id="14" name="íṡľíḍè-Oval 9"/>
            <p:cNvSpPr/>
            <p:nvPr/>
          </p:nvSpPr>
          <p:spPr>
            <a:xfrm>
              <a:off x="2281069" y="2804883"/>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26" name="íṡľíḍè-Oval 29"/>
            <p:cNvSpPr/>
            <p:nvPr/>
          </p:nvSpPr>
          <p:spPr>
            <a:xfrm>
              <a:off x="2388325" y="2912139"/>
              <a:ext cx="1417557" cy="1417557"/>
            </a:xfrm>
            <a:prstGeom prst="ellipse">
              <a:avLst/>
            </a:prstGeom>
            <a:solidFill>
              <a:srgbClr val="F99302"/>
            </a:solidFill>
            <a:ln w="12700" cap="flat">
              <a:noFill/>
              <a:miter lim="400000"/>
            </a:ln>
            <a:effectLst/>
          </p:spPr>
          <p:txBody>
            <a:bodyPr anchor="ctr"/>
            <a:lstStyle/>
            <a:p>
              <a:pPr algn="ctr"/>
              <a:endParaRPr>
                <a:cs typeface="+mn-ea"/>
                <a:sym typeface="+mn-lt"/>
              </a:endParaRPr>
            </a:p>
          </p:txBody>
        </p:sp>
        <p:sp>
          <p:nvSpPr>
            <p:cNvPr id="146" name="Shape 2537"/>
            <p:cNvSpPr/>
            <p:nvPr/>
          </p:nvSpPr>
          <p:spPr>
            <a:xfrm>
              <a:off x="2865696" y="3338086"/>
              <a:ext cx="462813" cy="56566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6" name="组合 5"/>
          <p:cNvGrpSpPr/>
          <p:nvPr/>
        </p:nvGrpSpPr>
        <p:grpSpPr>
          <a:xfrm>
            <a:off x="4233268" y="2881094"/>
            <a:ext cx="1632070" cy="1632070"/>
            <a:chOff x="4233268" y="2881094"/>
            <a:chExt cx="1632070" cy="1632070"/>
          </a:xfrm>
        </p:grpSpPr>
        <p:sp>
          <p:nvSpPr>
            <p:cNvPr id="16" name="íṡľíḍè-Oval 11"/>
            <p:cNvSpPr/>
            <p:nvPr/>
          </p:nvSpPr>
          <p:spPr>
            <a:xfrm rot="10800000" flipH="1">
              <a:off x="4233268" y="2881094"/>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32" name="íṡľíḍè-Oval 14"/>
            <p:cNvSpPr/>
            <p:nvPr/>
          </p:nvSpPr>
          <p:spPr>
            <a:xfrm rot="10800000" flipH="1">
              <a:off x="4340526" y="2988353"/>
              <a:ext cx="1417558" cy="1417558"/>
            </a:xfrm>
            <a:prstGeom prst="ellipse">
              <a:avLst/>
            </a:prstGeom>
            <a:solidFill>
              <a:srgbClr val="E14956"/>
            </a:solidFill>
            <a:ln w="12700" cap="flat">
              <a:noFill/>
              <a:miter lim="400000"/>
            </a:ln>
            <a:effectLst/>
          </p:spPr>
          <p:txBody>
            <a:bodyPr anchor="ctr"/>
            <a:lstStyle/>
            <a:p>
              <a:pPr algn="ctr"/>
              <a:endParaRPr>
                <a:cs typeface="+mn-ea"/>
                <a:sym typeface="+mn-lt"/>
              </a:endParaRPr>
            </a:p>
          </p:txBody>
        </p:sp>
        <p:sp>
          <p:nvSpPr>
            <p:cNvPr id="147" name="Shape 2566"/>
            <p:cNvSpPr/>
            <p:nvPr/>
          </p:nvSpPr>
          <p:spPr>
            <a:xfrm>
              <a:off x="4766472" y="3481351"/>
              <a:ext cx="565660" cy="462833"/>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7" name="组合 6"/>
          <p:cNvGrpSpPr/>
          <p:nvPr/>
        </p:nvGrpSpPr>
        <p:grpSpPr>
          <a:xfrm>
            <a:off x="6185469" y="2804883"/>
            <a:ext cx="1632069" cy="1632070"/>
            <a:chOff x="6185469" y="2804883"/>
            <a:chExt cx="1632069" cy="1632070"/>
          </a:xfrm>
        </p:grpSpPr>
        <p:sp>
          <p:nvSpPr>
            <p:cNvPr id="19" name="íṡľíḍè-Oval 18"/>
            <p:cNvSpPr/>
            <p:nvPr/>
          </p:nvSpPr>
          <p:spPr>
            <a:xfrm>
              <a:off x="6185469" y="2804883"/>
              <a:ext cx="1632069"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28" name="íṡľíḍè-Oval 26"/>
            <p:cNvSpPr/>
            <p:nvPr/>
          </p:nvSpPr>
          <p:spPr>
            <a:xfrm>
              <a:off x="6292724" y="2912139"/>
              <a:ext cx="1417557" cy="1417557"/>
            </a:xfrm>
            <a:prstGeom prst="ellipse">
              <a:avLst/>
            </a:prstGeom>
            <a:solidFill>
              <a:srgbClr val="2070A1"/>
            </a:solidFill>
            <a:ln w="12700" cap="flat">
              <a:noFill/>
              <a:miter lim="400000"/>
            </a:ln>
            <a:effectLst/>
          </p:spPr>
          <p:txBody>
            <a:bodyPr anchor="ctr"/>
            <a:lstStyle/>
            <a:p>
              <a:pPr algn="ctr"/>
              <a:endParaRPr>
                <a:cs typeface="+mn-ea"/>
                <a:sym typeface="+mn-lt"/>
              </a:endParaRPr>
            </a:p>
          </p:txBody>
        </p:sp>
        <p:sp>
          <p:nvSpPr>
            <p:cNvPr id="148" name="Shape 2583"/>
            <p:cNvSpPr/>
            <p:nvPr/>
          </p:nvSpPr>
          <p:spPr>
            <a:xfrm>
              <a:off x="6718672" y="3414299"/>
              <a:ext cx="565660" cy="56566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8" name="组合 7"/>
          <p:cNvGrpSpPr/>
          <p:nvPr/>
        </p:nvGrpSpPr>
        <p:grpSpPr>
          <a:xfrm>
            <a:off x="8137667" y="2881094"/>
            <a:ext cx="1632070" cy="1632070"/>
            <a:chOff x="8137667" y="2881094"/>
            <a:chExt cx="1632070" cy="1632070"/>
          </a:xfrm>
        </p:grpSpPr>
        <p:sp>
          <p:nvSpPr>
            <p:cNvPr id="21" name="íṡľíḍè-Oval 20"/>
            <p:cNvSpPr/>
            <p:nvPr/>
          </p:nvSpPr>
          <p:spPr>
            <a:xfrm rot="10800000" flipH="1">
              <a:off x="8137667" y="2881094"/>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30" name="íṡľíḍè-Oval 23"/>
            <p:cNvSpPr/>
            <p:nvPr/>
          </p:nvSpPr>
          <p:spPr>
            <a:xfrm rot="10800000" flipH="1">
              <a:off x="8244925" y="2988353"/>
              <a:ext cx="1417558" cy="1417558"/>
            </a:xfrm>
            <a:prstGeom prst="ellipse">
              <a:avLst/>
            </a:prstGeom>
            <a:solidFill>
              <a:srgbClr val="34B2E4"/>
            </a:solidFill>
            <a:ln w="12700" cap="flat">
              <a:noFill/>
              <a:miter lim="400000"/>
            </a:ln>
            <a:effectLst/>
          </p:spPr>
          <p:txBody>
            <a:bodyPr anchor="ctr"/>
            <a:lstStyle/>
            <a:p>
              <a:pPr algn="ctr"/>
              <a:endParaRPr>
                <a:cs typeface="+mn-ea"/>
                <a:sym typeface="+mn-lt"/>
              </a:endParaRPr>
            </a:p>
          </p:txBody>
        </p:sp>
        <p:sp>
          <p:nvSpPr>
            <p:cNvPr id="149" name="Shape 2608"/>
            <p:cNvSpPr/>
            <p:nvPr/>
          </p:nvSpPr>
          <p:spPr>
            <a:xfrm>
              <a:off x="8654263" y="3462029"/>
              <a:ext cx="565660" cy="462813"/>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9" name="组合 8"/>
          <p:cNvGrpSpPr/>
          <p:nvPr/>
        </p:nvGrpSpPr>
        <p:grpSpPr>
          <a:xfrm>
            <a:off x="1822847" y="4662113"/>
            <a:ext cx="2621175" cy="1204882"/>
            <a:chOff x="1822847" y="4662113"/>
            <a:chExt cx="2621175" cy="1204882"/>
          </a:xfrm>
        </p:grpSpPr>
        <p:sp>
          <p:nvSpPr>
            <p:cNvPr id="150" name="矩形 149"/>
            <p:cNvSpPr/>
            <p:nvPr/>
          </p:nvSpPr>
          <p:spPr>
            <a:xfrm>
              <a:off x="1822847" y="5161737"/>
              <a:ext cx="2621175"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51" name="矩形 150"/>
            <p:cNvSpPr/>
            <p:nvPr/>
          </p:nvSpPr>
          <p:spPr>
            <a:xfrm>
              <a:off x="1969656" y="4662113"/>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0" name="组合 9"/>
          <p:cNvGrpSpPr/>
          <p:nvPr/>
        </p:nvGrpSpPr>
        <p:grpSpPr>
          <a:xfrm>
            <a:off x="3803362" y="1512514"/>
            <a:ext cx="2621175" cy="881716"/>
            <a:chOff x="3803362" y="1512514"/>
            <a:chExt cx="2621175" cy="881716"/>
          </a:xfrm>
        </p:grpSpPr>
        <p:sp>
          <p:nvSpPr>
            <p:cNvPr id="152" name="矩形 151"/>
            <p:cNvSpPr/>
            <p:nvPr/>
          </p:nvSpPr>
          <p:spPr>
            <a:xfrm>
              <a:off x="3803362" y="2012138"/>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53" name="矩形 152"/>
            <p:cNvSpPr/>
            <p:nvPr/>
          </p:nvSpPr>
          <p:spPr>
            <a:xfrm>
              <a:off x="3950171" y="1512514"/>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1" name="组合 10"/>
          <p:cNvGrpSpPr/>
          <p:nvPr/>
        </p:nvGrpSpPr>
        <p:grpSpPr>
          <a:xfrm>
            <a:off x="5707994" y="4662113"/>
            <a:ext cx="2621175" cy="881716"/>
            <a:chOff x="5707994" y="4662113"/>
            <a:chExt cx="2621175" cy="881716"/>
          </a:xfrm>
        </p:grpSpPr>
        <p:sp>
          <p:nvSpPr>
            <p:cNvPr id="154" name="矩形 153"/>
            <p:cNvSpPr/>
            <p:nvPr/>
          </p:nvSpPr>
          <p:spPr>
            <a:xfrm>
              <a:off x="5707994" y="5161737"/>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55" name="矩形 154"/>
            <p:cNvSpPr/>
            <p:nvPr/>
          </p:nvSpPr>
          <p:spPr>
            <a:xfrm>
              <a:off x="5854803" y="4662113"/>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2" name="组合 11"/>
          <p:cNvGrpSpPr/>
          <p:nvPr/>
        </p:nvGrpSpPr>
        <p:grpSpPr>
          <a:xfrm>
            <a:off x="7688509" y="1512514"/>
            <a:ext cx="2621175" cy="1204882"/>
            <a:chOff x="7688509" y="1512514"/>
            <a:chExt cx="2621175" cy="1204882"/>
          </a:xfrm>
        </p:grpSpPr>
        <p:sp>
          <p:nvSpPr>
            <p:cNvPr id="156" name="矩形 155"/>
            <p:cNvSpPr/>
            <p:nvPr/>
          </p:nvSpPr>
          <p:spPr>
            <a:xfrm>
              <a:off x="7688509" y="2012138"/>
              <a:ext cx="2621175"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57" name="矩形 156"/>
            <p:cNvSpPr/>
            <p:nvPr/>
          </p:nvSpPr>
          <p:spPr>
            <a:xfrm>
              <a:off x="7835318" y="1512514"/>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29" name="矩形 28"/>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The issue of execution</a:t>
            </a:r>
          </a:p>
        </p:txBody>
      </p:sp>
      <p:sp>
        <p:nvSpPr>
          <p:cNvPr id="31" name="圆角矩形 30"/>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81186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ppt_w</p:attrName>
                                        </p:attrNameLst>
                                      </p:cBhvr>
                                      <p:tavLst>
                                        <p:tav tm="0" fmla="#ppt_w*sin(2.5*pi*$)">
                                          <p:val>
                                            <p:fltVal val="0"/>
                                          </p:val>
                                        </p:tav>
                                        <p:tav tm="100000">
                                          <p:val>
                                            <p:fltVal val="1"/>
                                          </p:val>
                                        </p:tav>
                                      </p:tavLst>
                                    </p:anim>
                                    <p:anim calcmode="lin" valueType="num">
                                      <p:cBhvr>
                                        <p:cTn id="17" dur="500" fill="hold"/>
                                        <p:tgtEl>
                                          <p:spTgt spid="29"/>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4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4250"/>
                            </p:stCondLst>
                            <p:childTnLst>
                              <p:par>
                                <p:cTn id="49" presetID="47"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5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par>
                          <p:cTn id="63" fill="hold">
                            <p:stCondLst>
                              <p:cond delay="5750"/>
                            </p:stCondLst>
                            <p:childTnLst>
                              <p:par>
                                <p:cTn id="64" presetID="47"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2" grpId="0" animBg="1"/>
      <p:bldP spid="29" grpId="0"/>
      <p:bldP spid="31"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4588585" y="630648"/>
            <a:ext cx="2992807" cy="646331"/>
          </a:xfrm>
          <a:prstGeom prst="rect">
            <a:avLst/>
          </a:prstGeom>
          <a:noFill/>
        </p:spPr>
        <p:txBody>
          <a:bodyPr wrap="none" rtlCol="0">
            <a:spAutoFit/>
          </a:bodyPr>
          <a:lstStyle/>
          <a:p>
            <a:pPr algn="ctr"/>
            <a:r>
              <a:rPr lang="en-US" altLang="zh-CN" sz="3600" spc="600">
                <a:solidFill>
                  <a:srgbClr val="38424B"/>
                </a:solidFill>
                <a:cs typeface="+mn-ea"/>
                <a:sym typeface="+mn-lt"/>
              </a:rPr>
              <a:t> CONTENTS</a:t>
            </a:r>
            <a:endParaRPr lang="zh-CN" altLang="en-US" sz="3600" spc="600" dirty="0">
              <a:solidFill>
                <a:srgbClr val="38424B"/>
              </a:solidFill>
              <a:cs typeface="+mn-ea"/>
              <a:sym typeface="+mn-lt"/>
            </a:endParaRPr>
          </a:p>
        </p:txBody>
      </p:sp>
      <p:sp>
        <p:nvSpPr>
          <p:cNvPr id="122" name="矩形 121"/>
          <p:cNvSpPr>
            <a:spLocks noChangeAspect="1"/>
          </p:cNvSpPr>
          <p:nvPr/>
        </p:nvSpPr>
        <p:spPr>
          <a:xfrm>
            <a:off x="878803"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3" name="矩形 122"/>
          <p:cNvSpPr/>
          <p:nvPr/>
        </p:nvSpPr>
        <p:spPr>
          <a:xfrm>
            <a:off x="1068603" y="4070151"/>
            <a:ext cx="2004571" cy="895117"/>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Plan One</a:t>
            </a:r>
          </a:p>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2400" kern="0" dirty="0">
                <a:solidFill>
                  <a:prstClr val="black">
                    <a:lumMod val="65000"/>
                    <a:lumOff val="35000"/>
                  </a:prstClr>
                </a:solidFill>
                <a:cs typeface="+mn-ea"/>
                <a:sym typeface="+mn-lt"/>
              </a:rPr>
              <a:t>Overview of the work</a:t>
            </a:r>
            <a:endPar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25" name="矩形 124"/>
          <p:cNvSpPr>
            <a:spLocks noChangeAspect="1"/>
          </p:cNvSpPr>
          <p:nvPr/>
        </p:nvSpPr>
        <p:spPr>
          <a:xfrm>
            <a:off x="3572755"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6" name="矩形 125"/>
          <p:cNvSpPr/>
          <p:nvPr/>
        </p:nvSpPr>
        <p:spPr>
          <a:xfrm>
            <a:off x="3762555" y="4070151"/>
            <a:ext cx="2004571" cy="895117"/>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Plan Two</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rPr>
              <a:t>Results show</a:t>
            </a:r>
          </a:p>
        </p:txBody>
      </p:sp>
      <p:sp>
        <p:nvSpPr>
          <p:cNvPr id="128" name="矩形 127"/>
          <p:cNvSpPr>
            <a:spLocks noChangeAspect="1"/>
          </p:cNvSpPr>
          <p:nvPr/>
        </p:nvSpPr>
        <p:spPr>
          <a:xfrm>
            <a:off x="6266706"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9" name="矩形 128"/>
          <p:cNvSpPr/>
          <p:nvPr/>
        </p:nvSpPr>
        <p:spPr>
          <a:xfrm>
            <a:off x="6379786" y="4070151"/>
            <a:ext cx="2081292" cy="1450846"/>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Plan Three</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rPr>
              <a:t>insufficient</a:t>
            </a:r>
            <a:r>
              <a:rPr lang="zh-CN" altLang="en-US" sz="2400" kern="0" dirty="0">
                <a:solidFill>
                  <a:prstClr val="black">
                    <a:lumMod val="65000"/>
                    <a:lumOff val="35000"/>
                  </a:prstClr>
                </a:solidFill>
                <a:cs typeface="+mn-ea"/>
                <a:sym typeface="+mn-lt"/>
              </a:rPr>
              <a:t>with improvement</a:t>
            </a:r>
            <a:endPar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31" name="矩形 130"/>
          <p:cNvSpPr>
            <a:spLocks noChangeAspect="1"/>
          </p:cNvSpPr>
          <p:nvPr/>
        </p:nvSpPr>
        <p:spPr>
          <a:xfrm>
            <a:off x="8960655"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2" name="矩形 131"/>
          <p:cNvSpPr/>
          <p:nvPr/>
        </p:nvSpPr>
        <p:spPr>
          <a:xfrm>
            <a:off x="9150455" y="4070151"/>
            <a:ext cx="2004571" cy="895117"/>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Plan Four</a:t>
            </a:r>
          </a:p>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2400" kern="0" dirty="0">
                <a:solidFill>
                  <a:prstClr val="black">
                    <a:lumMod val="65000"/>
                    <a:lumOff val="35000"/>
                  </a:prstClr>
                </a:solidFill>
                <a:cs typeface="+mn-ea"/>
                <a:sym typeface="+mn-lt"/>
              </a:rPr>
              <a:t>Work plan</a:t>
            </a:r>
            <a:endPar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nvGrpSpPr>
          <p:cNvPr id="133" name="组合 132"/>
          <p:cNvGrpSpPr/>
          <p:nvPr/>
        </p:nvGrpSpPr>
        <p:grpSpPr>
          <a:xfrm>
            <a:off x="5708155" y="392858"/>
            <a:ext cx="775690" cy="104044"/>
            <a:chOff x="5717840" y="404929"/>
            <a:chExt cx="775690" cy="104044"/>
          </a:xfrm>
        </p:grpSpPr>
        <p:sp>
          <p:nvSpPr>
            <p:cNvPr id="134" name="椭圆 133"/>
            <p:cNvSpPr>
              <a:spLocks noChangeAspect="1"/>
            </p:cNvSpPr>
            <p:nvPr/>
          </p:nvSpPr>
          <p:spPr>
            <a:xfrm>
              <a:off x="5717840" y="404930"/>
              <a:ext cx="104060" cy="104043"/>
            </a:xfrm>
            <a:prstGeom prst="ellipse">
              <a:avLst/>
            </a:prstGeom>
            <a:solidFill>
              <a:srgbClr val="F993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5" name="椭圆 134"/>
            <p:cNvSpPr>
              <a:spLocks noChangeAspect="1"/>
            </p:cNvSpPr>
            <p:nvPr/>
          </p:nvSpPr>
          <p:spPr>
            <a:xfrm>
              <a:off x="5852166" y="404930"/>
              <a:ext cx="104060" cy="104043"/>
            </a:xfrm>
            <a:prstGeom prst="ellipse">
              <a:avLst/>
            </a:prstGeom>
            <a:solidFill>
              <a:srgbClr val="E149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6" name="椭圆 135"/>
            <p:cNvSpPr>
              <a:spLocks noChangeAspect="1"/>
            </p:cNvSpPr>
            <p:nvPr/>
          </p:nvSpPr>
          <p:spPr>
            <a:xfrm>
              <a:off x="5986492" y="404930"/>
              <a:ext cx="104060" cy="104043"/>
            </a:xfrm>
            <a:prstGeom prst="ellipse">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7" name="椭圆 136"/>
            <p:cNvSpPr>
              <a:spLocks noChangeAspect="1"/>
            </p:cNvSpPr>
            <p:nvPr/>
          </p:nvSpPr>
          <p:spPr>
            <a:xfrm>
              <a:off x="6120818" y="404930"/>
              <a:ext cx="104060" cy="104043"/>
            </a:xfrm>
            <a:prstGeom prst="ellipse">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8" name="椭圆 137"/>
            <p:cNvSpPr>
              <a:spLocks noChangeAspect="1"/>
            </p:cNvSpPr>
            <p:nvPr/>
          </p:nvSpPr>
          <p:spPr>
            <a:xfrm>
              <a:off x="6255144" y="404929"/>
              <a:ext cx="104060" cy="104043"/>
            </a:xfrm>
            <a:prstGeom prst="ellipse">
              <a:avLst/>
            </a:prstGeom>
            <a:solidFill>
              <a:srgbClr val="34B2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9" name="椭圆 138"/>
            <p:cNvSpPr>
              <a:spLocks noChangeAspect="1"/>
            </p:cNvSpPr>
            <p:nvPr/>
          </p:nvSpPr>
          <p:spPr>
            <a:xfrm>
              <a:off x="6389470" y="404929"/>
              <a:ext cx="104060" cy="104043"/>
            </a:xfrm>
            <a:prstGeom prst="ellipse">
              <a:avLst/>
            </a:pr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4" name="矩形 73"/>
          <p:cNvSpPr>
            <a:spLocks noChangeAspect="1"/>
          </p:cNvSpPr>
          <p:nvPr/>
        </p:nvSpPr>
        <p:spPr>
          <a:xfrm>
            <a:off x="6266705" y="2025631"/>
            <a:ext cx="2384174" cy="1572334"/>
          </a:xfrm>
          <a:prstGeom prst="rect">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a:ln>
                  <a:noFill/>
                </a:ln>
                <a:solidFill>
                  <a:prstClr val="white"/>
                </a:solidFill>
                <a:effectLst/>
                <a:uLnTx/>
                <a:uFillTx/>
                <a:cs typeface="+mn-ea"/>
                <a:sym typeface="+mn-lt"/>
              </a:rPr>
              <a:t>03</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84" name="矩形 83"/>
          <p:cNvSpPr>
            <a:spLocks noChangeAspect="1"/>
          </p:cNvSpPr>
          <p:nvPr/>
        </p:nvSpPr>
        <p:spPr>
          <a:xfrm>
            <a:off x="878802" y="2025631"/>
            <a:ext cx="2384174" cy="1572334"/>
          </a:xfrm>
          <a:prstGeom prst="rect">
            <a:avLst/>
          </a:prstGeom>
          <a:solidFill>
            <a:srgbClr val="F993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a:ln>
                  <a:noFill/>
                </a:ln>
                <a:solidFill>
                  <a:prstClr val="white"/>
                </a:solidFill>
                <a:effectLst/>
                <a:uLnTx/>
                <a:uFillTx/>
                <a:cs typeface="+mn-ea"/>
                <a:sym typeface="+mn-lt"/>
              </a:rPr>
              <a:t>01</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97" name="矩形 96"/>
          <p:cNvSpPr>
            <a:spLocks noChangeAspect="1"/>
          </p:cNvSpPr>
          <p:nvPr/>
        </p:nvSpPr>
        <p:spPr>
          <a:xfrm>
            <a:off x="3572754" y="2025631"/>
            <a:ext cx="2384174" cy="1572334"/>
          </a:xfrm>
          <a:prstGeom prst="rect">
            <a:avLst/>
          </a:prstGeom>
          <a:solidFill>
            <a:srgbClr val="E149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a:ln>
                  <a:noFill/>
                </a:ln>
                <a:solidFill>
                  <a:prstClr val="white"/>
                </a:solidFill>
                <a:effectLst/>
                <a:uLnTx/>
                <a:uFillTx/>
                <a:cs typeface="+mn-ea"/>
                <a:sym typeface="+mn-lt"/>
              </a:rPr>
              <a:t>02</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111" name="矩形 110"/>
          <p:cNvSpPr>
            <a:spLocks noChangeAspect="1"/>
          </p:cNvSpPr>
          <p:nvPr/>
        </p:nvSpPr>
        <p:spPr>
          <a:xfrm>
            <a:off x="8960654" y="2025631"/>
            <a:ext cx="2384174" cy="1572334"/>
          </a:xfrm>
          <a:prstGeom prst="rect">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a:ln>
                  <a:noFill/>
                </a:ln>
                <a:solidFill>
                  <a:prstClr val="white"/>
                </a:solidFill>
                <a:effectLst/>
                <a:uLnTx/>
                <a:uFillTx/>
                <a:cs typeface="+mn-ea"/>
                <a:sym typeface="+mn-lt"/>
              </a:rPr>
              <a:t>04</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5013717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outVertical)">
                                      <p:cBhvr>
                                        <p:cTn id="7" dur="500"/>
                                        <p:tgtEl>
                                          <p:spTgt spid="133"/>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20000"/>
                                  </p:iterate>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anim calcmode="lin" valueType="num">
                                      <p:cBhvr>
                                        <p:cTn id="12" dur="500" fill="hold"/>
                                        <p:tgtEl>
                                          <p:spTgt spid="71"/>
                                        </p:tgtEl>
                                        <p:attrNameLst>
                                          <p:attrName>ppt_w</p:attrName>
                                        </p:attrNameLst>
                                      </p:cBhvr>
                                      <p:tavLst>
                                        <p:tav tm="0" fmla="#ppt_w*sin(2.5*pi*$)">
                                          <p:val>
                                            <p:fltVal val="0"/>
                                          </p:val>
                                        </p:tav>
                                        <p:tav tm="100000">
                                          <p:val>
                                            <p:fltVal val="1"/>
                                          </p:val>
                                        </p:tav>
                                      </p:tavLst>
                                    </p:anim>
                                    <p:anim calcmode="lin" valueType="num">
                                      <p:cBhvr>
                                        <p:cTn id="13" dur="500" fill="hold"/>
                                        <p:tgtEl>
                                          <p:spTgt spid="71"/>
                                        </p:tgtEl>
                                        <p:attrNameLst>
                                          <p:attrName>ppt_h</p:attrName>
                                        </p:attrNameLst>
                                      </p:cBhvr>
                                      <p:tavLst>
                                        <p:tav tm="0">
                                          <p:val>
                                            <p:strVal val="#ppt_h"/>
                                          </p:val>
                                        </p:tav>
                                        <p:tav tm="100000">
                                          <p:val>
                                            <p:strVal val="#ppt_h"/>
                                          </p:val>
                                        </p:tav>
                                      </p:tavLst>
                                    </p:anim>
                                  </p:childTnLst>
                                </p:cTn>
                              </p:par>
                            </p:childTnLst>
                          </p:cTn>
                        </p:par>
                        <p:par>
                          <p:cTn id="14" fill="hold">
                            <p:stCondLst>
                              <p:cond delay="17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par>
                                <p:cTn id="18" presetID="64" presetClass="path" presetSubtype="0" decel="100000" fill="hold" grpId="1" nodeType="withEffect">
                                  <p:stCondLst>
                                    <p:cond delay="0"/>
                                  </p:stCondLst>
                                  <p:childTnLst>
                                    <p:animMotion origin="layout" path="M 4.375E-6 -2.96296E-6 L 4.375E-6 -0.18472 " pathEditMode="relative" rAng="0" ptsTypes="AA">
                                      <p:cBhvr>
                                        <p:cTn id="19" dur="1250" spd="-100000" fill="hold"/>
                                        <p:tgtEl>
                                          <p:spTgt spid="84"/>
                                        </p:tgtEl>
                                        <p:attrNameLst>
                                          <p:attrName>ppt_x</p:attrName>
                                          <p:attrName>ppt_y</p:attrName>
                                        </p:attrNameLst>
                                      </p:cBhvr>
                                      <p:rCtr x="0" y="-9236"/>
                                    </p:animMotion>
                                  </p:childTnLst>
                                </p:cTn>
                              </p:par>
                              <p:par>
                                <p:cTn id="20" presetID="10" presetClass="entr" presetSubtype="0"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1000"/>
                                        <p:tgtEl>
                                          <p:spTgt spid="122"/>
                                        </p:tgtEl>
                                      </p:cBhvr>
                                    </p:animEffect>
                                  </p:childTnLst>
                                </p:cTn>
                              </p:par>
                              <p:par>
                                <p:cTn id="23" presetID="64" presetClass="path" presetSubtype="0" decel="100000" fill="hold" grpId="1" nodeType="withEffect">
                                  <p:stCondLst>
                                    <p:cond delay="0"/>
                                  </p:stCondLst>
                                  <p:childTnLst>
                                    <p:animMotion origin="layout" path="M 4.375E-6 1.11111E-6 L 4.375E-6 -0.34468 " pathEditMode="relative" rAng="0" ptsTypes="AA">
                                      <p:cBhvr>
                                        <p:cTn id="24" dur="1500" spd="-100000" fill="hold"/>
                                        <p:tgtEl>
                                          <p:spTgt spid="122"/>
                                        </p:tgtEl>
                                        <p:attrNameLst>
                                          <p:attrName>ppt_x</p:attrName>
                                          <p:attrName>ppt_y</p:attrName>
                                        </p:attrNameLst>
                                      </p:cBhvr>
                                      <p:rCtr x="0" y="-17245"/>
                                    </p:animMotion>
                                  </p:childTnLst>
                                </p:cTn>
                              </p:par>
                              <p:par>
                                <p:cTn id="25" presetID="10"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1000"/>
                                        <p:tgtEl>
                                          <p:spTgt spid="123"/>
                                        </p:tgtEl>
                                      </p:cBhvr>
                                    </p:animEffect>
                                  </p:childTnLst>
                                </p:cTn>
                              </p:par>
                              <p:par>
                                <p:cTn id="28" presetID="64" presetClass="path" presetSubtype="0" decel="100000" fill="hold" grpId="1" nodeType="withEffect">
                                  <p:stCondLst>
                                    <p:cond delay="0"/>
                                  </p:stCondLst>
                                  <p:childTnLst>
                                    <p:animMotion origin="layout" path="M 4.375E-6 1.11111E-6 L 4.375E-6 -0.50417 " pathEditMode="relative" rAng="0" ptsTypes="AA">
                                      <p:cBhvr>
                                        <p:cTn id="29" dur="1750" spd="-100000" fill="hold"/>
                                        <p:tgtEl>
                                          <p:spTgt spid="123"/>
                                        </p:tgtEl>
                                        <p:attrNameLst>
                                          <p:attrName>ppt_x</p:attrName>
                                          <p:attrName>ppt_y</p:attrName>
                                        </p:attrNameLst>
                                      </p:cBhvr>
                                      <p:rCtr x="0" y="-25208"/>
                                    </p:animMotion>
                                  </p:childTnLst>
                                </p:cTn>
                              </p:par>
                            </p:childTnLst>
                          </p:cTn>
                        </p:par>
                        <p:par>
                          <p:cTn id="30" fill="hold">
                            <p:stCondLst>
                              <p:cond delay="3450"/>
                            </p:stCondLst>
                            <p:childTnLst>
                              <p:par>
                                <p:cTn id="31" presetID="10" presetClass="entr" presetSubtype="0" fill="hold" grpId="0"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childTnLst>
                                </p:cTn>
                              </p:par>
                              <p:par>
                                <p:cTn id="34" presetID="64" presetClass="path" presetSubtype="0" decel="100000" fill="hold" grpId="1" nodeType="withEffect">
                                  <p:stCondLst>
                                    <p:cond delay="0"/>
                                  </p:stCondLst>
                                  <p:childTnLst>
                                    <p:animMotion origin="layout" path="M 4.375E-6 -2.96296E-6 L 4.375E-6 -0.18472 " pathEditMode="relative" rAng="0" ptsTypes="AA">
                                      <p:cBhvr>
                                        <p:cTn id="35" dur="1250" spd="-100000" fill="hold"/>
                                        <p:tgtEl>
                                          <p:spTgt spid="97"/>
                                        </p:tgtEl>
                                        <p:attrNameLst>
                                          <p:attrName>ppt_x</p:attrName>
                                          <p:attrName>ppt_y</p:attrName>
                                        </p:attrNameLst>
                                      </p:cBhvr>
                                      <p:rCtr x="0" y="-9236"/>
                                    </p:animMotion>
                                  </p:childTnLst>
                                </p:cTn>
                              </p:par>
                              <p:par>
                                <p:cTn id="36" presetID="10" presetClass="entr" presetSubtype="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1000"/>
                                        <p:tgtEl>
                                          <p:spTgt spid="125"/>
                                        </p:tgtEl>
                                      </p:cBhvr>
                                    </p:animEffect>
                                  </p:childTnLst>
                                </p:cTn>
                              </p:par>
                              <p:par>
                                <p:cTn id="39" presetID="64" presetClass="path" presetSubtype="0" decel="100000" fill="hold" grpId="1" nodeType="withEffect">
                                  <p:stCondLst>
                                    <p:cond delay="0"/>
                                  </p:stCondLst>
                                  <p:childTnLst>
                                    <p:animMotion origin="layout" path="M 4.375E-6 1.11111E-6 L 4.375E-6 -0.34468 " pathEditMode="relative" rAng="0" ptsTypes="AA">
                                      <p:cBhvr>
                                        <p:cTn id="40" dur="1500" spd="-100000" fill="hold"/>
                                        <p:tgtEl>
                                          <p:spTgt spid="125"/>
                                        </p:tgtEl>
                                        <p:attrNameLst>
                                          <p:attrName>ppt_x</p:attrName>
                                          <p:attrName>ppt_y</p:attrName>
                                        </p:attrNameLst>
                                      </p:cBhvr>
                                      <p:rCtr x="0" y="-17245"/>
                                    </p:animMotion>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1000"/>
                                        <p:tgtEl>
                                          <p:spTgt spid="126"/>
                                        </p:tgtEl>
                                      </p:cBhvr>
                                    </p:animEffect>
                                  </p:childTnLst>
                                </p:cTn>
                              </p:par>
                              <p:par>
                                <p:cTn id="44" presetID="64" presetClass="path" presetSubtype="0" decel="100000" fill="hold" grpId="1" nodeType="withEffect">
                                  <p:stCondLst>
                                    <p:cond delay="0"/>
                                  </p:stCondLst>
                                  <p:childTnLst>
                                    <p:animMotion origin="layout" path="M 4.375E-6 1.11111E-6 L 4.375E-6 -0.50417 " pathEditMode="relative" rAng="0" ptsTypes="AA">
                                      <p:cBhvr>
                                        <p:cTn id="45" dur="1750" spd="-100000" fill="hold"/>
                                        <p:tgtEl>
                                          <p:spTgt spid="126"/>
                                        </p:tgtEl>
                                        <p:attrNameLst>
                                          <p:attrName>ppt_x</p:attrName>
                                          <p:attrName>ppt_y</p:attrName>
                                        </p:attrNameLst>
                                      </p:cBhvr>
                                      <p:rCtr x="0" y="-25208"/>
                                    </p:animMotion>
                                  </p:childTnLst>
                                </p:cTn>
                              </p:par>
                            </p:childTnLst>
                          </p:cTn>
                        </p:par>
                        <p:par>
                          <p:cTn id="46" fill="hold">
                            <p:stCondLst>
                              <p:cond delay="5200"/>
                            </p:stCondLst>
                            <p:childTnLst>
                              <p:par>
                                <p:cTn id="47" presetID="10" presetClass="entr" presetSubtype="0"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childTnLst>
                                </p:cTn>
                              </p:par>
                              <p:par>
                                <p:cTn id="50" presetID="64" presetClass="path" presetSubtype="0" decel="100000" fill="hold" grpId="1" nodeType="withEffect">
                                  <p:stCondLst>
                                    <p:cond delay="0"/>
                                  </p:stCondLst>
                                  <p:childTnLst>
                                    <p:animMotion origin="layout" path="M 4.375E-6 -2.96296E-6 L 4.375E-6 -0.18472 " pathEditMode="relative" rAng="0" ptsTypes="AA">
                                      <p:cBhvr>
                                        <p:cTn id="51" dur="1250" spd="-100000" fill="hold"/>
                                        <p:tgtEl>
                                          <p:spTgt spid="74"/>
                                        </p:tgtEl>
                                        <p:attrNameLst>
                                          <p:attrName>ppt_x</p:attrName>
                                          <p:attrName>ppt_y</p:attrName>
                                        </p:attrNameLst>
                                      </p:cBhvr>
                                      <p:rCtr x="0" y="-9236"/>
                                    </p:animMotion>
                                  </p:childTnLst>
                                </p:cTn>
                              </p:par>
                              <p:par>
                                <p:cTn id="52" presetID="10"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fade">
                                      <p:cBhvr>
                                        <p:cTn id="54" dur="1000"/>
                                        <p:tgtEl>
                                          <p:spTgt spid="128"/>
                                        </p:tgtEl>
                                      </p:cBhvr>
                                    </p:animEffect>
                                  </p:childTnLst>
                                </p:cTn>
                              </p:par>
                              <p:par>
                                <p:cTn id="55" presetID="64" presetClass="path" presetSubtype="0" decel="100000" fill="hold" grpId="1" nodeType="withEffect">
                                  <p:stCondLst>
                                    <p:cond delay="0"/>
                                  </p:stCondLst>
                                  <p:childTnLst>
                                    <p:animMotion origin="layout" path="M 4.375E-6 1.11111E-6 L 4.375E-6 -0.34468 " pathEditMode="relative" rAng="0" ptsTypes="AA">
                                      <p:cBhvr>
                                        <p:cTn id="56" dur="1500" spd="-100000" fill="hold"/>
                                        <p:tgtEl>
                                          <p:spTgt spid="128"/>
                                        </p:tgtEl>
                                        <p:attrNameLst>
                                          <p:attrName>ppt_x</p:attrName>
                                          <p:attrName>ppt_y</p:attrName>
                                        </p:attrNameLst>
                                      </p:cBhvr>
                                      <p:rCtr x="0" y="-17245"/>
                                    </p:animMotion>
                                  </p:childTnLst>
                                </p:cTn>
                              </p:par>
                              <p:par>
                                <p:cTn id="57" presetID="10"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1000"/>
                                        <p:tgtEl>
                                          <p:spTgt spid="129"/>
                                        </p:tgtEl>
                                      </p:cBhvr>
                                    </p:animEffect>
                                  </p:childTnLst>
                                </p:cTn>
                              </p:par>
                              <p:par>
                                <p:cTn id="60" presetID="64" presetClass="path" presetSubtype="0" decel="100000" fill="hold" grpId="1" nodeType="withEffect">
                                  <p:stCondLst>
                                    <p:cond delay="0"/>
                                  </p:stCondLst>
                                  <p:childTnLst>
                                    <p:animMotion origin="layout" path="M 4.375E-6 1.11111E-6 L 4.375E-6 -0.50417 " pathEditMode="relative" rAng="0" ptsTypes="AA">
                                      <p:cBhvr>
                                        <p:cTn id="61" dur="1750" spd="-100000" fill="hold"/>
                                        <p:tgtEl>
                                          <p:spTgt spid="129"/>
                                        </p:tgtEl>
                                        <p:attrNameLst>
                                          <p:attrName>ppt_x</p:attrName>
                                          <p:attrName>ppt_y</p:attrName>
                                        </p:attrNameLst>
                                      </p:cBhvr>
                                      <p:rCtr x="0" y="-25208"/>
                                    </p:animMotion>
                                  </p:childTnLst>
                                </p:cTn>
                              </p:par>
                            </p:childTnLst>
                          </p:cTn>
                        </p:par>
                        <p:par>
                          <p:cTn id="62" fill="hold">
                            <p:stCondLst>
                              <p:cond delay="6950"/>
                            </p:stCondLst>
                            <p:childTnLst>
                              <p:par>
                                <p:cTn id="63" presetID="10" presetClass="entr" presetSubtype="0" fill="hold" grpId="0" nodeType="after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1000"/>
                                        <p:tgtEl>
                                          <p:spTgt spid="111"/>
                                        </p:tgtEl>
                                      </p:cBhvr>
                                    </p:animEffect>
                                  </p:childTnLst>
                                </p:cTn>
                              </p:par>
                              <p:par>
                                <p:cTn id="66" presetID="64" presetClass="path" presetSubtype="0" decel="100000" fill="hold" grpId="1" nodeType="withEffect">
                                  <p:stCondLst>
                                    <p:cond delay="0"/>
                                  </p:stCondLst>
                                  <p:childTnLst>
                                    <p:animMotion origin="layout" path="M 4.375E-6 -2.96296E-6 L 4.375E-6 -0.18472 " pathEditMode="relative" rAng="0" ptsTypes="AA">
                                      <p:cBhvr>
                                        <p:cTn id="67" dur="1250" spd="-100000" fill="hold"/>
                                        <p:tgtEl>
                                          <p:spTgt spid="111"/>
                                        </p:tgtEl>
                                        <p:attrNameLst>
                                          <p:attrName>ppt_x</p:attrName>
                                          <p:attrName>ppt_y</p:attrName>
                                        </p:attrNameLst>
                                      </p:cBhvr>
                                      <p:rCtr x="0" y="-9236"/>
                                    </p:animMotion>
                                  </p:childTnLst>
                                </p:cTn>
                              </p:par>
                              <p:par>
                                <p:cTn id="68" presetID="10"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1000"/>
                                        <p:tgtEl>
                                          <p:spTgt spid="131"/>
                                        </p:tgtEl>
                                      </p:cBhvr>
                                    </p:animEffect>
                                  </p:childTnLst>
                                </p:cTn>
                              </p:par>
                              <p:par>
                                <p:cTn id="71" presetID="64" presetClass="path" presetSubtype="0" decel="100000" fill="hold" grpId="1" nodeType="withEffect">
                                  <p:stCondLst>
                                    <p:cond delay="0"/>
                                  </p:stCondLst>
                                  <p:childTnLst>
                                    <p:animMotion origin="layout" path="M 4.375E-6 1.11111E-6 L 4.375E-6 -0.34468 " pathEditMode="relative" rAng="0" ptsTypes="AA">
                                      <p:cBhvr>
                                        <p:cTn id="72" dur="1500" spd="-100000" fill="hold"/>
                                        <p:tgtEl>
                                          <p:spTgt spid="131"/>
                                        </p:tgtEl>
                                        <p:attrNameLst>
                                          <p:attrName>ppt_x</p:attrName>
                                          <p:attrName>ppt_y</p:attrName>
                                        </p:attrNameLst>
                                      </p:cBhvr>
                                      <p:rCtr x="0" y="-17245"/>
                                    </p:animMotion>
                                  </p:childTnLst>
                                </p:cTn>
                              </p:par>
                              <p:par>
                                <p:cTn id="73" presetID="10" presetClass="entr" presetSubtype="0" fill="hold" grpId="0" nodeType="with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1000"/>
                                        <p:tgtEl>
                                          <p:spTgt spid="132"/>
                                        </p:tgtEl>
                                      </p:cBhvr>
                                    </p:animEffect>
                                  </p:childTnLst>
                                </p:cTn>
                              </p:par>
                              <p:par>
                                <p:cTn id="76" presetID="64" presetClass="path" presetSubtype="0" decel="100000" fill="hold" grpId="1" nodeType="withEffect">
                                  <p:stCondLst>
                                    <p:cond delay="0"/>
                                  </p:stCondLst>
                                  <p:childTnLst>
                                    <p:animMotion origin="layout" path="M 4.375E-6 1.11111E-6 L 4.375E-6 -0.50417 " pathEditMode="relative" rAng="0" ptsTypes="AA">
                                      <p:cBhvr>
                                        <p:cTn id="77" dur="1750" spd="-100000" fill="hold"/>
                                        <p:tgtEl>
                                          <p:spTgt spid="132"/>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22" grpId="0" animBg="1"/>
      <p:bldP spid="122" grpId="1" animBg="1"/>
      <p:bldP spid="123" grpId="0"/>
      <p:bldP spid="123" grpId="1"/>
      <p:bldP spid="125" grpId="0" animBg="1"/>
      <p:bldP spid="125" grpId="1" animBg="1"/>
      <p:bldP spid="126" grpId="0"/>
      <p:bldP spid="126" grpId="1"/>
      <p:bldP spid="128" grpId="0" animBg="1"/>
      <p:bldP spid="128" grpId="1" animBg="1"/>
      <p:bldP spid="129" grpId="0"/>
      <p:bldP spid="129" grpId="1"/>
      <p:bldP spid="131" grpId="0" animBg="1"/>
      <p:bldP spid="131" grpId="1" animBg="1"/>
      <p:bldP spid="132" grpId="0"/>
      <p:bldP spid="132" grpId="1"/>
      <p:bldP spid="74" grpId="0" animBg="1"/>
      <p:bldP spid="74" grpId="1" animBg="1"/>
      <p:bldP spid="84" grpId="0" animBg="1"/>
      <p:bldP spid="84" grpId="1" animBg="1"/>
      <p:bldP spid="97" grpId="0" animBg="1"/>
      <p:bldP spid="97" grpId="1" animBg="1"/>
      <p:bldP spid="111" grpId="0" animBg="1"/>
      <p:bldP spid="1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101"/>
          <p:cNvSpPr>
            <a:spLocks noChangeAspect="1"/>
          </p:cNvSpPr>
          <p:nvPr/>
        </p:nvSpPr>
        <p:spPr>
          <a:xfrm>
            <a:off x="1053828" y="1929700"/>
            <a:ext cx="1213845" cy="1245958"/>
          </a:xfrm>
          <a:prstGeom prst="rect">
            <a:avLst/>
          </a:prstGeom>
          <a:solidFill>
            <a:srgbClr val="F99302"/>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dirty="0">
                <a:solidFill>
                  <a:schemeClr val="bg1"/>
                </a:solidFill>
                <a:cs typeface="+mn-ea"/>
                <a:sym typeface="+mn-lt"/>
              </a:rPr>
              <a:t>improve</a:t>
            </a:r>
            <a:endParaRPr lang="en-US" altLang="zh-CN" sz="2000" kern="0" dirty="0">
              <a:solidFill>
                <a:schemeClr val="bg1"/>
              </a:solidFill>
              <a:cs typeface="+mn-ea"/>
              <a:sym typeface="+mn-lt"/>
            </a:endParaRPr>
          </a:p>
          <a:p>
            <a:pPr lvl="0" algn="ctr">
              <a:defRPr/>
            </a:pPr>
            <a:r>
              <a:rPr lang="zh-CN" altLang="en-US" sz="2000" kern="0" dirty="0">
                <a:solidFill>
                  <a:schemeClr val="bg1"/>
                </a:solidFill>
                <a:cs typeface="+mn-ea"/>
                <a:sym typeface="+mn-lt"/>
              </a:rPr>
              <a:t>method</a:t>
            </a:r>
            <a:endParaRPr lang="en-US" altLang="zh-CN" sz="2000" kern="0" dirty="0">
              <a:solidFill>
                <a:schemeClr val="bg1"/>
              </a:solidFill>
              <a:cs typeface="+mn-ea"/>
              <a:sym typeface="+mn-lt"/>
            </a:endParaRPr>
          </a:p>
        </p:txBody>
      </p:sp>
      <p:sp>
        <p:nvSpPr>
          <p:cNvPr id="115" name="矩形 114"/>
          <p:cNvSpPr>
            <a:spLocks noChangeAspect="1"/>
          </p:cNvSpPr>
          <p:nvPr/>
        </p:nvSpPr>
        <p:spPr>
          <a:xfrm>
            <a:off x="1053828" y="3395334"/>
            <a:ext cx="1213845" cy="1245958"/>
          </a:xfrm>
          <a:prstGeom prst="rect">
            <a:avLst/>
          </a:prstGeom>
          <a:solidFill>
            <a:srgbClr val="E14956"/>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dirty="0">
                <a:solidFill>
                  <a:prstClr val="white"/>
                </a:solidFill>
                <a:cs typeface="+mn-ea"/>
                <a:sym typeface="+mn-lt"/>
              </a:rPr>
              <a:t>improve</a:t>
            </a:r>
            <a:endParaRPr lang="en-US" altLang="zh-CN" sz="2000" kern="0" dirty="0">
              <a:solidFill>
                <a:prstClr val="white"/>
              </a:solidFill>
              <a:cs typeface="+mn-ea"/>
              <a:sym typeface="+mn-lt"/>
            </a:endParaRPr>
          </a:p>
          <a:p>
            <a:pPr lvl="0" algn="ctr">
              <a:defRPr/>
            </a:pPr>
            <a:r>
              <a:rPr lang="zh-CN" altLang="en-US" sz="2000" kern="0" dirty="0">
                <a:solidFill>
                  <a:prstClr val="white"/>
                </a:solidFill>
                <a:cs typeface="+mn-ea"/>
                <a:sym typeface="+mn-lt"/>
              </a:rPr>
              <a:t>method</a:t>
            </a:r>
            <a:endParaRPr lang="en-US" altLang="zh-CN" sz="2000" kern="0" dirty="0">
              <a:solidFill>
                <a:prstClr val="white"/>
              </a:solidFill>
              <a:cs typeface="+mn-ea"/>
              <a:sym typeface="+mn-lt"/>
            </a:endParaRPr>
          </a:p>
        </p:txBody>
      </p:sp>
      <p:sp>
        <p:nvSpPr>
          <p:cNvPr id="123" name="矩形 122"/>
          <p:cNvSpPr>
            <a:spLocks noChangeAspect="1"/>
          </p:cNvSpPr>
          <p:nvPr/>
        </p:nvSpPr>
        <p:spPr>
          <a:xfrm>
            <a:off x="1053828" y="4860968"/>
            <a:ext cx="1213845" cy="1245958"/>
          </a:xfrm>
          <a:prstGeom prst="rect">
            <a:avLst/>
          </a:prstGeom>
          <a:solidFill>
            <a:srgbClr val="A6315B"/>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a:solidFill>
                  <a:prstClr val="white"/>
                </a:solidFill>
                <a:cs typeface="+mn-ea"/>
                <a:sym typeface="+mn-lt"/>
              </a:rPr>
              <a:t>improve</a:t>
            </a:r>
            <a:endParaRPr lang="en-US" altLang="zh-CN" sz="2000" kern="0">
              <a:solidFill>
                <a:prstClr val="white"/>
              </a:solidFill>
              <a:cs typeface="+mn-ea"/>
              <a:sym typeface="+mn-lt"/>
            </a:endParaRPr>
          </a:p>
          <a:p>
            <a:pPr lvl="0" algn="ctr">
              <a:defRPr/>
            </a:pPr>
            <a:r>
              <a:rPr lang="zh-CN" altLang="en-US" sz="2000" kern="0">
                <a:solidFill>
                  <a:prstClr val="white"/>
                </a:solidFill>
                <a:cs typeface="+mn-ea"/>
                <a:sym typeface="+mn-lt"/>
              </a:rPr>
              <a:t>method</a:t>
            </a:r>
            <a:endParaRPr lang="en-US" altLang="zh-CN" sz="2000" kern="0">
              <a:solidFill>
                <a:prstClr val="white"/>
              </a:solidFill>
              <a:cs typeface="+mn-ea"/>
              <a:sym typeface="+mn-lt"/>
            </a:endParaRPr>
          </a:p>
        </p:txBody>
      </p:sp>
      <p:sp>
        <p:nvSpPr>
          <p:cNvPr id="144" name="矩形 143"/>
          <p:cNvSpPr>
            <a:spLocks noChangeAspect="1"/>
          </p:cNvSpPr>
          <p:nvPr/>
        </p:nvSpPr>
        <p:spPr>
          <a:xfrm>
            <a:off x="6354418" y="1929700"/>
            <a:ext cx="1213845" cy="1245958"/>
          </a:xfrm>
          <a:prstGeom prst="rect">
            <a:avLst/>
          </a:prstGeom>
          <a:solidFill>
            <a:srgbClr val="2070A1"/>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a:solidFill>
                  <a:prstClr val="white"/>
                </a:solidFill>
                <a:cs typeface="+mn-ea"/>
                <a:sym typeface="+mn-lt"/>
              </a:rPr>
              <a:t>improve</a:t>
            </a:r>
            <a:endParaRPr lang="en-US" altLang="zh-CN" sz="2000" kern="0">
              <a:solidFill>
                <a:prstClr val="white"/>
              </a:solidFill>
              <a:cs typeface="+mn-ea"/>
              <a:sym typeface="+mn-lt"/>
            </a:endParaRPr>
          </a:p>
          <a:p>
            <a:pPr lvl="0" algn="ctr">
              <a:defRPr/>
            </a:pPr>
            <a:r>
              <a:rPr lang="zh-CN" altLang="en-US" sz="2000" kern="0">
                <a:solidFill>
                  <a:prstClr val="white"/>
                </a:solidFill>
                <a:cs typeface="+mn-ea"/>
                <a:sym typeface="+mn-lt"/>
              </a:rPr>
              <a:t>method</a:t>
            </a:r>
            <a:endParaRPr lang="en-US" altLang="zh-CN" sz="2000" kern="0">
              <a:solidFill>
                <a:prstClr val="white"/>
              </a:solidFill>
              <a:cs typeface="+mn-ea"/>
              <a:sym typeface="+mn-lt"/>
            </a:endParaRPr>
          </a:p>
        </p:txBody>
      </p:sp>
      <p:sp>
        <p:nvSpPr>
          <p:cNvPr id="157" name="矩形 156"/>
          <p:cNvSpPr>
            <a:spLocks noChangeAspect="1"/>
          </p:cNvSpPr>
          <p:nvPr/>
        </p:nvSpPr>
        <p:spPr>
          <a:xfrm>
            <a:off x="6354418" y="3395334"/>
            <a:ext cx="1213845" cy="1245958"/>
          </a:xfrm>
          <a:prstGeom prst="rect">
            <a:avLst/>
          </a:prstGeom>
          <a:solidFill>
            <a:srgbClr val="34B2E4"/>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a:solidFill>
                  <a:prstClr val="white"/>
                </a:solidFill>
                <a:cs typeface="+mn-ea"/>
                <a:sym typeface="+mn-lt"/>
              </a:rPr>
              <a:t>improve</a:t>
            </a:r>
            <a:endParaRPr lang="en-US" altLang="zh-CN" sz="2000" kern="0">
              <a:solidFill>
                <a:prstClr val="white"/>
              </a:solidFill>
              <a:cs typeface="+mn-ea"/>
              <a:sym typeface="+mn-lt"/>
            </a:endParaRPr>
          </a:p>
          <a:p>
            <a:pPr lvl="0" algn="ctr">
              <a:defRPr/>
            </a:pPr>
            <a:r>
              <a:rPr lang="zh-CN" altLang="en-US" sz="2000" kern="0">
                <a:solidFill>
                  <a:prstClr val="white"/>
                </a:solidFill>
                <a:cs typeface="+mn-ea"/>
                <a:sym typeface="+mn-lt"/>
              </a:rPr>
              <a:t>method</a:t>
            </a:r>
            <a:endParaRPr lang="en-US" altLang="zh-CN" sz="2000" kern="0">
              <a:solidFill>
                <a:prstClr val="white"/>
              </a:solidFill>
              <a:cs typeface="+mn-ea"/>
              <a:sym typeface="+mn-lt"/>
            </a:endParaRPr>
          </a:p>
        </p:txBody>
      </p:sp>
      <p:sp>
        <p:nvSpPr>
          <p:cNvPr id="165" name="矩形 164"/>
          <p:cNvSpPr>
            <a:spLocks noChangeAspect="1"/>
          </p:cNvSpPr>
          <p:nvPr/>
        </p:nvSpPr>
        <p:spPr>
          <a:xfrm>
            <a:off x="6354418" y="4860968"/>
            <a:ext cx="1213845" cy="1245958"/>
          </a:xfrm>
          <a:prstGeom prst="rect">
            <a:avLst/>
          </a:prstGeom>
          <a:solidFill>
            <a:srgbClr val="2CC6D2"/>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lvl="0" algn="ctr">
              <a:defRPr/>
            </a:pPr>
            <a:r>
              <a:rPr lang="zh-CN" altLang="en-US" sz="2000" kern="0">
                <a:solidFill>
                  <a:prstClr val="white"/>
                </a:solidFill>
                <a:cs typeface="+mn-ea"/>
                <a:sym typeface="+mn-lt"/>
              </a:rPr>
              <a:t>improve</a:t>
            </a:r>
            <a:endParaRPr lang="en-US" altLang="zh-CN" sz="2000" kern="0">
              <a:solidFill>
                <a:prstClr val="white"/>
              </a:solidFill>
              <a:cs typeface="+mn-ea"/>
              <a:sym typeface="+mn-lt"/>
            </a:endParaRPr>
          </a:p>
          <a:p>
            <a:pPr lvl="0" algn="ctr">
              <a:defRPr/>
            </a:pPr>
            <a:r>
              <a:rPr lang="zh-CN" altLang="en-US" sz="2000" kern="0">
                <a:solidFill>
                  <a:prstClr val="white"/>
                </a:solidFill>
                <a:cs typeface="+mn-ea"/>
                <a:sym typeface="+mn-lt"/>
              </a:rPr>
              <a:t>method</a:t>
            </a:r>
            <a:endParaRPr lang="en-US" altLang="zh-CN" sz="2000" kern="0">
              <a:solidFill>
                <a:prstClr val="white"/>
              </a:solidFill>
              <a:cs typeface="+mn-ea"/>
              <a:sym typeface="+mn-lt"/>
            </a:endParaRPr>
          </a:p>
        </p:txBody>
      </p:sp>
      <p:sp>
        <p:nvSpPr>
          <p:cNvPr id="174" name="矩形 173"/>
          <p:cNvSpPr/>
          <p:nvPr/>
        </p:nvSpPr>
        <p:spPr>
          <a:xfrm>
            <a:off x="2464028" y="2021764"/>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5" name="矩形 174"/>
          <p:cNvSpPr/>
          <p:nvPr/>
        </p:nvSpPr>
        <p:spPr>
          <a:xfrm>
            <a:off x="2464028" y="3487398"/>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6" name="矩形 175"/>
          <p:cNvSpPr/>
          <p:nvPr/>
        </p:nvSpPr>
        <p:spPr>
          <a:xfrm>
            <a:off x="2464028" y="4953032"/>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7" name="矩形 176"/>
          <p:cNvSpPr/>
          <p:nvPr/>
        </p:nvSpPr>
        <p:spPr>
          <a:xfrm>
            <a:off x="7805058" y="2021764"/>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8" name="矩形 177"/>
          <p:cNvSpPr/>
          <p:nvPr/>
        </p:nvSpPr>
        <p:spPr>
          <a:xfrm>
            <a:off x="7805058" y="3487398"/>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9" name="矩形 178"/>
          <p:cNvSpPr/>
          <p:nvPr/>
        </p:nvSpPr>
        <p:spPr>
          <a:xfrm>
            <a:off x="7805058" y="4953032"/>
            <a:ext cx="3512230"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7" name="矩形 16"/>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Six ways to improve</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748665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ppt_w</p:attrName>
                                        </p:attrNameLst>
                                      </p:cBhvr>
                                      <p:tavLst>
                                        <p:tav tm="0" fmla="#ppt_w*sin(2.5*pi*$)">
                                          <p:val>
                                            <p:fltVal val="0"/>
                                          </p:val>
                                        </p:tav>
                                        <p:tav tm="100000">
                                          <p:val>
                                            <p:fltVal val="1"/>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1000"/>
                                        <p:tgtEl>
                                          <p:spTgt spid="102"/>
                                        </p:tgtEl>
                                      </p:cBhvr>
                                    </p:animEffect>
                                  </p:childTnLst>
                                </p:cTn>
                              </p:par>
                              <p:par>
                                <p:cTn id="22" presetID="64" presetClass="path" presetSubtype="0" decel="100000" fill="hold" grpId="1" nodeType="withEffect">
                                  <p:stCondLst>
                                    <p:cond delay="0"/>
                                  </p:stCondLst>
                                  <p:childTnLst>
                                    <p:animMotion origin="layout" path="M 4.375E-6 -2.96296E-6 L 4.375E-6 -0.18472 " pathEditMode="relative" rAng="0" ptsTypes="AA">
                                      <p:cBhvr>
                                        <p:cTn id="23" dur="1250" spd="-100000" fill="hold"/>
                                        <p:tgtEl>
                                          <p:spTgt spid="102"/>
                                        </p:tgtEl>
                                        <p:attrNameLst>
                                          <p:attrName>ppt_x</p:attrName>
                                          <p:attrName>ppt_y</p:attrName>
                                        </p:attrNameLst>
                                      </p:cBhvr>
                                      <p:rCtr x="0" y="-9236"/>
                                    </p:animMotion>
                                  </p:childTnLst>
                                </p:cTn>
                              </p:par>
                              <p:par>
                                <p:cTn id="24" presetID="10" presetClass="entr" presetSubtype="0"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1000"/>
                                        <p:tgtEl>
                                          <p:spTgt spid="115"/>
                                        </p:tgtEl>
                                      </p:cBhvr>
                                    </p:animEffect>
                                  </p:childTnLst>
                                </p:cTn>
                              </p:par>
                              <p:par>
                                <p:cTn id="27" presetID="64" presetClass="path" presetSubtype="0" decel="100000" fill="hold" grpId="1" nodeType="withEffect">
                                  <p:stCondLst>
                                    <p:cond delay="0"/>
                                  </p:stCondLst>
                                  <p:childTnLst>
                                    <p:animMotion origin="layout" path="M 4.375E-6 1.11111E-6 L 4.375E-6 -0.34468 " pathEditMode="relative" rAng="0" ptsTypes="AA">
                                      <p:cBhvr>
                                        <p:cTn id="28" dur="1500" spd="-100000" fill="hold"/>
                                        <p:tgtEl>
                                          <p:spTgt spid="115"/>
                                        </p:tgtEl>
                                        <p:attrNameLst>
                                          <p:attrName>ppt_x</p:attrName>
                                          <p:attrName>ppt_y</p:attrName>
                                        </p:attrNameLst>
                                      </p:cBhvr>
                                      <p:rCtr x="0" y="-17245"/>
                                    </p:animMotion>
                                  </p:childTnLst>
                                </p:cTn>
                              </p:par>
                              <p:par>
                                <p:cTn id="29" presetID="10"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1000"/>
                                        <p:tgtEl>
                                          <p:spTgt spid="123"/>
                                        </p:tgtEl>
                                      </p:cBhvr>
                                    </p:animEffect>
                                  </p:childTnLst>
                                </p:cTn>
                              </p:par>
                              <p:par>
                                <p:cTn id="32" presetID="64" presetClass="path" presetSubtype="0" decel="100000" fill="hold" grpId="1" nodeType="withEffect">
                                  <p:stCondLst>
                                    <p:cond delay="0"/>
                                  </p:stCondLst>
                                  <p:childTnLst>
                                    <p:animMotion origin="layout" path="M 4.375E-6 1.11111E-6 L 4.375E-6 -0.50417 " pathEditMode="relative" rAng="0" ptsTypes="AA">
                                      <p:cBhvr>
                                        <p:cTn id="33" dur="1750" spd="-100000" fill="hold"/>
                                        <p:tgtEl>
                                          <p:spTgt spid="123"/>
                                        </p:tgtEl>
                                        <p:attrNameLst>
                                          <p:attrName>ppt_x</p:attrName>
                                          <p:attrName>ppt_y</p:attrName>
                                        </p:attrNameLst>
                                      </p:cBhvr>
                                      <p:rCtr x="0" y="-25208"/>
                                    </p:animMotion>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fade">
                                      <p:cBhvr>
                                        <p:cTn id="37" dur="1000"/>
                                        <p:tgtEl>
                                          <p:spTgt spid="174"/>
                                        </p:tgtEl>
                                      </p:cBhvr>
                                    </p:animEffect>
                                  </p:childTnLst>
                                </p:cTn>
                              </p:par>
                              <p:par>
                                <p:cTn id="38" presetID="64" presetClass="path" presetSubtype="0" decel="100000" fill="hold" grpId="1" nodeType="withEffect">
                                  <p:stCondLst>
                                    <p:cond delay="0"/>
                                  </p:stCondLst>
                                  <p:childTnLst>
                                    <p:animMotion origin="layout" path="M 4.375E-6 -2.96296E-6 L 4.375E-6 -0.18472 " pathEditMode="relative" rAng="0" ptsTypes="AA">
                                      <p:cBhvr>
                                        <p:cTn id="39" dur="1250" spd="-100000" fill="hold"/>
                                        <p:tgtEl>
                                          <p:spTgt spid="174"/>
                                        </p:tgtEl>
                                        <p:attrNameLst>
                                          <p:attrName>ppt_x</p:attrName>
                                          <p:attrName>ppt_y</p:attrName>
                                        </p:attrNameLst>
                                      </p:cBhvr>
                                      <p:rCtr x="0" y="-9236"/>
                                    </p:animMotion>
                                  </p:childTnLst>
                                </p:cTn>
                              </p:par>
                              <p:par>
                                <p:cTn id="40" presetID="10" presetClass="entr" presetSubtype="0" fill="hold" grpId="0"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fade">
                                      <p:cBhvr>
                                        <p:cTn id="42" dur="1000"/>
                                        <p:tgtEl>
                                          <p:spTgt spid="175"/>
                                        </p:tgtEl>
                                      </p:cBhvr>
                                    </p:animEffect>
                                  </p:childTnLst>
                                </p:cTn>
                              </p:par>
                              <p:par>
                                <p:cTn id="43" presetID="64" presetClass="path" presetSubtype="0" decel="100000" fill="hold" grpId="1" nodeType="withEffect">
                                  <p:stCondLst>
                                    <p:cond delay="0"/>
                                  </p:stCondLst>
                                  <p:childTnLst>
                                    <p:animMotion origin="layout" path="M 4.375E-6 1.11111E-6 L 4.375E-6 -0.34468 " pathEditMode="relative" rAng="0" ptsTypes="AA">
                                      <p:cBhvr>
                                        <p:cTn id="44" dur="1500" spd="-100000" fill="hold"/>
                                        <p:tgtEl>
                                          <p:spTgt spid="175"/>
                                        </p:tgtEl>
                                        <p:attrNameLst>
                                          <p:attrName>ppt_x</p:attrName>
                                          <p:attrName>ppt_y</p:attrName>
                                        </p:attrNameLst>
                                      </p:cBhvr>
                                      <p:rCtr x="0" y="-17245"/>
                                    </p:animMotion>
                                  </p:childTnLst>
                                </p:cTn>
                              </p:par>
                              <p:par>
                                <p:cTn id="45" presetID="10" presetClass="entr" presetSubtype="0" fill="hold" grpId="0" nodeType="with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1000"/>
                                        <p:tgtEl>
                                          <p:spTgt spid="176"/>
                                        </p:tgtEl>
                                      </p:cBhvr>
                                    </p:animEffect>
                                  </p:childTnLst>
                                </p:cTn>
                              </p:par>
                              <p:par>
                                <p:cTn id="48" presetID="64" presetClass="path" presetSubtype="0" decel="100000" fill="hold" grpId="1" nodeType="withEffect">
                                  <p:stCondLst>
                                    <p:cond delay="0"/>
                                  </p:stCondLst>
                                  <p:childTnLst>
                                    <p:animMotion origin="layout" path="M 4.375E-6 1.11111E-6 L 4.375E-6 -0.50417 " pathEditMode="relative" rAng="0" ptsTypes="AA">
                                      <p:cBhvr>
                                        <p:cTn id="49" dur="1750" spd="-100000" fill="hold"/>
                                        <p:tgtEl>
                                          <p:spTgt spid="176"/>
                                        </p:tgtEl>
                                        <p:attrNameLst>
                                          <p:attrName>ppt_x</p:attrName>
                                          <p:attrName>ppt_y</p:attrName>
                                        </p:attrNameLst>
                                      </p:cBhvr>
                                      <p:rCtr x="0" y="-25208"/>
                                    </p:animMotion>
                                  </p:childTnLst>
                                </p:cTn>
                              </p:par>
                            </p:childTnLst>
                          </p:cTn>
                        </p:par>
                        <p:par>
                          <p:cTn id="50" fill="hold">
                            <p:stCondLst>
                              <p:cond delay="4750"/>
                            </p:stCondLst>
                            <p:childTnLst>
                              <p:par>
                                <p:cTn id="51" presetID="10" presetClass="entr" presetSubtype="0" fill="hold" grpId="0" nodeType="after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1000"/>
                                        <p:tgtEl>
                                          <p:spTgt spid="144"/>
                                        </p:tgtEl>
                                      </p:cBhvr>
                                    </p:animEffect>
                                  </p:childTnLst>
                                </p:cTn>
                              </p:par>
                              <p:par>
                                <p:cTn id="54" presetID="64" presetClass="path" presetSubtype="0" decel="100000" fill="hold" grpId="1" nodeType="withEffect">
                                  <p:stCondLst>
                                    <p:cond delay="0"/>
                                  </p:stCondLst>
                                  <p:childTnLst>
                                    <p:animMotion origin="layout" path="M 4.375E-6 -2.96296E-6 L 4.375E-6 -0.18472 " pathEditMode="relative" rAng="0" ptsTypes="AA">
                                      <p:cBhvr>
                                        <p:cTn id="55" dur="1250" spd="-100000" fill="hold"/>
                                        <p:tgtEl>
                                          <p:spTgt spid="144"/>
                                        </p:tgtEl>
                                        <p:attrNameLst>
                                          <p:attrName>ppt_x</p:attrName>
                                          <p:attrName>ppt_y</p:attrName>
                                        </p:attrNameLst>
                                      </p:cBhvr>
                                      <p:rCtr x="0" y="-9236"/>
                                    </p:animMotion>
                                  </p:childTnLst>
                                </p:cTn>
                              </p:par>
                              <p:par>
                                <p:cTn id="56" presetID="10" presetClass="entr" presetSubtype="0" fill="hold" grpId="0" nodeType="with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1000"/>
                                        <p:tgtEl>
                                          <p:spTgt spid="157"/>
                                        </p:tgtEl>
                                      </p:cBhvr>
                                    </p:animEffect>
                                  </p:childTnLst>
                                </p:cTn>
                              </p:par>
                              <p:par>
                                <p:cTn id="59" presetID="64" presetClass="path" presetSubtype="0" decel="100000" fill="hold" grpId="1" nodeType="withEffect">
                                  <p:stCondLst>
                                    <p:cond delay="0"/>
                                  </p:stCondLst>
                                  <p:childTnLst>
                                    <p:animMotion origin="layout" path="M 4.375E-6 1.11111E-6 L 4.375E-6 -0.34468 " pathEditMode="relative" rAng="0" ptsTypes="AA">
                                      <p:cBhvr>
                                        <p:cTn id="60" dur="1500" spd="-100000" fill="hold"/>
                                        <p:tgtEl>
                                          <p:spTgt spid="157"/>
                                        </p:tgtEl>
                                        <p:attrNameLst>
                                          <p:attrName>ppt_x</p:attrName>
                                          <p:attrName>ppt_y</p:attrName>
                                        </p:attrNameLst>
                                      </p:cBhvr>
                                      <p:rCtr x="0" y="-17245"/>
                                    </p:animMotion>
                                  </p:childTnLst>
                                </p:cTn>
                              </p:par>
                              <p:par>
                                <p:cTn id="61" presetID="10" presetClass="entr" presetSubtype="0" fill="hold" grpId="0" nodeType="with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fade">
                                      <p:cBhvr>
                                        <p:cTn id="63" dur="1000"/>
                                        <p:tgtEl>
                                          <p:spTgt spid="165"/>
                                        </p:tgtEl>
                                      </p:cBhvr>
                                    </p:animEffect>
                                  </p:childTnLst>
                                </p:cTn>
                              </p:par>
                              <p:par>
                                <p:cTn id="64" presetID="64" presetClass="path" presetSubtype="0" decel="100000" fill="hold" grpId="1" nodeType="withEffect">
                                  <p:stCondLst>
                                    <p:cond delay="0"/>
                                  </p:stCondLst>
                                  <p:childTnLst>
                                    <p:animMotion origin="layout" path="M 4.375E-6 1.11111E-6 L 4.375E-6 -0.50417 " pathEditMode="relative" rAng="0" ptsTypes="AA">
                                      <p:cBhvr>
                                        <p:cTn id="65" dur="1750" spd="-100000" fill="hold"/>
                                        <p:tgtEl>
                                          <p:spTgt spid="165"/>
                                        </p:tgtEl>
                                        <p:attrNameLst>
                                          <p:attrName>ppt_x</p:attrName>
                                          <p:attrName>ppt_y</p:attrName>
                                        </p:attrNameLst>
                                      </p:cBhvr>
                                      <p:rCtr x="0" y="-25208"/>
                                    </p:animMotion>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fade">
                                      <p:cBhvr>
                                        <p:cTn id="69" dur="1000"/>
                                        <p:tgtEl>
                                          <p:spTgt spid="177"/>
                                        </p:tgtEl>
                                      </p:cBhvr>
                                    </p:animEffect>
                                  </p:childTnLst>
                                </p:cTn>
                              </p:par>
                              <p:par>
                                <p:cTn id="70" presetID="64" presetClass="path" presetSubtype="0" decel="100000" fill="hold" grpId="1" nodeType="withEffect">
                                  <p:stCondLst>
                                    <p:cond delay="0"/>
                                  </p:stCondLst>
                                  <p:childTnLst>
                                    <p:animMotion origin="layout" path="M 4.375E-6 -2.96296E-6 L 4.375E-6 -0.18472 " pathEditMode="relative" rAng="0" ptsTypes="AA">
                                      <p:cBhvr>
                                        <p:cTn id="71" dur="1250" spd="-100000" fill="hold"/>
                                        <p:tgtEl>
                                          <p:spTgt spid="177"/>
                                        </p:tgtEl>
                                        <p:attrNameLst>
                                          <p:attrName>ppt_x</p:attrName>
                                          <p:attrName>ppt_y</p:attrName>
                                        </p:attrNameLst>
                                      </p:cBhvr>
                                      <p:rCtr x="0" y="-9236"/>
                                    </p:animMotion>
                                  </p:childTnLst>
                                </p:cTn>
                              </p:par>
                              <p:par>
                                <p:cTn id="72" presetID="10" presetClass="entr" presetSubtype="0" fill="hold" grpId="0" nodeType="withEffect">
                                  <p:stCondLst>
                                    <p:cond delay="0"/>
                                  </p:stCondLst>
                                  <p:childTnLst>
                                    <p:set>
                                      <p:cBhvr>
                                        <p:cTn id="73" dur="1" fill="hold">
                                          <p:stCondLst>
                                            <p:cond delay="0"/>
                                          </p:stCondLst>
                                        </p:cTn>
                                        <p:tgtEl>
                                          <p:spTgt spid="178"/>
                                        </p:tgtEl>
                                        <p:attrNameLst>
                                          <p:attrName>style.visibility</p:attrName>
                                        </p:attrNameLst>
                                      </p:cBhvr>
                                      <p:to>
                                        <p:strVal val="visible"/>
                                      </p:to>
                                    </p:set>
                                    <p:animEffect transition="in" filter="fade">
                                      <p:cBhvr>
                                        <p:cTn id="74" dur="1000"/>
                                        <p:tgtEl>
                                          <p:spTgt spid="178"/>
                                        </p:tgtEl>
                                      </p:cBhvr>
                                    </p:animEffect>
                                  </p:childTnLst>
                                </p:cTn>
                              </p:par>
                              <p:par>
                                <p:cTn id="75" presetID="64" presetClass="path" presetSubtype="0" decel="100000" fill="hold" grpId="1" nodeType="withEffect">
                                  <p:stCondLst>
                                    <p:cond delay="0"/>
                                  </p:stCondLst>
                                  <p:childTnLst>
                                    <p:animMotion origin="layout" path="M 4.375E-6 1.11111E-6 L 4.375E-6 -0.34468 " pathEditMode="relative" rAng="0" ptsTypes="AA">
                                      <p:cBhvr>
                                        <p:cTn id="76" dur="1500" spd="-100000" fill="hold"/>
                                        <p:tgtEl>
                                          <p:spTgt spid="178"/>
                                        </p:tgtEl>
                                        <p:attrNameLst>
                                          <p:attrName>ppt_x</p:attrName>
                                          <p:attrName>ppt_y</p:attrName>
                                        </p:attrNameLst>
                                      </p:cBhvr>
                                      <p:rCtr x="0" y="-17245"/>
                                    </p:animMotion>
                                  </p:childTnLst>
                                </p:cTn>
                              </p:par>
                              <p:par>
                                <p:cTn id="77" presetID="10" presetClass="entr" presetSubtype="0" fill="hold" grpId="0" nodeType="withEffect">
                                  <p:stCondLst>
                                    <p:cond delay="0"/>
                                  </p:stCondLst>
                                  <p:childTnLst>
                                    <p:set>
                                      <p:cBhvr>
                                        <p:cTn id="78" dur="1" fill="hold">
                                          <p:stCondLst>
                                            <p:cond delay="0"/>
                                          </p:stCondLst>
                                        </p:cTn>
                                        <p:tgtEl>
                                          <p:spTgt spid="179"/>
                                        </p:tgtEl>
                                        <p:attrNameLst>
                                          <p:attrName>style.visibility</p:attrName>
                                        </p:attrNameLst>
                                      </p:cBhvr>
                                      <p:to>
                                        <p:strVal val="visible"/>
                                      </p:to>
                                    </p:set>
                                    <p:animEffect transition="in" filter="fade">
                                      <p:cBhvr>
                                        <p:cTn id="79" dur="1000"/>
                                        <p:tgtEl>
                                          <p:spTgt spid="179"/>
                                        </p:tgtEl>
                                      </p:cBhvr>
                                    </p:animEffect>
                                  </p:childTnLst>
                                </p:cTn>
                              </p:par>
                              <p:par>
                                <p:cTn id="80" presetID="64" presetClass="path" presetSubtype="0" decel="100000" fill="hold" grpId="1" nodeType="withEffect">
                                  <p:stCondLst>
                                    <p:cond delay="0"/>
                                  </p:stCondLst>
                                  <p:childTnLst>
                                    <p:animMotion origin="layout" path="M 4.375E-6 1.11111E-6 L 4.375E-6 -0.50417 " pathEditMode="relative" rAng="0" ptsTypes="AA">
                                      <p:cBhvr>
                                        <p:cTn id="81" dur="1750" spd="-100000" fill="hold"/>
                                        <p:tgtEl>
                                          <p:spTgt spid="179"/>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15" grpId="0" animBg="1"/>
      <p:bldP spid="115" grpId="1" animBg="1"/>
      <p:bldP spid="123" grpId="0" animBg="1"/>
      <p:bldP spid="123" grpId="1" animBg="1"/>
      <p:bldP spid="144" grpId="0" animBg="1"/>
      <p:bldP spid="144" grpId="1" animBg="1"/>
      <p:bldP spid="157" grpId="0" animBg="1"/>
      <p:bldP spid="157" grpId="1" animBg="1"/>
      <p:bldP spid="165" grpId="0" animBg="1"/>
      <p:bldP spid="165" grpId="1" animBg="1"/>
      <p:bldP spid="174" grpId="0"/>
      <p:bldP spid="174" grpId="1"/>
      <p:bldP spid="175" grpId="0"/>
      <p:bldP spid="175" grpId="1"/>
      <p:bldP spid="176" grpId="0"/>
      <p:bldP spid="176" grpId="1"/>
      <p:bldP spid="177" grpId="0"/>
      <p:bldP spid="177" grpId="1"/>
      <p:bldP spid="178" grpId="0"/>
      <p:bldP spid="178" grpId="1"/>
      <p:bldP spid="179" grpId="0"/>
      <p:bldP spid="179" grpId="1"/>
      <p:bldP spid="17" grpId="0"/>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ïšḻïďê-Rectangle 10"/>
          <p:cNvSpPr/>
          <p:nvPr/>
        </p:nvSpPr>
        <p:spPr>
          <a:xfrm>
            <a:off x="4696102"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200">
              <a:solidFill>
                <a:schemeClr val="dk1">
                  <a:lumMod val="100000"/>
                </a:schemeClr>
              </a:solidFill>
              <a:cs typeface="+mn-ea"/>
              <a:sym typeface="+mn-lt"/>
            </a:endParaRPr>
          </a:p>
        </p:txBody>
      </p:sp>
      <p:grpSp>
        <p:nvGrpSpPr>
          <p:cNvPr id="37" name="组合 36"/>
          <p:cNvGrpSpPr/>
          <p:nvPr/>
        </p:nvGrpSpPr>
        <p:grpSpPr>
          <a:xfrm>
            <a:off x="4696101" y="2012415"/>
            <a:ext cx="1096752" cy="1096752"/>
            <a:chOff x="4696101" y="2012415"/>
            <a:chExt cx="1096752" cy="1096752"/>
          </a:xfrm>
        </p:grpSpPr>
        <p:sp>
          <p:nvSpPr>
            <p:cNvPr id="19" name="i$liḋe-Right Triangle 11"/>
            <p:cNvSpPr/>
            <p:nvPr/>
          </p:nvSpPr>
          <p:spPr>
            <a:xfrm rot="5400000">
              <a:off x="4696101" y="2012415"/>
              <a:ext cx="1096752" cy="1096752"/>
            </a:xfrm>
            <a:prstGeom prst="rtTriangle">
              <a:avLst/>
            </a:prstGeom>
            <a:solidFill>
              <a:srgbClr val="E14956"/>
            </a:solidFill>
            <a:ln w="38100">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22" name="i$liḋe-TextBox 26"/>
            <p:cNvSpPr txBox="1"/>
            <p:nvPr/>
          </p:nvSpPr>
          <p:spPr>
            <a:xfrm rot="18969360">
              <a:off x="4783643" y="2146904"/>
              <a:ext cx="429958" cy="366023"/>
            </a:xfrm>
            <a:prstGeom prst="rect">
              <a:avLst/>
            </a:prstGeom>
            <a:noFill/>
          </p:spPr>
          <p:txBody>
            <a:bodyPr wrap="none">
              <a:noAutofit/>
            </a:bodyPr>
            <a:lstStyle/>
            <a:p>
              <a:pPr algn="ctr"/>
              <a:r>
                <a:rPr lang="en-US" altLang="zh-CN" sz="2800" b="1">
                  <a:solidFill>
                    <a:schemeClr val="bg1"/>
                  </a:solidFill>
                  <a:cs typeface="+mn-ea"/>
                  <a:sym typeface="+mn-lt"/>
                </a:rPr>
                <a:t>02</a:t>
              </a:r>
            </a:p>
          </p:txBody>
        </p:sp>
      </p:grpSp>
      <p:sp>
        <p:nvSpPr>
          <p:cNvPr id="12" name="i$liḋe-Rectangle 3"/>
          <p:cNvSpPr/>
          <p:nvPr/>
        </p:nvSpPr>
        <p:spPr>
          <a:xfrm>
            <a:off x="1314470"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200">
              <a:solidFill>
                <a:schemeClr val="dk1">
                  <a:lumMod val="100000"/>
                </a:schemeClr>
              </a:solidFill>
              <a:cs typeface="+mn-ea"/>
              <a:sym typeface="+mn-lt"/>
            </a:endParaRPr>
          </a:p>
        </p:txBody>
      </p:sp>
      <p:grpSp>
        <p:nvGrpSpPr>
          <p:cNvPr id="38" name="组合 37"/>
          <p:cNvGrpSpPr/>
          <p:nvPr/>
        </p:nvGrpSpPr>
        <p:grpSpPr>
          <a:xfrm>
            <a:off x="1314469" y="2012415"/>
            <a:ext cx="1096752" cy="1096752"/>
            <a:chOff x="1314469" y="2012415"/>
            <a:chExt cx="1096752" cy="1096752"/>
          </a:xfrm>
        </p:grpSpPr>
        <p:sp>
          <p:nvSpPr>
            <p:cNvPr id="13" name="i$liḋe-Right Triangle 4"/>
            <p:cNvSpPr/>
            <p:nvPr/>
          </p:nvSpPr>
          <p:spPr>
            <a:xfrm rot="5400000">
              <a:off x="1314469" y="2012415"/>
              <a:ext cx="1096752" cy="1096752"/>
            </a:xfrm>
            <a:prstGeom prst="rtTriangle">
              <a:avLst/>
            </a:prstGeom>
            <a:solidFill>
              <a:srgbClr val="F99302"/>
            </a:solidFill>
            <a:ln w="38100">
              <a:solidFill>
                <a:srgbClr val="F993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6" name="i$liḋe-TextBox 25"/>
            <p:cNvSpPr txBox="1"/>
            <p:nvPr/>
          </p:nvSpPr>
          <p:spPr>
            <a:xfrm rot="18969360">
              <a:off x="1381314" y="2136422"/>
              <a:ext cx="429958" cy="366023"/>
            </a:xfrm>
            <a:prstGeom prst="rect">
              <a:avLst/>
            </a:prstGeom>
            <a:noFill/>
          </p:spPr>
          <p:txBody>
            <a:bodyPr wrap="none">
              <a:noAutofit/>
            </a:bodyPr>
            <a:lstStyle/>
            <a:p>
              <a:pPr algn="ctr"/>
              <a:r>
                <a:rPr lang="en-US" altLang="zh-CN" sz="2800" b="1">
                  <a:solidFill>
                    <a:schemeClr val="bg1"/>
                  </a:solidFill>
                  <a:cs typeface="+mn-ea"/>
                  <a:sym typeface="+mn-lt"/>
                </a:rPr>
                <a:t>01</a:t>
              </a:r>
            </a:p>
          </p:txBody>
        </p:sp>
      </p:grpSp>
      <p:sp>
        <p:nvSpPr>
          <p:cNvPr id="6" name="i$liḋe-Rectangle 17"/>
          <p:cNvSpPr/>
          <p:nvPr/>
        </p:nvSpPr>
        <p:spPr>
          <a:xfrm>
            <a:off x="8077734"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200">
              <a:solidFill>
                <a:schemeClr val="dk1">
                  <a:lumMod val="100000"/>
                </a:schemeClr>
              </a:solidFill>
              <a:cs typeface="+mn-ea"/>
              <a:sym typeface="+mn-lt"/>
            </a:endParaRPr>
          </a:p>
        </p:txBody>
      </p:sp>
      <p:grpSp>
        <p:nvGrpSpPr>
          <p:cNvPr id="36" name="组合 35"/>
          <p:cNvGrpSpPr/>
          <p:nvPr/>
        </p:nvGrpSpPr>
        <p:grpSpPr>
          <a:xfrm>
            <a:off x="8077733" y="2012415"/>
            <a:ext cx="1096752" cy="1096752"/>
            <a:chOff x="8077733" y="2012415"/>
            <a:chExt cx="1096752" cy="1096752"/>
          </a:xfrm>
        </p:grpSpPr>
        <p:sp>
          <p:nvSpPr>
            <p:cNvPr id="7" name="i$liḋe-Right Triangle 18"/>
            <p:cNvSpPr/>
            <p:nvPr/>
          </p:nvSpPr>
          <p:spPr>
            <a:xfrm rot="5400000">
              <a:off x="8077733" y="2012415"/>
              <a:ext cx="1096752" cy="1096752"/>
            </a:xfrm>
            <a:prstGeom prst="rtTriangle">
              <a:avLst/>
            </a:prstGeom>
            <a:solidFill>
              <a:srgbClr val="2070A1"/>
            </a:solidFill>
            <a:ln w="381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0" name="i$liḋe-TextBox 27"/>
            <p:cNvSpPr txBox="1"/>
            <p:nvPr/>
          </p:nvSpPr>
          <p:spPr>
            <a:xfrm rot="18969360">
              <a:off x="8194671" y="2147307"/>
              <a:ext cx="429958" cy="366023"/>
            </a:xfrm>
            <a:prstGeom prst="rect">
              <a:avLst/>
            </a:prstGeom>
            <a:noFill/>
          </p:spPr>
          <p:txBody>
            <a:bodyPr wrap="none">
              <a:noAutofit/>
            </a:bodyPr>
            <a:lstStyle/>
            <a:p>
              <a:pPr algn="ctr"/>
              <a:r>
                <a:rPr lang="en-US" altLang="zh-CN" sz="2800" b="1">
                  <a:solidFill>
                    <a:schemeClr val="bg1"/>
                  </a:solidFill>
                  <a:cs typeface="+mn-ea"/>
                  <a:sym typeface="+mn-lt"/>
                </a:rPr>
                <a:t>03</a:t>
              </a:r>
            </a:p>
          </p:txBody>
        </p:sp>
      </p:grpSp>
      <p:sp>
        <p:nvSpPr>
          <p:cNvPr id="30" name="矩形 29"/>
          <p:cNvSpPr/>
          <p:nvPr/>
        </p:nvSpPr>
        <p:spPr>
          <a:xfrm>
            <a:off x="1505324" y="3690672"/>
            <a:ext cx="2421359" cy="1171731"/>
          </a:xfrm>
          <a:prstGeom prst="rect">
            <a:avLst/>
          </a:prstGeom>
        </p:spPr>
        <p:txBody>
          <a:bodyPr wrap="square">
            <a:spAutoFit/>
          </a:bodyPr>
          <a:lstStyle/>
          <a:p>
            <a:pPr algn="ctr">
              <a:lnSpc>
                <a:spcPct val="150000"/>
              </a:lnSpc>
            </a:pPr>
            <a:r>
              <a:rPr lang="zh-CN" altLang="en-US"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1" name="矩形 30"/>
          <p:cNvSpPr/>
          <p:nvPr/>
        </p:nvSpPr>
        <p:spPr>
          <a:xfrm>
            <a:off x="1532547" y="2980637"/>
            <a:ext cx="2366912"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32" name="矩形 31"/>
          <p:cNvSpPr/>
          <p:nvPr/>
        </p:nvSpPr>
        <p:spPr>
          <a:xfrm>
            <a:off x="4892872" y="3690672"/>
            <a:ext cx="2421359" cy="1171731"/>
          </a:xfrm>
          <a:prstGeom prst="rect">
            <a:avLst/>
          </a:prstGeom>
        </p:spPr>
        <p:txBody>
          <a:bodyPr wrap="square">
            <a:spAutoFit/>
          </a:bodyPr>
          <a:lstStyle/>
          <a:p>
            <a:pPr algn="ctr">
              <a:lnSpc>
                <a:spcPct val="150000"/>
              </a:lnSpc>
            </a:pPr>
            <a:r>
              <a:rPr lang="zh-CN" altLang="en-US"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3" name="矩形 32"/>
          <p:cNvSpPr/>
          <p:nvPr/>
        </p:nvSpPr>
        <p:spPr>
          <a:xfrm>
            <a:off x="4920095" y="2980637"/>
            <a:ext cx="2366912"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34" name="矩形 33"/>
          <p:cNvSpPr/>
          <p:nvPr/>
        </p:nvSpPr>
        <p:spPr>
          <a:xfrm>
            <a:off x="8269052" y="3690672"/>
            <a:ext cx="2421359" cy="1171731"/>
          </a:xfrm>
          <a:prstGeom prst="rect">
            <a:avLst/>
          </a:prstGeom>
        </p:spPr>
        <p:txBody>
          <a:bodyPr wrap="square">
            <a:spAutoFit/>
          </a:bodyPr>
          <a:lstStyle/>
          <a:p>
            <a:pPr algn="ctr">
              <a:lnSpc>
                <a:spcPct val="150000"/>
              </a:lnSpc>
            </a:pPr>
            <a:r>
              <a:rPr lang="zh-CN" altLang="en-US"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5" name="矩形 34"/>
          <p:cNvSpPr/>
          <p:nvPr/>
        </p:nvSpPr>
        <p:spPr>
          <a:xfrm>
            <a:off x="8296275" y="2980637"/>
            <a:ext cx="2366912"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grpSp>
        <p:nvGrpSpPr>
          <p:cNvPr id="4" name="组合 3"/>
          <p:cNvGrpSpPr/>
          <p:nvPr/>
        </p:nvGrpSpPr>
        <p:grpSpPr>
          <a:xfrm>
            <a:off x="9710353" y="4774702"/>
            <a:ext cx="1182991" cy="1182991"/>
            <a:chOff x="9710353" y="4774702"/>
            <a:chExt cx="1182991" cy="1182991"/>
          </a:xfrm>
        </p:grpSpPr>
        <p:sp>
          <p:nvSpPr>
            <p:cNvPr id="8" name="i$liḋe-Right Triangle 19"/>
            <p:cNvSpPr/>
            <p:nvPr/>
          </p:nvSpPr>
          <p:spPr>
            <a:xfrm rot="16200000">
              <a:off x="9710353" y="4774702"/>
              <a:ext cx="1182991" cy="1182991"/>
            </a:xfrm>
            <a:prstGeom prst="rtTriangle">
              <a:avLst/>
            </a:prstGeom>
            <a:solidFill>
              <a:srgbClr val="2070A1"/>
            </a:solidFill>
            <a:ln w="381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Shape 2546"/>
            <p:cNvSpPr/>
            <p:nvPr/>
          </p:nvSpPr>
          <p:spPr>
            <a:xfrm>
              <a:off x="10280076" y="5443267"/>
              <a:ext cx="444932" cy="36403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2" name="组合 1"/>
          <p:cNvGrpSpPr/>
          <p:nvPr/>
        </p:nvGrpSpPr>
        <p:grpSpPr>
          <a:xfrm>
            <a:off x="2947089" y="4774702"/>
            <a:ext cx="1182991" cy="1182991"/>
            <a:chOff x="2947089" y="4774702"/>
            <a:chExt cx="1182991" cy="1182991"/>
          </a:xfrm>
        </p:grpSpPr>
        <p:sp>
          <p:nvSpPr>
            <p:cNvPr id="14" name="i$liḋe-Right Triangle 5"/>
            <p:cNvSpPr/>
            <p:nvPr/>
          </p:nvSpPr>
          <p:spPr>
            <a:xfrm rot="16200000">
              <a:off x="2947089" y="4774702"/>
              <a:ext cx="1182991" cy="1182991"/>
            </a:xfrm>
            <a:prstGeom prst="rtTriangle">
              <a:avLst/>
            </a:prstGeom>
            <a:solidFill>
              <a:srgbClr val="F99302"/>
            </a:solidFill>
            <a:ln w="38100">
              <a:solidFill>
                <a:srgbClr val="F993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Shape 2587"/>
            <p:cNvSpPr/>
            <p:nvPr/>
          </p:nvSpPr>
          <p:spPr>
            <a:xfrm>
              <a:off x="3530520" y="5402819"/>
              <a:ext cx="444932" cy="444932"/>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3" name="组合 2"/>
          <p:cNvGrpSpPr/>
          <p:nvPr/>
        </p:nvGrpSpPr>
        <p:grpSpPr>
          <a:xfrm>
            <a:off x="6328721" y="4774702"/>
            <a:ext cx="1182991" cy="1182991"/>
            <a:chOff x="6328721" y="4774702"/>
            <a:chExt cx="1182991" cy="1182991"/>
          </a:xfrm>
        </p:grpSpPr>
        <p:sp>
          <p:nvSpPr>
            <p:cNvPr id="20" name="i$liḋe-Right Triangle 12"/>
            <p:cNvSpPr/>
            <p:nvPr/>
          </p:nvSpPr>
          <p:spPr>
            <a:xfrm rot="16200000">
              <a:off x="6328721" y="4774702"/>
              <a:ext cx="1182991" cy="1182991"/>
            </a:xfrm>
            <a:prstGeom prst="rtTriangle">
              <a:avLst/>
            </a:prstGeom>
            <a:solidFill>
              <a:srgbClr val="E14956"/>
            </a:solidFill>
            <a:ln w="38100">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Shape 2608"/>
            <p:cNvSpPr/>
            <p:nvPr/>
          </p:nvSpPr>
          <p:spPr>
            <a:xfrm>
              <a:off x="6924887" y="5478968"/>
              <a:ext cx="444932" cy="36403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sp>
        <p:nvSpPr>
          <p:cNvPr id="29" name="矩形 28"/>
          <p:cNvSpPr/>
          <p:nvPr/>
        </p:nvSpPr>
        <p:spPr>
          <a:xfrm>
            <a:off x="1666993" y="692150"/>
            <a:ext cx="3380020" cy="58734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Three solutions</a:t>
            </a:r>
          </a:p>
        </p:txBody>
      </p:sp>
      <p:sp>
        <p:nvSpPr>
          <p:cNvPr id="42" name="圆角矩形 4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4713128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0-#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ppt_w</p:attrName>
                                        </p:attrNameLst>
                                      </p:cBhvr>
                                      <p:tavLst>
                                        <p:tav tm="0" fmla="#ppt_w*sin(2.5*pi*$)">
                                          <p:val>
                                            <p:fltVal val="0"/>
                                          </p:val>
                                        </p:tav>
                                        <p:tav tm="100000">
                                          <p:val>
                                            <p:fltVal val="1"/>
                                          </p:val>
                                        </p:tav>
                                      </p:tavLst>
                                    </p:anim>
                                    <p:anim calcmode="lin" valueType="num">
                                      <p:cBhvr>
                                        <p:cTn id="17" dur="500" fill="hold"/>
                                        <p:tgtEl>
                                          <p:spTgt spid="29"/>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par>
                                <p:cTn id="22" presetID="64" presetClass="path" presetSubtype="0" decel="100000" fill="hold" nodeType="withEffect">
                                  <p:stCondLst>
                                    <p:cond delay="0"/>
                                  </p:stCondLst>
                                  <p:childTnLst>
                                    <p:animMotion origin="layout" path="M 4.375E-6 -2.96296E-6 L 4.375E-6 -0.18472 " pathEditMode="relative" rAng="0" ptsTypes="AA">
                                      <p:cBhvr>
                                        <p:cTn id="23" dur="1250" spd="-100000" fill="hold"/>
                                        <p:tgtEl>
                                          <p:spTgt spid="38"/>
                                        </p:tgtEl>
                                        <p:attrNameLst>
                                          <p:attrName>ppt_x</p:attrName>
                                          <p:attrName>ppt_y</p:attrName>
                                        </p:attrNameLst>
                                      </p:cBhvr>
                                      <p:rCtr x="0" y="-9236"/>
                                    </p:animMotion>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64" presetClass="path" presetSubtype="0" decel="100000" fill="hold" grpId="1" nodeType="withEffect">
                                  <p:stCondLst>
                                    <p:cond delay="0"/>
                                  </p:stCondLst>
                                  <p:childTnLst>
                                    <p:animMotion origin="layout" path="M 4.375E-6 1.11111E-6 L 4.375E-6 -0.34468 " pathEditMode="relative" rAng="0" ptsTypes="AA">
                                      <p:cBhvr>
                                        <p:cTn id="28" dur="1500" spd="-100000" fill="hold"/>
                                        <p:tgtEl>
                                          <p:spTgt spid="12"/>
                                        </p:tgtEl>
                                        <p:attrNameLst>
                                          <p:attrName>ppt_x</p:attrName>
                                          <p:attrName>ppt_y</p:attrName>
                                        </p:attrNameLst>
                                      </p:cBhvr>
                                      <p:rCtr x="0" y="-17245"/>
                                    </p:animMotion>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par>
                                <p:cTn id="32" presetID="64" presetClass="path" presetSubtype="0" decel="100000" fill="hold" grpId="1" nodeType="withEffect">
                                  <p:stCondLst>
                                    <p:cond delay="0"/>
                                  </p:stCondLst>
                                  <p:childTnLst>
                                    <p:animMotion origin="layout" path="M 4.375E-6 1.11111E-6 L 4.375E-6 -0.50417 " pathEditMode="relative" rAng="0" ptsTypes="AA">
                                      <p:cBhvr>
                                        <p:cTn id="33" dur="1750" spd="-100000" fill="hold"/>
                                        <p:tgtEl>
                                          <p:spTgt spid="31"/>
                                        </p:tgtEl>
                                        <p:attrNameLst>
                                          <p:attrName>ppt_x</p:attrName>
                                          <p:attrName>ppt_y</p:attrName>
                                        </p:attrNameLst>
                                      </p:cBhvr>
                                      <p:rCtr x="0" y="-25208"/>
                                    </p:animMotion>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par>
                                <p:cTn id="37" presetID="64" presetClass="path" presetSubtype="0" decel="100000" fill="hold" grpId="1" nodeType="withEffect">
                                  <p:stCondLst>
                                    <p:cond delay="0"/>
                                  </p:stCondLst>
                                  <p:childTnLst>
                                    <p:animMotion origin="layout" path="M 4.375E-6 1.11111E-6 L 4.375E-6 -0.50417 " pathEditMode="relative" rAng="0" ptsTypes="AA">
                                      <p:cBhvr>
                                        <p:cTn id="38" dur="1750" spd="-100000" fill="hold"/>
                                        <p:tgtEl>
                                          <p:spTgt spid="30"/>
                                        </p:tgtEl>
                                        <p:attrNameLst>
                                          <p:attrName>ppt_x</p:attrName>
                                          <p:attrName>ppt_y</p:attrName>
                                        </p:attrNameLst>
                                      </p:cBhvr>
                                      <p:rCtr x="0" y="-25208"/>
                                    </p:animMotion>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childTnLst>
                                </p:cTn>
                              </p:par>
                              <p:par>
                                <p:cTn id="42" presetID="64" presetClass="path" presetSubtype="0" decel="100000" fill="hold" nodeType="withEffect">
                                  <p:stCondLst>
                                    <p:cond delay="0"/>
                                  </p:stCondLst>
                                  <p:childTnLst>
                                    <p:animMotion origin="layout" path="M 4.375E-6 1.11111E-6 L 4.375E-6 -0.50417 " pathEditMode="relative" rAng="0" ptsTypes="AA">
                                      <p:cBhvr>
                                        <p:cTn id="43" dur="1750" spd="-100000" fill="hold"/>
                                        <p:tgtEl>
                                          <p:spTgt spid="2"/>
                                        </p:tgtEl>
                                        <p:attrNameLst>
                                          <p:attrName>ppt_x</p:attrName>
                                          <p:attrName>ppt_y</p:attrName>
                                        </p:attrNameLst>
                                      </p:cBhvr>
                                      <p:rCtr x="0" y="-25208"/>
                                    </p:animMotion>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par>
                                <p:cTn id="48" presetID="64" presetClass="path" presetSubtype="0" decel="100000" fill="hold" nodeType="withEffect">
                                  <p:stCondLst>
                                    <p:cond delay="0"/>
                                  </p:stCondLst>
                                  <p:childTnLst>
                                    <p:animMotion origin="layout" path="M 4.375E-6 -2.96296E-6 L 4.375E-6 -0.18472 " pathEditMode="relative" rAng="0" ptsTypes="AA">
                                      <p:cBhvr>
                                        <p:cTn id="49" dur="1250" spd="-100000" fill="hold"/>
                                        <p:tgtEl>
                                          <p:spTgt spid="37"/>
                                        </p:tgtEl>
                                        <p:attrNameLst>
                                          <p:attrName>ppt_x</p:attrName>
                                          <p:attrName>ppt_y</p:attrName>
                                        </p:attrNameLst>
                                      </p:cBhvr>
                                      <p:rCtr x="0" y="-9236"/>
                                    </p:animMotion>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64" presetClass="path" presetSubtype="0" decel="100000" fill="hold" grpId="1" nodeType="withEffect">
                                  <p:stCondLst>
                                    <p:cond delay="0"/>
                                  </p:stCondLst>
                                  <p:childTnLst>
                                    <p:animMotion origin="layout" path="M 4.375E-6 1.11111E-6 L 4.375E-6 -0.34468 " pathEditMode="relative" rAng="0" ptsTypes="AA">
                                      <p:cBhvr>
                                        <p:cTn id="54" dur="1500" spd="-100000" fill="hold"/>
                                        <p:tgtEl>
                                          <p:spTgt spid="18"/>
                                        </p:tgtEl>
                                        <p:attrNameLst>
                                          <p:attrName>ppt_x</p:attrName>
                                          <p:attrName>ppt_y</p:attrName>
                                        </p:attrNameLst>
                                      </p:cBhvr>
                                      <p:rCtr x="0" y="-17245"/>
                                    </p:animMotion>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childTnLst>
                                </p:cTn>
                              </p:par>
                              <p:par>
                                <p:cTn id="58" presetID="64" presetClass="path" presetSubtype="0" decel="100000" fill="hold" grpId="1" nodeType="withEffect">
                                  <p:stCondLst>
                                    <p:cond delay="0"/>
                                  </p:stCondLst>
                                  <p:childTnLst>
                                    <p:animMotion origin="layout" path="M 4.375E-6 1.11111E-6 L 4.375E-6 -0.50417 " pathEditMode="relative" rAng="0" ptsTypes="AA">
                                      <p:cBhvr>
                                        <p:cTn id="59" dur="1750" spd="-100000" fill="hold"/>
                                        <p:tgtEl>
                                          <p:spTgt spid="33"/>
                                        </p:tgtEl>
                                        <p:attrNameLst>
                                          <p:attrName>ppt_x</p:attrName>
                                          <p:attrName>ppt_y</p:attrName>
                                        </p:attrNameLst>
                                      </p:cBhvr>
                                      <p:rCtr x="0" y="-2520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childTnLst>
                                </p:cTn>
                              </p:par>
                              <p:par>
                                <p:cTn id="63" presetID="64" presetClass="path" presetSubtype="0" decel="100000" fill="hold" grpId="1" nodeType="withEffect">
                                  <p:stCondLst>
                                    <p:cond delay="0"/>
                                  </p:stCondLst>
                                  <p:childTnLst>
                                    <p:animMotion origin="layout" path="M 4.375E-6 1.11111E-6 L 4.375E-6 -0.50417 " pathEditMode="relative" rAng="0" ptsTypes="AA">
                                      <p:cBhvr>
                                        <p:cTn id="64" dur="1750" spd="-100000" fill="hold"/>
                                        <p:tgtEl>
                                          <p:spTgt spid="32"/>
                                        </p:tgtEl>
                                        <p:attrNameLst>
                                          <p:attrName>ppt_x</p:attrName>
                                          <p:attrName>ppt_y</p:attrName>
                                        </p:attrNameLst>
                                      </p:cBhvr>
                                      <p:rCtr x="0" y="-25208"/>
                                    </p:animMotion>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childTnLst>
                                </p:cTn>
                              </p:par>
                              <p:par>
                                <p:cTn id="68" presetID="64" presetClass="path" presetSubtype="0" decel="100000" fill="hold" nodeType="withEffect">
                                  <p:stCondLst>
                                    <p:cond delay="0"/>
                                  </p:stCondLst>
                                  <p:childTnLst>
                                    <p:animMotion origin="layout" path="M 4.375E-6 1.11111E-6 L 4.375E-6 -0.50417 " pathEditMode="relative" rAng="0" ptsTypes="AA">
                                      <p:cBhvr>
                                        <p:cTn id="69" dur="1750" spd="-100000" fill="hold"/>
                                        <p:tgtEl>
                                          <p:spTgt spid="3"/>
                                        </p:tgtEl>
                                        <p:attrNameLst>
                                          <p:attrName>ppt_x</p:attrName>
                                          <p:attrName>ppt_y</p:attrName>
                                        </p:attrNameLst>
                                      </p:cBhvr>
                                      <p:rCtr x="0" y="-25208"/>
                                    </p:animMotion>
                                  </p:childTnLst>
                                </p:cTn>
                              </p:par>
                            </p:childTnLst>
                          </p:cTn>
                        </p:par>
                        <p:par>
                          <p:cTn id="70" fill="hold">
                            <p:stCondLst>
                              <p:cond delay="4750"/>
                            </p:stCondLst>
                            <p:childTnLst>
                              <p:par>
                                <p:cTn id="71" presetID="10"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childTnLst>
                                </p:cTn>
                              </p:par>
                              <p:par>
                                <p:cTn id="74" presetID="64" presetClass="path" presetSubtype="0" decel="100000" fill="hold" nodeType="withEffect">
                                  <p:stCondLst>
                                    <p:cond delay="0"/>
                                  </p:stCondLst>
                                  <p:childTnLst>
                                    <p:animMotion origin="layout" path="M 4.375E-6 -2.96296E-6 L 4.375E-6 -0.18472 " pathEditMode="relative" rAng="0" ptsTypes="AA">
                                      <p:cBhvr>
                                        <p:cTn id="75" dur="1250" spd="-100000" fill="hold"/>
                                        <p:tgtEl>
                                          <p:spTgt spid="36"/>
                                        </p:tgtEl>
                                        <p:attrNameLst>
                                          <p:attrName>ppt_x</p:attrName>
                                          <p:attrName>ppt_y</p:attrName>
                                        </p:attrNameLst>
                                      </p:cBhvr>
                                      <p:rCtr x="0" y="-9236"/>
                                    </p:animMotion>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childTnLst>
                                </p:cTn>
                              </p:par>
                              <p:par>
                                <p:cTn id="79" presetID="64" presetClass="path" presetSubtype="0" decel="100000" fill="hold" grpId="1" nodeType="withEffect">
                                  <p:stCondLst>
                                    <p:cond delay="0"/>
                                  </p:stCondLst>
                                  <p:childTnLst>
                                    <p:animMotion origin="layout" path="M 4.375E-6 1.11111E-6 L 4.375E-6 -0.34468 " pathEditMode="relative" rAng="0" ptsTypes="AA">
                                      <p:cBhvr>
                                        <p:cTn id="80" dur="1500" spd="-100000" fill="hold"/>
                                        <p:tgtEl>
                                          <p:spTgt spid="6"/>
                                        </p:tgtEl>
                                        <p:attrNameLst>
                                          <p:attrName>ppt_x</p:attrName>
                                          <p:attrName>ppt_y</p:attrName>
                                        </p:attrNameLst>
                                      </p:cBhvr>
                                      <p:rCtr x="0" y="-17245"/>
                                    </p:animMotion>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childTnLst>
                                </p:cTn>
                              </p:par>
                              <p:par>
                                <p:cTn id="84" presetID="64" presetClass="path" presetSubtype="0" decel="100000" fill="hold" grpId="1" nodeType="withEffect">
                                  <p:stCondLst>
                                    <p:cond delay="0"/>
                                  </p:stCondLst>
                                  <p:childTnLst>
                                    <p:animMotion origin="layout" path="M 4.375E-6 1.11111E-6 L 4.375E-6 -0.50417 " pathEditMode="relative" rAng="0" ptsTypes="AA">
                                      <p:cBhvr>
                                        <p:cTn id="85" dur="1750" spd="-100000" fill="hold"/>
                                        <p:tgtEl>
                                          <p:spTgt spid="35"/>
                                        </p:tgtEl>
                                        <p:attrNameLst>
                                          <p:attrName>ppt_x</p:attrName>
                                          <p:attrName>ppt_y</p:attrName>
                                        </p:attrNameLst>
                                      </p:cBhvr>
                                      <p:rCtr x="0" y="-25208"/>
                                    </p:animMotion>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childTnLst>
                                </p:cTn>
                              </p:par>
                              <p:par>
                                <p:cTn id="89" presetID="64" presetClass="path" presetSubtype="0" decel="100000" fill="hold" grpId="1" nodeType="withEffect">
                                  <p:stCondLst>
                                    <p:cond delay="0"/>
                                  </p:stCondLst>
                                  <p:childTnLst>
                                    <p:animMotion origin="layout" path="M 4.375E-6 1.11111E-6 L 4.375E-6 -0.50417 " pathEditMode="relative" rAng="0" ptsTypes="AA">
                                      <p:cBhvr>
                                        <p:cTn id="90" dur="1750" spd="-100000" fill="hold"/>
                                        <p:tgtEl>
                                          <p:spTgt spid="34"/>
                                        </p:tgtEl>
                                        <p:attrNameLst>
                                          <p:attrName>ppt_x</p:attrName>
                                          <p:attrName>ppt_y</p:attrName>
                                        </p:attrNameLst>
                                      </p:cBhvr>
                                      <p:rCtr x="0" y="-25208"/>
                                    </p:animMotion>
                                  </p:childTnLst>
                                </p:cTn>
                              </p:par>
                              <p:par>
                                <p:cTn id="91" presetID="10"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childTnLst>
                                </p:cTn>
                              </p:par>
                              <p:par>
                                <p:cTn id="94" presetID="64" presetClass="path" presetSubtype="0" decel="100000" fill="hold" nodeType="withEffect">
                                  <p:stCondLst>
                                    <p:cond delay="0"/>
                                  </p:stCondLst>
                                  <p:childTnLst>
                                    <p:animMotion origin="layout" path="M 4.375E-6 1.11111E-6 L 4.375E-6 -0.50417 " pathEditMode="relative" rAng="0" ptsTypes="AA">
                                      <p:cBhvr>
                                        <p:cTn id="95" dur="1750" spd="-100000" fill="hold"/>
                                        <p:tgtEl>
                                          <p:spTgt spid="4"/>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2" grpId="0" animBg="1"/>
      <p:bldP spid="12" grpId="1" animBg="1"/>
      <p:bldP spid="6" grpId="0" animBg="1"/>
      <p:bldP spid="6" grpId="1" animBg="1"/>
      <p:bldP spid="30" grpId="0"/>
      <p:bldP spid="30" grpId="1"/>
      <p:bldP spid="31" grpId="0"/>
      <p:bldP spid="31" grpId="1"/>
      <p:bldP spid="32" grpId="0"/>
      <p:bldP spid="32" grpId="1"/>
      <p:bldP spid="33" grpId="0"/>
      <p:bldP spid="33" grpId="1"/>
      <p:bldP spid="34" grpId="0"/>
      <p:bldP spid="34" grpId="1"/>
      <p:bldP spid="35" grpId="0"/>
      <p:bldP spid="35" grpId="1"/>
      <p:bldP spid="29" grpId="0"/>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08304" y="3838655"/>
            <a:ext cx="3775393" cy="707886"/>
          </a:xfrm>
          <a:prstGeom prst="rect">
            <a:avLst/>
          </a:prstGeom>
          <a:noFill/>
        </p:spPr>
        <p:txBody>
          <a:bodyPr wrap="none" rtlCol="0">
            <a:spAutoFit/>
          </a:bodyPr>
          <a:lstStyle/>
          <a:p>
            <a:pPr algn="ctr"/>
            <a:r>
              <a:rPr lang="zh-CN" altLang="en-US" sz="4000" b="1" dirty="0">
                <a:solidFill>
                  <a:srgbClr val="2070A1"/>
                </a:solidFill>
                <a:cs typeface="+mn-ea"/>
                <a:sym typeface="+mn-lt"/>
              </a:rPr>
              <a:t>The next phase of the work plan</a:t>
            </a:r>
          </a:p>
        </p:txBody>
      </p:sp>
      <p:sp>
        <p:nvSpPr>
          <p:cNvPr id="29" name="矩形 28"/>
          <p:cNvSpPr/>
          <p:nvPr/>
        </p:nvSpPr>
        <p:spPr>
          <a:xfrm>
            <a:off x="2943873" y="4955518"/>
            <a:ext cx="6304253"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041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48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íślíḋè-Freeform: Shape 19"/>
          <p:cNvSpPr/>
          <p:nvPr/>
        </p:nvSpPr>
        <p:spPr>
          <a:xfrm rot="21295839">
            <a:off x="4493928" y="3019984"/>
            <a:ext cx="1656863" cy="319560"/>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855" h="355906">
                <a:moveTo>
                  <a:pt x="0" y="0"/>
                </a:moveTo>
                <a:lnTo>
                  <a:pt x="1826855" y="6428"/>
                </a:lnTo>
                <a:lnTo>
                  <a:pt x="1802204" y="287682"/>
                </a:lnTo>
                <a:lnTo>
                  <a:pt x="1098804" y="355906"/>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íślíḋè-Freeform: Shape 20"/>
          <p:cNvSpPr/>
          <p:nvPr/>
        </p:nvSpPr>
        <p:spPr>
          <a:xfrm rot="304161" flipH="1">
            <a:off x="6117137" y="4061957"/>
            <a:ext cx="1374220" cy="285848"/>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 name="connsiteX0" fmla="*/ 0 w 1826855"/>
              <a:gd name="connsiteY0" fmla="*/ 0 h 343621"/>
              <a:gd name="connsiteX1" fmla="*/ 1826855 w 1826855"/>
              <a:gd name="connsiteY1" fmla="*/ 6428 h 343621"/>
              <a:gd name="connsiteX2" fmla="*/ 1802204 w 1826855"/>
              <a:gd name="connsiteY2" fmla="*/ 287682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800351 w 1826855"/>
              <a:gd name="connsiteY2" fmla="*/ 277404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799842 w 1826855"/>
              <a:gd name="connsiteY2" fmla="*/ 282432 h 343621"/>
              <a:gd name="connsiteX3" fmla="*/ 1071111 w 1826855"/>
              <a:gd name="connsiteY3" fmla="*/ 343621 h 343621"/>
              <a:gd name="connsiteX4" fmla="*/ 0 w 1826855"/>
              <a:gd name="connsiteY4" fmla="*/ 0 h 343621"/>
              <a:gd name="connsiteX0" fmla="*/ 0 w 1827534"/>
              <a:gd name="connsiteY0" fmla="*/ 275 h 337193"/>
              <a:gd name="connsiteX1" fmla="*/ 1827534 w 1827534"/>
              <a:gd name="connsiteY1" fmla="*/ 0 h 337193"/>
              <a:gd name="connsiteX2" fmla="*/ 1800521 w 1827534"/>
              <a:gd name="connsiteY2" fmla="*/ 276004 h 337193"/>
              <a:gd name="connsiteX3" fmla="*/ 1071790 w 1827534"/>
              <a:gd name="connsiteY3" fmla="*/ 337193 h 337193"/>
              <a:gd name="connsiteX4" fmla="*/ 0 w 1827534"/>
              <a:gd name="connsiteY4" fmla="*/ 275 h 337193"/>
              <a:gd name="connsiteX0" fmla="*/ 0 w 1823366"/>
              <a:gd name="connsiteY0" fmla="*/ 0 h 339973"/>
              <a:gd name="connsiteX1" fmla="*/ 1823366 w 1823366"/>
              <a:gd name="connsiteY1" fmla="*/ 2780 h 339973"/>
              <a:gd name="connsiteX2" fmla="*/ 1796353 w 1823366"/>
              <a:gd name="connsiteY2" fmla="*/ 278784 h 339973"/>
              <a:gd name="connsiteX3" fmla="*/ 1067622 w 1823366"/>
              <a:gd name="connsiteY3" fmla="*/ 339973 h 339973"/>
              <a:gd name="connsiteX4" fmla="*/ 0 w 1823366"/>
              <a:gd name="connsiteY4" fmla="*/ 0 h 33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366" h="339973">
                <a:moveTo>
                  <a:pt x="0" y="0"/>
                </a:moveTo>
                <a:lnTo>
                  <a:pt x="1823366" y="2780"/>
                </a:lnTo>
                <a:lnTo>
                  <a:pt x="1796353" y="278784"/>
                </a:lnTo>
                <a:lnTo>
                  <a:pt x="1067622" y="339973"/>
                </a:lnTo>
                <a:lnTo>
                  <a:pt x="0" y="0"/>
                </a:lnTo>
                <a:close/>
              </a:path>
            </a:pathLst>
          </a:custGeom>
          <a:solidFill>
            <a:srgbClr val="9D3C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组合 8"/>
          <p:cNvGrpSpPr/>
          <p:nvPr/>
        </p:nvGrpSpPr>
        <p:grpSpPr>
          <a:xfrm>
            <a:off x="5137496" y="4797833"/>
            <a:ext cx="1989511" cy="801769"/>
            <a:chOff x="5137496" y="4797833"/>
            <a:chExt cx="1989511" cy="801769"/>
          </a:xfrm>
        </p:grpSpPr>
        <p:sp>
          <p:nvSpPr>
            <p:cNvPr id="46" name="íślíḋè-Freeform: Shape 21"/>
            <p:cNvSpPr/>
            <p:nvPr/>
          </p:nvSpPr>
          <p:spPr>
            <a:xfrm>
              <a:off x="5137496" y="4797833"/>
              <a:ext cx="995019" cy="801769"/>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rgbClr val="37BA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íślíḋè-Freeform: Shape 22"/>
            <p:cNvSpPr/>
            <p:nvPr/>
          </p:nvSpPr>
          <p:spPr>
            <a:xfrm flipH="1">
              <a:off x="6131988" y="4797833"/>
              <a:ext cx="995019" cy="801769"/>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rgbClr val="3CC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Group 23"/>
          <p:cNvGrpSpPr/>
          <p:nvPr/>
        </p:nvGrpSpPr>
        <p:grpSpPr>
          <a:xfrm>
            <a:off x="2708991" y="2193650"/>
            <a:ext cx="1709361" cy="612993"/>
            <a:chOff x="3191581" y="1736196"/>
            <a:chExt cx="2008047" cy="652421"/>
          </a:xfrm>
        </p:grpSpPr>
        <p:grpSp>
          <p:nvGrpSpPr>
            <p:cNvPr id="34" name="Group 24"/>
            <p:cNvGrpSpPr/>
            <p:nvPr/>
          </p:nvGrpSpPr>
          <p:grpSpPr>
            <a:xfrm>
              <a:off x="3382081" y="1832353"/>
              <a:ext cx="1817547" cy="556264"/>
              <a:chOff x="3382081" y="1832353"/>
              <a:chExt cx="1817547" cy="556264"/>
            </a:xfrm>
          </p:grpSpPr>
          <p:cxnSp>
            <p:nvCxnSpPr>
              <p:cNvPr id="36" name="íślíḋè-Straight Connector 26"/>
              <p:cNvCxnSpPr/>
              <p:nvPr/>
            </p:nvCxnSpPr>
            <p:spPr>
              <a:xfrm>
                <a:off x="4482012" y="1832353"/>
                <a:ext cx="717616" cy="55626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íślíḋè-Straight Connector 27"/>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5" name="íślíḋè-Oval 25"/>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2" name="Group 32"/>
          <p:cNvGrpSpPr/>
          <p:nvPr/>
        </p:nvGrpSpPr>
        <p:grpSpPr>
          <a:xfrm>
            <a:off x="2613741" y="4066800"/>
            <a:ext cx="2425975" cy="576540"/>
            <a:chOff x="3191581" y="1983999"/>
            <a:chExt cx="2425975" cy="576540"/>
          </a:xfrm>
        </p:grpSpPr>
        <p:grpSp>
          <p:nvGrpSpPr>
            <p:cNvPr id="30" name="Group 33"/>
            <p:cNvGrpSpPr/>
            <p:nvPr/>
          </p:nvGrpSpPr>
          <p:grpSpPr>
            <a:xfrm>
              <a:off x="3382081" y="2086822"/>
              <a:ext cx="2235475" cy="473717"/>
              <a:chOff x="3382081" y="2086822"/>
              <a:chExt cx="2235475" cy="473717"/>
            </a:xfrm>
          </p:grpSpPr>
          <p:cxnSp>
            <p:nvCxnSpPr>
              <p:cNvPr id="32" name="íślíḋè-Straight Connector 35"/>
              <p:cNvCxnSpPr/>
              <p:nvPr/>
            </p:nvCxnSpPr>
            <p:spPr>
              <a:xfrm>
                <a:off x="4478445" y="2086822"/>
                <a:ext cx="1139111" cy="473717"/>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íślíḋè-Straight Connector 36"/>
              <p:cNvCxnSpPr/>
              <p:nvPr/>
            </p:nvCxnSpPr>
            <p:spPr>
              <a:xfrm>
                <a:off x="3382081" y="2086822"/>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íślíḋè-Oval 34"/>
            <p:cNvSpPr/>
            <p:nvPr/>
          </p:nvSpPr>
          <p:spPr>
            <a:xfrm>
              <a:off x="3191581" y="1983999"/>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 name="组合 4"/>
          <p:cNvGrpSpPr/>
          <p:nvPr/>
        </p:nvGrpSpPr>
        <p:grpSpPr>
          <a:xfrm>
            <a:off x="4482713" y="1993899"/>
            <a:ext cx="3299602" cy="1101278"/>
            <a:chOff x="4482713" y="1993899"/>
            <a:chExt cx="3299602" cy="1101278"/>
          </a:xfrm>
        </p:grpSpPr>
        <p:sp>
          <p:nvSpPr>
            <p:cNvPr id="38" name="íślíḋè-Freeform: Shape 13"/>
            <p:cNvSpPr/>
            <p:nvPr/>
          </p:nvSpPr>
          <p:spPr>
            <a:xfrm>
              <a:off x="4482713" y="1993899"/>
              <a:ext cx="1649801" cy="1101278"/>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E58F14"/>
            </a:solidFill>
            <a:ln>
              <a:noFill/>
            </a:ln>
          </p:spPr>
          <p:txBody>
            <a:bodyPr vert="horz" wrap="square" lIns="45720" tIns="22860" rIns="45720" bIns="22860" numCol="1" anchor="t" anchorCtr="0" compatLnSpc="1">
              <a:prstTxWarp prst="textNoShape">
                <a:avLst/>
              </a:prstTxWarp>
            </a:bodyPr>
            <a:lstStyle/>
            <a:p>
              <a:pPr defTabSz="914217"/>
              <a:endParaRPr kern="0">
                <a:solidFill>
                  <a:srgbClr val="7F7F7F"/>
                </a:solidFill>
                <a:cs typeface="+mn-ea"/>
                <a:sym typeface="+mn-lt"/>
              </a:endParaRPr>
            </a:p>
          </p:txBody>
        </p:sp>
        <p:sp>
          <p:nvSpPr>
            <p:cNvPr id="39" name="íślíḋè-Freeform: Shape 14"/>
            <p:cNvSpPr/>
            <p:nvPr/>
          </p:nvSpPr>
          <p:spPr>
            <a:xfrm flipH="1">
              <a:off x="6132514" y="1993899"/>
              <a:ext cx="1649801" cy="1101278"/>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F79A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ślíḋè-Freeform: Shape 40"/>
            <p:cNvSpPr>
              <a:spLocks/>
            </p:cNvSpPr>
            <p:nvPr/>
          </p:nvSpPr>
          <p:spPr bwMode="auto">
            <a:xfrm>
              <a:off x="5025760" y="2415232"/>
              <a:ext cx="563705" cy="423428"/>
            </a:xfrm>
            <a:custGeom>
              <a:avLst/>
              <a:gdLst>
                <a:gd name="T0" fmla="*/ 3355 w 16058"/>
                <a:gd name="T1" fmla="*/ 1202 h 12062"/>
                <a:gd name="T2" fmla="*/ 12900 w 16058"/>
                <a:gd name="T3" fmla="*/ 3520 h 12062"/>
                <a:gd name="T4" fmla="*/ 6375 w 16058"/>
                <a:gd name="T5" fmla="*/ 9292 h 12062"/>
                <a:gd name="T6" fmla="*/ 7499 w 16058"/>
                <a:gd name="T7" fmla="*/ 10191 h 12062"/>
                <a:gd name="T8" fmla="*/ 3867 w 16058"/>
                <a:gd name="T9" fmla="*/ 3520 h 12062"/>
                <a:gd name="T10" fmla="*/ 4867 w 16058"/>
                <a:gd name="T11" fmla="*/ 1808 h 12062"/>
                <a:gd name="T12" fmla="*/ 10392 w 16058"/>
                <a:gd name="T13" fmla="*/ 1006 h 12062"/>
                <a:gd name="T14" fmla="*/ 11161 w 16058"/>
                <a:gd name="T15" fmla="*/ 2489 h 12062"/>
                <a:gd name="T16" fmla="*/ 8559 w 16058"/>
                <a:gd name="T17" fmla="*/ 10191 h 12062"/>
                <a:gd name="T18" fmla="*/ 9279 w 16058"/>
                <a:gd name="T19" fmla="*/ 4022 h 12062"/>
                <a:gd name="T20" fmla="*/ 6524 w 16058"/>
                <a:gd name="T21" fmla="*/ 3192 h 12062"/>
                <a:gd name="T22" fmla="*/ 8421 w 16058"/>
                <a:gd name="T23" fmla="*/ 2263 h 12062"/>
                <a:gd name="T24" fmla="*/ 15764 w 16058"/>
                <a:gd name="T25" fmla="*/ 2849 h 12062"/>
                <a:gd name="T26" fmla="*/ 13141 w 16058"/>
                <a:gd name="T27" fmla="*/ 228 h 12062"/>
                <a:gd name="T28" fmla="*/ 13041 w 16058"/>
                <a:gd name="T29" fmla="*/ 156 h 12062"/>
                <a:gd name="T30" fmla="*/ 12934 w 16058"/>
                <a:gd name="T31" fmla="*/ 97 h 12062"/>
                <a:gd name="T32" fmla="*/ 12820 w 16058"/>
                <a:gd name="T33" fmla="*/ 51 h 12062"/>
                <a:gd name="T34" fmla="*/ 12702 w 16058"/>
                <a:gd name="T35" fmla="*/ 19 h 12062"/>
                <a:gd name="T36" fmla="*/ 12579 w 16058"/>
                <a:gd name="T37" fmla="*/ 3 h 12062"/>
                <a:gd name="T38" fmla="*/ 3529 w 16058"/>
                <a:gd name="T39" fmla="*/ 0 h 12062"/>
                <a:gd name="T40" fmla="*/ 3405 w 16058"/>
                <a:gd name="T41" fmla="*/ 11 h 12062"/>
                <a:gd name="T42" fmla="*/ 3285 w 16058"/>
                <a:gd name="T43" fmla="*/ 36 h 12062"/>
                <a:gd name="T44" fmla="*/ 3169 w 16058"/>
                <a:gd name="T45" fmla="*/ 76 h 12062"/>
                <a:gd name="T46" fmla="*/ 3059 w 16058"/>
                <a:gd name="T47" fmla="*/ 131 h 12062"/>
                <a:gd name="T48" fmla="*/ 2957 w 16058"/>
                <a:gd name="T49" fmla="*/ 197 h 12062"/>
                <a:gd name="T50" fmla="*/ 2861 w 16058"/>
                <a:gd name="T51" fmla="*/ 278 h 12062"/>
                <a:gd name="T52" fmla="*/ 242 w 16058"/>
                <a:gd name="T53" fmla="*/ 2906 h 12062"/>
                <a:gd name="T54" fmla="*/ 166 w 16058"/>
                <a:gd name="T55" fmla="*/ 3008 h 12062"/>
                <a:gd name="T56" fmla="*/ 103 w 16058"/>
                <a:gd name="T57" fmla="*/ 3116 h 12062"/>
                <a:gd name="T58" fmla="*/ 56 w 16058"/>
                <a:gd name="T59" fmla="*/ 3231 h 12062"/>
                <a:gd name="T60" fmla="*/ 23 w 16058"/>
                <a:gd name="T61" fmla="*/ 3349 h 12062"/>
                <a:gd name="T62" fmla="*/ 5 w 16058"/>
                <a:gd name="T63" fmla="*/ 3469 h 12062"/>
                <a:gd name="T64" fmla="*/ 1 w 16058"/>
                <a:gd name="T65" fmla="*/ 3611 h 12062"/>
                <a:gd name="T66" fmla="*/ 37 w 16058"/>
                <a:gd name="T67" fmla="*/ 3830 h 12062"/>
                <a:gd name="T68" fmla="*/ 90 w 16058"/>
                <a:gd name="T69" fmla="*/ 3978 h 12062"/>
                <a:gd name="T70" fmla="*/ 144 w 16058"/>
                <a:gd name="T71" fmla="*/ 4079 h 12062"/>
                <a:gd name="T72" fmla="*/ 209 w 16058"/>
                <a:gd name="T73" fmla="*/ 4174 h 12062"/>
                <a:gd name="T74" fmla="*/ 7297 w 16058"/>
                <a:gd name="T75" fmla="*/ 11744 h 12062"/>
                <a:gd name="T76" fmla="*/ 7395 w 16058"/>
                <a:gd name="T77" fmla="*/ 11836 h 12062"/>
                <a:gd name="T78" fmla="*/ 7502 w 16058"/>
                <a:gd name="T79" fmla="*/ 11912 h 12062"/>
                <a:gd name="T80" fmla="*/ 7618 w 16058"/>
                <a:gd name="T81" fmla="*/ 11974 h 12062"/>
                <a:gd name="T82" fmla="*/ 7741 w 16058"/>
                <a:gd name="T83" fmla="*/ 12020 h 12062"/>
                <a:gd name="T84" fmla="*/ 7869 w 16058"/>
                <a:gd name="T85" fmla="*/ 12049 h 12062"/>
                <a:gd name="T86" fmla="*/ 8002 w 16058"/>
                <a:gd name="T87" fmla="*/ 12062 h 12062"/>
                <a:gd name="T88" fmla="*/ 8135 w 16058"/>
                <a:gd name="T89" fmla="*/ 12056 h 12062"/>
                <a:gd name="T90" fmla="*/ 8266 w 16058"/>
                <a:gd name="T91" fmla="*/ 12034 h 12062"/>
                <a:gd name="T92" fmla="*/ 8392 w 16058"/>
                <a:gd name="T93" fmla="*/ 11994 h 12062"/>
                <a:gd name="T94" fmla="*/ 8511 w 16058"/>
                <a:gd name="T95" fmla="*/ 11938 h 12062"/>
                <a:gd name="T96" fmla="*/ 8622 w 16058"/>
                <a:gd name="T97" fmla="*/ 11868 h 12062"/>
                <a:gd name="T98" fmla="*/ 8724 w 16058"/>
                <a:gd name="T99" fmla="*/ 11782 h 12062"/>
                <a:gd name="T100" fmla="*/ 15821 w 16058"/>
                <a:gd name="T101" fmla="*/ 4210 h 12062"/>
                <a:gd name="T102" fmla="*/ 15892 w 16058"/>
                <a:gd name="T103" fmla="*/ 4115 h 12062"/>
                <a:gd name="T104" fmla="*/ 15951 w 16058"/>
                <a:gd name="T105" fmla="*/ 4014 h 12062"/>
                <a:gd name="T106" fmla="*/ 15997 w 16058"/>
                <a:gd name="T107" fmla="*/ 3908 h 12062"/>
                <a:gd name="T108" fmla="*/ 16030 w 16058"/>
                <a:gd name="T109" fmla="*/ 3799 h 12062"/>
                <a:gd name="T110" fmla="*/ 16050 w 16058"/>
                <a:gd name="T111" fmla="*/ 3686 h 12062"/>
                <a:gd name="T112" fmla="*/ 16058 w 16058"/>
                <a:gd name="T113" fmla="*/ 3574 h 12062"/>
                <a:gd name="T114" fmla="*/ 16053 w 16058"/>
                <a:gd name="T115" fmla="*/ 3456 h 12062"/>
                <a:gd name="T116" fmla="*/ 16034 w 16058"/>
                <a:gd name="T117" fmla="*/ 3338 h 12062"/>
                <a:gd name="T118" fmla="*/ 16000 w 16058"/>
                <a:gd name="T119" fmla="*/ 3222 h 12062"/>
                <a:gd name="T120" fmla="*/ 15953 w 16058"/>
                <a:gd name="T121" fmla="*/ 3111 h 12062"/>
                <a:gd name="T122" fmla="*/ 15891 w 16058"/>
                <a:gd name="T123" fmla="*/ 3005 h 12062"/>
                <a:gd name="T124" fmla="*/ 15816 w 16058"/>
                <a:gd name="T125" fmla="*/ 2905 h 1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58" h="12062">
                  <a:moveTo>
                    <a:pt x="3355" y="1202"/>
                  </a:moveTo>
                  <a:lnTo>
                    <a:pt x="4509" y="2165"/>
                  </a:lnTo>
                  <a:lnTo>
                    <a:pt x="3157" y="3520"/>
                  </a:lnTo>
                  <a:lnTo>
                    <a:pt x="1007" y="3520"/>
                  </a:lnTo>
                  <a:lnTo>
                    <a:pt x="3355" y="1202"/>
                  </a:lnTo>
                  <a:close/>
                  <a:moveTo>
                    <a:pt x="12900" y="3520"/>
                  </a:moveTo>
                  <a:lnTo>
                    <a:pt x="11549" y="2165"/>
                  </a:lnTo>
                  <a:lnTo>
                    <a:pt x="12702" y="1203"/>
                  </a:lnTo>
                  <a:lnTo>
                    <a:pt x="15013" y="3520"/>
                  </a:lnTo>
                  <a:lnTo>
                    <a:pt x="12900" y="3520"/>
                  </a:lnTo>
                  <a:close/>
                  <a:moveTo>
                    <a:pt x="12837" y="4022"/>
                  </a:moveTo>
                  <a:lnTo>
                    <a:pt x="14621" y="4022"/>
                  </a:lnTo>
                  <a:lnTo>
                    <a:pt x="9682" y="9292"/>
                  </a:lnTo>
                  <a:lnTo>
                    <a:pt x="12837" y="4022"/>
                  </a:lnTo>
                  <a:close/>
                  <a:moveTo>
                    <a:pt x="6375" y="9292"/>
                  </a:moveTo>
                  <a:lnTo>
                    <a:pt x="1438" y="4022"/>
                  </a:lnTo>
                  <a:lnTo>
                    <a:pt x="3221" y="4022"/>
                  </a:lnTo>
                  <a:lnTo>
                    <a:pt x="6375" y="9292"/>
                  </a:lnTo>
                  <a:close/>
                  <a:moveTo>
                    <a:pt x="6268" y="4022"/>
                  </a:moveTo>
                  <a:lnTo>
                    <a:pt x="7499" y="10191"/>
                  </a:lnTo>
                  <a:lnTo>
                    <a:pt x="3806" y="4022"/>
                  </a:lnTo>
                  <a:lnTo>
                    <a:pt x="6268" y="4022"/>
                  </a:lnTo>
                  <a:close/>
                  <a:moveTo>
                    <a:pt x="4897" y="2489"/>
                  </a:moveTo>
                  <a:lnTo>
                    <a:pt x="6132" y="3520"/>
                  </a:lnTo>
                  <a:lnTo>
                    <a:pt x="3867" y="3520"/>
                  </a:lnTo>
                  <a:lnTo>
                    <a:pt x="4897" y="2489"/>
                  </a:lnTo>
                  <a:close/>
                  <a:moveTo>
                    <a:pt x="4867" y="1808"/>
                  </a:moveTo>
                  <a:lnTo>
                    <a:pt x="3905" y="1006"/>
                  </a:lnTo>
                  <a:lnTo>
                    <a:pt x="5666" y="1006"/>
                  </a:lnTo>
                  <a:lnTo>
                    <a:pt x="4867" y="1808"/>
                  </a:lnTo>
                  <a:close/>
                  <a:moveTo>
                    <a:pt x="8029" y="1936"/>
                  </a:moveTo>
                  <a:lnTo>
                    <a:pt x="6915" y="1006"/>
                  </a:lnTo>
                  <a:lnTo>
                    <a:pt x="9143" y="1006"/>
                  </a:lnTo>
                  <a:lnTo>
                    <a:pt x="8029" y="1936"/>
                  </a:lnTo>
                  <a:close/>
                  <a:moveTo>
                    <a:pt x="10392" y="1006"/>
                  </a:moveTo>
                  <a:lnTo>
                    <a:pt x="12154" y="1006"/>
                  </a:lnTo>
                  <a:lnTo>
                    <a:pt x="11192" y="1808"/>
                  </a:lnTo>
                  <a:lnTo>
                    <a:pt x="10392" y="1006"/>
                  </a:lnTo>
                  <a:close/>
                  <a:moveTo>
                    <a:pt x="9926" y="3520"/>
                  </a:moveTo>
                  <a:lnTo>
                    <a:pt x="11161" y="2489"/>
                  </a:lnTo>
                  <a:lnTo>
                    <a:pt x="12190" y="3520"/>
                  </a:lnTo>
                  <a:lnTo>
                    <a:pt x="9926" y="3520"/>
                  </a:lnTo>
                  <a:close/>
                  <a:moveTo>
                    <a:pt x="9790" y="4022"/>
                  </a:moveTo>
                  <a:lnTo>
                    <a:pt x="12252" y="4022"/>
                  </a:lnTo>
                  <a:lnTo>
                    <a:pt x="8559" y="10191"/>
                  </a:lnTo>
                  <a:lnTo>
                    <a:pt x="9790" y="4022"/>
                  </a:lnTo>
                  <a:close/>
                  <a:moveTo>
                    <a:pt x="9279" y="4022"/>
                  </a:moveTo>
                  <a:lnTo>
                    <a:pt x="8029" y="10283"/>
                  </a:lnTo>
                  <a:lnTo>
                    <a:pt x="6779" y="4022"/>
                  </a:lnTo>
                  <a:lnTo>
                    <a:pt x="9279" y="4022"/>
                  </a:lnTo>
                  <a:close/>
                  <a:moveTo>
                    <a:pt x="6524" y="3192"/>
                  </a:moveTo>
                  <a:lnTo>
                    <a:pt x="5253" y="2132"/>
                  </a:lnTo>
                  <a:lnTo>
                    <a:pt x="6266" y="1117"/>
                  </a:lnTo>
                  <a:lnTo>
                    <a:pt x="7637" y="2263"/>
                  </a:lnTo>
                  <a:lnTo>
                    <a:pt x="6524" y="3192"/>
                  </a:lnTo>
                  <a:close/>
                  <a:moveTo>
                    <a:pt x="8421" y="2263"/>
                  </a:moveTo>
                  <a:lnTo>
                    <a:pt x="9792" y="1117"/>
                  </a:lnTo>
                  <a:lnTo>
                    <a:pt x="10806" y="2132"/>
                  </a:lnTo>
                  <a:lnTo>
                    <a:pt x="9534" y="3192"/>
                  </a:lnTo>
                  <a:lnTo>
                    <a:pt x="8421" y="2263"/>
                  </a:lnTo>
                  <a:close/>
                  <a:moveTo>
                    <a:pt x="9143" y="3520"/>
                  </a:moveTo>
                  <a:lnTo>
                    <a:pt x="6915" y="3520"/>
                  </a:lnTo>
                  <a:lnTo>
                    <a:pt x="8029" y="2589"/>
                  </a:lnTo>
                  <a:lnTo>
                    <a:pt x="9143" y="3520"/>
                  </a:lnTo>
                  <a:close/>
                  <a:moveTo>
                    <a:pt x="15764" y="2849"/>
                  </a:moveTo>
                  <a:lnTo>
                    <a:pt x="13215" y="295"/>
                  </a:lnTo>
                  <a:lnTo>
                    <a:pt x="13197" y="278"/>
                  </a:lnTo>
                  <a:lnTo>
                    <a:pt x="13179" y="260"/>
                  </a:lnTo>
                  <a:lnTo>
                    <a:pt x="13160" y="243"/>
                  </a:lnTo>
                  <a:lnTo>
                    <a:pt x="13141" y="228"/>
                  </a:lnTo>
                  <a:lnTo>
                    <a:pt x="13121" y="212"/>
                  </a:lnTo>
                  <a:lnTo>
                    <a:pt x="13102" y="197"/>
                  </a:lnTo>
                  <a:lnTo>
                    <a:pt x="13082" y="183"/>
                  </a:lnTo>
                  <a:lnTo>
                    <a:pt x="13062" y="169"/>
                  </a:lnTo>
                  <a:lnTo>
                    <a:pt x="13041" y="156"/>
                  </a:lnTo>
                  <a:lnTo>
                    <a:pt x="13020" y="143"/>
                  </a:lnTo>
                  <a:lnTo>
                    <a:pt x="12999" y="131"/>
                  </a:lnTo>
                  <a:lnTo>
                    <a:pt x="12978" y="119"/>
                  </a:lnTo>
                  <a:lnTo>
                    <a:pt x="12956" y="108"/>
                  </a:lnTo>
                  <a:lnTo>
                    <a:pt x="12934" y="97"/>
                  </a:lnTo>
                  <a:lnTo>
                    <a:pt x="12912" y="86"/>
                  </a:lnTo>
                  <a:lnTo>
                    <a:pt x="12890" y="76"/>
                  </a:lnTo>
                  <a:lnTo>
                    <a:pt x="12866" y="67"/>
                  </a:lnTo>
                  <a:lnTo>
                    <a:pt x="12843" y="59"/>
                  </a:lnTo>
                  <a:lnTo>
                    <a:pt x="12820" y="51"/>
                  </a:lnTo>
                  <a:lnTo>
                    <a:pt x="12797" y="43"/>
                  </a:lnTo>
                  <a:lnTo>
                    <a:pt x="12773" y="36"/>
                  </a:lnTo>
                  <a:lnTo>
                    <a:pt x="12750" y="30"/>
                  </a:lnTo>
                  <a:lnTo>
                    <a:pt x="12726" y="25"/>
                  </a:lnTo>
                  <a:lnTo>
                    <a:pt x="12702" y="19"/>
                  </a:lnTo>
                  <a:lnTo>
                    <a:pt x="12678" y="15"/>
                  </a:lnTo>
                  <a:lnTo>
                    <a:pt x="12654" y="11"/>
                  </a:lnTo>
                  <a:lnTo>
                    <a:pt x="12629" y="8"/>
                  </a:lnTo>
                  <a:lnTo>
                    <a:pt x="12605" y="5"/>
                  </a:lnTo>
                  <a:lnTo>
                    <a:pt x="12579" y="3"/>
                  </a:lnTo>
                  <a:lnTo>
                    <a:pt x="12555" y="1"/>
                  </a:lnTo>
                  <a:lnTo>
                    <a:pt x="12530" y="0"/>
                  </a:lnTo>
                  <a:lnTo>
                    <a:pt x="12505" y="0"/>
                  </a:lnTo>
                  <a:lnTo>
                    <a:pt x="3554" y="0"/>
                  </a:lnTo>
                  <a:lnTo>
                    <a:pt x="3529" y="0"/>
                  </a:lnTo>
                  <a:lnTo>
                    <a:pt x="3504" y="1"/>
                  </a:lnTo>
                  <a:lnTo>
                    <a:pt x="3480" y="3"/>
                  </a:lnTo>
                  <a:lnTo>
                    <a:pt x="3454" y="5"/>
                  </a:lnTo>
                  <a:lnTo>
                    <a:pt x="3430" y="8"/>
                  </a:lnTo>
                  <a:lnTo>
                    <a:pt x="3405" y="11"/>
                  </a:lnTo>
                  <a:lnTo>
                    <a:pt x="3381" y="15"/>
                  </a:lnTo>
                  <a:lnTo>
                    <a:pt x="3357" y="19"/>
                  </a:lnTo>
                  <a:lnTo>
                    <a:pt x="3333" y="25"/>
                  </a:lnTo>
                  <a:lnTo>
                    <a:pt x="3309" y="30"/>
                  </a:lnTo>
                  <a:lnTo>
                    <a:pt x="3285" y="36"/>
                  </a:lnTo>
                  <a:lnTo>
                    <a:pt x="3262" y="43"/>
                  </a:lnTo>
                  <a:lnTo>
                    <a:pt x="3239" y="51"/>
                  </a:lnTo>
                  <a:lnTo>
                    <a:pt x="3216" y="59"/>
                  </a:lnTo>
                  <a:lnTo>
                    <a:pt x="3193" y="67"/>
                  </a:lnTo>
                  <a:lnTo>
                    <a:pt x="3169" y="76"/>
                  </a:lnTo>
                  <a:lnTo>
                    <a:pt x="3147" y="86"/>
                  </a:lnTo>
                  <a:lnTo>
                    <a:pt x="3124" y="97"/>
                  </a:lnTo>
                  <a:lnTo>
                    <a:pt x="3103" y="108"/>
                  </a:lnTo>
                  <a:lnTo>
                    <a:pt x="3081" y="119"/>
                  </a:lnTo>
                  <a:lnTo>
                    <a:pt x="3059" y="131"/>
                  </a:lnTo>
                  <a:lnTo>
                    <a:pt x="3038" y="143"/>
                  </a:lnTo>
                  <a:lnTo>
                    <a:pt x="3017" y="156"/>
                  </a:lnTo>
                  <a:lnTo>
                    <a:pt x="2997" y="169"/>
                  </a:lnTo>
                  <a:lnTo>
                    <a:pt x="2977" y="183"/>
                  </a:lnTo>
                  <a:lnTo>
                    <a:pt x="2957" y="197"/>
                  </a:lnTo>
                  <a:lnTo>
                    <a:pt x="2937" y="212"/>
                  </a:lnTo>
                  <a:lnTo>
                    <a:pt x="2918" y="228"/>
                  </a:lnTo>
                  <a:lnTo>
                    <a:pt x="2898" y="243"/>
                  </a:lnTo>
                  <a:lnTo>
                    <a:pt x="2880" y="260"/>
                  </a:lnTo>
                  <a:lnTo>
                    <a:pt x="2861" y="278"/>
                  </a:lnTo>
                  <a:lnTo>
                    <a:pt x="2844" y="295"/>
                  </a:lnTo>
                  <a:lnTo>
                    <a:pt x="295" y="2849"/>
                  </a:lnTo>
                  <a:lnTo>
                    <a:pt x="277" y="2868"/>
                  </a:lnTo>
                  <a:lnTo>
                    <a:pt x="259" y="2887"/>
                  </a:lnTo>
                  <a:lnTo>
                    <a:pt x="242" y="2906"/>
                  </a:lnTo>
                  <a:lnTo>
                    <a:pt x="226" y="2926"/>
                  </a:lnTo>
                  <a:lnTo>
                    <a:pt x="210" y="2946"/>
                  </a:lnTo>
                  <a:lnTo>
                    <a:pt x="195" y="2966"/>
                  </a:lnTo>
                  <a:lnTo>
                    <a:pt x="180" y="2987"/>
                  </a:lnTo>
                  <a:lnTo>
                    <a:pt x="166" y="3008"/>
                  </a:lnTo>
                  <a:lnTo>
                    <a:pt x="152" y="3029"/>
                  </a:lnTo>
                  <a:lnTo>
                    <a:pt x="140" y="3051"/>
                  </a:lnTo>
                  <a:lnTo>
                    <a:pt x="126" y="3072"/>
                  </a:lnTo>
                  <a:lnTo>
                    <a:pt x="114" y="3094"/>
                  </a:lnTo>
                  <a:lnTo>
                    <a:pt x="103" y="3116"/>
                  </a:lnTo>
                  <a:lnTo>
                    <a:pt x="93" y="3139"/>
                  </a:lnTo>
                  <a:lnTo>
                    <a:pt x="83" y="3162"/>
                  </a:lnTo>
                  <a:lnTo>
                    <a:pt x="73" y="3185"/>
                  </a:lnTo>
                  <a:lnTo>
                    <a:pt x="64" y="3208"/>
                  </a:lnTo>
                  <a:lnTo>
                    <a:pt x="56" y="3231"/>
                  </a:lnTo>
                  <a:lnTo>
                    <a:pt x="48" y="3254"/>
                  </a:lnTo>
                  <a:lnTo>
                    <a:pt x="41" y="3277"/>
                  </a:lnTo>
                  <a:lnTo>
                    <a:pt x="34" y="3301"/>
                  </a:lnTo>
                  <a:lnTo>
                    <a:pt x="28" y="3324"/>
                  </a:lnTo>
                  <a:lnTo>
                    <a:pt x="23" y="3349"/>
                  </a:lnTo>
                  <a:lnTo>
                    <a:pt x="18" y="3373"/>
                  </a:lnTo>
                  <a:lnTo>
                    <a:pt x="14" y="3397"/>
                  </a:lnTo>
                  <a:lnTo>
                    <a:pt x="10" y="3421"/>
                  </a:lnTo>
                  <a:lnTo>
                    <a:pt x="7" y="3445"/>
                  </a:lnTo>
                  <a:lnTo>
                    <a:pt x="5" y="3469"/>
                  </a:lnTo>
                  <a:lnTo>
                    <a:pt x="3" y="3493"/>
                  </a:lnTo>
                  <a:lnTo>
                    <a:pt x="1" y="3518"/>
                  </a:lnTo>
                  <a:lnTo>
                    <a:pt x="0" y="3543"/>
                  </a:lnTo>
                  <a:lnTo>
                    <a:pt x="0" y="3567"/>
                  </a:lnTo>
                  <a:lnTo>
                    <a:pt x="1" y="3611"/>
                  </a:lnTo>
                  <a:lnTo>
                    <a:pt x="5" y="3655"/>
                  </a:lnTo>
                  <a:lnTo>
                    <a:pt x="10" y="3700"/>
                  </a:lnTo>
                  <a:lnTo>
                    <a:pt x="17" y="3743"/>
                  </a:lnTo>
                  <a:lnTo>
                    <a:pt x="26" y="3787"/>
                  </a:lnTo>
                  <a:lnTo>
                    <a:pt x="37" y="3830"/>
                  </a:lnTo>
                  <a:lnTo>
                    <a:pt x="49" y="3874"/>
                  </a:lnTo>
                  <a:lnTo>
                    <a:pt x="64" y="3916"/>
                  </a:lnTo>
                  <a:lnTo>
                    <a:pt x="72" y="3936"/>
                  </a:lnTo>
                  <a:lnTo>
                    <a:pt x="81" y="3957"/>
                  </a:lnTo>
                  <a:lnTo>
                    <a:pt x="90" y="3978"/>
                  </a:lnTo>
                  <a:lnTo>
                    <a:pt x="100" y="3998"/>
                  </a:lnTo>
                  <a:lnTo>
                    <a:pt x="110" y="4018"/>
                  </a:lnTo>
                  <a:lnTo>
                    <a:pt x="120" y="4039"/>
                  </a:lnTo>
                  <a:lnTo>
                    <a:pt x="132" y="4059"/>
                  </a:lnTo>
                  <a:lnTo>
                    <a:pt x="144" y="4079"/>
                  </a:lnTo>
                  <a:lnTo>
                    <a:pt x="156" y="4099"/>
                  </a:lnTo>
                  <a:lnTo>
                    <a:pt x="169" y="4118"/>
                  </a:lnTo>
                  <a:lnTo>
                    <a:pt x="182" y="4137"/>
                  </a:lnTo>
                  <a:lnTo>
                    <a:pt x="195" y="4156"/>
                  </a:lnTo>
                  <a:lnTo>
                    <a:pt x="209" y="4174"/>
                  </a:lnTo>
                  <a:lnTo>
                    <a:pt x="224" y="4193"/>
                  </a:lnTo>
                  <a:lnTo>
                    <a:pt x="239" y="4211"/>
                  </a:lnTo>
                  <a:lnTo>
                    <a:pt x="254" y="4228"/>
                  </a:lnTo>
                  <a:lnTo>
                    <a:pt x="7278" y="11724"/>
                  </a:lnTo>
                  <a:lnTo>
                    <a:pt x="7297" y="11744"/>
                  </a:lnTo>
                  <a:lnTo>
                    <a:pt x="7315" y="11763"/>
                  </a:lnTo>
                  <a:lnTo>
                    <a:pt x="7334" y="11782"/>
                  </a:lnTo>
                  <a:lnTo>
                    <a:pt x="7354" y="11801"/>
                  </a:lnTo>
                  <a:lnTo>
                    <a:pt x="7374" y="11819"/>
                  </a:lnTo>
                  <a:lnTo>
                    <a:pt x="7395" y="11836"/>
                  </a:lnTo>
                  <a:lnTo>
                    <a:pt x="7415" y="11852"/>
                  </a:lnTo>
                  <a:lnTo>
                    <a:pt x="7436" y="11868"/>
                  </a:lnTo>
                  <a:lnTo>
                    <a:pt x="7458" y="11883"/>
                  </a:lnTo>
                  <a:lnTo>
                    <a:pt x="7480" y="11898"/>
                  </a:lnTo>
                  <a:lnTo>
                    <a:pt x="7502" y="11912"/>
                  </a:lnTo>
                  <a:lnTo>
                    <a:pt x="7524" y="11925"/>
                  </a:lnTo>
                  <a:lnTo>
                    <a:pt x="7547" y="11938"/>
                  </a:lnTo>
                  <a:lnTo>
                    <a:pt x="7570" y="11950"/>
                  </a:lnTo>
                  <a:lnTo>
                    <a:pt x="7594" y="11962"/>
                  </a:lnTo>
                  <a:lnTo>
                    <a:pt x="7618" y="11974"/>
                  </a:lnTo>
                  <a:lnTo>
                    <a:pt x="7642" y="11985"/>
                  </a:lnTo>
                  <a:lnTo>
                    <a:pt x="7667" y="11994"/>
                  </a:lnTo>
                  <a:lnTo>
                    <a:pt x="7691" y="12004"/>
                  </a:lnTo>
                  <a:lnTo>
                    <a:pt x="7716" y="12012"/>
                  </a:lnTo>
                  <a:lnTo>
                    <a:pt x="7741" y="12020"/>
                  </a:lnTo>
                  <a:lnTo>
                    <a:pt x="7766" y="12027"/>
                  </a:lnTo>
                  <a:lnTo>
                    <a:pt x="7792" y="12034"/>
                  </a:lnTo>
                  <a:lnTo>
                    <a:pt x="7817" y="12040"/>
                  </a:lnTo>
                  <a:lnTo>
                    <a:pt x="7843" y="12045"/>
                  </a:lnTo>
                  <a:lnTo>
                    <a:pt x="7869" y="12049"/>
                  </a:lnTo>
                  <a:lnTo>
                    <a:pt x="7896" y="12053"/>
                  </a:lnTo>
                  <a:lnTo>
                    <a:pt x="7923" y="12056"/>
                  </a:lnTo>
                  <a:lnTo>
                    <a:pt x="7949" y="12059"/>
                  </a:lnTo>
                  <a:lnTo>
                    <a:pt x="7976" y="12061"/>
                  </a:lnTo>
                  <a:lnTo>
                    <a:pt x="8002" y="12062"/>
                  </a:lnTo>
                  <a:lnTo>
                    <a:pt x="8029" y="12062"/>
                  </a:lnTo>
                  <a:lnTo>
                    <a:pt x="8056" y="12062"/>
                  </a:lnTo>
                  <a:lnTo>
                    <a:pt x="8082" y="12061"/>
                  </a:lnTo>
                  <a:lnTo>
                    <a:pt x="8109" y="12059"/>
                  </a:lnTo>
                  <a:lnTo>
                    <a:pt x="8135" y="12056"/>
                  </a:lnTo>
                  <a:lnTo>
                    <a:pt x="8162" y="12053"/>
                  </a:lnTo>
                  <a:lnTo>
                    <a:pt x="8189" y="12049"/>
                  </a:lnTo>
                  <a:lnTo>
                    <a:pt x="8215" y="12045"/>
                  </a:lnTo>
                  <a:lnTo>
                    <a:pt x="8241" y="12040"/>
                  </a:lnTo>
                  <a:lnTo>
                    <a:pt x="8266" y="12034"/>
                  </a:lnTo>
                  <a:lnTo>
                    <a:pt x="8292" y="12027"/>
                  </a:lnTo>
                  <a:lnTo>
                    <a:pt x="8317" y="12020"/>
                  </a:lnTo>
                  <a:lnTo>
                    <a:pt x="8342" y="12012"/>
                  </a:lnTo>
                  <a:lnTo>
                    <a:pt x="8367" y="12004"/>
                  </a:lnTo>
                  <a:lnTo>
                    <a:pt x="8392" y="11994"/>
                  </a:lnTo>
                  <a:lnTo>
                    <a:pt x="8416" y="11985"/>
                  </a:lnTo>
                  <a:lnTo>
                    <a:pt x="8440" y="11974"/>
                  </a:lnTo>
                  <a:lnTo>
                    <a:pt x="8465" y="11962"/>
                  </a:lnTo>
                  <a:lnTo>
                    <a:pt x="8488" y="11950"/>
                  </a:lnTo>
                  <a:lnTo>
                    <a:pt x="8511" y="11938"/>
                  </a:lnTo>
                  <a:lnTo>
                    <a:pt x="8534" y="11925"/>
                  </a:lnTo>
                  <a:lnTo>
                    <a:pt x="8557" y="11912"/>
                  </a:lnTo>
                  <a:lnTo>
                    <a:pt x="8579" y="11898"/>
                  </a:lnTo>
                  <a:lnTo>
                    <a:pt x="8601" y="11883"/>
                  </a:lnTo>
                  <a:lnTo>
                    <a:pt x="8622" y="11868"/>
                  </a:lnTo>
                  <a:lnTo>
                    <a:pt x="8643" y="11852"/>
                  </a:lnTo>
                  <a:lnTo>
                    <a:pt x="8664" y="11836"/>
                  </a:lnTo>
                  <a:lnTo>
                    <a:pt x="8684" y="11819"/>
                  </a:lnTo>
                  <a:lnTo>
                    <a:pt x="8704" y="11801"/>
                  </a:lnTo>
                  <a:lnTo>
                    <a:pt x="8724" y="11782"/>
                  </a:lnTo>
                  <a:lnTo>
                    <a:pt x="8743" y="11763"/>
                  </a:lnTo>
                  <a:lnTo>
                    <a:pt x="8762" y="11744"/>
                  </a:lnTo>
                  <a:lnTo>
                    <a:pt x="8780" y="11724"/>
                  </a:lnTo>
                  <a:lnTo>
                    <a:pt x="15805" y="4228"/>
                  </a:lnTo>
                  <a:lnTo>
                    <a:pt x="15821" y="4210"/>
                  </a:lnTo>
                  <a:lnTo>
                    <a:pt x="15836" y="4192"/>
                  </a:lnTo>
                  <a:lnTo>
                    <a:pt x="15851" y="4173"/>
                  </a:lnTo>
                  <a:lnTo>
                    <a:pt x="15865" y="4154"/>
                  </a:lnTo>
                  <a:lnTo>
                    <a:pt x="15878" y="4135"/>
                  </a:lnTo>
                  <a:lnTo>
                    <a:pt x="15892" y="4115"/>
                  </a:lnTo>
                  <a:lnTo>
                    <a:pt x="15904" y="4096"/>
                  </a:lnTo>
                  <a:lnTo>
                    <a:pt x="15917" y="4076"/>
                  </a:lnTo>
                  <a:lnTo>
                    <a:pt x="15929" y="4056"/>
                  </a:lnTo>
                  <a:lnTo>
                    <a:pt x="15940" y="4034"/>
                  </a:lnTo>
                  <a:lnTo>
                    <a:pt x="15951" y="4014"/>
                  </a:lnTo>
                  <a:lnTo>
                    <a:pt x="15961" y="3993"/>
                  </a:lnTo>
                  <a:lnTo>
                    <a:pt x="15971" y="3972"/>
                  </a:lnTo>
                  <a:lnTo>
                    <a:pt x="15980" y="3951"/>
                  </a:lnTo>
                  <a:lnTo>
                    <a:pt x="15989" y="3930"/>
                  </a:lnTo>
                  <a:lnTo>
                    <a:pt x="15997" y="3908"/>
                  </a:lnTo>
                  <a:lnTo>
                    <a:pt x="16004" y="3887"/>
                  </a:lnTo>
                  <a:lnTo>
                    <a:pt x="16011" y="3864"/>
                  </a:lnTo>
                  <a:lnTo>
                    <a:pt x="16018" y="3842"/>
                  </a:lnTo>
                  <a:lnTo>
                    <a:pt x="16024" y="3820"/>
                  </a:lnTo>
                  <a:lnTo>
                    <a:pt x="16030" y="3799"/>
                  </a:lnTo>
                  <a:lnTo>
                    <a:pt x="16035" y="3776"/>
                  </a:lnTo>
                  <a:lnTo>
                    <a:pt x="16039" y="3754"/>
                  </a:lnTo>
                  <a:lnTo>
                    <a:pt x="16044" y="3732"/>
                  </a:lnTo>
                  <a:lnTo>
                    <a:pt x="16047" y="3710"/>
                  </a:lnTo>
                  <a:lnTo>
                    <a:pt x="16050" y="3686"/>
                  </a:lnTo>
                  <a:lnTo>
                    <a:pt x="16053" y="3664"/>
                  </a:lnTo>
                  <a:lnTo>
                    <a:pt x="16055" y="3642"/>
                  </a:lnTo>
                  <a:lnTo>
                    <a:pt x="16056" y="3619"/>
                  </a:lnTo>
                  <a:lnTo>
                    <a:pt x="16057" y="3597"/>
                  </a:lnTo>
                  <a:lnTo>
                    <a:pt x="16058" y="3574"/>
                  </a:lnTo>
                  <a:lnTo>
                    <a:pt x="16058" y="3552"/>
                  </a:lnTo>
                  <a:lnTo>
                    <a:pt x="16057" y="3528"/>
                  </a:lnTo>
                  <a:lnTo>
                    <a:pt x="16056" y="3503"/>
                  </a:lnTo>
                  <a:lnTo>
                    <a:pt x="16055" y="3479"/>
                  </a:lnTo>
                  <a:lnTo>
                    <a:pt x="16053" y="3456"/>
                  </a:lnTo>
                  <a:lnTo>
                    <a:pt x="16050" y="3432"/>
                  </a:lnTo>
                  <a:lnTo>
                    <a:pt x="16047" y="3408"/>
                  </a:lnTo>
                  <a:lnTo>
                    <a:pt x="16043" y="3385"/>
                  </a:lnTo>
                  <a:lnTo>
                    <a:pt x="16039" y="3362"/>
                  </a:lnTo>
                  <a:lnTo>
                    <a:pt x="16034" y="3338"/>
                  </a:lnTo>
                  <a:lnTo>
                    <a:pt x="16028" y="3314"/>
                  </a:lnTo>
                  <a:lnTo>
                    <a:pt x="16022" y="3291"/>
                  </a:lnTo>
                  <a:lnTo>
                    <a:pt x="16015" y="3268"/>
                  </a:lnTo>
                  <a:lnTo>
                    <a:pt x="16008" y="3245"/>
                  </a:lnTo>
                  <a:lnTo>
                    <a:pt x="16000" y="3222"/>
                  </a:lnTo>
                  <a:lnTo>
                    <a:pt x="15992" y="3200"/>
                  </a:lnTo>
                  <a:lnTo>
                    <a:pt x="15983" y="3178"/>
                  </a:lnTo>
                  <a:lnTo>
                    <a:pt x="15974" y="3155"/>
                  </a:lnTo>
                  <a:lnTo>
                    <a:pt x="15964" y="3132"/>
                  </a:lnTo>
                  <a:lnTo>
                    <a:pt x="15953" y="3111"/>
                  </a:lnTo>
                  <a:lnTo>
                    <a:pt x="15942" y="3089"/>
                  </a:lnTo>
                  <a:lnTo>
                    <a:pt x="15930" y="3068"/>
                  </a:lnTo>
                  <a:lnTo>
                    <a:pt x="15917" y="3047"/>
                  </a:lnTo>
                  <a:lnTo>
                    <a:pt x="15904" y="3026"/>
                  </a:lnTo>
                  <a:lnTo>
                    <a:pt x="15891" y="3005"/>
                  </a:lnTo>
                  <a:lnTo>
                    <a:pt x="15877" y="2985"/>
                  </a:lnTo>
                  <a:lnTo>
                    <a:pt x="15863" y="2964"/>
                  </a:lnTo>
                  <a:lnTo>
                    <a:pt x="15848" y="2944"/>
                  </a:lnTo>
                  <a:lnTo>
                    <a:pt x="15832" y="2924"/>
                  </a:lnTo>
                  <a:lnTo>
                    <a:pt x="15816" y="2905"/>
                  </a:lnTo>
                  <a:lnTo>
                    <a:pt x="15799" y="2886"/>
                  </a:lnTo>
                  <a:lnTo>
                    <a:pt x="15782" y="2868"/>
                  </a:lnTo>
                  <a:lnTo>
                    <a:pt x="15764" y="2849"/>
                  </a:lnTo>
                  <a:close/>
                </a:path>
              </a:pathLst>
            </a:custGeom>
            <a:solidFill>
              <a:schemeClr val="bg1"/>
            </a:solidFill>
            <a:ln>
              <a:noFill/>
            </a:ln>
          </p:spPr>
          <p:txBody>
            <a:bodyPr anchor="ctr"/>
            <a:lstStyle/>
            <a:p>
              <a:pPr algn="ctr"/>
              <a:endParaRPr>
                <a:cs typeface="+mn-ea"/>
                <a:sym typeface="+mn-lt"/>
              </a:endParaRPr>
            </a:p>
          </p:txBody>
        </p:sp>
        <p:sp>
          <p:nvSpPr>
            <p:cNvPr id="16" name="íślíḋè-TextBox 47"/>
            <p:cNvSpPr txBox="1">
              <a:spLocks/>
            </p:cNvSpPr>
            <p:nvPr/>
          </p:nvSpPr>
          <p:spPr>
            <a:xfrm>
              <a:off x="6542617" y="2326196"/>
              <a:ext cx="837476" cy="601499"/>
            </a:xfrm>
            <a:prstGeom prst="rect">
              <a:avLst/>
            </a:prstGeom>
          </p:spPr>
          <p:txBody>
            <a:bodyPr wrap="none" anchor="ctr" anchorCtr="0">
              <a:normAutofit/>
            </a:bodyPr>
            <a:lstStyle/>
            <a:p>
              <a:pPr algn="ctr"/>
              <a:r>
                <a:rPr lang="zh-CN" altLang="en-US" sz="1600" b="1" spc="300">
                  <a:solidFill>
                    <a:schemeClr val="bg1"/>
                  </a:solidFill>
                  <a:cs typeface="+mn-ea"/>
                  <a:sym typeface="+mn-lt"/>
                </a:rPr>
                <a:t>keyword</a:t>
              </a:r>
            </a:p>
          </p:txBody>
        </p:sp>
      </p:grpSp>
      <p:grpSp>
        <p:nvGrpSpPr>
          <p:cNvPr id="6" name="组合 5"/>
          <p:cNvGrpSpPr/>
          <p:nvPr/>
        </p:nvGrpSpPr>
        <p:grpSpPr>
          <a:xfrm>
            <a:off x="4760529" y="3206347"/>
            <a:ext cx="2743970" cy="915830"/>
            <a:chOff x="4760529" y="3206347"/>
            <a:chExt cx="2743970" cy="915830"/>
          </a:xfrm>
        </p:grpSpPr>
        <p:sp>
          <p:nvSpPr>
            <p:cNvPr id="40" name="íślíḋè-Freeform: Shape 15"/>
            <p:cNvSpPr/>
            <p:nvPr/>
          </p:nvSpPr>
          <p:spPr>
            <a:xfrm>
              <a:off x="4760529" y="3206347"/>
              <a:ext cx="1371985" cy="915830"/>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D34D58"/>
            </a:solidFill>
            <a:ln>
              <a:noFill/>
            </a:ln>
          </p:spPr>
          <p:txBody>
            <a:bodyPr vert="horz" wrap="square" lIns="45720" tIns="22860" rIns="45720" bIns="22860" numCol="1" anchor="t" anchorCtr="0" compatLnSpc="1">
              <a:prstTxWarp prst="textNoShape">
                <a:avLst/>
              </a:prstTxWarp>
            </a:bodyPr>
            <a:lstStyle/>
            <a:p>
              <a:pPr defTabSz="914217"/>
              <a:endParaRPr kern="0">
                <a:solidFill>
                  <a:srgbClr val="7F7F7F"/>
                </a:solidFill>
                <a:cs typeface="+mn-ea"/>
                <a:sym typeface="+mn-lt"/>
              </a:endParaRPr>
            </a:p>
          </p:txBody>
        </p:sp>
        <p:sp>
          <p:nvSpPr>
            <p:cNvPr id="41" name="íślíḋè-Freeform: Shape 16"/>
            <p:cNvSpPr/>
            <p:nvPr/>
          </p:nvSpPr>
          <p:spPr>
            <a:xfrm flipH="1">
              <a:off x="6132514" y="3206347"/>
              <a:ext cx="1371985" cy="915830"/>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E15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4" name="Group 41"/>
            <p:cNvGrpSpPr/>
            <p:nvPr/>
          </p:nvGrpSpPr>
          <p:grpSpPr>
            <a:xfrm>
              <a:off x="5232163" y="3515145"/>
              <a:ext cx="427527" cy="400009"/>
              <a:chOff x="6964363" y="2108200"/>
              <a:chExt cx="690562" cy="646113"/>
            </a:xfrm>
            <a:solidFill>
              <a:schemeClr val="bg1"/>
            </a:solidFill>
          </p:grpSpPr>
          <p:sp>
            <p:nvSpPr>
              <p:cNvPr id="28" name="íślíḋè-Freeform: Shape 42"/>
              <p:cNvSpPr>
                <a:spLocks/>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íślíḋè-Freeform: Shape 43"/>
              <p:cNvSpPr>
                <a:spLocks/>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7" name="íślíḋè-TextBox 48"/>
            <p:cNvSpPr txBox="1">
              <a:spLocks/>
            </p:cNvSpPr>
            <p:nvPr/>
          </p:nvSpPr>
          <p:spPr>
            <a:xfrm>
              <a:off x="6385507" y="3415100"/>
              <a:ext cx="837476" cy="601499"/>
            </a:xfrm>
            <a:prstGeom prst="rect">
              <a:avLst/>
            </a:prstGeom>
          </p:spPr>
          <p:txBody>
            <a:bodyPr wrap="none" anchor="ctr" anchorCtr="0">
              <a:normAutofit/>
            </a:bodyPr>
            <a:lstStyle/>
            <a:p>
              <a:pPr algn="ctr"/>
              <a:r>
                <a:rPr lang="zh-CN" altLang="en-US" sz="1600" b="1" spc="300">
                  <a:solidFill>
                    <a:schemeClr val="bg1"/>
                  </a:solidFill>
                  <a:cs typeface="+mn-ea"/>
                  <a:sym typeface="+mn-lt"/>
                </a:rPr>
                <a:t>keyword</a:t>
              </a:r>
            </a:p>
          </p:txBody>
        </p:sp>
      </p:grpSp>
      <p:grpSp>
        <p:nvGrpSpPr>
          <p:cNvPr id="8" name="组合 7"/>
          <p:cNvGrpSpPr/>
          <p:nvPr/>
        </p:nvGrpSpPr>
        <p:grpSpPr>
          <a:xfrm>
            <a:off x="5138021" y="4233346"/>
            <a:ext cx="1988986" cy="653765"/>
            <a:chOff x="5138021" y="4233346"/>
            <a:chExt cx="1988986" cy="653765"/>
          </a:xfrm>
        </p:grpSpPr>
        <p:sp>
          <p:nvSpPr>
            <p:cNvPr id="42" name="íślíḋè-Freeform: Shape 17"/>
            <p:cNvSpPr/>
            <p:nvPr/>
          </p:nvSpPr>
          <p:spPr>
            <a:xfrm>
              <a:off x="5138021" y="4233346"/>
              <a:ext cx="994493" cy="64754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2D7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íślíḋè-Freeform: Shape 18"/>
            <p:cNvSpPr/>
            <p:nvPr/>
          </p:nvSpPr>
          <p:spPr>
            <a:xfrm flipH="1">
              <a:off x="6132514" y="4233346"/>
              <a:ext cx="994493" cy="64754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317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Group 44"/>
            <p:cNvGrpSpPr/>
            <p:nvPr/>
          </p:nvGrpSpPr>
          <p:grpSpPr>
            <a:xfrm>
              <a:off x="5468474" y="4441594"/>
              <a:ext cx="333070" cy="289525"/>
              <a:chOff x="3613150" y="3136900"/>
              <a:chExt cx="692150" cy="601663"/>
            </a:xfrm>
            <a:solidFill>
              <a:schemeClr val="bg1"/>
            </a:solidFill>
          </p:grpSpPr>
          <p:sp>
            <p:nvSpPr>
              <p:cNvPr id="26" name="íślíḋè-Freeform: Shape 45"/>
              <p:cNvSpPr>
                <a:spLocks/>
              </p:cNvSpPr>
              <p:nvPr/>
            </p:nvSpPr>
            <p:spPr bwMode="auto">
              <a:xfrm>
                <a:off x="3721100" y="3244850"/>
                <a:ext cx="249238" cy="160338"/>
              </a:xfrm>
              <a:custGeom>
                <a:avLst/>
                <a:gdLst>
                  <a:gd name="T0" fmla="*/ 4713 w 5797"/>
                  <a:gd name="T1" fmla="*/ 41 h 3756"/>
                  <a:gd name="T2" fmla="*/ 3661 w 5797"/>
                  <a:gd name="T3" fmla="*/ 216 h 3756"/>
                  <a:gd name="T4" fmla="*/ 2695 w 5797"/>
                  <a:gd name="T5" fmla="*/ 516 h 3756"/>
                  <a:gd name="T6" fmla="*/ 1839 w 5797"/>
                  <a:gd name="T7" fmla="*/ 924 h 3756"/>
                  <a:gd name="T8" fmla="*/ 1118 w 5797"/>
                  <a:gd name="T9" fmla="*/ 1423 h 3756"/>
                  <a:gd name="T10" fmla="*/ 556 w 5797"/>
                  <a:gd name="T11" fmla="*/ 2001 h 3756"/>
                  <a:gd name="T12" fmla="*/ 178 w 5797"/>
                  <a:gd name="T13" fmla="*/ 2641 h 3756"/>
                  <a:gd name="T14" fmla="*/ 7 w 5797"/>
                  <a:gd name="T15" fmla="*/ 3329 h 3756"/>
                  <a:gd name="T16" fmla="*/ 3 w 5797"/>
                  <a:gd name="T17" fmla="*/ 3544 h 3756"/>
                  <a:gd name="T18" fmla="*/ 15 w 5797"/>
                  <a:gd name="T19" fmla="*/ 3592 h 3756"/>
                  <a:gd name="T20" fmla="*/ 36 w 5797"/>
                  <a:gd name="T21" fmla="*/ 3636 h 3756"/>
                  <a:gd name="T22" fmla="*/ 65 w 5797"/>
                  <a:gd name="T23" fmla="*/ 3674 h 3756"/>
                  <a:gd name="T24" fmla="*/ 100 w 5797"/>
                  <a:gd name="T25" fmla="*/ 3706 h 3756"/>
                  <a:gd name="T26" fmla="*/ 143 w 5797"/>
                  <a:gd name="T27" fmla="*/ 3731 h 3756"/>
                  <a:gd name="T28" fmla="*/ 189 w 5797"/>
                  <a:gd name="T29" fmla="*/ 3748 h 3756"/>
                  <a:gd name="T30" fmla="*/ 239 w 5797"/>
                  <a:gd name="T31" fmla="*/ 3756 h 3756"/>
                  <a:gd name="T32" fmla="*/ 290 w 5797"/>
                  <a:gd name="T33" fmla="*/ 3753 h 3756"/>
                  <a:gd name="T34" fmla="*/ 338 w 5797"/>
                  <a:gd name="T35" fmla="*/ 3741 h 3756"/>
                  <a:gd name="T36" fmla="*/ 383 w 5797"/>
                  <a:gd name="T37" fmla="*/ 3720 h 3756"/>
                  <a:gd name="T38" fmla="*/ 421 w 5797"/>
                  <a:gd name="T39" fmla="*/ 3691 h 3756"/>
                  <a:gd name="T40" fmla="*/ 453 w 5797"/>
                  <a:gd name="T41" fmla="*/ 3655 h 3756"/>
                  <a:gd name="T42" fmla="*/ 479 w 5797"/>
                  <a:gd name="T43" fmla="*/ 3614 h 3756"/>
                  <a:gd name="T44" fmla="*/ 496 w 5797"/>
                  <a:gd name="T45" fmla="*/ 3568 h 3756"/>
                  <a:gd name="T46" fmla="*/ 504 w 5797"/>
                  <a:gd name="T47" fmla="*/ 3519 h 3756"/>
                  <a:gd name="T48" fmla="*/ 564 w 5797"/>
                  <a:gd name="T49" fmla="*/ 3062 h 3756"/>
                  <a:gd name="T50" fmla="*/ 820 w 5797"/>
                  <a:gd name="T51" fmla="*/ 2496 h 3756"/>
                  <a:gd name="T52" fmla="*/ 1257 w 5797"/>
                  <a:gd name="T53" fmla="*/ 1973 h 3756"/>
                  <a:gd name="T54" fmla="*/ 1848 w 5797"/>
                  <a:gd name="T55" fmla="*/ 1509 h 3756"/>
                  <a:gd name="T56" fmla="*/ 2572 w 5797"/>
                  <a:gd name="T57" fmla="*/ 1115 h 3756"/>
                  <a:gd name="T58" fmla="*/ 3402 w 5797"/>
                  <a:gd name="T59" fmla="*/ 807 h 3756"/>
                  <a:gd name="T60" fmla="*/ 4318 w 5797"/>
                  <a:gd name="T61" fmla="*/ 599 h 3756"/>
                  <a:gd name="T62" fmla="*/ 5294 w 5797"/>
                  <a:gd name="T63" fmla="*/ 505 h 3756"/>
                  <a:gd name="T64" fmla="*/ 5583 w 5797"/>
                  <a:gd name="T65" fmla="*/ 498 h 3756"/>
                  <a:gd name="T66" fmla="*/ 5632 w 5797"/>
                  <a:gd name="T67" fmla="*/ 486 h 3756"/>
                  <a:gd name="T68" fmla="*/ 5676 w 5797"/>
                  <a:gd name="T69" fmla="*/ 465 h 3756"/>
                  <a:gd name="T70" fmla="*/ 5714 w 5797"/>
                  <a:gd name="T71" fmla="*/ 436 h 3756"/>
                  <a:gd name="T72" fmla="*/ 5747 w 5797"/>
                  <a:gd name="T73" fmla="*/ 401 h 3756"/>
                  <a:gd name="T74" fmla="*/ 5772 w 5797"/>
                  <a:gd name="T75" fmla="*/ 359 h 3756"/>
                  <a:gd name="T76" fmla="*/ 5789 w 5797"/>
                  <a:gd name="T77" fmla="*/ 313 h 3756"/>
                  <a:gd name="T78" fmla="*/ 5797 w 5797"/>
                  <a:gd name="T79" fmla="*/ 264 h 3756"/>
                  <a:gd name="T80" fmla="*/ 5794 w 5797"/>
                  <a:gd name="T81" fmla="*/ 212 h 3756"/>
                  <a:gd name="T82" fmla="*/ 5782 w 5797"/>
                  <a:gd name="T83" fmla="*/ 164 h 3756"/>
                  <a:gd name="T84" fmla="*/ 5761 w 5797"/>
                  <a:gd name="T85" fmla="*/ 120 h 3756"/>
                  <a:gd name="T86" fmla="*/ 5732 w 5797"/>
                  <a:gd name="T87" fmla="*/ 82 h 3756"/>
                  <a:gd name="T88" fmla="*/ 5696 w 5797"/>
                  <a:gd name="T89" fmla="*/ 50 h 3756"/>
                  <a:gd name="T90" fmla="*/ 5654 w 5797"/>
                  <a:gd name="T91" fmla="*/ 25 h 3756"/>
                  <a:gd name="T92" fmla="*/ 5609 w 5797"/>
                  <a:gd name="T93" fmla="*/ 8 h 3756"/>
                  <a:gd name="T94" fmla="*/ 5558 w 5797"/>
                  <a:gd name="T95"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7" h="3756">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íślíḋè-Freeform: Shape 46"/>
              <p:cNvSpPr>
                <a:spLocks/>
              </p:cNvSpPr>
              <p:nvPr/>
            </p:nvSpPr>
            <p:spPr bwMode="auto">
              <a:xfrm>
                <a:off x="3613150" y="3136900"/>
                <a:ext cx="692150" cy="601663"/>
              </a:xfrm>
              <a:custGeom>
                <a:avLst/>
                <a:gdLst>
                  <a:gd name="T0" fmla="*/ 7365 w 16132"/>
                  <a:gd name="T1" fmla="*/ 10992 h 14023"/>
                  <a:gd name="T2" fmla="*/ 6620 w 16132"/>
                  <a:gd name="T3" fmla="*/ 10910 h 14023"/>
                  <a:gd name="T4" fmla="*/ 6344 w 16132"/>
                  <a:gd name="T5" fmla="*/ 10917 h 14023"/>
                  <a:gd name="T6" fmla="*/ 6106 w 16132"/>
                  <a:gd name="T7" fmla="*/ 10988 h 14023"/>
                  <a:gd name="T8" fmla="*/ 5892 w 16132"/>
                  <a:gd name="T9" fmla="*/ 11114 h 14023"/>
                  <a:gd name="T10" fmla="*/ 5710 w 16132"/>
                  <a:gd name="T11" fmla="*/ 11296 h 14023"/>
                  <a:gd name="T12" fmla="*/ 5336 w 16132"/>
                  <a:gd name="T13" fmla="*/ 11674 h 14023"/>
                  <a:gd name="T14" fmla="*/ 4873 w 16132"/>
                  <a:gd name="T15" fmla="*/ 12065 h 14023"/>
                  <a:gd name="T16" fmla="*/ 4310 w 16132"/>
                  <a:gd name="T17" fmla="*/ 12459 h 14023"/>
                  <a:gd name="T18" fmla="*/ 4388 w 16132"/>
                  <a:gd name="T19" fmla="*/ 11971 h 14023"/>
                  <a:gd name="T20" fmla="*/ 4488 w 16132"/>
                  <a:gd name="T21" fmla="*/ 11553 h 14023"/>
                  <a:gd name="T22" fmla="*/ 4535 w 16132"/>
                  <a:gd name="T23" fmla="*/ 11121 h 14023"/>
                  <a:gd name="T24" fmla="*/ 4531 w 16132"/>
                  <a:gd name="T25" fmla="*/ 10842 h 14023"/>
                  <a:gd name="T26" fmla="*/ 4442 w 16132"/>
                  <a:gd name="T27" fmla="*/ 10547 h 14023"/>
                  <a:gd name="T28" fmla="*/ 4269 w 16132"/>
                  <a:gd name="T29" fmla="*/ 10296 h 14023"/>
                  <a:gd name="T30" fmla="*/ 4023 w 16132"/>
                  <a:gd name="T31" fmla="*/ 10106 h 14023"/>
                  <a:gd name="T32" fmla="*/ 2737 w 16132"/>
                  <a:gd name="T33" fmla="*/ 9277 h 14023"/>
                  <a:gd name="T34" fmla="*/ 1706 w 16132"/>
                  <a:gd name="T35" fmla="*/ 8163 h 14023"/>
                  <a:gd name="T36" fmla="*/ 1123 w 16132"/>
                  <a:gd name="T37" fmla="*/ 6901 h 14023"/>
                  <a:gd name="T38" fmla="*/ 1090 w 16132"/>
                  <a:gd name="T39" fmla="*/ 5248 h 14023"/>
                  <a:gd name="T40" fmla="*/ 2215 w 16132"/>
                  <a:gd name="T41" fmla="*/ 3211 h 14023"/>
                  <a:gd name="T42" fmla="*/ 4409 w 16132"/>
                  <a:gd name="T43" fmla="*/ 1728 h 14023"/>
                  <a:gd name="T44" fmla="*/ 7345 w 16132"/>
                  <a:gd name="T45" fmla="*/ 1028 h 14023"/>
                  <a:gd name="T46" fmla="*/ 10490 w 16132"/>
                  <a:gd name="T47" fmla="*/ 1306 h 14023"/>
                  <a:gd name="T48" fmla="*/ 13054 w 16132"/>
                  <a:gd name="T49" fmla="*/ 2470 h 14023"/>
                  <a:gd name="T50" fmla="*/ 14695 w 16132"/>
                  <a:gd name="T51" fmla="*/ 4290 h 14023"/>
                  <a:gd name="T52" fmla="*/ 15087 w 16132"/>
                  <a:gd name="T53" fmla="*/ 6521 h 14023"/>
                  <a:gd name="T54" fmla="*/ 14100 w 16132"/>
                  <a:gd name="T55" fmla="*/ 8605 h 14023"/>
                  <a:gd name="T56" fmla="*/ 12009 w 16132"/>
                  <a:gd name="T57" fmla="*/ 10162 h 14023"/>
                  <a:gd name="T58" fmla="*/ 9140 w 16132"/>
                  <a:gd name="T59" fmla="*/ 10960 h 14023"/>
                  <a:gd name="T60" fmla="*/ 6051 w 16132"/>
                  <a:gd name="T61" fmla="*/ 189 h 14023"/>
                  <a:gd name="T62" fmla="*/ 2935 w 16132"/>
                  <a:gd name="T63" fmla="*/ 1372 h 14023"/>
                  <a:gd name="T64" fmla="*/ 796 w 16132"/>
                  <a:gd name="T65" fmla="*/ 3405 h 14023"/>
                  <a:gd name="T66" fmla="*/ 0 w 16132"/>
                  <a:gd name="T67" fmla="*/ 6010 h 14023"/>
                  <a:gd name="T68" fmla="*/ 318 w 16132"/>
                  <a:gd name="T69" fmla="*/ 7685 h 14023"/>
                  <a:gd name="T70" fmla="*/ 1211 w 16132"/>
                  <a:gd name="T71" fmla="*/ 9177 h 14023"/>
                  <a:gd name="T72" fmla="*/ 2590 w 16132"/>
                  <a:gd name="T73" fmla="*/ 10421 h 14023"/>
                  <a:gd name="T74" fmla="*/ 3529 w 16132"/>
                  <a:gd name="T75" fmla="*/ 11018 h 14023"/>
                  <a:gd name="T76" fmla="*/ 3392 w 16132"/>
                  <a:gd name="T77" fmla="*/ 11780 h 14023"/>
                  <a:gd name="T78" fmla="*/ 3075 w 16132"/>
                  <a:gd name="T79" fmla="*/ 12505 h 14023"/>
                  <a:gd name="T80" fmla="*/ 2616 w 16132"/>
                  <a:gd name="T81" fmla="*/ 13290 h 14023"/>
                  <a:gd name="T82" fmla="*/ 2522 w 16132"/>
                  <a:gd name="T83" fmla="*/ 13545 h 14023"/>
                  <a:gd name="T84" fmla="*/ 2556 w 16132"/>
                  <a:gd name="T85" fmla="*/ 13746 h 14023"/>
                  <a:gd name="T86" fmla="*/ 2670 w 16132"/>
                  <a:gd name="T87" fmla="*/ 13905 h 14023"/>
                  <a:gd name="T88" fmla="*/ 2841 w 16132"/>
                  <a:gd name="T89" fmla="*/ 14003 h 14023"/>
                  <a:gd name="T90" fmla="*/ 3078 w 16132"/>
                  <a:gd name="T91" fmla="*/ 14016 h 14023"/>
                  <a:gd name="T92" fmla="*/ 3690 w 16132"/>
                  <a:gd name="T93" fmla="*/ 13870 h 14023"/>
                  <a:gd name="T94" fmla="*/ 4910 w 16132"/>
                  <a:gd name="T95" fmla="*/ 13267 h 14023"/>
                  <a:gd name="T96" fmla="*/ 5885 w 16132"/>
                  <a:gd name="T97" fmla="*/ 12528 h 14023"/>
                  <a:gd name="T98" fmla="*/ 6475 w 16132"/>
                  <a:gd name="T99" fmla="*/ 11947 h 14023"/>
                  <a:gd name="T100" fmla="*/ 7278 w 16132"/>
                  <a:gd name="T101" fmla="*/ 11990 h 14023"/>
                  <a:gd name="T102" fmla="*/ 8481 w 16132"/>
                  <a:gd name="T103" fmla="*/ 12012 h 14023"/>
                  <a:gd name="T104" fmla="*/ 11910 w 16132"/>
                  <a:gd name="T105" fmla="*/ 11295 h 14023"/>
                  <a:gd name="T106" fmla="*/ 14530 w 16132"/>
                  <a:gd name="T107" fmla="*/ 9606 h 14023"/>
                  <a:gd name="T108" fmla="*/ 15968 w 16132"/>
                  <a:gd name="T109" fmla="*/ 7221 h 14023"/>
                  <a:gd name="T110" fmla="*/ 15878 w 16132"/>
                  <a:gd name="T111" fmla="*/ 4508 h 14023"/>
                  <a:gd name="T112" fmla="*/ 14290 w 16132"/>
                  <a:gd name="T113" fmla="*/ 2188 h 14023"/>
                  <a:gd name="T114" fmla="*/ 11563 w 16132"/>
                  <a:gd name="T115" fmla="*/ 593 h 14023"/>
                  <a:gd name="T116" fmla="*/ 8066 w 16132"/>
                  <a:gd name="T117" fmla="*/ 0 h 1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4023">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8" name="íślíḋè-TextBox 49"/>
            <p:cNvSpPr txBox="1">
              <a:spLocks/>
            </p:cNvSpPr>
            <p:nvPr/>
          </p:nvSpPr>
          <p:spPr>
            <a:xfrm>
              <a:off x="6211021" y="4285612"/>
              <a:ext cx="837476" cy="601499"/>
            </a:xfrm>
            <a:prstGeom prst="rect">
              <a:avLst/>
            </a:prstGeom>
          </p:spPr>
          <p:txBody>
            <a:bodyPr wrap="none" anchor="ctr" anchorCtr="0">
              <a:normAutofit/>
            </a:bodyPr>
            <a:lstStyle/>
            <a:p>
              <a:pPr algn="ctr"/>
              <a:r>
                <a:rPr lang="zh-CN" altLang="en-US" sz="1600" b="1" spc="300">
                  <a:solidFill>
                    <a:schemeClr val="bg1"/>
                  </a:solidFill>
                  <a:cs typeface="+mn-ea"/>
                  <a:sym typeface="+mn-lt"/>
                </a:rPr>
                <a:t>keyword</a:t>
              </a:r>
            </a:p>
          </p:txBody>
        </p:sp>
      </p:grpSp>
      <p:grpSp>
        <p:nvGrpSpPr>
          <p:cNvPr id="21" name="Group 52"/>
          <p:cNvGrpSpPr/>
          <p:nvPr/>
        </p:nvGrpSpPr>
        <p:grpSpPr>
          <a:xfrm flipH="1">
            <a:off x="7633085" y="2927963"/>
            <a:ext cx="2172982" cy="824343"/>
            <a:chOff x="3191581" y="1736196"/>
            <a:chExt cx="2425975" cy="824343"/>
          </a:xfrm>
        </p:grpSpPr>
        <p:grpSp>
          <p:nvGrpSpPr>
            <p:cNvPr id="22" name="Group 53"/>
            <p:cNvGrpSpPr/>
            <p:nvPr/>
          </p:nvGrpSpPr>
          <p:grpSpPr>
            <a:xfrm>
              <a:off x="3382081" y="1832353"/>
              <a:ext cx="2235475" cy="728186"/>
              <a:chOff x="3382081" y="1832353"/>
              <a:chExt cx="2235475" cy="728186"/>
            </a:xfrm>
          </p:grpSpPr>
          <p:cxnSp>
            <p:nvCxnSpPr>
              <p:cNvPr id="24" name="íślíḋè-Straight Connector 55"/>
              <p:cNvCxnSpPr/>
              <p:nvPr/>
            </p:nvCxnSpPr>
            <p:spPr>
              <a:xfrm>
                <a:off x="4482012" y="1832353"/>
                <a:ext cx="1135544" cy="72818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íślíḋè-Straight Connector 56"/>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íślíḋè-Oval 54"/>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9" name="组合 18"/>
          <p:cNvGrpSpPr/>
          <p:nvPr/>
        </p:nvGrpSpPr>
        <p:grpSpPr>
          <a:xfrm>
            <a:off x="8778795" y="3281866"/>
            <a:ext cx="2621175" cy="1204882"/>
            <a:chOff x="8778795" y="3281866"/>
            <a:chExt cx="2621175" cy="1204882"/>
          </a:xfrm>
        </p:grpSpPr>
        <p:sp>
          <p:nvSpPr>
            <p:cNvPr id="84" name="矩形 83"/>
            <p:cNvSpPr/>
            <p:nvPr/>
          </p:nvSpPr>
          <p:spPr>
            <a:xfrm>
              <a:off x="8778795" y="3781490"/>
              <a:ext cx="2621175"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a:t>
              </a:r>
            </a:p>
          </p:txBody>
        </p:sp>
        <p:sp>
          <p:nvSpPr>
            <p:cNvPr id="85" name="矩形 84"/>
            <p:cNvSpPr/>
            <p:nvPr/>
          </p:nvSpPr>
          <p:spPr>
            <a:xfrm>
              <a:off x="8778795" y="3281866"/>
              <a:ext cx="2327556" cy="50488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0" name="组合 9"/>
          <p:cNvGrpSpPr/>
          <p:nvPr/>
        </p:nvGrpSpPr>
        <p:grpSpPr>
          <a:xfrm>
            <a:off x="531325" y="2401361"/>
            <a:ext cx="2621175" cy="1204882"/>
            <a:chOff x="531325" y="2401361"/>
            <a:chExt cx="2621175" cy="1204882"/>
          </a:xfrm>
        </p:grpSpPr>
        <p:sp>
          <p:nvSpPr>
            <p:cNvPr id="86" name="矩形 85"/>
            <p:cNvSpPr/>
            <p:nvPr/>
          </p:nvSpPr>
          <p:spPr>
            <a:xfrm>
              <a:off x="531325" y="2900985"/>
              <a:ext cx="2621175" cy="705258"/>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87" name="矩形 86"/>
            <p:cNvSpPr/>
            <p:nvPr/>
          </p:nvSpPr>
          <p:spPr>
            <a:xfrm>
              <a:off x="824944" y="2401361"/>
              <a:ext cx="2327556"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11" name="组合 10"/>
          <p:cNvGrpSpPr/>
          <p:nvPr/>
        </p:nvGrpSpPr>
        <p:grpSpPr>
          <a:xfrm>
            <a:off x="531325" y="4401268"/>
            <a:ext cx="2621175" cy="881716"/>
            <a:chOff x="531325" y="4401268"/>
            <a:chExt cx="2621175" cy="881716"/>
          </a:xfrm>
        </p:grpSpPr>
        <p:sp>
          <p:nvSpPr>
            <p:cNvPr id="88" name="矩形 87"/>
            <p:cNvSpPr/>
            <p:nvPr/>
          </p:nvSpPr>
          <p:spPr>
            <a:xfrm>
              <a:off x="531325" y="4900892"/>
              <a:ext cx="2621175" cy="382092"/>
            </a:xfrm>
            <a:prstGeom prst="rect">
              <a:avLst/>
            </a:prstGeom>
          </p:spPr>
          <p:txBody>
            <a:bodyPr wrap="square">
              <a:spAutoFit/>
            </a:bodyPr>
            <a:lstStyle/>
            <a:p>
              <a:pPr algn="r">
                <a:lnSpc>
                  <a:spcPct val="150000"/>
                </a:lnSpc>
              </a:pPr>
              <a:r>
                <a:rPr lang="zh-CN" altLang="en-US" sz="1400">
                  <a:solidFill>
                    <a:schemeClr val="tx1">
                      <a:lumMod val="50000"/>
                      <a:lumOff val="50000"/>
                    </a:schemeClr>
                  </a:solidFill>
                  <a:cs typeface="+mn-ea"/>
                  <a:sym typeface="+mn-lt"/>
                </a:rPr>
                <a:t>Please add your text content here,</a:t>
              </a:r>
            </a:p>
          </p:txBody>
        </p:sp>
        <p:sp>
          <p:nvSpPr>
            <p:cNvPr id="89" name="矩形 88"/>
            <p:cNvSpPr/>
            <p:nvPr/>
          </p:nvSpPr>
          <p:spPr>
            <a:xfrm>
              <a:off x="824944" y="4401268"/>
              <a:ext cx="2327556" cy="504882"/>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48" name="矩形 47"/>
          <p:cNvSpPr/>
          <p:nvPr/>
        </p:nvSpPr>
        <p:spPr>
          <a:xfrm>
            <a:off x="1666992" y="692150"/>
            <a:ext cx="4297709"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next stage of work ideas</a:t>
            </a:r>
          </a:p>
        </p:txBody>
      </p:sp>
      <p:sp>
        <p:nvSpPr>
          <p:cNvPr id="49" name="圆角矩形 4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03120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0-#ppt_w/2"/>
                                          </p:val>
                                        </p:tav>
                                        <p:tav tm="100000">
                                          <p:val>
                                            <p:strVal val="#ppt_x"/>
                                          </p:val>
                                        </p:tav>
                                      </p:tavLst>
                                    </p:anim>
                                    <p:anim calcmode="lin" valueType="num">
                                      <p:cBhvr additive="base">
                                        <p:cTn id="12" dur="1000" fill="hold"/>
                                        <p:tgtEl>
                                          <p:spTgt spid="5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anim calcmode="lin" valueType="num">
                                      <p:cBhvr>
                                        <p:cTn id="16" dur="500" fill="hold"/>
                                        <p:tgtEl>
                                          <p:spTgt spid="48"/>
                                        </p:tgtEl>
                                        <p:attrNameLst>
                                          <p:attrName>ppt_w</p:attrName>
                                        </p:attrNameLst>
                                      </p:cBhvr>
                                      <p:tavLst>
                                        <p:tav tm="0" fmla="#ppt_w*sin(2.5*pi*$)">
                                          <p:val>
                                            <p:fltVal val="0"/>
                                          </p:val>
                                        </p:tav>
                                        <p:tav tm="100000">
                                          <p:val>
                                            <p:fltVal val="1"/>
                                          </p:val>
                                        </p:tav>
                                      </p:tavLst>
                                    </p:anim>
                                    <p:anim calcmode="lin" valueType="num">
                                      <p:cBhvr>
                                        <p:cTn id="17" dur="500" fill="hold"/>
                                        <p:tgtEl>
                                          <p:spTgt spid="48"/>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750"/>
                                        <p:tgtEl>
                                          <p:spTgt spid="5"/>
                                        </p:tgtEl>
                                      </p:cBhvr>
                                    </p:animEffect>
                                  </p:childTnLst>
                                </p:cTn>
                              </p:par>
                            </p:childTnLst>
                          </p:cTn>
                        </p:par>
                        <p:par>
                          <p:cTn id="22" fill="hold">
                            <p:stCondLst>
                              <p:cond delay="21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6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64" presetClass="path" presetSubtype="0" decel="100000" fill="hold" nodeType="withEffect">
                                  <p:stCondLst>
                                    <p:cond delay="0"/>
                                  </p:stCondLst>
                                  <p:childTnLst>
                                    <p:animMotion origin="layout" path="M 4.375E-6 -2.96296E-6 L 4.375E-6 -0.18472 " pathEditMode="relative" rAng="0" ptsTypes="AA">
                                      <p:cBhvr>
                                        <p:cTn id="31" dur="1250" spd="-100000" fill="hold"/>
                                        <p:tgtEl>
                                          <p:spTgt spid="10"/>
                                        </p:tgtEl>
                                        <p:attrNameLst>
                                          <p:attrName>ppt_x</p:attrName>
                                          <p:attrName>ppt_y</p:attrName>
                                        </p:attrNameLst>
                                      </p:cBhvr>
                                      <p:rCtr x="0" y="-9236"/>
                                    </p:animMotion>
                                  </p:childTnLst>
                                </p:cTn>
                              </p:par>
                            </p:childTnLst>
                          </p:cTn>
                        </p:par>
                        <p:par>
                          <p:cTn id="32" fill="hold">
                            <p:stCondLst>
                              <p:cond delay="385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435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750"/>
                                        <p:tgtEl>
                                          <p:spTgt spid="6"/>
                                        </p:tgtEl>
                                      </p:cBhvr>
                                    </p:animEffect>
                                  </p:childTnLst>
                                </p:cTn>
                              </p:par>
                            </p:childTnLst>
                          </p:cTn>
                        </p:par>
                        <p:par>
                          <p:cTn id="40" fill="hold">
                            <p:stCondLst>
                              <p:cond delay="51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6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par>
                                <p:cTn id="48" presetID="64" presetClass="path" presetSubtype="0" decel="100000" fill="hold" nodeType="withEffect">
                                  <p:stCondLst>
                                    <p:cond delay="0"/>
                                  </p:stCondLst>
                                  <p:childTnLst>
                                    <p:animMotion origin="layout" path="M 4.375E-6 -2.96296E-6 L 4.375E-6 -0.18472 " pathEditMode="relative" rAng="0" ptsTypes="AA">
                                      <p:cBhvr>
                                        <p:cTn id="49" dur="1250" spd="-100000" fill="hold"/>
                                        <p:tgtEl>
                                          <p:spTgt spid="19"/>
                                        </p:tgtEl>
                                        <p:attrNameLst>
                                          <p:attrName>ppt_x</p:attrName>
                                          <p:attrName>ppt_y</p:attrName>
                                        </p:attrNameLst>
                                      </p:cBhvr>
                                      <p:rCtr x="0" y="-9236"/>
                                    </p:animMotion>
                                  </p:childTnLst>
                                </p:cTn>
                              </p:par>
                            </p:childTnLst>
                          </p:cTn>
                        </p:par>
                        <p:par>
                          <p:cTn id="50" fill="hold">
                            <p:stCondLst>
                              <p:cond delay="6850"/>
                            </p:stCondLst>
                            <p:childTnLst>
                              <p:par>
                                <p:cTn id="51" presetID="22" presetClass="entr" presetSubtype="2"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7350"/>
                            </p:stCondLst>
                            <p:childTnLst>
                              <p:par>
                                <p:cTn id="55" presetID="22" presetClass="entr" presetSubtype="2"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750"/>
                                        <p:tgtEl>
                                          <p:spTgt spid="8"/>
                                        </p:tgtEl>
                                      </p:cBhvr>
                                    </p:animEffect>
                                  </p:childTnLst>
                                </p:cTn>
                              </p:par>
                            </p:childTnLst>
                          </p:cTn>
                        </p:par>
                        <p:par>
                          <p:cTn id="58" fill="hold">
                            <p:stCondLst>
                              <p:cond delay="81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86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childTnLst>
                                </p:cTn>
                              </p:par>
                              <p:par>
                                <p:cTn id="66" presetID="64" presetClass="path" presetSubtype="0" decel="100000" fill="hold" nodeType="withEffect">
                                  <p:stCondLst>
                                    <p:cond delay="0"/>
                                  </p:stCondLst>
                                  <p:childTnLst>
                                    <p:animMotion origin="layout" path="M 4.375E-6 -2.96296E-6 L 4.375E-6 -0.18472 " pathEditMode="relative" rAng="0" ptsTypes="AA">
                                      <p:cBhvr>
                                        <p:cTn id="67" dur="1250" spd="-100000" fill="hold"/>
                                        <p:tgtEl>
                                          <p:spTgt spid="11"/>
                                        </p:tgtEl>
                                        <p:attrNameLst>
                                          <p:attrName>ppt_x</p:attrName>
                                          <p:attrName>ppt_y</p:attrName>
                                        </p:attrNameLst>
                                      </p:cBhvr>
                                      <p:rCtr x="0" y="-9236"/>
                                    </p:animMotion>
                                  </p:childTnLst>
                                </p:cTn>
                              </p:par>
                            </p:childTnLst>
                          </p:cTn>
                        </p:par>
                        <p:par>
                          <p:cTn id="68" fill="hold">
                            <p:stCondLst>
                              <p:cond delay="9850"/>
                            </p:stCondLst>
                            <p:childTnLst>
                              <p:par>
                                <p:cTn id="69" presetID="22" presetClass="entr" presetSubtype="1"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up)">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47"/>
          <p:cNvSpPr/>
          <p:nvPr/>
        </p:nvSpPr>
        <p:spPr>
          <a:xfrm flipV="1">
            <a:off x="8529425" y="5746810"/>
            <a:ext cx="1187960" cy="339417"/>
          </a:xfrm>
          <a:custGeom>
            <a:avLst/>
            <a:gdLst>
              <a:gd name="connsiteX0" fmla="*/ 30396 w 1187960"/>
              <a:gd name="connsiteY0" fmla="*/ 339417 h 339417"/>
              <a:gd name="connsiteX1" fmla="*/ 1157564 w 1187960"/>
              <a:gd name="connsiteY1" fmla="*/ 339417 h 339417"/>
              <a:gd name="connsiteX2" fmla="*/ 1187960 w 1187960"/>
              <a:gd name="connsiteY2" fmla="*/ 309021 h 339417"/>
              <a:gd name="connsiteX3" fmla="*/ 1157564 w 1187960"/>
              <a:gd name="connsiteY3" fmla="*/ 278625 h 339417"/>
              <a:gd name="connsiteX4" fmla="*/ 1137302 w 1187960"/>
              <a:gd name="connsiteY4" fmla="*/ 278625 h 339417"/>
              <a:gd name="connsiteX5" fmla="*/ 1005889 w 1187960"/>
              <a:gd name="connsiteY5" fmla="*/ 119049 h 339417"/>
              <a:gd name="connsiteX6" fmla="*/ 967190 w 1187960"/>
              <a:gd name="connsiteY6" fmla="*/ 119049 h 339417"/>
              <a:gd name="connsiteX7" fmla="*/ 972721 w 1187960"/>
              <a:gd name="connsiteY7" fmla="*/ 110845 h 339417"/>
              <a:gd name="connsiteX8" fmla="*/ 978991 w 1187960"/>
              <a:gd name="connsiteY8" fmla="*/ 79788 h 339417"/>
              <a:gd name="connsiteX9" fmla="*/ 899203 w 1187960"/>
              <a:gd name="connsiteY9" fmla="*/ 0 h 339417"/>
              <a:gd name="connsiteX10" fmla="*/ 288757 w 1187960"/>
              <a:gd name="connsiteY10" fmla="*/ 0 h 339417"/>
              <a:gd name="connsiteX11" fmla="*/ 208969 w 1187960"/>
              <a:gd name="connsiteY11" fmla="*/ 79788 h 339417"/>
              <a:gd name="connsiteX12" fmla="*/ 215239 w 1187960"/>
              <a:gd name="connsiteY12" fmla="*/ 110845 h 339417"/>
              <a:gd name="connsiteX13" fmla="*/ 220770 w 1187960"/>
              <a:gd name="connsiteY13" fmla="*/ 119049 h 339417"/>
              <a:gd name="connsiteX14" fmla="*/ 182071 w 1187960"/>
              <a:gd name="connsiteY14" fmla="*/ 119049 h 339417"/>
              <a:gd name="connsiteX15" fmla="*/ 50659 w 1187960"/>
              <a:gd name="connsiteY15" fmla="*/ 278625 h 339417"/>
              <a:gd name="connsiteX16" fmla="*/ 30396 w 1187960"/>
              <a:gd name="connsiteY16" fmla="*/ 278625 h 339417"/>
              <a:gd name="connsiteX17" fmla="*/ 0 w 1187960"/>
              <a:gd name="connsiteY17" fmla="*/ 309021 h 339417"/>
              <a:gd name="connsiteX18" fmla="*/ 30396 w 1187960"/>
              <a:gd name="connsiteY18" fmla="*/ 339417 h 3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960" h="339417">
                <a:moveTo>
                  <a:pt x="30396" y="339417"/>
                </a:moveTo>
                <a:lnTo>
                  <a:pt x="1157564" y="339417"/>
                </a:lnTo>
                <a:cubicBezTo>
                  <a:pt x="1174351" y="339417"/>
                  <a:pt x="1187960" y="325808"/>
                  <a:pt x="1187960" y="309021"/>
                </a:cubicBezTo>
                <a:cubicBezTo>
                  <a:pt x="1187960" y="292234"/>
                  <a:pt x="1174351" y="278625"/>
                  <a:pt x="1157564" y="278625"/>
                </a:cubicBezTo>
                <a:lnTo>
                  <a:pt x="1137302" y="278625"/>
                </a:lnTo>
                <a:lnTo>
                  <a:pt x="1005889" y="119049"/>
                </a:lnTo>
                <a:lnTo>
                  <a:pt x="967190" y="119049"/>
                </a:lnTo>
                <a:lnTo>
                  <a:pt x="972721" y="110845"/>
                </a:lnTo>
                <a:cubicBezTo>
                  <a:pt x="976759" y="101299"/>
                  <a:pt x="978991" y="90804"/>
                  <a:pt x="978991" y="79788"/>
                </a:cubicBezTo>
                <a:cubicBezTo>
                  <a:pt x="978991" y="35722"/>
                  <a:pt x="943269" y="0"/>
                  <a:pt x="899203" y="0"/>
                </a:cubicBezTo>
                <a:lnTo>
                  <a:pt x="288757" y="0"/>
                </a:lnTo>
                <a:cubicBezTo>
                  <a:pt x="244691" y="0"/>
                  <a:pt x="208969" y="35722"/>
                  <a:pt x="208969" y="79788"/>
                </a:cubicBezTo>
                <a:cubicBezTo>
                  <a:pt x="208969" y="90804"/>
                  <a:pt x="211202" y="101299"/>
                  <a:pt x="215239" y="110845"/>
                </a:cubicBezTo>
                <a:lnTo>
                  <a:pt x="220770" y="119049"/>
                </a:lnTo>
                <a:lnTo>
                  <a:pt x="182071" y="119049"/>
                </a:lnTo>
                <a:lnTo>
                  <a:pt x="50659" y="278625"/>
                </a:lnTo>
                <a:lnTo>
                  <a:pt x="30396" y="278625"/>
                </a:lnTo>
                <a:cubicBezTo>
                  <a:pt x="13609" y="278625"/>
                  <a:pt x="0" y="292234"/>
                  <a:pt x="0" y="309021"/>
                </a:cubicBezTo>
                <a:cubicBezTo>
                  <a:pt x="0" y="325808"/>
                  <a:pt x="13609" y="339417"/>
                  <a:pt x="30396" y="339417"/>
                </a:cubicBezTo>
                <a:close/>
              </a:path>
            </a:pathLst>
          </a:cu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圆角矩形 48"/>
          <p:cNvSpPr/>
          <p:nvPr/>
        </p:nvSpPr>
        <p:spPr>
          <a:xfrm>
            <a:off x="8529425" y="5592299"/>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圆角矩形 49"/>
          <p:cNvSpPr/>
          <p:nvPr/>
        </p:nvSpPr>
        <p:spPr>
          <a:xfrm>
            <a:off x="8529425" y="5432723"/>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1" name="圆角矩形 50"/>
          <p:cNvSpPr/>
          <p:nvPr/>
        </p:nvSpPr>
        <p:spPr>
          <a:xfrm>
            <a:off x="8529425" y="5273147"/>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圆角矩形 51"/>
          <p:cNvSpPr/>
          <p:nvPr/>
        </p:nvSpPr>
        <p:spPr>
          <a:xfrm>
            <a:off x="8529425" y="5113571"/>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任意多边形 52"/>
          <p:cNvSpPr/>
          <p:nvPr/>
        </p:nvSpPr>
        <p:spPr>
          <a:xfrm rot="10800000" flipV="1">
            <a:off x="7761255" y="2335495"/>
            <a:ext cx="2746536" cy="766496"/>
          </a:xfrm>
          <a:custGeom>
            <a:avLst/>
            <a:gdLst>
              <a:gd name="connsiteX0" fmla="*/ 2801151 w 2801151"/>
              <a:gd name="connsiteY0" fmla="*/ 0 h 766496"/>
              <a:gd name="connsiteX1" fmla="*/ 0 w 2801151"/>
              <a:gd name="connsiteY1" fmla="*/ 335391 h 766496"/>
              <a:gd name="connsiteX2" fmla="*/ 86866 w 2801151"/>
              <a:gd name="connsiteY2" fmla="*/ 622551 h 766496"/>
              <a:gd name="connsiteX3" fmla="*/ 2801151 w 2801151"/>
              <a:gd name="connsiteY3" fmla="*/ 766496 h 766496"/>
            </a:gdLst>
            <a:ahLst/>
            <a:cxnLst>
              <a:cxn ang="0">
                <a:pos x="connsiteX0" y="connsiteY0"/>
              </a:cxn>
              <a:cxn ang="0">
                <a:pos x="connsiteX1" y="connsiteY1"/>
              </a:cxn>
              <a:cxn ang="0">
                <a:pos x="connsiteX2" y="connsiteY2"/>
              </a:cxn>
              <a:cxn ang="0">
                <a:pos x="connsiteX3" y="connsiteY3"/>
              </a:cxn>
            </a:cxnLst>
            <a:rect l="l" t="t" r="r" b="b"/>
            <a:pathLst>
              <a:path w="2801151" h="766496">
                <a:moveTo>
                  <a:pt x="2801151" y="0"/>
                </a:moveTo>
                <a:lnTo>
                  <a:pt x="0" y="335391"/>
                </a:lnTo>
                <a:lnTo>
                  <a:pt x="86866" y="622551"/>
                </a:lnTo>
                <a:lnTo>
                  <a:pt x="2801151" y="766496"/>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4" name="任意多边形 53"/>
          <p:cNvSpPr/>
          <p:nvPr/>
        </p:nvSpPr>
        <p:spPr>
          <a:xfrm rot="2600785">
            <a:off x="9175785" y="1404184"/>
            <a:ext cx="876009" cy="576268"/>
          </a:xfrm>
          <a:custGeom>
            <a:avLst/>
            <a:gdLst>
              <a:gd name="connsiteX0" fmla="*/ 2923712 w 2923712"/>
              <a:gd name="connsiteY0" fmla="*/ 0 h 781712"/>
              <a:gd name="connsiteX1" fmla="*/ 2811363 w 2923712"/>
              <a:gd name="connsiteY1" fmla="*/ 781712 h 781712"/>
              <a:gd name="connsiteX2" fmla="*/ 86866 w 2923712"/>
              <a:gd name="connsiteY2" fmla="*/ 637226 h 781712"/>
              <a:gd name="connsiteX3" fmla="*/ 0 w 2923712"/>
              <a:gd name="connsiteY3" fmla="*/ 350066 h 781712"/>
            </a:gdLst>
            <a:ahLst/>
            <a:cxnLst>
              <a:cxn ang="0">
                <a:pos x="connsiteX0" y="connsiteY0"/>
              </a:cxn>
              <a:cxn ang="0">
                <a:pos x="connsiteX1" y="connsiteY1"/>
              </a:cxn>
              <a:cxn ang="0">
                <a:pos x="connsiteX2" y="connsiteY2"/>
              </a:cxn>
              <a:cxn ang="0">
                <a:pos x="connsiteX3" y="connsiteY3"/>
              </a:cxn>
            </a:cxnLst>
            <a:rect l="l" t="t" r="r" b="b"/>
            <a:pathLst>
              <a:path w="2923712" h="781712">
                <a:moveTo>
                  <a:pt x="2923712" y="0"/>
                </a:moveTo>
                <a:lnTo>
                  <a:pt x="2811363" y="781712"/>
                </a:lnTo>
                <a:lnTo>
                  <a:pt x="86866" y="637226"/>
                </a:lnTo>
                <a:lnTo>
                  <a:pt x="0" y="350066"/>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任意多边形 54"/>
          <p:cNvSpPr/>
          <p:nvPr/>
        </p:nvSpPr>
        <p:spPr>
          <a:xfrm rot="19540161">
            <a:off x="7672412" y="2528364"/>
            <a:ext cx="2923712" cy="781712"/>
          </a:xfrm>
          <a:custGeom>
            <a:avLst/>
            <a:gdLst>
              <a:gd name="connsiteX0" fmla="*/ 2923712 w 2923712"/>
              <a:gd name="connsiteY0" fmla="*/ 0 h 781712"/>
              <a:gd name="connsiteX1" fmla="*/ 2811363 w 2923712"/>
              <a:gd name="connsiteY1" fmla="*/ 781712 h 781712"/>
              <a:gd name="connsiteX2" fmla="*/ 86866 w 2923712"/>
              <a:gd name="connsiteY2" fmla="*/ 637226 h 781712"/>
              <a:gd name="connsiteX3" fmla="*/ 0 w 2923712"/>
              <a:gd name="connsiteY3" fmla="*/ 350066 h 781712"/>
            </a:gdLst>
            <a:ahLst/>
            <a:cxnLst>
              <a:cxn ang="0">
                <a:pos x="connsiteX0" y="connsiteY0"/>
              </a:cxn>
              <a:cxn ang="0">
                <a:pos x="connsiteX1" y="connsiteY1"/>
              </a:cxn>
              <a:cxn ang="0">
                <a:pos x="connsiteX2" y="connsiteY2"/>
              </a:cxn>
              <a:cxn ang="0">
                <a:pos x="connsiteX3" y="connsiteY3"/>
              </a:cxn>
            </a:cxnLst>
            <a:rect l="l" t="t" r="r" b="b"/>
            <a:pathLst>
              <a:path w="2923712" h="781712">
                <a:moveTo>
                  <a:pt x="2923712" y="0"/>
                </a:moveTo>
                <a:lnTo>
                  <a:pt x="2811363" y="781712"/>
                </a:lnTo>
                <a:lnTo>
                  <a:pt x="86866" y="637226"/>
                </a:lnTo>
                <a:lnTo>
                  <a:pt x="0" y="350066"/>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任意多边形 55"/>
          <p:cNvSpPr/>
          <p:nvPr/>
        </p:nvSpPr>
        <p:spPr>
          <a:xfrm rot="1009422">
            <a:off x="7850415" y="3836866"/>
            <a:ext cx="2133105" cy="380129"/>
          </a:xfrm>
          <a:custGeom>
            <a:avLst/>
            <a:gdLst>
              <a:gd name="connsiteX0" fmla="*/ 0 w 2133105"/>
              <a:gd name="connsiteY0" fmla="*/ 180354 h 380129"/>
              <a:gd name="connsiteX1" fmla="*/ 2133105 w 2133105"/>
              <a:gd name="connsiteY1" fmla="*/ 0 h 380129"/>
              <a:gd name="connsiteX2" fmla="*/ 1847871 w 2133105"/>
              <a:gd name="connsiteY2" fmla="*/ 380129 h 380129"/>
              <a:gd name="connsiteX3" fmla="*/ 132140 w 2133105"/>
              <a:gd name="connsiteY3" fmla="*/ 315878 h 380129"/>
            </a:gdLst>
            <a:ahLst/>
            <a:cxnLst>
              <a:cxn ang="0">
                <a:pos x="connsiteX0" y="connsiteY0"/>
              </a:cxn>
              <a:cxn ang="0">
                <a:pos x="connsiteX1" y="connsiteY1"/>
              </a:cxn>
              <a:cxn ang="0">
                <a:pos x="connsiteX2" y="connsiteY2"/>
              </a:cxn>
              <a:cxn ang="0">
                <a:pos x="connsiteX3" y="connsiteY3"/>
              </a:cxn>
            </a:cxnLst>
            <a:rect l="l" t="t" r="r" b="b"/>
            <a:pathLst>
              <a:path w="2133105" h="380129">
                <a:moveTo>
                  <a:pt x="0" y="180354"/>
                </a:moveTo>
                <a:lnTo>
                  <a:pt x="2133105" y="0"/>
                </a:lnTo>
                <a:lnTo>
                  <a:pt x="1847871" y="380129"/>
                </a:lnTo>
                <a:lnTo>
                  <a:pt x="132140" y="315878"/>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任意多边形 56"/>
          <p:cNvSpPr/>
          <p:nvPr/>
        </p:nvSpPr>
        <p:spPr>
          <a:xfrm rot="19783485">
            <a:off x="7994249" y="3341076"/>
            <a:ext cx="2813669" cy="414220"/>
          </a:xfrm>
          <a:custGeom>
            <a:avLst/>
            <a:gdLst>
              <a:gd name="connsiteX0" fmla="*/ 2813669 w 2813669"/>
              <a:gd name="connsiteY0" fmla="*/ 0 h 414220"/>
              <a:gd name="connsiteX1" fmla="*/ 2541104 w 2813669"/>
              <a:gd name="connsiteY1" fmla="*/ 414220 h 414220"/>
              <a:gd name="connsiteX2" fmla="*/ 77909 w 2813669"/>
              <a:gd name="connsiteY2" fmla="*/ 339594 h 414220"/>
              <a:gd name="connsiteX3" fmla="*/ 0 w 2813669"/>
              <a:gd name="connsiteY3" fmla="*/ 192460 h 414220"/>
            </a:gdLst>
            <a:ahLst/>
            <a:cxnLst>
              <a:cxn ang="0">
                <a:pos x="connsiteX0" y="connsiteY0"/>
              </a:cxn>
              <a:cxn ang="0">
                <a:pos x="connsiteX1" y="connsiteY1"/>
              </a:cxn>
              <a:cxn ang="0">
                <a:pos x="connsiteX2" y="connsiteY2"/>
              </a:cxn>
              <a:cxn ang="0">
                <a:pos x="connsiteX3" y="connsiteY3"/>
              </a:cxn>
            </a:cxnLst>
            <a:rect l="l" t="t" r="r" b="b"/>
            <a:pathLst>
              <a:path w="2813669" h="414220">
                <a:moveTo>
                  <a:pt x="2813669" y="0"/>
                </a:moveTo>
                <a:lnTo>
                  <a:pt x="2541104" y="414220"/>
                </a:lnTo>
                <a:lnTo>
                  <a:pt x="77909" y="339594"/>
                </a:lnTo>
                <a:lnTo>
                  <a:pt x="0" y="192460"/>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任意多边形 57"/>
          <p:cNvSpPr/>
          <p:nvPr/>
        </p:nvSpPr>
        <p:spPr>
          <a:xfrm rot="1325021">
            <a:off x="8088215" y="4553491"/>
            <a:ext cx="1703666" cy="163142"/>
          </a:xfrm>
          <a:custGeom>
            <a:avLst/>
            <a:gdLst>
              <a:gd name="connsiteX0" fmla="*/ 0 w 1718891"/>
              <a:gd name="connsiteY0" fmla="*/ 0 h 163142"/>
              <a:gd name="connsiteX1" fmla="*/ 1718891 w 1718891"/>
              <a:gd name="connsiteY1" fmla="*/ 0 h 163142"/>
              <a:gd name="connsiteX2" fmla="*/ 1688795 w 1718891"/>
              <a:gd name="connsiteY2" fmla="*/ 118926 h 163142"/>
              <a:gd name="connsiteX3" fmla="*/ 1679016 w 1718891"/>
              <a:gd name="connsiteY3" fmla="*/ 130381 h 163142"/>
              <a:gd name="connsiteX4" fmla="*/ 484391 w 1718891"/>
              <a:gd name="connsiteY4" fmla="*/ 163142 h 163142"/>
              <a:gd name="connsiteX5" fmla="*/ 121926 w 1718891"/>
              <a:gd name="connsiteY5" fmla="*/ 163142 h 16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891" h="163142">
                <a:moveTo>
                  <a:pt x="0" y="0"/>
                </a:moveTo>
                <a:lnTo>
                  <a:pt x="1718891" y="0"/>
                </a:lnTo>
                <a:lnTo>
                  <a:pt x="1688795" y="118926"/>
                </a:lnTo>
                <a:lnTo>
                  <a:pt x="1679016" y="130381"/>
                </a:lnTo>
                <a:lnTo>
                  <a:pt x="484391" y="163142"/>
                </a:lnTo>
                <a:lnTo>
                  <a:pt x="121926" y="163142"/>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任意多边形 58"/>
          <p:cNvSpPr/>
          <p:nvPr/>
        </p:nvSpPr>
        <p:spPr>
          <a:xfrm rot="20441893">
            <a:off x="8337232" y="4425712"/>
            <a:ext cx="1757176" cy="322665"/>
          </a:xfrm>
          <a:custGeom>
            <a:avLst/>
            <a:gdLst>
              <a:gd name="connsiteX0" fmla="*/ 1759448 w 1759448"/>
              <a:gd name="connsiteY0" fmla="*/ 0 h 331019"/>
              <a:gd name="connsiteX1" fmla="*/ 1524819 w 1759448"/>
              <a:gd name="connsiteY1" fmla="*/ 331019 h 331019"/>
              <a:gd name="connsiteX2" fmla="*/ 46507 w 1759448"/>
              <a:gd name="connsiteY2" fmla="*/ 272413 h 331019"/>
              <a:gd name="connsiteX3" fmla="*/ 0 w 1759448"/>
              <a:gd name="connsiteY3" fmla="*/ 157482 h 331019"/>
            </a:gdLst>
            <a:ahLst/>
            <a:cxnLst>
              <a:cxn ang="0">
                <a:pos x="connsiteX0" y="connsiteY0"/>
              </a:cxn>
              <a:cxn ang="0">
                <a:pos x="connsiteX1" y="connsiteY1"/>
              </a:cxn>
              <a:cxn ang="0">
                <a:pos x="connsiteX2" y="connsiteY2"/>
              </a:cxn>
              <a:cxn ang="0">
                <a:pos x="connsiteX3" y="connsiteY3"/>
              </a:cxn>
            </a:cxnLst>
            <a:rect l="l" t="t" r="r" b="b"/>
            <a:pathLst>
              <a:path w="1759448" h="331019">
                <a:moveTo>
                  <a:pt x="1759448" y="0"/>
                </a:moveTo>
                <a:lnTo>
                  <a:pt x="1524819" y="331019"/>
                </a:lnTo>
                <a:lnTo>
                  <a:pt x="46507" y="272413"/>
                </a:lnTo>
                <a:lnTo>
                  <a:pt x="0" y="157482"/>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任意多边形 59"/>
          <p:cNvSpPr/>
          <p:nvPr/>
        </p:nvSpPr>
        <p:spPr>
          <a:xfrm>
            <a:off x="8382813" y="4876426"/>
            <a:ext cx="1393494" cy="123956"/>
          </a:xfrm>
          <a:custGeom>
            <a:avLst/>
            <a:gdLst>
              <a:gd name="connsiteX0" fmla="*/ 0 w 1403932"/>
              <a:gd name="connsiteY0" fmla="*/ 0 h 102584"/>
              <a:gd name="connsiteX1" fmla="*/ 1403932 w 1403932"/>
              <a:gd name="connsiteY1" fmla="*/ 0 h 102584"/>
              <a:gd name="connsiteX2" fmla="*/ 1403932 w 1403932"/>
              <a:gd name="connsiteY2" fmla="*/ 5111 h 102584"/>
              <a:gd name="connsiteX3" fmla="*/ 1299756 w 1403932"/>
              <a:gd name="connsiteY3" fmla="*/ 102584 h 102584"/>
              <a:gd name="connsiteX4" fmla="*/ 95984 w 1403932"/>
              <a:gd name="connsiteY4" fmla="*/ 102584 h 10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32" h="102584">
                <a:moveTo>
                  <a:pt x="0" y="0"/>
                </a:moveTo>
                <a:lnTo>
                  <a:pt x="1403932" y="0"/>
                </a:lnTo>
                <a:lnTo>
                  <a:pt x="1403932" y="5111"/>
                </a:lnTo>
                <a:lnTo>
                  <a:pt x="1299756" y="102584"/>
                </a:lnTo>
                <a:lnTo>
                  <a:pt x="95984" y="102584"/>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梯形 60"/>
          <p:cNvSpPr/>
          <p:nvPr/>
        </p:nvSpPr>
        <p:spPr>
          <a:xfrm rot="18771027">
            <a:off x="7174236" y="1769088"/>
            <a:ext cx="2364335" cy="552641"/>
          </a:xfrm>
          <a:prstGeom prst="trapezoid">
            <a:avLst>
              <a:gd name="adj" fmla="val 98312"/>
            </a:avLst>
          </a:pr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2" name="矩形 61"/>
          <p:cNvSpPr/>
          <p:nvPr/>
        </p:nvSpPr>
        <p:spPr>
          <a:xfrm>
            <a:off x="1501404" y="2691761"/>
            <a:ext cx="5356595"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63" name="矩形 62"/>
          <p:cNvSpPr/>
          <p:nvPr/>
        </p:nvSpPr>
        <p:spPr>
          <a:xfrm>
            <a:off x="1501405" y="2082479"/>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64" name="矩形 63"/>
          <p:cNvSpPr/>
          <p:nvPr/>
        </p:nvSpPr>
        <p:spPr>
          <a:xfrm>
            <a:off x="1501404" y="3910070"/>
            <a:ext cx="5356595" cy="135158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 Please add your text content here, or copy your text, paste it here, and select only the text.</a:t>
            </a:r>
          </a:p>
        </p:txBody>
      </p:sp>
      <p:cxnSp>
        <p:nvCxnSpPr>
          <p:cNvPr id="66" name="íṩľíḍè-Straight Connector 19"/>
          <p:cNvCxnSpPr/>
          <p:nvPr/>
        </p:nvCxnSpPr>
        <p:spPr>
          <a:xfrm>
            <a:off x="1574174" y="3654319"/>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666992" y="692150"/>
            <a:ext cx="4538023"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The next phase of the goal plan</a:t>
            </a:r>
          </a:p>
        </p:txBody>
      </p:sp>
      <p:sp>
        <p:nvSpPr>
          <p:cNvPr id="24" name="圆角矩形 23"/>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93885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ppt_w</p:attrName>
                                        </p:attrNameLst>
                                      </p:cBhvr>
                                      <p:tavLst>
                                        <p:tav tm="0" fmla="#ppt_w*sin(2.5*pi*$)">
                                          <p:val>
                                            <p:fltVal val="0"/>
                                          </p:val>
                                        </p:tav>
                                        <p:tav tm="100000">
                                          <p:val>
                                            <p:fltVal val="1"/>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22" presetClass="entr" presetSubtype="4"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par>
                          <p:cTn id="22" fill="hold">
                            <p:stCondLst>
                              <p:cond delay="1850"/>
                            </p:stCondLst>
                            <p:childTnLst>
                              <p:par>
                                <p:cTn id="23" presetID="2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250"/>
                                        <p:tgtEl>
                                          <p:spTgt spid="49"/>
                                        </p:tgtEl>
                                      </p:cBhvr>
                                    </p:animEffect>
                                  </p:childTnLst>
                                </p:cTn>
                              </p:par>
                            </p:childTnLst>
                          </p:cTn>
                        </p:par>
                        <p:par>
                          <p:cTn id="26" fill="hold">
                            <p:stCondLst>
                              <p:cond delay="2100"/>
                            </p:stCondLst>
                            <p:childTnLst>
                              <p:par>
                                <p:cTn id="27" presetID="22" presetClass="entr" presetSubtype="4"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250"/>
                                        <p:tgtEl>
                                          <p:spTgt spid="50"/>
                                        </p:tgtEl>
                                      </p:cBhvr>
                                    </p:animEffect>
                                  </p:childTnLst>
                                </p:cTn>
                              </p:par>
                            </p:childTnLst>
                          </p:cTn>
                        </p:par>
                        <p:par>
                          <p:cTn id="30" fill="hold">
                            <p:stCondLst>
                              <p:cond delay="2350"/>
                            </p:stCondLst>
                            <p:childTnLst>
                              <p:par>
                                <p:cTn id="31" presetID="2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250"/>
                                        <p:tgtEl>
                                          <p:spTgt spid="51"/>
                                        </p:tgtEl>
                                      </p:cBhvr>
                                    </p:animEffect>
                                  </p:childTnLst>
                                </p:cTn>
                              </p:par>
                            </p:childTnLst>
                          </p:cTn>
                        </p:par>
                        <p:par>
                          <p:cTn id="34" fill="hold">
                            <p:stCondLst>
                              <p:cond delay="2600"/>
                            </p:stCondLst>
                            <p:childTnLst>
                              <p:par>
                                <p:cTn id="35" presetID="22" presetClass="entr" presetSubtype="4"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250"/>
                                        <p:tgtEl>
                                          <p:spTgt spid="52"/>
                                        </p:tgtEl>
                                      </p:cBhvr>
                                    </p:animEffect>
                                  </p:childTnLst>
                                </p:cTn>
                              </p:par>
                            </p:childTnLst>
                          </p:cTn>
                        </p:par>
                        <p:par>
                          <p:cTn id="38" fill="hold">
                            <p:stCondLst>
                              <p:cond delay="2850"/>
                            </p:stCondLst>
                            <p:childTnLst>
                              <p:par>
                                <p:cTn id="39" presetID="2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350"/>
                            </p:stCondLst>
                            <p:childTnLst>
                              <p:par>
                                <p:cTn id="43" presetID="22" presetClass="entr" presetSubtype="4"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500"/>
                                        <p:tgtEl>
                                          <p:spTgt spid="59"/>
                                        </p:tgtEl>
                                      </p:cBhvr>
                                    </p:animEffect>
                                  </p:childTnLst>
                                </p:cTn>
                              </p:par>
                              <p:par>
                                <p:cTn id="46" presetID="22" presetClass="entr" presetSubtype="2" fill="hold" grpId="0" nodeType="withEffect">
                                  <p:stCondLst>
                                    <p:cond delay="250"/>
                                  </p:stCondLst>
                                  <p:childTnLst>
                                    <p:set>
                                      <p:cBhvr>
                                        <p:cTn id="47" dur="1" fill="hold">
                                          <p:stCondLst>
                                            <p:cond delay="0"/>
                                          </p:stCondLst>
                                        </p:cTn>
                                        <p:tgtEl>
                                          <p:spTgt spid="58"/>
                                        </p:tgtEl>
                                        <p:attrNameLst>
                                          <p:attrName>style.visibility</p:attrName>
                                        </p:attrNameLst>
                                      </p:cBhvr>
                                      <p:to>
                                        <p:strVal val="visible"/>
                                      </p:to>
                                    </p:set>
                                    <p:animEffect transition="in" filter="wipe(right)">
                                      <p:cBhvr>
                                        <p:cTn id="48" dur="500"/>
                                        <p:tgtEl>
                                          <p:spTgt spid="58"/>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par>
                                <p:cTn id="52" presetID="22" presetClass="entr" presetSubtype="8" fill="hold" grpId="0" nodeType="withEffect">
                                  <p:stCondLst>
                                    <p:cond delay="75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2" fill="hold" grpId="0" nodeType="withEffect">
                                  <p:stCondLst>
                                    <p:cond delay="1250"/>
                                  </p:stCondLst>
                                  <p:childTnLst>
                                    <p:set>
                                      <p:cBhvr>
                                        <p:cTn id="59" dur="1" fill="hold">
                                          <p:stCondLst>
                                            <p:cond delay="0"/>
                                          </p:stCondLst>
                                        </p:cTn>
                                        <p:tgtEl>
                                          <p:spTgt spid="53"/>
                                        </p:tgtEl>
                                        <p:attrNameLst>
                                          <p:attrName>style.visibility</p:attrName>
                                        </p:attrNameLst>
                                      </p:cBhvr>
                                      <p:to>
                                        <p:strVal val="visible"/>
                                      </p:to>
                                    </p:set>
                                    <p:animEffect transition="in" filter="wipe(right)">
                                      <p:cBhvr>
                                        <p:cTn id="60" dur="500"/>
                                        <p:tgtEl>
                                          <p:spTgt spid="53"/>
                                        </p:tgtEl>
                                      </p:cBhvr>
                                    </p:animEffect>
                                  </p:childTnLst>
                                </p:cTn>
                              </p:par>
                              <p:par>
                                <p:cTn id="61" presetID="22" presetClass="entr" presetSubtype="4" fill="hold" grpId="0" nodeType="withEffect">
                                  <p:stCondLst>
                                    <p:cond delay="1500"/>
                                  </p:stCondLst>
                                  <p:childTnLst>
                                    <p:set>
                                      <p:cBhvr>
                                        <p:cTn id="62" dur="1" fill="hold">
                                          <p:stCondLst>
                                            <p:cond delay="0"/>
                                          </p:stCondLst>
                                        </p:cTn>
                                        <p:tgtEl>
                                          <p:spTgt spid="54"/>
                                        </p:tgtEl>
                                        <p:attrNameLst>
                                          <p:attrName>style.visibility</p:attrName>
                                        </p:attrNameLst>
                                      </p:cBhvr>
                                      <p:to>
                                        <p:strVal val="visible"/>
                                      </p:to>
                                    </p:set>
                                    <p:animEffect transition="in" filter="wipe(down)">
                                      <p:cBhvr>
                                        <p:cTn id="63" dur="500"/>
                                        <p:tgtEl>
                                          <p:spTgt spid="54"/>
                                        </p:tgtEl>
                                      </p:cBhvr>
                                    </p:animEffect>
                                  </p:childTnLst>
                                </p:cTn>
                              </p:par>
                              <p:par>
                                <p:cTn id="64" presetID="22" presetClass="entr" presetSubtype="4" fill="hold" grpId="0" nodeType="withEffect">
                                  <p:stCondLst>
                                    <p:cond delay="175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childTnLst>
                          </p:cTn>
                        </p:par>
                        <p:par>
                          <p:cTn id="67" fill="hold">
                            <p:stCondLst>
                              <p:cond delay="5600"/>
                            </p:stCondLst>
                            <p:childTnLst>
                              <p:par>
                                <p:cTn id="68" presetID="1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childTnLst>
                                </p:cTn>
                              </p:par>
                              <p:par>
                                <p:cTn id="71" presetID="64" presetClass="path" presetSubtype="0" decel="100000" fill="hold" grpId="1" nodeType="withEffect">
                                  <p:stCondLst>
                                    <p:cond delay="0"/>
                                  </p:stCondLst>
                                  <p:childTnLst>
                                    <p:animMotion origin="layout" path="M 4.375E-6 -2.96296E-6 L 4.375E-6 -0.18472 " pathEditMode="relative" rAng="0" ptsTypes="AA">
                                      <p:cBhvr>
                                        <p:cTn id="72" dur="1250" spd="-100000" fill="hold"/>
                                        <p:tgtEl>
                                          <p:spTgt spid="63"/>
                                        </p:tgtEl>
                                        <p:attrNameLst>
                                          <p:attrName>ppt_x</p:attrName>
                                          <p:attrName>ppt_y</p:attrName>
                                        </p:attrNameLst>
                                      </p:cBhvr>
                                      <p:rCtr x="0" y="-9236"/>
                                    </p:animMotion>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1000"/>
                                        <p:tgtEl>
                                          <p:spTgt spid="62"/>
                                        </p:tgtEl>
                                      </p:cBhvr>
                                    </p:animEffect>
                                  </p:childTnLst>
                                </p:cTn>
                              </p:par>
                              <p:par>
                                <p:cTn id="76" presetID="64" presetClass="path" presetSubtype="0" decel="100000" fill="hold" grpId="1" nodeType="withEffect">
                                  <p:stCondLst>
                                    <p:cond delay="0"/>
                                  </p:stCondLst>
                                  <p:childTnLst>
                                    <p:animMotion origin="layout" path="M 4.375E-6 1.11111E-6 L 4.375E-6 -0.34468 " pathEditMode="relative" rAng="0" ptsTypes="AA">
                                      <p:cBhvr>
                                        <p:cTn id="77" dur="1500" spd="-100000" fill="hold"/>
                                        <p:tgtEl>
                                          <p:spTgt spid="62"/>
                                        </p:tgtEl>
                                        <p:attrNameLst>
                                          <p:attrName>ppt_x</p:attrName>
                                          <p:attrName>ppt_y</p:attrName>
                                        </p:attrNameLst>
                                      </p:cBhvr>
                                      <p:rCtr x="0" y="-17245"/>
                                    </p:animMotion>
                                  </p:childTnLst>
                                </p:cTn>
                              </p:par>
                              <p:par>
                                <p:cTn id="78" presetID="10" presetClass="entr" presetSubtype="0" fill="hold" nodeType="withEffect">
                                  <p:stCondLst>
                                    <p:cond delay="50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childTnLst>
                                </p:cTn>
                              </p:par>
                              <p:par>
                                <p:cTn id="84" presetID="64" presetClass="path" presetSubtype="0" decel="100000" fill="hold" grpId="1" nodeType="withEffect">
                                  <p:stCondLst>
                                    <p:cond delay="0"/>
                                  </p:stCondLst>
                                  <p:childTnLst>
                                    <p:animMotion origin="layout" path="M 4.375E-6 1.11111E-6 L 4.375E-6 -0.50417 " pathEditMode="relative" rAng="0" ptsTypes="AA">
                                      <p:cBhvr>
                                        <p:cTn id="85" dur="1750" spd="-100000" fill="hold"/>
                                        <p:tgtEl>
                                          <p:spTgt spid="64"/>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2" grpId="1"/>
      <p:bldP spid="63" grpId="0"/>
      <p:bldP spid="63" grpId="1"/>
      <p:bldP spid="64" grpId="0"/>
      <p:bldP spid="64" grpId="1"/>
      <p:bldP spid="23" grpId="0"/>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Oval 7"/>
          <p:cNvSpPr/>
          <p:nvPr/>
        </p:nvSpPr>
        <p:spPr>
          <a:xfrm>
            <a:off x="3842658"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ṣļîḑé-Arc 8"/>
          <p:cNvSpPr/>
          <p:nvPr/>
        </p:nvSpPr>
        <p:spPr>
          <a:xfrm>
            <a:off x="3842658" y="1880828"/>
            <a:ext cx="1828800" cy="1828800"/>
          </a:xfrm>
          <a:prstGeom prst="arc">
            <a:avLst>
              <a:gd name="adj1" fmla="val 16200000"/>
              <a:gd name="adj2" fmla="val 5682519"/>
            </a:avLst>
          </a:prstGeom>
          <a:noFill/>
          <a:ln w="76200" cap="rnd">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ṣļîḑé-Oval 10"/>
          <p:cNvSpPr/>
          <p:nvPr/>
        </p:nvSpPr>
        <p:spPr>
          <a:xfrm>
            <a:off x="6520544"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ṣļîḑé-Arc 11"/>
          <p:cNvSpPr/>
          <p:nvPr/>
        </p:nvSpPr>
        <p:spPr>
          <a:xfrm>
            <a:off x="6520544" y="1880828"/>
            <a:ext cx="1828800" cy="1828800"/>
          </a:xfrm>
          <a:prstGeom prst="arc">
            <a:avLst>
              <a:gd name="adj1" fmla="val 16200000"/>
              <a:gd name="adj2" fmla="val 19153541"/>
            </a:avLst>
          </a:prstGeom>
          <a:noFill/>
          <a:ln w="76200" cap="rnd">
            <a:solidFill>
              <a:srgbClr val="A631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ṣļîḑé-Oval 13"/>
          <p:cNvSpPr/>
          <p:nvPr/>
        </p:nvSpPr>
        <p:spPr>
          <a:xfrm>
            <a:off x="9198430"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îṣļîḑé-Arc 14"/>
          <p:cNvSpPr/>
          <p:nvPr/>
        </p:nvSpPr>
        <p:spPr>
          <a:xfrm>
            <a:off x="9198430" y="1880828"/>
            <a:ext cx="1828800" cy="1828800"/>
          </a:xfrm>
          <a:prstGeom prst="arc">
            <a:avLst>
              <a:gd name="adj1" fmla="val 16200000"/>
              <a:gd name="adj2" fmla="val 13725737"/>
            </a:avLst>
          </a:prstGeom>
          <a:noFill/>
          <a:ln w="76200" cap="rnd">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4"/>
          <p:cNvSpPr/>
          <p:nvPr/>
        </p:nvSpPr>
        <p:spPr>
          <a:xfrm>
            <a:off x="1164772"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Arc 5"/>
          <p:cNvSpPr/>
          <p:nvPr/>
        </p:nvSpPr>
        <p:spPr>
          <a:xfrm>
            <a:off x="1164772" y="1880828"/>
            <a:ext cx="1828800" cy="1828800"/>
          </a:xfrm>
          <a:prstGeom prst="arc">
            <a:avLst>
              <a:gd name="adj1" fmla="val 16200000"/>
              <a:gd name="adj2" fmla="val 9362541"/>
            </a:avLst>
          </a:prstGeom>
          <a:noFill/>
          <a:ln w="76200" cap="rnd">
            <a:solidFill>
              <a:srgbClr val="F79A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Freeform: Shape 24"/>
          <p:cNvSpPr>
            <a:spLocks/>
          </p:cNvSpPr>
          <p:nvPr/>
        </p:nvSpPr>
        <p:spPr bwMode="auto">
          <a:xfrm>
            <a:off x="1911719" y="3956013"/>
            <a:ext cx="313638" cy="347334"/>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79A16"/>
          </a:solidFill>
          <a:ln w="9525">
            <a:noFill/>
            <a:round/>
            <a:headEnd/>
            <a:tailEnd/>
          </a:ln>
        </p:spPr>
        <p:txBody>
          <a:bodyPr anchor="ctr"/>
          <a:lstStyle/>
          <a:p>
            <a:pPr algn="ctr"/>
            <a:endParaRPr>
              <a:cs typeface="+mn-ea"/>
              <a:sym typeface="+mn-lt"/>
            </a:endParaRPr>
          </a:p>
        </p:txBody>
      </p:sp>
      <p:sp>
        <p:nvSpPr>
          <p:cNvPr id="16" name="îṣļîḑé-Freeform: Shape 25"/>
          <p:cNvSpPr>
            <a:spLocks/>
          </p:cNvSpPr>
          <p:nvPr/>
        </p:nvSpPr>
        <p:spPr bwMode="auto">
          <a:xfrm>
            <a:off x="7226542" y="3977251"/>
            <a:ext cx="416802" cy="279346"/>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A6315B"/>
          </a:solidFill>
          <a:ln w="9525">
            <a:noFill/>
            <a:round/>
            <a:headEnd/>
            <a:tailEnd/>
          </a:ln>
        </p:spPr>
        <p:txBody>
          <a:bodyPr anchor="ctr"/>
          <a:lstStyle/>
          <a:p>
            <a:pPr algn="ctr"/>
            <a:endParaRPr>
              <a:cs typeface="+mn-ea"/>
              <a:sym typeface="+mn-lt"/>
            </a:endParaRPr>
          </a:p>
        </p:txBody>
      </p:sp>
      <p:sp>
        <p:nvSpPr>
          <p:cNvPr id="17" name="îṣļîḑé-Freeform: Shape 26"/>
          <p:cNvSpPr>
            <a:spLocks noChangeAspect="1"/>
          </p:cNvSpPr>
          <p:nvPr/>
        </p:nvSpPr>
        <p:spPr bwMode="auto">
          <a:xfrm>
            <a:off x="4593810" y="3956013"/>
            <a:ext cx="326494" cy="326494"/>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rgbClr val="E14956"/>
          </a:solidFill>
          <a:ln w="9525">
            <a:noFill/>
            <a:round/>
            <a:headEnd/>
            <a:tailEnd/>
          </a:ln>
        </p:spPr>
        <p:txBody>
          <a:bodyPr anchor="ctr"/>
          <a:lstStyle/>
          <a:p>
            <a:pPr algn="ctr"/>
            <a:endParaRPr>
              <a:cs typeface="+mn-ea"/>
              <a:sym typeface="+mn-lt"/>
            </a:endParaRPr>
          </a:p>
        </p:txBody>
      </p:sp>
      <p:sp>
        <p:nvSpPr>
          <p:cNvPr id="18" name="îṣļîḑé-Freeform: Shape 27"/>
          <p:cNvSpPr>
            <a:spLocks noChangeAspect="1"/>
          </p:cNvSpPr>
          <p:nvPr/>
        </p:nvSpPr>
        <p:spPr bwMode="auto">
          <a:xfrm>
            <a:off x="9914709" y="3937049"/>
            <a:ext cx="396240" cy="319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2070A1"/>
          </a:solidFill>
          <a:ln w="9525">
            <a:noFill/>
            <a:round/>
            <a:headEnd/>
            <a:tailEnd/>
          </a:ln>
        </p:spPr>
        <p:txBody>
          <a:bodyPr anchor="ctr"/>
          <a:lstStyle/>
          <a:p>
            <a:pPr algn="ctr"/>
            <a:endParaRPr>
              <a:cs typeface="+mn-ea"/>
              <a:sym typeface="+mn-lt"/>
            </a:endParaRPr>
          </a:p>
        </p:txBody>
      </p:sp>
      <p:grpSp>
        <p:nvGrpSpPr>
          <p:cNvPr id="2" name="组合 1"/>
          <p:cNvGrpSpPr/>
          <p:nvPr/>
        </p:nvGrpSpPr>
        <p:grpSpPr>
          <a:xfrm>
            <a:off x="1371285" y="2351917"/>
            <a:ext cx="1415772" cy="1105935"/>
            <a:chOff x="1371285" y="2351917"/>
            <a:chExt cx="1415772" cy="1105935"/>
          </a:xfrm>
        </p:grpSpPr>
        <p:sp>
          <p:nvSpPr>
            <p:cNvPr id="14" name="îṣļîḑé-TextBox 6"/>
            <p:cNvSpPr txBox="1"/>
            <p:nvPr/>
          </p:nvSpPr>
          <p:spPr>
            <a:xfrm>
              <a:off x="1706313" y="2351917"/>
              <a:ext cx="745717" cy="492443"/>
            </a:xfrm>
            <a:prstGeom prst="rect">
              <a:avLst/>
            </a:prstGeom>
            <a:noFill/>
          </p:spPr>
          <p:txBody>
            <a:bodyPr wrap="none">
              <a:spAutoFit/>
            </a:bodyPr>
            <a:lstStyle/>
            <a:p>
              <a:pPr algn="ctr"/>
              <a:r>
                <a:rPr lang="en-US" sz="2600" b="1">
                  <a:solidFill>
                    <a:srgbClr val="F79A16"/>
                  </a:solidFill>
                  <a:cs typeface="+mn-ea"/>
                  <a:sym typeface="+mn-lt"/>
                </a:rPr>
                <a:t>75%</a:t>
              </a:r>
            </a:p>
          </p:txBody>
        </p:sp>
        <p:sp>
          <p:nvSpPr>
            <p:cNvPr id="19" name="îṣļîḑé-Rectangle 20"/>
            <p:cNvSpPr/>
            <p:nvPr/>
          </p:nvSpPr>
          <p:spPr>
            <a:xfrm>
              <a:off x="1371285" y="2996187"/>
              <a:ext cx="1415772" cy="461665"/>
            </a:xfrm>
            <a:prstGeom prst="rect">
              <a:avLst/>
            </a:prstGeom>
          </p:spPr>
          <p:txBody>
            <a:bodyPr wrap="none">
              <a:normAutofit/>
            </a:bodyPr>
            <a:lstStyle/>
            <a:p>
              <a:pPr lvl="0" algn="ctr"/>
              <a:r>
                <a:rPr lang="zh-CN" altLang="en-US" sz="2000" b="1">
                  <a:solidFill>
                    <a:srgbClr val="F79A16"/>
                  </a:solidFill>
                  <a:cs typeface="+mn-ea"/>
                  <a:sym typeface="+mn-lt"/>
                </a:rPr>
                <a:t>plan</a:t>
              </a:r>
            </a:p>
          </p:txBody>
        </p:sp>
      </p:grpSp>
      <p:grpSp>
        <p:nvGrpSpPr>
          <p:cNvPr id="23" name="组合 22"/>
          <p:cNvGrpSpPr/>
          <p:nvPr/>
        </p:nvGrpSpPr>
        <p:grpSpPr>
          <a:xfrm>
            <a:off x="4049171" y="2351917"/>
            <a:ext cx="1415772" cy="1105935"/>
            <a:chOff x="4049171" y="2351917"/>
            <a:chExt cx="1415772" cy="1105935"/>
          </a:xfrm>
        </p:grpSpPr>
        <p:sp>
          <p:nvSpPr>
            <p:cNvPr id="5" name="îṣļîḑé-TextBox 9"/>
            <p:cNvSpPr txBox="1"/>
            <p:nvPr/>
          </p:nvSpPr>
          <p:spPr>
            <a:xfrm>
              <a:off x="4384199" y="2351917"/>
              <a:ext cx="745717" cy="492443"/>
            </a:xfrm>
            <a:prstGeom prst="rect">
              <a:avLst/>
            </a:prstGeom>
            <a:noFill/>
          </p:spPr>
          <p:txBody>
            <a:bodyPr wrap="none">
              <a:spAutoFit/>
            </a:bodyPr>
            <a:lstStyle/>
            <a:p>
              <a:pPr algn="ctr"/>
              <a:r>
                <a:rPr lang="en-US" sz="2600" b="1">
                  <a:solidFill>
                    <a:srgbClr val="E14956"/>
                  </a:solidFill>
                  <a:cs typeface="+mn-ea"/>
                  <a:sym typeface="+mn-lt"/>
                </a:rPr>
                <a:t>50%</a:t>
              </a:r>
            </a:p>
          </p:txBody>
        </p:sp>
        <p:sp>
          <p:nvSpPr>
            <p:cNvPr id="20" name="îṣļîḑé-Rectangle 28"/>
            <p:cNvSpPr/>
            <p:nvPr/>
          </p:nvSpPr>
          <p:spPr>
            <a:xfrm>
              <a:off x="4049171" y="2996187"/>
              <a:ext cx="1415772" cy="461665"/>
            </a:xfrm>
            <a:prstGeom prst="rect">
              <a:avLst/>
            </a:prstGeom>
          </p:spPr>
          <p:txBody>
            <a:bodyPr wrap="none">
              <a:normAutofit/>
            </a:bodyPr>
            <a:lstStyle/>
            <a:p>
              <a:pPr lvl="0" algn="ctr"/>
              <a:r>
                <a:rPr lang="zh-CN" altLang="en-US" sz="2000" b="1">
                  <a:solidFill>
                    <a:srgbClr val="E14956"/>
                  </a:solidFill>
                  <a:cs typeface="+mn-ea"/>
                  <a:sym typeface="+mn-lt"/>
                </a:rPr>
                <a:t>implement</a:t>
              </a:r>
            </a:p>
          </p:txBody>
        </p:sp>
      </p:grpSp>
      <p:grpSp>
        <p:nvGrpSpPr>
          <p:cNvPr id="24" name="组合 23"/>
          <p:cNvGrpSpPr/>
          <p:nvPr/>
        </p:nvGrpSpPr>
        <p:grpSpPr>
          <a:xfrm>
            <a:off x="6727057" y="2351917"/>
            <a:ext cx="1415772" cy="1105935"/>
            <a:chOff x="6727057" y="2351917"/>
            <a:chExt cx="1415772" cy="1105935"/>
          </a:xfrm>
        </p:grpSpPr>
        <p:sp>
          <p:nvSpPr>
            <p:cNvPr id="8" name="îṣļîḑé-TextBox 12"/>
            <p:cNvSpPr txBox="1"/>
            <p:nvPr/>
          </p:nvSpPr>
          <p:spPr>
            <a:xfrm>
              <a:off x="7062085" y="2351917"/>
              <a:ext cx="745717" cy="492443"/>
            </a:xfrm>
            <a:prstGeom prst="rect">
              <a:avLst/>
            </a:prstGeom>
            <a:noFill/>
          </p:spPr>
          <p:txBody>
            <a:bodyPr wrap="none">
              <a:spAutoFit/>
            </a:bodyPr>
            <a:lstStyle/>
            <a:p>
              <a:pPr algn="ctr"/>
              <a:r>
                <a:rPr lang="en-US" sz="2600" b="1">
                  <a:solidFill>
                    <a:srgbClr val="A6315B"/>
                  </a:solidFill>
                  <a:cs typeface="+mn-ea"/>
                  <a:sym typeface="+mn-lt"/>
                </a:rPr>
                <a:t>10%</a:t>
              </a:r>
            </a:p>
          </p:txBody>
        </p:sp>
        <p:sp>
          <p:nvSpPr>
            <p:cNvPr id="21" name="îṣļîḑé-Rectangle 29"/>
            <p:cNvSpPr/>
            <p:nvPr/>
          </p:nvSpPr>
          <p:spPr>
            <a:xfrm>
              <a:off x="6727057" y="2996187"/>
              <a:ext cx="1415772" cy="461665"/>
            </a:xfrm>
            <a:prstGeom prst="rect">
              <a:avLst/>
            </a:prstGeom>
          </p:spPr>
          <p:txBody>
            <a:bodyPr wrap="none">
              <a:normAutofit/>
            </a:bodyPr>
            <a:lstStyle/>
            <a:p>
              <a:pPr lvl="0" algn="ctr"/>
              <a:r>
                <a:rPr lang="zh-CN" altLang="en-US" sz="2000" b="1">
                  <a:solidFill>
                    <a:srgbClr val="A6315B"/>
                  </a:solidFill>
                  <a:cs typeface="+mn-ea"/>
                  <a:sym typeface="+mn-lt"/>
                </a:rPr>
                <a:t>adjust</a:t>
              </a:r>
            </a:p>
          </p:txBody>
        </p:sp>
      </p:grpSp>
      <p:grpSp>
        <p:nvGrpSpPr>
          <p:cNvPr id="25" name="组合 24"/>
          <p:cNvGrpSpPr/>
          <p:nvPr/>
        </p:nvGrpSpPr>
        <p:grpSpPr>
          <a:xfrm>
            <a:off x="9404943" y="2351917"/>
            <a:ext cx="1415772" cy="1105935"/>
            <a:chOff x="9404943" y="2351917"/>
            <a:chExt cx="1415772" cy="1105935"/>
          </a:xfrm>
        </p:grpSpPr>
        <p:sp>
          <p:nvSpPr>
            <p:cNvPr id="11" name="îṣļîḑé-TextBox 15"/>
            <p:cNvSpPr txBox="1"/>
            <p:nvPr/>
          </p:nvSpPr>
          <p:spPr>
            <a:xfrm>
              <a:off x="9739971" y="2351917"/>
              <a:ext cx="745717" cy="492443"/>
            </a:xfrm>
            <a:prstGeom prst="rect">
              <a:avLst/>
            </a:prstGeom>
            <a:noFill/>
          </p:spPr>
          <p:txBody>
            <a:bodyPr wrap="none">
              <a:spAutoFit/>
            </a:bodyPr>
            <a:lstStyle/>
            <a:p>
              <a:pPr algn="ctr"/>
              <a:r>
                <a:rPr lang="en-US" sz="2600" b="1">
                  <a:solidFill>
                    <a:srgbClr val="2070A1"/>
                  </a:solidFill>
                  <a:cs typeface="+mn-ea"/>
                  <a:sym typeface="+mn-lt"/>
                </a:rPr>
                <a:t>90%</a:t>
              </a:r>
            </a:p>
          </p:txBody>
        </p:sp>
        <p:sp>
          <p:nvSpPr>
            <p:cNvPr id="22" name="îṣļîḑé-Rectangle 30"/>
            <p:cNvSpPr/>
            <p:nvPr/>
          </p:nvSpPr>
          <p:spPr>
            <a:xfrm>
              <a:off x="9404943" y="2996187"/>
              <a:ext cx="1415772" cy="461665"/>
            </a:xfrm>
            <a:prstGeom prst="rect">
              <a:avLst/>
            </a:prstGeom>
          </p:spPr>
          <p:txBody>
            <a:bodyPr wrap="none">
              <a:normAutofit/>
            </a:bodyPr>
            <a:lstStyle/>
            <a:p>
              <a:pPr lvl="0" algn="ctr"/>
              <a:r>
                <a:rPr lang="zh-CN" altLang="en-US" sz="2000" b="1">
                  <a:solidFill>
                    <a:srgbClr val="2070A1"/>
                  </a:solidFill>
                  <a:cs typeface="+mn-ea"/>
                  <a:sym typeface="+mn-lt"/>
                </a:rPr>
                <a:t>deepen</a:t>
              </a:r>
            </a:p>
          </p:txBody>
        </p:sp>
      </p:grpSp>
      <p:grpSp>
        <p:nvGrpSpPr>
          <p:cNvPr id="26" name="组合 25"/>
          <p:cNvGrpSpPr/>
          <p:nvPr/>
        </p:nvGrpSpPr>
        <p:grpSpPr>
          <a:xfrm>
            <a:off x="802046" y="4548497"/>
            <a:ext cx="2621175" cy="1204882"/>
            <a:chOff x="802046" y="4548497"/>
            <a:chExt cx="2621175" cy="1204882"/>
          </a:xfrm>
        </p:grpSpPr>
        <p:sp>
          <p:nvSpPr>
            <p:cNvPr id="134" name="矩形 133"/>
            <p:cNvSpPr/>
            <p:nvPr/>
          </p:nvSpPr>
          <p:spPr>
            <a:xfrm>
              <a:off x="802046" y="5048121"/>
              <a:ext cx="2621175"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35" name="矩形 134"/>
            <p:cNvSpPr/>
            <p:nvPr/>
          </p:nvSpPr>
          <p:spPr>
            <a:xfrm>
              <a:off x="948855" y="4548497"/>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27" name="组合 26"/>
          <p:cNvGrpSpPr/>
          <p:nvPr/>
        </p:nvGrpSpPr>
        <p:grpSpPr>
          <a:xfrm>
            <a:off x="3423221" y="4548497"/>
            <a:ext cx="2621175" cy="881716"/>
            <a:chOff x="3423221" y="4548497"/>
            <a:chExt cx="2621175" cy="881716"/>
          </a:xfrm>
        </p:grpSpPr>
        <p:sp>
          <p:nvSpPr>
            <p:cNvPr id="136" name="矩形 135"/>
            <p:cNvSpPr/>
            <p:nvPr/>
          </p:nvSpPr>
          <p:spPr>
            <a:xfrm>
              <a:off x="3423221" y="5048121"/>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37" name="矩形 136"/>
            <p:cNvSpPr/>
            <p:nvPr/>
          </p:nvSpPr>
          <p:spPr>
            <a:xfrm>
              <a:off x="3570030" y="4548497"/>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28" name="组合 27"/>
          <p:cNvGrpSpPr/>
          <p:nvPr/>
        </p:nvGrpSpPr>
        <p:grpSpPr>
          <a:xfrm>
            <a:off x="6191205" y="4548497"/>
            <a:ext cx="2621175" cy="881716"/>
            <a:chOff x="6191205" y="4548497"/>
            <a:chExt cx="2621175" cy="881716"/>
          </a:xfrm>
        </p:grpSpPr>
        <p:sp>
          <p:nvSpPr>
            <p:cNvPr id="138" name="矩形 137"/>
            <p:cNvSpPr/>
            <p:nvPr/>
          </p:nvSpPr>
          <p:spPr>
            <a:xfrm>
              <a:off x="6191205" y="5048121"/>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39" name="矩形 138"/>
            <p:cNvSpPr/>
            <p:nvPr/>
          </p:nvSpPr>
          <p:spPr>
            <a:xfrm>
              <a:off x="6338014" y="4548497"/>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grpSp>
        <p:nvGrpSpPr>
          <p:cNvPr id="29" name="组合 28"/>
          <p:cNvGrpSpPr/>
          <p:nvPr/>
        </p:nvGrpSpPr>
        <p:grpSpPr>
          <a:xfrm>
            <a:off x="8812380" y="4548497"/>
            <a:ext cx="2621175" cy="881716"/>
            <a:chOff x="8812380" y="4548497"/>
            <a:chExt cx="2621175" cy="881716"/>
          </a:xfrm>
        </p:grpSpPr>
        <p:sp>
          <p:nvSpPr>
            <p:cNvPr id="140" name="矩形 139"/>
            <p:cNvSpPr/>
            <p:nvPr/>
          </p:nvSpPr>
          <p:spPr>
            <a:xfrm>
              <a:off x="8812380" y="5048121"/>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41" name="矩形 140"/>
            <p:cNvSpPr/>
            <p:nvPr/>
          </p:nvSpPr>
          <p:spPr>
            <a:xfrm>
              <a:off x="8959189" y="4548497"/>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Add your title</a:t>
              </a:r>
            </a:p>
          </p:txBody>
        </p:sp>
      </p:grpSp>
      <p:sp>
        <p:nvSpPr>
          <p:cNvPr id="33" name="矩形 32"/>
          <p:cNvSpPr/>
          <p:nvPr/>
        </p:nvSpPr>
        <p:spPr>
          <a:xfrm>
            <a:off x="1666993" y="692150"/>
            <a:ext cx="5254312"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Plan the implementation phase</a:t>
            </a:r>
          </a:p>
        </p:txBody>
      </p:sp>
      <p:sp>
        <p:nvSpPr>
          <p:cNvPr id="34" name="圆角矩形 33"/>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406738269"/>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0-#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anim calcmode="lin" valueType="num">
                                      <p:cBhvr>
                                        <p:cTn id="16" dur="500" fill="hold"/>
                                        <p:tgtEl>
                                          <p:spTgt spid="33"/>
                                        </p:tgtEl>
                                        <p:attrNameLst>
                                          <p:attrName>ppt_w</p:attrName>
                                        </p:attrNameLst>
                                      </p:cBhvr>
                                      <p:tavLst>
                                        <p:tav tm="0" fmla="#ppt_w*sin(2.5*pi*$)">
                                          <p:val>
                                            <p:fltVal val="0"/>
                                          </p:val>
                                        </p:tav>
                                        <p:tav tm="100000">
                                          <p:val>
                                            <p:fltVal val="1"/>
                                          </p:val>
                                        </p:tav>
                                      </p:tavLst>
                                    </p:anim>
                                    <p:anim calcmode="lin" valueType="num">
                                      <p:cBhvr>
                                        <p:cTn id="17" dur="500" fill="hold"/>
                                        <p:tgtEl>
                                          <p:spTgt spid="33"/>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64" presetClass="path" presetSubtype="0" decel="100000" fill="hold" nodeType="withEffect">
                                  <p:stCondLst>
                                    <p:cond delay="0"/>
                                  </p:stCondLst>
                                  <p:childTnLst>
                                    <p:animMotion origin="layout" path="M 4.375E-6 -2.96296E-6 L 4.375E-6 -0.18472 " pathEditMode="relative" rAng="0" ptsTypes="AA">
                                      <p:cBhvr>
                                        <p:cTn id="33" dur="1250" spd="-100000" fill="hold"/>
                                        <p:tgtEl>
                                          <p:spTgt spid="2"/>
                                        </p:tgtEl>
                                        <p:attrNameLst>
                                          <p:attrName>ppt_x</p:attrName>
                                          <p:attrName>ppt_y</p:attrName>
                                        </p:attrNameLst>
                                      </p:cBhvr>
                                      <p:rCtr x="0" y="-9236"/>
                                    </p:animMotion>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par>
                                <p:cTn id="37" presetID="64" presetClass="path" presetSubtype="0" decel="100000" fill="hold" grpId="1" nodeType="withEffect">
                                  <p:stCondLst>
                                    <p:cond delay="0"/>
                                  </p:stCondLst>
                                  <p:childTnLst>
                                    <p:animMotion origin="layout" path="M 4.375E-6 1.11111E-6 L 4.375E-6 -0.34468 " pathEditMode="relative" rAng="0" ptsTypes="AA">
                                      <p:cBhvr>
                                        <p:cTn id="38" dur="1500" spd="-100000" fill="hold"/>
                                        <p:tgtEl>
                                          <p:spTgt spid="15"/>
                                        </p:tgtEl>
                                        <p:attrNameLst>
                                          <p:attrName>ppt_x</p:attrName>
                                          <p:attrName>ppt_y</p:attrName>
                                        </p:attrNameLst>
                                      </p:cBhvr>
                                      <p:rCtr x="0" y="-17245"/>
                                    </p:animMotion>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childTnLst>
                                </p:cTn>
                              </p:par>
                              <p:par>
                                <p:cTn id="42" presetID="64" presetClass="path" presetSubtype="0" decel="100000" fill="hold" nodeType="withEffect">
                                  <p:stCondLst>
                                    <p:cond delay="0"/>
                                  </p:stCondLst>
                                  <p:childTnLst>
                                    <p:animMotion origin="layout" path="M 4.375E-6 1.11111E-6 L 4.375E-6 -0.50417 " pathEditMode="relative" rAng="0" ptsTypes="AA">
                                      <p:cBhvr>
                                        <p:cTn id="43" dur="1750" spd="-100000" fill="hold"/>
                                        <p:tgtEl>
                                          <p:spTgt spid="26"/>
                                        </p:tgtEl>
                                        <p:attrNameLst>
                                          <p:attrName>ppt_x</p:attrName>
                                          <p:attrName>ppt_y</p:attrName>
                                        </p:attrNameLst>
                                      </p:cBhvr>
                                      <p:rCtr x="0" y="-25208"/>
                                    </p:animMotion>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5000"/>
                            </p:stCondLst>
                            <p:childTnLst>
                              <p:par>
                                <p:cTn id="51" presetID="21" presetClass="entr" presetSubtype="1"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1)">
                                      <p:cBhvr>
                                        <p:cTn id="53" dur="1000"/>
                                        <p:tgtEl>
                                          <p:spTgt spid="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childTnLst>
                                </p:cTn>
                              </p:par>
                              <p:par>
                                <p:cTn id="58" presetID="64" presetClass="path" presetSubtype="0" decel="100000" fill="hold" nodeType="withEffect">
                                  <p:stCondLst>
                                    <p:cond delay="0"/>
                                  </p:stCondLst>
                                  <p:childTnLst>
                                    <p:animMotion origin="layout" path="M 4.375E-6 -2.96296E-6 L 4.375E-6 -0.18472 " pathEditMode="relative" rAng="0" ptsTypes="AA">
                                      <p:cBhvr>
                                        <p:cTn id="59" dur="1250" spd="-100000" fill="hold"/>
                                        <p:tgtEl>
                                          <p:spTgt spid="23"/>
                                        </p:tgtEl>
                                        <p:attrNameLst>
                                          <p:attrName>ppt_x</p:attrName>
                                          <p:attrName>ppt_y</p:attrName>
                                        </p:attrNameLst>
                                      </p:cBhvr>
                                      <p:rCtr x="0" y="-9236"/>
                                    </p:animMotion>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childTnLst>
                                </p:cTn>
                              </p:par>
                              <p:par>
                                <p:cTn id="63" presetID="64" presetClass="path" presetSubtype="0" decel="100000" fill="hold" grpId="1" nodeType="withEffect">
                                  <p:stCondLst>
                                    <p:cond delay="0"/>
                                  </p:stCondLst>
                                  <p:childTnLst>
                                    <p:animMotion origin="layout" path="M 4.375E-6 1.11111E-6 L 4.375E-6 -0.34468 " pathEditMode="relative" rAng="0" ptsTypes="AA">
                                      <p:cBhvr>
                                        <p:cTn id="64" dur="1500" spd="-100000" fill="hold"/>
                                        <p:tgtEl>
                                          <p:spTgt spid="17"/>
                                        </p:tgtEl>
                                        <p:attrNameLst>
                                          <p:attrName>ppt_x</p:attrName>
                                          <p:attrName>ppt_y</p:attrName>
                                        </p:attrNameLst>
                                      </p:cBhvr>
                                      <p:rCtr x="0" y="-17245"/>
                                    </p:animMotion>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64" presetClass="path" presetSubtype="0" decel="100000" fill="hold" nodeType="withEffect">
                                  <p:stCondLst>
                                    <p:cond delay="0"/>
                                  </p:stCondLst>
                                  <p:childTnLst>
                                    <p:animMotion origin="layout" path="M 4.375E-6 1.11111E-6 L 4.375E-6 -0.50417 " pathEditMode="relative" rAng="0" ptsTypes="AA">
                                      <p:cBhvr>
                                        <p:cTn id="69" dur="1750" spd="-100000" fill="hold"/>
                                        <p:tgtEl>
                                          <p:spTgt spid="27"/>
                                        </p:tgtEl>
                                        <p:attrNameLst>
                                          <p:attrName>ppt_x</p:attrName>
                                          <p:attrName>ppt_y</p:attrName>
                                        </p:attrNameLst>
                                      </p:cBhvr>
                                      <p:rCtr x="0" y="-25208"/>
                                    </p:animMotion>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8250"/>
                            </p:stCondLst>
                            <p:childTnLst>
                              <p:par>
                                <p:cTn id="77" presetID="53" presetClass="entr" presetSubtype="16"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childTnLst>
                          </p:cTn>
                        </p:par>
                        <p:par>
                          <p:cTn id="82" fill="hold">
                            <p:stCondLst>
                              <p:cond delay="8750"/>
                            </p:stCondLst>
                            <p:childTnLst>
                              <p:par>
                                <p:cTn id="83" presetID="10" presetClass="entr" presetSubtype="0"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childTnLst>
                                </p:cTn>
                              </p:par>
                              <p:par>
                                <p:cTn id="86" presetID="64" presetClass="path" presetSubtype="0" decel="100000" fill="hold" nodeType="withEffect">
                                  <p:stCondLst>
                                    <p:cond delay="0"/>
                                  </p:stCondLst>
                                  <p:childTnLst>
                                    <p:animMotion origin="layout" path="M 4.375E-6 -2.96296E-6 L 4.375E-6 -0.18472 " pathEditMode="relative" rAng="0" ptsTypes="AA">
                                      <p:cBhvr>
                                        <p:cTn id="87" dur="1250" spd="-100000" fill="hold"/>
                                        <p:tgtEl>
                                          <p:spTgt spid="24"/>
                                        </p:tgtEl>
                                        <p:attrNameLst>
                                          <p:attrName>ppt_x</p:attrName>
                                          <p:attrName>ppt_y</p:attrName>
                                        </p:attrNameLst>
                                      </p:cBhvr>
                                      <p:rCtr x="0" y="-9236"/>
                                    </p:animMotion>
                                  </p:childTnLst>
                                </p:cTn>
                              </p:par>
                              <p:par>
                                <p:cTn id="88" presetID="10" presetClass="entr" presetSubtype="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childTnLst>
                                </p:cTn>
                              </p:par>
                              <p:par>
                                <p:cTn id="91" presetID="64" presetClass="path" presetSubtype="0" decel="100000" fill="hold" grpId="1" nodeType="withEffect">
                                  <p:stCondLst>
                                    <p:cond delay="0"/>
                                  </p:stCondLst>
                                  <p:childTnLst>
                                    <p:animMotion origin="layout" path="M 4.375E-6 1.11111E-6 L 4.375E-6 -0.34468 " pathEditMode="relative" rAng="0" ptsTypes="AA">
                                      <p:cBhvr>
                                        <p:cTn id="92" dur="1500" spd="-100000" fill="hold"/>
                                        <p:tgtEl>
                                          <p:spTgt spid="16"/>
                                        </p:tgtEl>
                                        <p:attrNameLst>
                                          <p:attrName>ppt_x</p:attrName>
                                          <p:attrName>ppt_y</p:attrName>
                                        </p:attrNameLst>
                                      </p:cBhvr>
                                      <p:rCtr x="0" y="-17245"/>
                                    </p:animMotion>
                                  </p:childTnLst>
                                </p:cTn>
                              </p:par>
                              <p:par>
                                <p:cTn id="93" presetID="10"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childTnLst>
                                </p:cTn>
                              </p:par>
                              <p:par>
                                <p:cTn id="96" presetID="64" presetClass="path" presetSubtype="0" decel="100000" fill="hold" nodeType="withEffect">
                                  <p:stCondLst>
                                    <p:cond delay="0"/>
                                  </p:stCondLst>
                                  <p:childTnLst>
                                    <p:animMotion origin="layout" path="M 4.375E-6 1.11111E-6 L 4.375E-6 -0.50417 " pathEditMode="relative" rAng="0" ptsTypes="AA">
                                      <p:cBhvr>
                                        <p:cTn id="97" dur="1750" spd="-100000" fill="hold"/>
                                        <p:tgtEl>
                                          <p:spTgt spid="28"/>
                                        </p:tgtEl>
                                        <p:attrNameLst>
                                          <p:attrName>ppt_x</p:attrName>
                                          <p:attrName>ppt_y</p:attrName>
                                        </p:attrNameLst>
                                      </p:cBhvr>
                                      <p:rCtr x="0" y="-25208"/>
                                    </p:animMotion>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ppt_w</p:attrName>
                                        </p:attrNameLst>
                                      </p:cBhvr>
                                      <p:tavLst>
                                        <p:tav tm="0">
                                          <p:val>
                                            <p:fltVal val="0"/>
                                          </p:val>
                                        </p:tav>
                                        <p:tav tm="100000">
                                          <p:val>
                                            <p:strVal val="#ppt_w"/>
                                          </p:val>
                                        </p:tav>
                                      </p:tavLst>
                                    </p:anim>
                                    <p:anim calcmode="lin" valueType="num">
                                      <p:cBhvr>
                                        <p:cTn id="102" dur="500" fill="hold"/>
                                        <p:tgtEl>
                                          <p:spTgt spid="9"/>
                                        </p:tgtEl>
                                        <p:attrNameLst>
                                          <p:attrName>ppt_h</p:attrName>
                                        </p:attrNameLst>
                                      </p:cBhvr>
                                      <p:tavLst>
                                        <p:tav tm="0">
                                          <p:val>
                                            <p:fltVal val="0"/>
                                          </p:val>
                                        </p:tav>
                                        <p:tav tm="100000">
                                          <p:val>
                                            <p:strVal val="#ppt_h"/>
                                          </p:val>
                                        </p:tav>
                                      </p:tavLst>
                                    </p:anim>
                                    <p:animEffect transition="in" filter="fade">
                                      <p:cBhvr>
                                        <p:cTn id="103" dur="500"/>
                                        <p:tgtEl>
                                          <p:spTgt spid="9"/>
                                        </p:tgtEl>
                                      </p:cBhvr>
                                    </p:animEffect>
                                  </p:childTnLst>
                                </p:cTn>
                              </p:par>
                            </p:childTnLst>
                          </p:cTn>
                        </p:par>
                        <p:par>
                          <p:cTn id="104" fill="hold">
                            <p:stCondLst>
                              <p:cond delay="11000"/>
                            </p:stCondLst>
                            <p:childTnLst>
                              <p:par>
                                <p:cTn id="105" presetID="21" presetClass="entr" presetSubtype="1" fill="hold" grpId="1"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heel(1)">
                                      <p:cBhvr>
                                        <p:cTn id="107" dur="1000"/>
                                        <p:tgtEl>
                                          <p:spTgt spid="10"/>
                                        </p:tgtEl>
                                      </p:cBhvr>
                                    </p:animEffect>
                                  </p:childTnLst>
                                </p:cTn>
                              </p:par>
                            </p:childTnLst>
                          </p:cTn>
                        </p:par>
                        <p:par>
                          <p:cTn id="108" fill="hold">
                            <p:stCondLst>
                              <p:cond delay="12000"/>
                            </p:stCondLst>
                            <p:childTnLst>
                              <p:par>
                                <p:cTn id="109" presetID="10" presetClass="entr" presetSubtype="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childTnLst>
                                </p:cTn>
                              </p:par>
                              <p:par>
                                <p:cTn id="112" presetID="64" presetClass="path" presetSubtype="0" decel="100000" fill="hold" nodeType="withEffect">
                                  <p:stCondLst>
                                    <p:cond delay="0"/>
                                  </p:stCondLst>
                                  <p:childTnLst>
                                    <p:animMotion origin="layout" path="M 4.375E-6 -2.96296E-6 L 4.375E-6 -0.18472 " pathEditMode="relative" rAng="0" ptsTypes="AA">
                                      <p:cBhvr>
                                        <p:cTn id="113" dur="1250" spd="-100000" fill="hold"/>
                                        <p:tgtEl>
                                          <p:spTgt spid="25"/>
                                        </p:tgtEl>
                                        <p:attrNameLst>
                                          <p:attrName>ppt_x</p:attrName>
                                          <p:attrName>ppt_y</p:attrName>
                                        </p:attrNameLst>
                                      </p:cBhvr>
                                      <p:rCtr x="0" y="-9236"/>
                                    </p:animMotion>
                                  </p:childTnLst>
                                </p:cTn>
                              </p:par>
                              <p:par>
                                <p:cTn id="114" presetID="10"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childTnLst>
                                </p:cTn>
                              </p:par>
                              <p:par>
                                <p:cTn id="117" presetID="64" presetClass="path" presetSubtype="0" decel="100000" fill="hold" grpId="1" nodeType="withEffect">
                                  <p:stCondLst>
                                    <p:cond delay="0"/>
                                  </p:stCondLst>
                                  <p:childTnLst>
                                    <p:animMotion origin="layout" path="M 4.375E-6 1.11111E-6 L 4.375E-6 -0.34468 " pathEditMode="relative" rAng="0" ptsTypes="AA">
                                      <p:cBhvr>
                                        <p:cTn id="118" dur="1500" spd="-100000" fill="hold"/>
                                        <p:tgtEl>
                                          <p:spTgt spid="18"/>
                                        </p:tgtEl>
                                        <p:attrNameLst>
                                          <p:attrName>ppt_x</p:attrName>
                                          <p:attrName>ppt_y</p:attrName>
                                        </p:attrNameLst>
                                      </p:cBhvr>
                                      <p:rCtr x="0" y="-17245"/>
                                    </p:animMotion>
                                  </p:childTnLst>
                                </p:cTn>
                              </p:par>
                              <p:par>
                                <p:cTn id="119" presetID="10" presetClass="entr" presetSubtype="0" fill="hold"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childTnLst>
                                </p:cTn>
                              </p:par>
                              <p:par>
                                <p:cTn id="122" presetID="64" presetClass="path" presetSubtype="0" decel="100000" fill="hold" nodeType="withEffect">
                                  <p:stCondLst>
                                    <p:cond delay="0"/>
                                  </p:stCondLst>
                                  <p:childTnLst>
                                    <p:animMotion origin="layout" path="M 4.375E-6 1.11111E-6 L 4.375E-6 -0.50417 " pathEditMode="relative" rAng="0" ptsTypes="AA">
                                      <p:cBhvr>
                                        <p:cTn id="123" dur="1750" spd="-100000" fill="hold"/>
                                        <p:tgtEl>
                                          <p:spTgt spid="29"/>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1" animBg="1"/>
      <p:bldP spid="12" grpId="0" animBg="1"/>
      <p:bldP spid="13" grpId="0" animBg="1"/>
      <p:bldP spid="15" grpId="0" animBg="1"/>
      <p:bldP spid="15" grpId="1" animBg="1"/>
      <p:bldP spid="16" grpId="0" animBg="1"/>
      <p:bldP spid="16" grpId="1" animBg="1"/>
      <p:bldP spid="17" grpId="0" animBg="1"/>
      <p:bldP spid="17" grpId="1" animBg="1"/>
      <p:bldP spid="18" grpId="0" animBg="1"/>
      <p:bldP spid="18" grpId="1" animBg="1"/>
      <p:bldP spid="33" grpId="0"/>
      <p:bldP spid="34"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ṥļîḑé-Rectangle 2"/>
          <p:cNvSpPr/>
          <p:nvPr/>
        </p:nvSpPr>
        <p:spPr>
          <a:xfrm>
            <a:off x="8579651" y="2211267"/>
            <a:ext cx="1784837" cy="1784838"/>
          </a:xfrm>
          <a:prstGeom prst="rect">
            <a:avLst/>
          </a:prstGeom>
          <a:solidFill>
            <a:srgbClr val="E1495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ṥļîḑé-Rectangle 3"/>
          <p:cNvSpPr/>
          <p:nvPr/>
        </p:nvSpPr>
        <p:spPr>
          <a:xfrm>
            <a:off x="1796386" y="2211267"/>
            <a:ext cx="1784837" cy="1784838"/>
          </a:xfrm>
          <a:prstGeom prst="rect">
            <a:avLst/>
          </a:prstGeom>
          <a:solidFill>
            <a:srgbClr val="F79A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ṥļîḑé-Rectangle 4"/>
          <p:cNvSpPr/>
          <p:nvPr/>
        </p:nvSpPr>
        <p:spPr>
          <a:xfrm>
            <a:off x="4822677" y="1846386"/>
            <a:ext cx="2514600" cy="2514600"/>
          </a:xfrm>
          <a:prstGeom prst="rect">
            <a:avLst/>
          </a:prstGeom>
          <a:noFill/>
          <a:ln w="762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ṥļîḑé-Rectangle 5"/>
          <p:cNvSpPr/>
          <p:nvPr/>
        </p:nvSpPr>
        <p:spPr>
          <a:xfrm>
            <a:off x="4528136" y="2479431"/>
            <a:ext cx="3103682" cy="1248509"/>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1322285" y="4201355"/>
            <a:ext cx="2621175" cy="881716"/>
            <a:chOff x="1322285" y="4201355"/>
            <a:chExt cx="2621175" cy="881716"/>
          </a:xfrm>
        </p:grpSpPr>
        <p:sp>
          <p:nvSpPr>
            <p:cNvPr id="17" name="矩形 16"/>
            <p:cNvSpPr/>
            <p:nvPr/>
          </p:nvSpPr>
          <p:spPr>
            <a:xfrm>
              <a:off x="1322285" y="4700979"/>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18" name="矩形 17"/>
            <p:cNvSpPr/>
            <p:nvPr/>
          </p:nvSpPr>
          <p:spPr>
            <a:xfrm>
              <a:off x="1469094" y="4201355"/>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normalizeH="0" baseline="0" noProof="0" dirty="0">
                  <a:ln>
                    <a:noFill/>
                  </a:ln>
                  <a:solidFill>
                    <a:schemeClr val="tx1">
                      <a:lumMod val="75000"/>
                      <a:lumOff val="25000"/>
                    </a:schemeClr>
                  </a:solidFill>
                  <a:effectLst/>
                  <a:uLnTx/>
                  <a:uFillTx/>
                  <a:cs typeface="+mn-ea"/>
                  <a:sym typeface="+mn-lt"/>
                </a:rPr>
                <a:t>Training program</a:t>
              </a:r>
            </a:p>
          </p:txBody>
        </p:sp>
      </p:grpSp>
      <p:grpSp>
        <p:nvGrpSpPr>
          <p:cNvPr id="10" name="组合 9"/>
          <p:cNvGrpSpPr/>
          <p:nvPr/>
        </p:nvGrpSpPr>
        <p:grpSpPr>
          <a:xfrm>
            <a:off x="8069684" y="4201355"/>
            <a:ext cx="2621175" cy="881716"/>
            <a:chOff x="8069684" y="4201355"/>
            <a:chExt cx="2621175" cy="881716"/>
          </a:xfrm>
        </p:grpSpPr>
        <p:sp>
          <p:nvSpPr>
            <p:cNvPr id="19" name="矩形 18"/>
            <p:cNvSpPr/>
            <p:nvPr/>
          </p:nvSpPr>
          <p:spPr>
            <a:xfrm>
              <a:off x="8069684" y="4700979"/>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20" name="矩形 19"/>
            <p:cNvSpPr/>
            <p:nvPr/>
          </p:nvSpPr>
          <p:spPr>
            <a:xfrm>
              <a:off x="8216493" y="4201355"/>
              <a:ext cx="2327556" cy="50488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normalizeH="0" baseline="0" noProof="0" dirty="0">
                  <a:ln>
                    <a:noFill/>
                  </a:ln>
                  <a:solidFill>
                    <a:schemeClr val="tx1">
                      <a:lumMod val="75000"/>
                      <a:lumOff val="25000"/>
                    </a:schemeClr>
                  </a:solidFill>
                  <a:effectLst/>
                  <a:uLnTx/>
                  <a:uFillTx/>
                  <a:cs typeface="+mn-ea"/>
                  <a:sym typeface="+mn-lt"/>
                </a:rPr>
                <a:t>Expand training</a:t>
              </a:r>
            </a:p>
          </p:txBody>
        </p:sp>
      </p:grpSp>
      <p:grpSp>
        <p:nvGrpSpPr>
          <p:cNvPr id="11" name="组合 10"/>
          <p:cNvGrpSpPr/>
          <p:nvPr/>
        </p:nvGrpSpPr>
        <p:grpSpPr>
          <a:xfrm>
            <a:off x="4286790" y="2503599"/>
            <a:ext cx="3548915" cy="881716"/>
            <a:chOff x="4286790" y="2560044"/>
            <a:chExt cx="3548915" cy="881716"/>
          </a:xfrm>
        </p:grpSpPr>
        <p:sp>
          <p:nvSpPr>
            <p:cNvPr id="21" name="矩形 20"/>
            <p:cNvSpPr/>
            <p:nvPr/>
          </p:nvSpPr>
          <p:spPr>
            <a:xfrm>
              <a:off x="4769390" y="3059668"/>
              <a:ext cx="2621175" cy="382092"/>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a:t>
              </a:r>
            </a:p>
          </p:txBody>
        </p:sp>
        <p:sp>
          <p:nvSpPr>
            <p:cNvPr id="22" name="矩形 21"/>
            <p:cNvSpPr/>
            <p:nvPr/>
          </p:nvSpPr>
          <p:spPr>
            <a:xfrm>
              <a:off x="4286790" y="2560044"/>
              <a:ext cx="3548915" cy="506292"/>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0" i="0" u="none" strike="noStrike" kern="0" cap="none" normalizeH="0" baseline="0" noProof="0" dirty="0">
                  <a:ln>
                    <a:noFill/>
                  </a:ln>
                  <a:solidFill>
                    <a:schemeClr val="tx1">
                      <a:lumMod val="75000"/>
                      <a:lumOff val="25000"/>
                    </a:schemeClr>
                  </a:solidFill>
                  <a:effectLst/>
                  <a:uLnTx/>
                  <a:uFillTx/>
                  <a:cs typeface="+mn-ea"/>
                  <a:sym typeface="+mn-lt"/>
                </a:rPr>
                <a:t>Regular communication</a:t>
              </a:r>
            </a:p>
          </p:txBody>
        </p:sp>
      </p:grpSp>
      <p:sp>
        <p:nvSpPr>
          <p:cNvPr id="24" name="Shape 2785"/>
          <p:cNvSpPr/>
          <p:nvPr/>
        </p:nvSpPr>
        <p:spPr>
          <a:xfrm>
            <a:off x="2332051" y="2811796"/>
            <a:ext cx="713506" cy="583777"/>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25" name="Shape 2787"/>
          <p:cNvSpPr/>
          <p:nvPr/>
        </p:nvSpPr>
        <p:spPr>
          <a:xfrm>
            <a:off x="9115537" y="2741501"/>
            <a:ext cx="713064" cy="713539"/>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23" name="矩形 22"/>
          <p:cNvSpPr/>
          <p:nvPr/>
        </p:nvSpPr>
        <p:spPr>
          <a:xfrm>
            <a:off x="1666992" y="692150"/>
            <a:ext cx="5366853"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Capacity improvement program</a:t>
            </a:r>
          </a:p>
        </p:txBody>
      </p:sp>
      <p:sp>
        <p:nvSpPr>
          <p:cNvPr id="26" name="圆角矩形 25"/>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81597353"/>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ppt_w</p:attrName>
                                        </p:attrNameLst>
                                      </p:cBhvr>
                                      <p:tavLst>
                                        <p:tav tm="0" fmla="#ppt_w*sin(2.5*pi*$)">
                                          <p:val>
                                            <p:fltVal val="0"/>
                                          </p:val>
                                        </p:tav>
                                        <p:tav tm="100000">
                                          <p:val>
                                            <p:fltVal val="1"/>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2" presetClass="entr" presetSubtype="8"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64" presetClass="path" presetSubtype="0" decel="100000" fill="hold" grpId="1" nodeType="withEffect">
                                  <p:stCondLst>
                                    <p:cond delay="0"/>
                                  </p:stCondLst>
                                  <p:childTnLst>
                                    <p:animMotion origin="layout" path="M 4.375E-6 -2.96296E-6 L 4.375E-6 -0.18472 " pathEditMode="relative" rAng="0" ptsTypes="AA">
                                      <p:cBhvr>
                                        <p:cTn id="32" dur="1250" spd="-100000" fill="hold"/>
                                        <p:tgtEl>
                                          <p:spTgt spid="8"/>
                                        </p:tgtEl>
                                        <p:attrNameLst>
                                          <p:attrName>ppt_x</p:attrName>
                                          <p:attrName>ppt_y</p:attrName>
                                        </p:attrNameLst>
                                      </p:cBhvr>
                                      <p:rCtr x="0" y="-9236"/>
                                    </p:animMotion>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64" presetClass="path" presetSubtype="0" decel="100000" fill="hold" grpId="1" nodeType="withEffect">
                                  <p:stCondLst>
                                    <p:cond delay="0"/>
                                  </p:stCondLst>
                                  <p:childTnLst>
                                    <p:animMotion origin="layout" path="M 4.375E-6 1.11111E-6 L 4.375E-6 -0.34468 " pathEditMode="relative" rAng="0" ptsTypes="AA">
                                      <p:cBhvr>
                                        <p:cTn id="37" dur="1500" spd="-100000" fill="hold"/>
                                        <p:tgtEl>
                                          <p:spTgt spid="9"/>
                                        </p:tgtEl>
                                        <p:attrNameLst>
                                          <p:attrName>ppt_x</p:attrName>
                                          <p:attrName>ppt_y</p:attrName>
                                        </p:attrNameLst>
                                      </p:cBhvr>
                                      <p:rCtr x="0" y="-17245"/>
                                    </p:animMotion>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64" presetClass="path" presetSubtype="0" decel="100000" fill="hold" nodeType="withEffect">
                                  <p:stCondLst>
                                    <p:cond delay="0"/>
                                  </p:stCondLst>
                                  <p:childTnLst>
                                    <p:animMotion origin="layout" path="M 2.29167E-6 -4.07407E-6 L 2.29167E-6 -0.50416 " pathEditMode="relative" rAng="0" ptsTypes="AA">
                                      <p:cBhvr>
                                        <p:cTn id="42" dur="1750" spd="-100000" fill="hold"/>
                                        <p:tgtEl>
                                          <p:spTgt spid="11"/>
                                        </p:tgtEl>
                                        <p:attrNameLst>
                                          <p:attrName>ppt_x</p:attrName>
                                          <p:attrName>ppt_y</p:attrName>
                                        </p:attrNameLst>
                                      </p:cBhvr>
                                      <p:rCtr x="0" y="-25208"/>
                                    </p:animMotion>
                                  </p:childTnLst>
                                </p:cTn>
                              </p:par>
                            </p:childTnLst>
                          </p:cTn>
                        </p:par>
                        <p:par>
                          <p:cTn id="43" fill="hold">
                            <p:stCondLst>
                              <p:cond delay="4000"/>
                            </p:stCondLst>
                            <p:childTnLst>
                              <p:par>
                                <p:cTn id="44" presetID="2" presetClass="entr" presetSubtype="2" decel="10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1000" fill="hold"/>
                                        <p:tgtEl>
                                          <p:spTgt spid="6"/>
                                        </p:tgtEl>
                                        <p:attrNameLst>
                                          <p:attrName>ppt_x</p:attrName>
                                        </p:attrNameLst>
                                      </p:cBhvr>
                                      <p:tavLst>
                                        <p:tav tm="0">
                                          <p:val>
                                            <p:strVal val="1+#ppt_w/2"/>
                                          </p:val>
                                        </p:tav>
                                        <p:tav tm="100000">
                                          <p:val>
                                            <p:strVal val="#ppt_x"/>
                                          </p:val>
                                        </p:tav>
                                      </p:tavLst>
                                    </p:anim>
                                    <p:anim calcmode="lin" valueType="num">
                                      <p:cBhvr additive="base">
                                        <p:cTn id="47" dur="10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4" decel="10000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ppt_x"/>
                                          </p:val>
                                        </p:tav>
                                        <p:tav tm="100000">
                                          <p:val>
                                            <p:strVal val="#ppt_x"/>
                                          </p:val>
                                        </p:tav>
                                      </p:tavLst>
                                    </p:anim>
                                    <p:anim calcmode="lin" valueType="num">
                                      <p:cBhvr additive="base">
                                        <p:cTn id="5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23" grpId="0"/>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ṧḷïḓê-Rectangle 2"/>
          <p:cNvSpPr/>
          <p:nvPr/>
        </p:nvSpPr>
        <p:spPr>
          <a:xfrm>
            <a:off x="6095999" y="3099243"/>
            <a:ext cx="5526998" cy="2841912"/>
          </a:xfrm>
          <a:prstGeom prst="rect">
            <a:avLst/>
          </a:prstGeom>
          <a:blipFill>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ṧḷïḓê-Rectangle 3"/>
          <p:cNvSpPr/>
          <p:nvPr/>
        </p:nvSpPr>
        <p:spPr>
          <a:xfrm>
            <a:off x="609600" y="3099243"/>
            <a:ext cx="5486399" cy="2841912"/>
          </a:xfrm>
          <a:prstGeom prst="rect">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ïṧḷïḓê-Rectangle 5"/>
          <p:cNvSpPr/>
          <p:nvPr/>
        </p:nvSpPr>
        <p:spPr>
          <a:xfrm>
            <a:off x="865903" y="3229665"/>
            <a:ext cx="10500791" cy="25724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091804" y="2113005"/>
            <a:ext cx="2043494" cy="653692"/>
            <a:chOff x="5189555" y="2704630"/>
            <a:chExt cx="1238347" cy="396134"/>
          </a:xfrm>
        </p:grpSpPr>
        <p:sp>
          <p:nvSpPr>
            <p:cNvPr id="14" name="ïṧḷïḓê-Rectangle 10"/>
            <p:cNvSpPr/>
            <p:nvPr/>
          </p:nvSpPr>
          <p:spPr>
            <a:xfrm>
              <a:off x="5370147" y="2704630"/>
              <a:ext cx="877163" cy="396134"/>
            </a:xfrm>
            <a:prstGeom prst="rect">
              <a:avLst/>
            </a:prstGeom>
          </p:spPr>
          <p:txBody>
            <a:bodyPr wrap="none" lIns="0" tIns="0" rIns="0" bIns="0" anchor="ctr" anchorCtr="1">
              <a:normAutofit/>
            </a:bodyPr>
            <a:lstStyle/>
            <a:p>
              <a:pPr algn="ctr"/>
              <a:r>
                <a:rPr lang="zh-CN" altLang="en-US" sz="2000" b="1" dirty="0">
                  <a:solidFill>
                    <a:schemeClr val="tx1">
                      <a:lumMod val="75000"/>
                      <a:lumOff val="25000"/>
                    </a:schemeClr>
                  </a:solidFill>
                  <a:cs typeface="+mn-ea"/>
                  <a:sym typeface="+mn-lt"/>
                </a:rPr>
                <a:t>Increased efficiency</a:t>
              </a:r>
            </a:p>
          </p:txBody>
        </p:sp>
        <p:sp>
          <p:nvSpPr>
            <p:cNvPr id="15" name="ïṧḷïḓê-Rectangle 11"/>
            <p:cNvSpPr/>
            <p:nvPr/>
          </p:nvSpPr>
          <p:spPr>
            <a:xfrm>
              <a:off x="5189555" y="2718031"/>
              <a:ext cx="1238347" cy="369332"/>
            </a:xfrm>
            <a:prstGeom prst="rect">
              <a:avLst/>
            </a:prstGeom>
            <a:noFill/>
            <a:ln w="38100">
              <a:solidFill>
                <a:srgbClr val="A631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1155286" y="4137796"/>
            <a:ext cx="4651331" cy="1028423"/>
          </a:xfrm>
          <a:prstGeom prst="rect">
            <a:avLst/>
          </a:prstGeom>
        </p:spPr>
        <p:txBody>
          <a:bodyPr wrap="square">
            <a:spAutoFit/>
          </a:bodyPr>
          <a:lstStyle/>
          <a:p>
            <a:pPr algn="ctr">
              <a:lnSpc>
                <a:spcPct val="150000"/>
              </a:lnSpc>
            </a:pPr>
            <a:r>
              <a:rPr lang="zh-CN" altLang="en-US" sz="1400">
                <a:solidFill>
                  <a:schemeClr val="bg1"/>
                </a:solidFill>
                <a:cs typeface="+mn-ea"/>
                <a:sym typeface="+mn-lt"/>
              </a:rPr>
              <a:t>Please add your text content here, or copy your text, paste it here, and select only the text. Please add your text content here, or copy your text, paste it here, and select only the text.</a:t>
            </a:r>
          </a:p>
        </p:txBody>
      </p:sp>
      <p:sp>
        <p:nvSpPr>
          <p:cNvPr id="17" name="矩形 16"/>
          <p:cNvSpPr/>
          <p:nvPr/>
        </p:nvSpPr>
        <p:spPr>
          <a:xfrm>
            <a:off x="2095013" y="3528514"/>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chemeClr val="bg1"/>
                </a:solidFill>
                <a:effectLst/>
                <a:uLnTx/>
                <a:uFillTx/>
                <a:cs typeface="+mn-ea"/>
                <a:sym typeface="+mn-lt"/>
              </a:rPr>
              <a:t>Add your title</a:t>
            </a:r>
          </a:p>
        </p:txBody>
      </p:sp>
      <p:sp>
        <p:nvSpPr>
          <p:cNvPr id="13" name="矩形 12"/>
          <p:cNvSpPr/>
          <p:nvPr/>
        </p:nvSpPr>
        <p:spPr>
          <a:xfrm>
            <a:off x="1666993" y="692150"/>
            <a:ext cx="5985832"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Improve the program to increase efficiency</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190632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ppt_w</p:attrName>
                                        </p:attrNameLst>
                                      </p:cBhvr>
                                      <p:tavLst>
                                        <p:tav tm="0" fmla="#ppt_w*sin(2.5*pi*$)">
                                          <p:val>
                                            <p:fltVal val="0"/>
                                          </p:val>
                                        </p:tav>
                                        <p:tav tm="100000">
                                          <p:val>
                                            <p:fltVal val="1"/>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50" presetClass="entr" presetSubtype="0"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245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450"/>
                            </p:stCondLst>
                            <p:childTnLst>
                              <p:par>
                                <p:cTn id="34" presetID="16" presetClass="entr" presetSubtype="37"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1000"/>
                                        <p:tgtEl>
                                          <p:spTgt spid="9"/>
                                        </p:tgtEl>
                                      </p:cBhvr>
                                    </p:animEffect>
                                  </p:childTnLst>
                                </p:cTn>
                              </p:par>
                            </p:childTnLst>
                          </p:cTn>
                        </p:par>
                        <p:par>
                          <p:cTn id="37" fill="hold">
                            <p:stCondLst>
                              <p:cond delay="4450"/>
                            </p:stCondLst>
                            <p:childTnLst>
                              <p:par>
                                <p:cTn id="38" presetID="45" presetClass="entr" presetSubtype="0" fill="hold" grpId="0" nodeType="afterEffect">
                                  <p:stCondLst>
                                    <p:cond delay="0"/>
                                  </p:stCondLst>
                                  <p:iterate type="lt">
                                    <p:tmPct val="20000"/>
                                  </p:iterate>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ppt_w</p:attrName>
                                        </p:attrNameLst>
                                      </p:cBhvr>
                                      <p:tavLst>
                                        <p:tav tm="0" fmla="#ppt_w*sin(2.5*pi*$)">
                                          <p:val>
                                            <p:fltVal val="0"/>
                                          </p:val>
                                        </p:tav>
                                        <p:tav tm="100000">
                                          <p:val>
                                            <p:fltVal val="1"/>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545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6" grpId="0"/>
      <p:bldP spid="17" grpId="0"/>
      <p:bldP spid="13" grpId="0"/>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756454"/>
            <a:ext cx="12192000" cy="3101546"/>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8" name="圆角矩形 7"/>
          <p:cNvSpPr/>
          <p:nvPr/>
        </p:nvSpPr>
        <p:spPr>
          <a:xfrm rot="16200000">
            <a:off x="-63811" y="2117576"/>
            <a:ext cx="5260368" cy="2938412"/>
          </a:xfrm>
          <a:prstGeom prst="roundRect">
            <a:avLst>
              <a:gd name="adj" fmla="val 50000"/>
            </a:avLst>
          </a:prstGeom>
          <a:gradFill flip="none" rotWithShape="1">
            <a:gsLst>
              <a:gs pos="47000">
                <a:srgbClr val="2070A1"/>
              </a:gs>
              <a:gs pos="48000">
                <a:srgbClr val="262626"/>
              </a:gs>
            </a:gsLst>
            <a:lin ang="0" scaled="1"/>
            <a:tileRect/>
          </a:gradFill>
          <a:ln>
            <a:gradFill flip="none" rotWithShape="1">
              <a:gsLst>
                <a:gs pos="0">
                  <a:srgbClr val="2070A1"/>
                </a:gs>
                <a:gs pos="72000">
                  <a:srgbClr val="2070A1"/>
                </a:gs>
              </a:gsLst>
              <a:lin ang="0" scaled="1"/>
              <a:tileRect/>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1" name="矩形 10"/>
          <p:cNvSpPr/>
          <p:nvPr/>
        </p:nvSpPr>
        <p:spPr>
          <a:xfrm>
            <a:off x="1136526" y="4361839"/>
            <a:ext cx="2486386" cy="1107996"/>
          </a:xfrm>
          <a:prstGeom prst="rect">
            <a:avLst/>
          </a:prstGeom>
        </p:spPr>
        <p:txBody>
          <a:bodyPr wrap="none">
            <a:spAutoFit/>
          </a:bodyPr>
          <a:lstStyle/>
          <a:p>
            <a:pPr algn="r"/>
            <a:r>
              <a:rPr lang="en-US" altLang="zh-CN" sz="6600" b="1">
                <a:solidFill>
                  <a:srgbClr val="FFFFFF"/>
                </a:solidFill>
                <a:cs typeface="+mn-ea"/>
                <a:sym typeface="+mn-lt"/>
              </a:rPr>
              <a:t>J</a:t>
            </a:r>
            <a:r>
              <a:rPr lang="en-US" altLang="zh-CN" sz="4000" b="1">
                <a:solidFill>
                  <a:srgbClr val="FFFFFF"/>
                </a:solidFill>
                <a:cs typeface="+mn-ea"/>
                <a:sym typeface="+mn-lt"/>
              </a:rPr>
              <a:t>unxiansen</a:t>
            </a:r>
          </a:p>
        </p:txBody>
      </p:sp>
      <p:sp>
        <p:nvSpPr>
          <p:cNvPr id="15" name="矩形 14"/>
          <p:cNvSpPr/>
          <p:nvPr/>
        </p:nvSpPr>
        <p:spPr>
          <a:xfrm>
            <a:off x="723505" y="1221338"/>
            <a:ext cx="3685736" cy="2499467"/>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chemeClr val="bg1"/>
                </a:solidFill>
                <a:effectLst/>
                <a:uLnTx/>
                <a:uFillTx/>
                <a:cs typeface="+mn-ea"/>
                <a:sym typeface="+mn-lt"/>
              </a:rPr>
              <a:t>New target</a:t>
            </a:r>
            <a:endParaRPr kumimoji="0" lang="en-US" altLang="zh-CN" sz="3600" b="0" i="0" u="none" strike="noStrike" kern="0" cap="none" spc="0" normalizeH="0" baseline="0" noProof="0" dirty="0">
              <a:ln>
                <a:noFill/>
              </a:ln>
              <a:solidFill>
                <a:schemeClr val="bg1"/>
              </a:solidFill>
              <a:effectLst/>
              <a:uLnTx/>
              <a:uFillTx/>
              <a:cs typeface="+mn-ea"/>
              <a:sym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chemeClr val="bg1"/>
                </a:solidFill>
                <a:effectLst/>
                <a:uLnTx/>
                <a:uFillTx/>
                <a:cs typeface="+mn-ea"/>
                <a:sym typeface="+mn-lt"/>
              </a:rPr>
              <a:t>A new starting point</a:t>
            </a:r>
          </a:p>
        </p:txBody>
      </p:sp>
      <p:sp>
        <p:nvSpPr>
          <p:cNvPr id="17" name="矩形 16"/>
          <p:cNvSpPr/>
          <p:nvPr/>
        </p:nvSpPr>
        <p:spPr>
          <a:xfrm>
            <a:off x="5010723" y="2528886"/>
            <a:ext cx="5356595"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8" name="矩形 17"/>
          <p:cNvSpPr/>
          <p:nvPr/>
        </p:nvSpPr>
        <p:spPr>
          <a:xfrm>
            <a:off x="5010723" y="1465313"/>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cxnSp>
        <p:nvCxnSpPr>
          <p:cNvPr id="19" name="íṩľíḍè-Straight Connector 19"/>
          <p:cNvCxnSpPr/>
          <p:nvPr/>
        </p:nvCxnSpPr>
        <p:spPr>
          <a:xfrm>
            <a:off x="5145276" y="2272208"/>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rot="2700000">
            <a:off x="10787656" y="156231"/>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0823156" y="563905"/>
            <a:ext cx="683354" cy="683354"/>
            <a:chOff x="3700441" y="1274408"/>
            <a:chExt cx="1646508" cy="1646508"/>
          </a:xfrm>
        </p:grpSpPr>
        <p:sp>
          <p:nvSpPr>
            <p:cNvPr id="22" name="圆角矩形 21"/>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0854928" y="1231773"/>
            <a:ext cx="619809" cy="619809"/>
            <a:chOff x="3700441" y="1274408"/>
            <a:chExt cx="1646508" cy="1646508"/>
          </a:xfrm>
        </p:grpSpPr>
        <p:sp>
          <p:nvSpPr>
            <p:cNvPr id="25" name="圆角矩形 24"/>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187811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64" presetClass="path" presetSubtype="0" decel="100000" fill="hold" grpId="1" nodeType="withEffect">
                                  <p:stCondLst>
                                    <p:cond delay="0"/>
                                  </p:stCondLst>
                                  <p:childTnLst>
                                    <p:animMotion origin="layout" path="M 4.375E-6 -2.96296E-6 L 4.375E-6 -0.18472 " pathEditMode="relative" rAng="0" ptsTypes="AA">
                                      <p:cBhvr>
                                        <p:cTn id="9" dur="1250" spd="-100000" fill="hold"/>
                                        <p:tgtEl>
                                          <p:spTgt spid="20"/>
                                        </p:tgtEl>
                                        <p:attrNameLst>
                                          <p:attrName>ppt_x</p:attrName>
                                          <p:attrName>ppt_y</p:attrName>
                                        </p:attrNameLst>
                                      </p:cBhvr>
                                      <p:rCtr x="0" y="-9236"/>
                                    </p:animMotion>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par>
                                <p:cTn id="13" presetID="64" presetClass="path" presetSubtype="0" decel="100000" fill="hold" nodeType="withEffect">
                                  <p:stCondLst>
                                    <p:cond delay="0"/>
                                  </p:stCondLst>
                                  <p:childTnLst>
                                    <p:animMotion origin="layout" path="M 4.375E-6 1.11111E-6 L 4.375E-6 -0.34468 " pathEditMode="relative" rAng="0" ptsTypes="AA">
                                      <p:cBhvr>
                                        <p:cTn id="14" dur="1500" spd="-100000" fill="hold"/>
                                        <p:tgtEl>
                                          <p:spTgt spid="21"/>
                                        </p:tgtEl>
                                        <p:attrNameLst>
                                          <p:attrName>ppt_x</p:attrName>
                                          <p:attrName>ppt_y</p:attrName>
                                        </p:attrNameLst>
                                      </p:cBhvr>
                                      <p:rCtr x="0" y="-17245"/>
                                    </p:animMotion>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64" presetClass="path" presetSubtype="0" decel="100000" fill="hold" nodeType="withEffect">
                                  <p:stCondLst>
                                    <p:cond delay="0"/>
                                  </p:stCondLst>
                                  <p:childTnLst>
                                    <p:animMotion origin="layout" path="M 4.375E-6 1.11111E-6 L 4.375E-6 -0.50417 " pathEditMode="relative" rAng="0" ptsTypes="AA">
                                      <p:cBhvr>
                                        <p:cTn id="19" dur="1750" spd="-100000" fill="hold"/>
                                        <p:tgtEl>
                                          <p:spTgt spid="24"/>
                                        </p:tgtEl>
                                        <p:attrNameLst>
                                          <p:attrName>ppt_x</p:attrName>
                                          <p:attrName>ppt_y</p:attrName>
                                        </p:attrNameLst>
                                      </p:cBhvr>
                                      <p:rCtr x="0" y="-25208"/>
                                    </p:animMotion>
                                  </p:childTnLst>
                                </p:cTn>
                              </p:par>
                            </p:childTnLst>
                          </p:cTn>
                        </p:par>
                        <p:par>
                          <p:cTn id="20" fill="hold">
                            <p:stCondLst>
                              <p:cond delay="175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Horizontal)">
                                      <p:cBhvr>
                                        <p:cTn id="26" dur="1000"/>
                                        <p:tgtEl>
                                          <p:spTgt spid="8"/>
                                        </p:tgtEl>
                                      </p:cBhvr>
                                    </p:animEffect>
                                  </p:childTnLst>
                                </p:cTn>
                              </p:par>
                            </p:childTnLst>
                          </p:cTn>
                        </p:par>
                        <p:par>
                          <p:cTn id="27" fill="hold">
                            <p:stCondLst>
                              <p:cond delay="2750"/>
                            </p:stCondLst>
                            <p:childTnLst>
                              <p:par>
                                <p:cTn id="28" presetID="45" presetClass="entr" presetSubtype="0" fill="hold" grpId="0" nodeType="afterEffect">
                                  <p:stCondLst>
                                    <p:cond delay="0"/>
                                  </p:stCondLst>
                                  <p:iterate type="lt">
                                    <p:tmPct val="20000"/>
                                  </p:iterate>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ppt_w</p:attrName>
                                        </p:attrNameLst>
                                      </p:cBhvr>
                                      <p:tavLst>
                                        <p:tav tm="0" fmla="#ppt_w*sin(2.5*pi*$)">
                                          <p:val>
                                            <p:fltVal val="0"/>
                                          </p:val>
                                        </p:tav>
                                        <p:tav tm="100000">
                                          <p:val>
                                            <p:fltVal val="1"/>
                                          </p:val>
                                        </p:tav>
                                      </p:tavLst>
                                    </p:anim>
                                    <p:anim calcmode="lin" valueType="num">
                                      <p:cBhvr>
                                        <p:cTn id="32" dur="500" fill="hold"/>
                                        <p:tgtEl>
                                          <p:spTgt spid="18"/>
                                        </p:tgtEl>
                                        <p:attrNameLst>
                                          <p:attrName>ppt_h</p:attrName>
                                        </p:attrNameLst>
                                      </p:cBhvr>
                                      <p:tavLst>
                                        <p:tav tm="0">
                                          <p:val>
                                            <p:strVal val="#ppt_h"/>
                                          </p:val>
                                        </p:tav>
                                        <p:tav tm="100000">
                                          <p:val>
                                            <p:strVal val="#ppt_h"/>
                                          </p:val>
                                        </p:tav>
                                      </p:tavLst>
                                    </p:anim>
                                  </p:childTnLst>
                                </p:cTn>
                              </p:par>
                            </p:childTnLst>
                          </p:cTn>
                        </p:par>
                        <p:par>
                          <p:cTn id="33" fill="hold">
                            <p:stCondLst>
                              <p:cond delay="375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425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7" grpId="0"/>
      <p:bldP spid="18" grpId="0"/>
      <p:bldP spid="20" grpId="0" animBg="1"/>
      <p:bldP spid="2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rot="2700000">
            <a:off x="10326567" y="4217809"/>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rot="2700000">
            <a:off x="11052287" y="3142854"/>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rot="2700000">
            <a:off x="6340287" y="2836012"/>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9311577" y="920298"/>
            <a:ext cx="2300444" cy="2300444"/>
            <a:chOff x="3700441" y="1274408"/>
            <a:chExt cx="1646508" cy="1646508"/>
          </a:xfrm>
        </p:grpSpPr>
        <p:sp>
          <p:nvSpPr>
            <p:cNvPr id="24" name="圆角矩形 23"/>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3794878" y="1368844"/>
              <a:ext cx="1457637" cy="1457637"/>
            </a:xfrm>
            <a:prstGeom prst="roundRect">
              <a:avLst>
                <a:gd name="adj" fmla="val 6887"/>
              </a:avLst>
            </a:prstGeom>
            <a:blipFill dpi="0" rotWithShape="0">
              <a:blip r:embed="rId3" cstate="email">
                <a:extLst>
                  <a:ext uri="{28A0092B-C50C-407E-A947-70E740481C1C}">
                    <a14:useLocalDpi xmlns:a14="http://schemas.microsoft.com/office/drawing/2010/main"/>
                  </a:ext>
                </a:extLst>
              </a:blip>
              <a:srcRect/>
              <a:stretch>
                <a:fillRect/>
              </a:stretch>
            </a:blip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190321" y="704756"/>
            <a:ext cx="787017" cy="787017"/>
            <a:chOff x="3700441" y="1274408"/>
            <a:chExt cx="1646508" cy="1646508"/>
          </a:xfrm>
        </p:grpSpPr>
        <p:sp>
          <p:nvSpPr>
            <p:cNvPr id="27" name="圆角矩形 26"/>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11035511" y="3438565"/>
            <a:ext cx="787017" cy="787017"/>
            <a:chOff x="3700441" y="1274408"/>
            <a:chExt cx="1646508" cy="1646508"/>
          </a:xfrm>
        </p:grpSpPr>
        <p:sp>
          <p:nvSpPr>
            <p:cNvPr id="30" name="圆角矩形 29"/>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6532415" y="3206157"/>
            <a:ext cx="683354" cy="683354"/>
            <a:chOff x="3700441" y="1274408"/>
            <a:chExt cx="1646508" cy="1646508"/>
          </a:xfrm>
        </p:grpSpPr>
        <p:sp>
          <p:nvSpPr>
            <p:cNvPr id="33" name="圆角矩形 32"/>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圆角矩形 35"/>
          <p:cNvSpPr/>
          <p:nvPr/>
        </p:nvSpPr>
        <p:spPr>
          <a:xfrm rot="2700000">
            <a:off x="9015080" y="4306082"/>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rot="2700000">
            <a:off x="9725736" y="4067303"/>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757030" y="2650156"/>
            <a:ext cx="3854132" cy="1446550"/>
          </a:xfrm>
          <a:prstGeom prst="rect">
            <a:avLst/>
          </a:prstGeom>
          <a:noFill/>
        </p:spPr>
        <p:txBody>
          <a:bodyPr wrap="none" rtlCol="0">
            <a:spAutoFit/>
          </a:bodyPr>
          <a:lstStyle/>
          <a:p>
            <a:r>
              <a:rPr lang="en-US" altLang="zh-CN" sz="8800">
                <a:solidFill>
                  <a:srgbClr val="2070A1"/>
                </a:solidFill>
                <a:cs typeface="+mn-ea"/>
                <a:sym typeface="+mn-lt"/>
              </a:rPr>
              <a:t>THANKS</a:t>
            </a:r>
            <a:endParaRPr lang="zh-CN" altLang="en-US" sz="8800">
              <a:solidFill>
                <a:srgbClr val="2070A1"/>
              </a:solidFill>
              <a:cs typeface="+mn-ea"/>
              <a:sym typeface="+mn-lt"/>
            </a:endParaRPr>
          </a:p>
        </p:txBody>
      </p:sp>
      <p:sp>
        <p:nvSpPr>
          <p:cNvPr id="48" name="矩形 47"/>
          <p:cNvSpPr/>
          <p:nvPr/>
        </p:nvSpPr>
        <p:spPr>
          <a:xfrm>
            <a:off x="735960" y="1572126"/>
            <a:ext cx="1772665" cy="830997"/>
          </a:xfrm>
          <a:prstGeom prst="rect">
            <a:avLst/>
          </a:prstGeom>
        </p:spPr>
        <p:txBody>
          <a:bodyPr wrap="none">
            <a:spAutoFit/>
          </a:bodyPr>
          <a:lstStyle/>
          <a:p>
            <a:r>
              <a:rPr lang="en-US" altLang="zh-CN" sz="4800" spc="300" dirty="0">
                <a:solidFill>
                  <a:srgbClr val="2070A1"/>
                </a:solidFill>
                <a:cs typeface="+mn-ea"/>
                <a:sym typeface="+mn-lt"/>
              </a:rPr>
              <a:t>LOGO</a:t>
            </a:r>
            <a:endParaRPr lang="zh-CN" altLang="en-US" sz="4800" spc="300" dirty="0">
              <a:solidFill>
                <a:srgbClr val="2070A1"/>
              </a:solidFill>
              <a:cs typeface="+mn-ea"/>
              <a:sym typeface="+mn-lt"/>
            </a:endParaRPr>
          </a:p>
        </p:txBody>
      </p:sp>
      <p:grpSp>
        <p:nvGrpSpPr>
          <p:cNvPr id="2" name="组合 1"/>
          <p:cNvGrpSpPr/>
          <p:nvPr/>
        </p:nvGrpSpPr>
        <p:grpSpPr>
          <a:xfrm>
            <a:off x="6761062" y="1478670"/>
            <a:ext cx="1494170" cy="1494170"/>
            <a:chOff x="6761062" y="1478670"/>
            <a:chExt cx="1494170" cy="1494170"/>
          </a:xfrm>
        </p:grpSpPr>
        <p:grpSp>
          <p:nvGrpSpPr>
            <p:cNvPr id="16" name="组合 15"/>
            <p:cNvGrpSpPr/>
            <p:nvPr/>
          </p:nvGrpSpPr>
          <p:grpSpPr>
            <a:xfrm>
              <a:off x="6761062" y="1478670"/>
              <a:ext cx="1494170" cy="1494170"/>
              <a:chOff x="3700441" y="1274408"/>
              <a:chExt cx="1646508" cy="1646508"/>
            </a:xfrm>
          </p:grpSpPr>
          <p:sp>
            <p:nvSpPr>
              <p:cNvPr id="14" name="圆角矩形 13"/>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p:cNvSpPr txBox="1"/>
            <p:nvPr/>
          </p:nvSpPr>
          <p:spPr>
            <a:xfrm>
              <a:off x="7042891" y="1984606"/>
              <a:ext cx="930511"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Co-operation</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cooperation</a:t>
              </a:r>
              <a:endParaRPr lang="zh-CN" altLang="en-US" sz="1200">
                <a:solidFill>
                  <a:schemeClr val="bg1">
                    <a:lumMod val="65000"/>
                  </a:schemeClr>
                </a:solidFill>
                <a:cs typeface="+mn-ea"/>
                <a:sym typeface="+mn-lt"/>
              </a:endParaRPr>
            </a:p>
          </p:txBody>
        </p:sp>
      </p:grpSp>
      <p:grpSp>
        <p:nvGrpSpPr>
          <p:cNvPr id="3" name="组合 2"/>
          <p:cNvGrpSpPr/>
          <p:nvPr/>
        </p:nvGrpSpPr>
        <p:grpSpPr>
          <a:xfrm>
            <a:off x="8133154" y="2838413"/>
            <a:ext cx="1494170" cy="1494170"/>
            <a:chOff x="8133154" y="2838413"/>
            <a:chExt cx="1494170" cy="1494170"/>
          </a:xfrm>
        </p:grpSpPr>
        <p:grpSp>
          <p:nvGrpSpPr>
            <p:cNvPr id="17" name="组合 16"/>
            <p:cNvGrpSpPr/>
            <p:nvPr/>
          </p:nvGrpSpPr>
          <p:grpSpPr>
            <a:xfrm>
              <a:off x="8133154" y="2838413"/>
              <a:ext cx="1494170" cy="1494170"/>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8527050" y="3307198"/>
              <a:ext cx="718915"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Create new</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innovate</a:t>
              </a:r>
              <a:endParaRPr lang="zh-CN" altLang="en-US" sz="1200">
                <a:solidFill>
                  <a:schemeClr val="bg1">
                    <a:lumMod val="65000"/>
                  </a:schemeClr>
                </a:solidFill>
                <a:cs typeface="+mn-ea"/>
                <a:sym typeface="+mn-lt"/>
              </a:endParaRPr>
            </a:p>
          </p:txBody>
        </p:sp>
      </p:grpSp>
      <p:grpSp>
        <p:nvGrpSpPr>
          <p:cNvPr id="4" name="组合 3"/>
          <p:cNvGrpSpPr/>
          <p:nvPr/>
        </p:nvGrpSpPr>
        <p:grpSpPr>
          <a:xfrm>
            <a:off x="6863073" y="4177243"/>
            <a:ext cx="1494170" cy="1494170"/>
            <a:chOff x="6863073" y="4177243"/>
            <a:chExt cx="1494170" cy="1494170"/>
          </a:xfrm>
        </p:grpSpPr>
        <p:grpSp>
          <p:nvGrpSpPr>
            <p:cNvPr id="20" name="组合 19"/>
            <p:cNvGrpSpPr/>
            <p:nvPr/>
          </p:nvGrpSpPr>
          <p:grpSpPr>
            <a:xfrm>
              <a:off x="6863073" y="4177243"/>
              <a:ext cx="1494170" cy="1494170"/>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p:cNvSpPr txBox="1"/>
            <p:nvPr/>
          </p:nvSpPr>
          <p:spPr>
            <a:xfrm>
              <a:off x="7260544" y="4671660"/>
              <a:ext cx="699229"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Win together</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win-win</a:t>
              </a:r>
              <a:endParaRPr lang="zh-CN" altLang="en-US" sz="1200">
                <a:solidFill>
                  <a:schemeClr val="bg1">
                    <a:lumMod val="65000"/>
                  </a:schemeClr>
                </a:solidFill>
                <a:cs typeface="+mn-ea"/>
                <a:sym typeface="+mn-lt"/>
              </a:endParaRPr>
            </a:p>
          </p:txBody>
        </p:sp>
      </p:grpSp>
      <p:sp>
        <p:nvSpPr>
          <p:cNvPr id="40" name="矩形 39"/>
          <p:cNvSpPr/>
          <p:nvPr/>
        </p:nvSpPr>
        <p:spPr>
          <a:xfrm>
            <a:off x="801091" y="4209995"/>
            <a:ext cx="4781218"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41" name="TextBox 3">
            <a:hlinkClick r:id="rId4"/>
            <a:extLst>
              <a:ext uri="{FF2B5EF4-FFF2-40B4-BE49-F238E27FC236}">
                <a16:creationId xmlns:a16="http://schemas.microsoft.com/office/drawing/2014/main" id="{B2950C64-C104-4186-9D30-80CE8CF1B1A4}"/>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02686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1+#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1+#ppt_w/2"/>
                                          </p:val>
                                        </p:tav>
                                        <p:tav tm="100000">
                                          <p:val>
                                            <p:strVal val="#ppt_x"/>
                                          </p:val>
                                        </p:tav>
                                      </p:tavLst>
                                    </p:anim>
                                    <p:anim calcmode="lin" valueType="num">
                                      <p:cBhvr additive="base">
                                        <p:cTn id="32" dur="10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75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1+#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0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1+#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25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1+#ppt_w/2"/>
                                          </p:val>
                                        </p:tav>
                                        <p:tav tm="100000">
                                          <p:val>
                                            <p:strVal val="#ppt_x"/>
                                          </p:val>
                                        </p:tav>
                                      </p:tavLst>
                                    </p:anim>
                                    <p:anim calcmode="lin" valueType="num">
                                      <p:cBhvr additive="base">
                                        <p:cTn id="44" dur="10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1+#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275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000" fill="hold"/>
                                        <p:tgtEl>
                                          <p:spTgt spid="29"/>
                                        </p:tgtEl>
                                        <p:attrNameLst>
                                          <p:attrName>ppt_x</p:attrName>
                                        </p:attrNameLst>
                                      </p:cBhvr>
                                      <p:tavLst>
                                        <p:tav tm="0">
                                          <p:val>
                                            <p:strVal val="1+#ppt_w/2"/>
                                          </p:val>
                                        </p:tav>
                                        <p:tav tm="100000">
                                          <p:val>
                                            <p:strVal val="#ppt_x"/>
                                          </p:val>
                                        </p:tav>
                                      </p:tavLst>
                                    </p:anim>
                                    <p:anim calcmode="lin" valueType="num">
                                      <p:cBhvr additive="base">
                                        <p:cTn id="52" dur="10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750"/>
                            </p:stCondLst>
                            <p:childTnLst>
                              <p:par>
                                <p:cTn id="54" presetID="45" presetClass="entr" presetSubtype="0" fill="hold" grpId="0" nodeType="afterEffect">
                                  <p:stCondLst>
                                    <p:cond delay="0"/>
                                  </p:stCondLst>
                                  <p:iterate type="lt">
                                    <p:tmPct val="20000"/>
                                  </p:iterate>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anim calcmode="lin" valueType="num">
                                      <p:cBhvr>
                                        <p:cTn id="57" dur="500" fill="hold"/>
                                        <p:tgtEl>
                                          <p:spTgt spid="48"/>
                                        </p:tgtEl>
                                        <p:attrNameLst>
                                          <p:attrName>ppt_w</p:attrName>
                                        </p:attrNameLst>
                                      </p:cBhvr>
                                      <p:tavLst>
                                        <p:tav tm="0" fmla="#ppt_w*sin(2.5*pi*$)">
                                          <p:val>
                                            <p:fltVal val="0"/>
                                          </p:val>
                                        </p:tav>
                                        <p:tav tm="100000">
                                          <p:val>
                                            <p:fltVal val="1"/>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childTnLst>
                          </p:cTn>
                        </p:par>
                        <p:par>
                          <p:cTn id="59" fill="hold">
                            <p:stCondLst>
                              <p:cond delay="4550"/>
                            </p:stCondLst>
                            <p:childTnLst>
                              <p:par>
                                <p:cTn id="60" presetID="45" presetClass="entr" presetSubtype="0" fill="hold" grpId="0" nodeType="afterEffect">
                                  <p:stCondLst>
                                    <p:cond delay="100"/>
                                  </p:stCondLst>
                                  <p:iterate type="lt">
                                    <p:tmPct val="15000"/>
                                  </p:iterate>
                                  <p:childTnLst>
                                    <p:set>
                                      <p:cBhvr>
                                        <p:cTn id="61" dur="1" fill="hold">
                                          <p:stCondLst>
                                            <p:cond delay="0"/>
                                          </p:stCondLst>
                                        </p:cTn>
                                        <p:tgtEl>
                                          <p:spTgt spid="44"/>
                                        </p:tgtEl>
                                        <p:attrNameLst>
                                          <p:attrName>style.visibility</p:attrName>
                                        </p:attrNameLst>
                                      </p:cBhvr>
                                      <p:to>
                                        <p:strVal val="visible"/>
                                      </p:to>
                                    </p:set>
                                    <p:animEffect transition="in" filter="fade">
                                      <p:cBhvr>
                                        <p:cTn id="62" dur="750"/>
                                        <p:tgtEl>
                                          <p:spTgt spid="44"/>
                                        </p:tgtEl>
                                      </p:cBhvr>
                                    </p:animEffect>
                                    <p:anim calcmode="lin" valueType="num">
                                      <p:cBhvr>
                                        <p:cTn id="63" dur="750" fill="hold"/>
                                        <p:tgtEl>
                                          <p:spTgt spid="44"/>
                                        </p:tgtEl>
                                        <p:attrNameLst>
                                          <p:attrName>ppt_w</p:attrName>
                                        </p:attrNameLst>
                                      </p:cBhvr>
                                      <p:tavLst>
                                        <p:tav tm="0" fmla="#ppt_w*sin(2.5*pi*$)">
                                          <p:val>
                                            <p:fltVal val="0"/>
                                          </p:val>
                                        </p:tav>
                                        <p:tav tm="100000">
                                          <p:val>
                                            <p:fltVal val="1"/>
                                          </p:val>
                                        </p:tav>
                                      </p:tavLst>
                                    </p:anim>
                                    <p:anim calcmode="lin" valueType="num">
                                      <p:cBhvr>
                                        <p:cTn id="64" dur="750" fill="hold"/>
                                        <p:tgtEl>
                                          <p:spTgt spid="44"/>
                                        </p:tgtEl>
                                        <p:attrNameLst>
                                          <p:attrName>ppt_h</p:attrName>
                                        </p:attrNameLst>
                                      </p:cBhvr>
                                      <p:tavLst>
                                        <p:tav tm="0">
                                          <p:val>
                                            <p:strVal val="#ppt_h"/>
                                          </p:val>
                                        </p:tav>
                                        <p:tav tm="100000">
                                          <p:val>
                                            <p:strVal val="#ppt_h"/>
                                          </p:val>
                                        </p:tav>
                                      </p:tavLst>
                                    </p:anim>
                                  </p:childTnLst>
                                </p:cTn>
                              </p:par>
                              <p:par>
                                <p:cTn id="65" presetID="6" presetClass="emph" presetSubtype="0" fill="hold" grpId="1" nodeType="withEffect">
                                  <p:stCondLst>
                                    <p:cond delay="0"/>
                                  </p:stCondLst>
                                  <p:iterate type="lt">
                                    <p:tmPct val="0"/>
                                  </p:iterate>
                                  <p:childTnLst>
                                    <p:animScale>
                                      <p:cBhvr>
                                        <p:cTn id="66" dur="100" fill="hold"/>
                                        <p:tgtEl>
                                          <p:spTgt spid="44"/>
                                        </p:tgtEl>
                                      </p:cBhvr>
                                      <p:by x="500000" y="500000"/>
                                    </p:animScale>
                                  </p:childTnLst>
                                </p:cTn>
                              </p:par>
                              <p:par>
                                <p:cTn id="67" presetID="6" presetClass="emph" presetSubtype="0" fill="hold" grpId="2" nodeType="withEffect">
                                  <p:stCondLst>
                                    <p:cond delay="100"/>
                                  </p:stCondLst>
                                  <p:iterate type="lt">
                                    <p:tmPct val="15000"/>
                                  </p:iterate>
                                  <p:childTnLst>
                                    <p:animScale>
                                      <p:cBhvr>
                                        <p:cTn id="68" dur="750" fill="hold"/>
                                        <p:tgtEl>
                                          <p:spTgt spid="44"/>
                                        </p:tgtEl>
                                      </p:cBhvr>
                                      <p:by x="20000" y="20000"/>
                                    </p:animScale>
                                  </p:childTnLst>
                                </p:cTn>
                              </p:par>
                            </p:childTnLst>
                          </p:cTn>
                        </p:par>
                        <p:par>
                          <p:cTn id="69" fill="hold">
                            <p:stCondLst>
                              <p:cond delay="5963"/>
                            </p:stCondLst>
                            <p:childTnLst>
                              <p:par>
                                <p:cTn id="70" presetID="10"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5" grpId="0" animBg="1"/>
      <p:bldP spid="36" grpId="0" animBg="1"/>
      <p:bldP spid="43" grpId="0" animBg="1"/>
      <p:bldP spid="44" grpId="0"/>
      <p:bldP spid="44" grpId="1"/>
      <p:bldP spid="44" grpId="2"/>
      <p:bldP spid="4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08304" y="3838655"/>
            <a:ext cx="3775393" cy="707886"/>
          </a:xfrm>
          <a:prstGeom prst="rect">
            <a:avLst/>
          </a:prstGeom>
          <a:noFill/>
        </p:spPr>
        <p:txBody>
          <a:bodyPr wrap="none" rtlCol="0">
            <a:spAutoFit/>
          </a:bodyPr>
          <a:lstStyle/>
          <a:p>
            <a:pPr algn="ctr"/>
            <a:r>
              <a:rPr lang="zh-CN" altLang="en-US" sz="4000" b="1" dirty="0">
                <a:solidFill>
                  <a:srgbClr val="2070A1"/>
                </a:solidFill>
                <a:cs typeface="+mn-ea"/>
                <a:sym typeface="+mn-lt"/>
              </a:rPr>
              <a:t>Overview of the work in the previous phase</a:t>
            </a:r>
          </a:p>
        </p:txBody>
      </p:sp>
      <p:sp>
        <p:nvSpPr>
          <p:cNvPr id="29" name="矩形 28"/>
          <p:cNvSpPr/>
          <p:nvPr/>
        </p:nvSpPr>
        <p:spPr>
          <a:xfrm>
            <a:off x="2943873" y="4955518"/>
            <a:ext cx="6304253" cy="705258"/>
          </a:xfrm>
          <a:prstGeom prst="rect">
            <a:avLst/>
          </a:prstGeom>
        </p:spPr>
        <p:txBody>
          <a:bodyPr wrap="square">
            <a:spAutoFit/>
          </a:bodyPr>
          <a:lstStyle/>
          <a:p>
            <a:pPr algn="ct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5059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48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ślíḋè-Rectangle 3"/>
          <p:cNvSpPr/>
          <p:nvPr/>
        </p:nvSpPr>
        <p:spPr>
          <a:xfrm>
            <a:off x="6100849" y="0"/>
            <a:ext cx="6101503" cy="6858000"/>
          </a:xfrm>
          <a:prstGeom prst="rect">
            <a:avLst/>
          </a:prstGeom>
          <a:solidFill>
            <a:srgbClr val="2070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8" name="íślíḋè-Oval 7"/>
          <p:cNvSpPr/>
          <p:nvPr/>
        </p:nvSpPr>
        <p:spPr>
          <a:xfrm>
            <a:off x="7266303" y="1332399"/>
            <a:ext cx="3740192" cy="3615744"/>
          </a:xfrm>
          <a:prstGeom prst="ellipse">
            <a:avLst/>
          </a:prstGeom>
          <a:blipFill>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4" name="矩形 53"/>
          <p:cNvSpPr/>
          <p:nvPr/>
        </p:nvSpPr>
        <p:spPr>
          <a:xfrm>
            <a:off x="1666993" y="692150"/>
            <a:ext cx="363652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rPr>
              <a:t>Up</a:t>
            </a:r>
            <a:r>
              <a:rPr lang="zh-CN" altLang="en-US" sz="2400" kern="0" dirty="0">
                <a:solidFill>
                  <a:prstClr val="black">
                    <a:lumMod val="65000"/>
                    <a:lumOff val="35000"/>
                  </a:prstClr>
                </a:solidFill>
                <a:cs typeface="+mn-ea"/>
                <a:sym typeface="+mn-lt"/>
              </a:rPr>
              <a:t>Overview of the work</a:t>
            </a:r>
            <a:endPar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57" name="矩形 56"/>
          <p:cNvSpPr/>
          <p:nvPr/>
        </p:nvSpPr>
        <p:spPr>
          <a:xfrm>
            <a:off x="1666993" y="1873542"/>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cxnSp>
        <p:nvCxnSpPr>
          <p:cNvPr id="59" name="直接连接符 58"/>
          <p:cNvCxnSpPr/>
          <p:nvPr/>
        </p:nvCxnSpPr>
        <p:spPr>
          <a:xfrm>
            <a:off x="1780032" y="2645664"/>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666993" y="2795821"/>
            <a:ext cx="3331727" cy="2644250"/>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a:t>
            </a: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14" name="圆角矩形 13"/>
          <p:cNvSpPr/>
          <p:nvPr/>
        </p:nvSpPr>
        <p:spPr>
          <a:xfrm rot="2700000">
            <a:off x="708419" y="69564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104839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anim calcmode="lin" valueType="num">
                                      <p:cBhvr>
                                        <p:cTn id="16" dur="500" fill="hold"/>
                                        <p:tgtEl>
                                          <p:spTgt spid="54"/>
                                        </p:tgtEl>
                                        <p:attrNameLst>
                                          <p:attrName>ppt_w</p:attrName>
                                        </p:attrNameLst>
                                      </p:cBhvr>
                                      <p:tavLst>
                                        <p:tav tm="0" fmla="#ppt_w*sin(2.5*pi*$)">
                                          <p:val>
                                            <p:fltVal val="0"/>
                                          </p:val>
                                        </p:tav>
                                        <p:tav tm="100000">
                                          <p:val>
                                            <p:fltVal val="1"/>
                                          </p:val>
                                        </p:tav>
                                      </p:tavLst>
                                    </p:anim>
                                    <p:anim calcmode="lin" valueType="num">
                                      <p:cBhvr>
                                        <p:cTn id="17" dur="500" fill="hold"/>
                                        <p:tgtEl>
                                          <p:spTgt spid="54"/>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1250"/>
                                        <p:tgtEl>
                                          <p:spTgt spid="2"/>
                                        </p:tgtEl>
                                      </p:cBhvr>
                                    </p:animEffect>
                                  </p:childTnLst>
                                </p:cTn>
                              </p:par>
                            </p:childTnLst>
                          </p:cTn>
                        </p:par>
                        <p:par>
                          <p:cTn id="27" fill="hold">
                            <p:stCondLst>
                              <p:cond delay="2600"/>
                            </p:stCondLst>
                            <p:childTnLst>
                              <p:par>
                                <p:cTn id="28" presetID="10" presetClass="entr" presetSubtype="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85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par>
                          <p:cTn id="39" fill="hold">
                            <p:stCondLst>
                              <p:cond delay="4350"/>
                            </p:stCondLst>
                            <p:childTnLst>
                              <p:par>
                                <p:cTn id="40" presetID="22" presetClass="entr" presetSubtype="1"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4" grpId="0"/>
      <p:bldP spid="57" grpId="0"/>
      <p:bldP spid="60" grpId="0"/>
      <p:bldP spid="6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extLst>
              <p:ext uri="{D42A27DB-BD31-4B8C-83A1-F6EECF244321}">
                <p14:modId xmlns:p14="http://schemas.microsoft.com/office/powerpoint/2010/main" val="3954985962"/>
              </p:ext>
            </p:extLst>
          </p:nvPr>
        </p:nvGraphicFramePr>
        <p:xfrm>
          <a:off x="7196050" y="1853184"/>
          <a:ext cx="4121238" cy="3545354"/>
        </p:xfrm>
        <a:graphic>
          <a:graphicData uri="http://schemas.openxmlformats.org/drawingml/2006/chart">
            <c:chart xmlns:c="http://schemas.openxmlformats.org/drawingml/2006/chart" xmlns:r="http://schemas.openxmlformats.org/officeDocument/2006/relationships" r:id="rId4"/>
          </a:graphicData>
        </a:graphic>
      </p:graphicFrame>
      <p:sp>
        <p:nvSpPr>
          <p:cNvPr id="25" name="同心圆 24"/>
          <p:cNvSpPr>
            <a:spLocks noChangeAspect="1"/>
          </p:cNvSpPr>
          <p:nvPr/>
        </p:nvSpPr>
        <p:spPr>
          <a:xfrm>
            <a:off x="7896496" y="2310743"/>
            <a:ext cx="2647194" cy="2647194"/>
          </a:xfrm>
          <a:prstGeom prst="donut">
            <a:avLst>
              <a:gd name="adj" fmla="val 5832"/>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6" name="Freeform 165"/>
          <p:cNvSpPr>
            <a:spLocks noChangeAspect="1" noEditPoints="1"/>
          </p:cNvSpPr>
          <p:nvPr/>
        </p:nvSpPr>
        <p:spPr bwMode="auto">
          <a:xfrm>
            <a:off x="8743799" y="3171541"/>
            <a:ext cx="892055" cy="827878"/>
          </a:xfrm>
          <a:custGeom>
            <a:avLst/>
            <a:gdLst>
              <a:gd name="T0" fmla="*/ 264 w 278"/>
              <a:gd name="T1" fmla="*/ 223 h 258"/>
              <a:gd name="T2" fmla="*/ 248 w 278"/>
              <a:gd name="T3" fmla="*/ 223 h 258"/>
              <a:gd name="T4" fmla="*/ 248 w 278"/>
              <a:gd name="T5" fmla="*/ 133 h 258"/>
              <a:gd name="T6" fmla="*/ 264 w 278"/>
              <a:gd name="T7" fmla="*/ 133 h 258"/>
              <a:gd name="T8" fmla="*/ 264 w 278"/>
              <a:gd name="T9" fmla="*/ 115 h 258"/>
              <a:gd name="T10" fmla="*/ 13 w 278"/>
              <a:gd name="T11" fmla="*/ 115 h 258"/>
              <a:gd name="T12" fmla="*/ 13 w 278"/>
              <a:gd name="T13" fmla="*/ 133 h 258"/>
              <a:gd name="T14" fmla="*/ 29 w 278"/>
              <a:gd name="T15" fmla="*/ 133 h 258"/>
              <a:gd name="T16" fmla="*/ 29 w 278"/>
              <a:gd name="T17" fmla="*/ 223 h 258"/>
              <a:gd name="T18" fmla="*/ 13 w 278"/>
              <a:gd name="T19" fmla="*/ 223 h 258"/>
              <a:gd name="T20" fmla="*/ 13 w 278"/>
              <a:gd name="T21" fmla="*/ 239 h 258"/>
              <a:gd name="T22" fmla="*/ 0 w 278"/>
              <a:gd name="T23" fmla="*/ 239 h 258"/>
              <a:gd name="T24" fmla="*/ 0 w 278"/>
              <a:gd name="T25" fmla="*/ 258 h 258"/>
              <a:gd name="T26" fmla="*/ 278 w 278"/>
              <a:gd name="T27" fmla="*/ 258 h 258"/>
              <a:gd name="T28" fmla="*/ 278 w 278"/>
              <a:gd name="T29" fmla="*/ 239 h 258"/>
              <a:gd name="T30" fmla="*/ 264 w 278"/>
              <a:gd name="T31" fmla="*/ 239 h 258"/>
              <a:gd name="T32" fmla="*/ 264 w 278"/>
              <a:gd name="T33" fmla="*/ 223 h 258"/>
              <a:gd name="T34" fmla="*/ 91 w 278"/>
              <a:gd name="T35" fmla="*/ 223 h 258"/>
              <a:gd name="T36" fmla="*/ 61 w 278"/>
              <a:gd name="T37" fmla="*/ 223 h 258"/>
              <a:gd name="T38" fmla="*/ 61 w 278"/>
              <a:gd name="T39" fmla="*/ 133 h 258"/>
              <a:gd name="T40" fmla="*/ 91 w 278"/>
              <a:gd name="T41" fmla="*/ 133 h 258"/>
              <a:gd name="T42" fmla="*/ 91 w 278"/>
              <a:gd name="T43" fmla="*/ 223 h 258"/>
              <a:gd name="T44" fmla="*/ 155 w 278"/>
              <a:gd name="T45" fmla="*/ 223 h 258"/>
              <a:gd name="T46" fmla="*/ 123 w 278"/>
              <a:gd name="T47" fmla="*/ 223 h 258"/>
              <a:gd name="T48" fmla="*/ 123 w 278"/>
              <a:gd name="T49" fmla="*/ 133 h 258"/>
              <a:gd name="T50" fmla="*/ 155 w 278"/>
              <a:gd name="T51" fmla="*/ 133 h 258"/>
              <a:gd name="T52" fmla="*/ 155 w 278"/>
              <a:gd name="T53" fmla="*/ 223 h 258"/>
              <a:gd name="T54" fmla="*/ 217 w 278"/>
              <a:gd name="T55" fmla="*/ 223 h 258"/>
              <a:gd name="T56" fmla="*/ 187 w 278"/>
              <a:gd name="T57" fmla="*/ 223 h 258"/>
              <a:gd name="T58" fmla="*/ 187 w 278"/>
              <a:gd name="T59" fmla="*/ 133 h 258"/>
              <a:gd name="T60" fmla="*/ 217 w 278"/>
              <a:gd name="T61" fmla="*/ 133 h 258"/>
              <a:gd name="T62" fmla="*/ 217 w 278"/>
              <a:gd name="T63" fmla="*/ 223 h 258"/>
              <a:gd name="T64" fmla="*/ 139 w 278"/>
              <a:gd name="T65" fmla="*/ 0 h 258"/>
              <a:gd name="T66" fmla="*/ 0 w 278"/>
              <a:gd name="T67" fmla="*/ 93 h 258"/>
              <a:gd name="T68" fmla="*/ 0 w 278"/>
              <a:gd name="T69" fmla="*/ 101 h 258"/>
              <a:gd name="T70" fmla="*/ 278 w 278"/>
              <a:gd name="T71" fmla="*/ 101 h 258"/>
              <a:gd name="T72" fmla="*/ 278 w 278"/>
              <a:gd name="T73" fmla="*/ 93 h 258"/>
              <a:gd name="T74" fmla="*/ 139 w 278"/>
              <a:gd name="T75" fmla="*/ 0 h 258"/>
              <a:gd name="T76" fmla="*/ 187 w 278"/>
              <a:gd name="T77" fmla="*/ 71 h 258"/>
              <a:gd name="T78" fmla="*/ 89 w 278"/>
              <a:gd name="T79" fmla="*/ 71 h 258"/>
              <a:gd name="T80" fmla="*/ 89 w 278"/>
              <a:gd name="T81" fmla="*/ 69 h 258"/>
              <a:gd name="T82" fmla="*/ 139 w 278"/>
              <a:gd name="T83" fmla="*/ 35 h 258"/>
              <a:gd name="T84" fmla="*/ 187 w 278"/>
              <a:gd name="T85" fmla="*/ 69 h 258"/>
              <a:gd name="T86" fmla="*/ 187 w 278"/>
              <a:gd name="T87" fmla="*/ 7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E149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38" name="矩形 37"/>
          <p:cNvSpPr/>
          <p:nvPr/>
        </p:nvSpPr>
        <p:spPr>
          <a:xfrm>
            <a:off x="1666993" y="2745121"/>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39" name="矩形 38"/>
          <p:cNvSpPr/>
          <p:nvPr/>
        </p:nvSpPr>
        <p:spPr>
          <a:xfrm>
            <a:off x="1666993" y="1873542"/>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cxnSp>
        <p:nvCxnSpPr>
          <p:cNvPr id="40" name="直接连接符 39"/>
          <p:cNvCxnSpPr/>
          <p:nvPr/>
        </p:nvCxnSpPr>
        <p:spPr>
          <a:xfrm>
            <a:off x="1780032" y="2645664"/>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638238" y="4135175"/>
            <a:ext cx="1047384" cy="1047384"/>
            <a:chOff x="1638238" y="4135175"/>
            <a:chExt cx="1047384" cy="1047384"/>
          </a:xfrm>
        </p:grpSpPr>
        <p:sp>
          <p:nvSpPr>
            <p:cNvPr id="42" name="圆角矩形 41"/>
            <p:cNvSpPr/>
            <p:nvPr/>
          </p:nvSpPr>
          <p:spPr>
            <a:xfrm rot="2700000">
              <a:off x="1638238" y="4135175"/>
              <a:ext cx="1047384" cy="10473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760217" y="4397257"/>
              <a:ext cx="803425" cy="523220"/>
            </a:xfrm>
            <a:prstGeom prst="rect">
              <a:avLst/>
            </a:prstGeom>
            <a:noFill/>
          </p:spPr>
          <p:txBody>
            <a:bodyPr wrap="none" rtlCol="0">
              <a:spAutoFit/>
            </a:bodyPr>
            <a:lstStyle/>
            <a:p>
              <a:pPr algn="ctr"/>
              <a:r>
                <a:rPr lang="en-US" altLang="zh-CN" sz="2800">
                  <a:solidFill>
                    <a:schemeClr val="bg1"/>
                  </a:solidFill>
                  <a:cs typeface="+mn-ea"/>
                  <a:sym typeface="+mn-lt"/>
                </a:rPr>
                <a:t>86%</a:t>
              </a:r>
              <a:endParaRPr lang="zh-CN" altLang="en-US">
                <a:solidFill>
                  <a:schemeClr val="bg1"/>
                </a:solidFill>
                <a:cs typeface="+mn-ea"/>
                <a:sym typeface="+mn-lt"/>
              </a:endParaRPr>
            </a:p>
          </p:txBody>
        </p:sp>
      </p:grpSp>
      <p:sp>
        <p:nvSpPr>
          <p:cNvPr id="45" name="矩形 44"/>
          <p:cNvSpPr/>
          <p:nvPr/>
        </p:nvSpPr>
        <p:spPr>
          <a:xfrm>
            <a:off x="3051395" y="4048411"/>
            <a:ext cx="3044605" cy="1020857"/>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5" name="矩形 14"/>
          <p:cNvSpPr/>
          <p:nvPr/>
        </p:nvSpPr>
        <p:spPr>
          <a:xfrm>
            <a:off x="1666993" y="692150"/>
            <a:ext cx="5240244"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2400" kern="0" dirty="0">
                <a:solidFill>
                  <a:prstClr val="black">
                    <a:lumMod val="65000"/>
                    <a:lumOff val="35000"/>
                  </a:prstClr>
                </a:solidFill>
                <a:cs typeface="+mn-ea"/>
                <a:sym typeface="+mn-lt"/>
              </a:rPr>
              <a:t>Focus on the progress of the work</a:t>
            </a:r>
            <a:endParaRPr kumimoji="0" lang="zh-CN" altLang="en-US"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6" name="圆角矩形 15"/>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78674991"/>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ppt_w</p:attrName>
                                        </p:attrNameLst>
                                      </p:cBhvr>
                                      <p:tavLst>
                                        <p:tav tm="0" fmla="#ppt_w*sin(2.5*pi*$)">
                                          <p:val>
                                            <p:fltVal val="0"/>
                                          </p:val>
                                        </p:tav>
                                        <p:tav tm="100000">
                                          <p:val>
                                            <p:fltVal val="1"/>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49" presetClass="entr" presetSubtype="0"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750" fill="hold"/>
                                        <p:tgtEl>
                                          <p:spTgt spid="24"/>
                                        </p:tgtEl>
                                        <p:attrNameLst>
                                          <p:attrName>ppt_w</p:attrName>
                                        </p:attrNameLst>
                                      </p:cBhvr>
                                      <p:tavLst>
                                        <p:tav tm="0">
                                          <p:val>
                                            <p:fltVal val="0"/>
                                          </p:val>
                                        </p:tav>
                                        <p:tav tm="100000">
                                          <p:val>
                                            <p:strVal val="#ppt_w"/>
                                          </p:val>
                                        </p:tav>
                                      </p:tavLst>
                                    </p:anim>
                                    <p:anim calcmode="lin" valueType="num">
                                      <p:cBhvr>
                                        <p:cTn id="22" dur="750" fill="hold"/>
                                        <p:tgtEl>
                                          <p:spTgt spid="24"/>
                                        </p:tgtEl>
                                        <p:attrNameLst>
                                          <p:attrName>ppt_h</p:attrName>
                                        </p:attrNameLst>
                                      </p:cBhvr>
                                      <p:tavLst>
                                        <p:tav tm="0">
                                          <p:val>
                                            <p:fltVal val="0"/>
                                          </p:val>
                                        </p:tav>
                                        <p:tav tm="100000">
                                          <p:val>
                                            <p:strVal val="#ppt_h"/>
                                          </p:val>
                                        </p:tav>
                                      </p:tavLst>
                                    </p:anim>
                                    <p:anim calcmode="lin" valueType="num">
                                      <p:cBhvr>
                                        <p:cTn id="23" dur="750" fill="hold"/>
                                        <p:tgtEl>
                                          <p:spTgt spid="24"/>
                                        </p:tgtEl>
                                        <p:attrNameLst>
                                          <p:attrName>style.rotation</p:attrName>
                                        </p:attrNameLst>
                                      </p:cBhvr>
                                      <p:tavLst>
                                        <p:tav tm="0">
                                          <p:val>
                                            <p:fltVal val="360"/>
                                          </p:val>
                                        </p:tav>
                                        <p:tav tm="100000">
                                          <p:val>
                                            <p:fltVal val="0"/>
                                          </p:val>
                                        </p:tav>
                                      </p:tavLst>
                                    </p:anim>
                                    <p:animEffect transition="in" filter="fade">
                                      <p:cBhvr>
                                        <p:cTn id="24" dur="750"/>
                                        <p:tgtEl>
                                          <p:spTgt spid="24"/>
                                        </p:tgtEl>
                                      </p:cBhvr>
                                    </p:animEffect>
                                  </p:childTnLst>
                                </p:cTn>
                              </p:par>
                            </p:childTnLst>
                          </p:cTn>
                        </p:par>
                        <p:par>
                          <p:cTn id="25" fill="hold">
                            <p:stCondLst>
                              <p:cond delay="220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3200"/>
                            </p:stCondLst>
                            <p:childTnLst>
                              <p:par>
                                <p:cTn id="36" presetID="10"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37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750"/>
                                        <p:tgtEl>
                                          <p:spTgt spid="38"/>
                                        </p:tgtEl>
                                      </p:cBhvr>
                                    </p:animEffect>
                                  </p:childTnLst>
                                </p:cTn>
                              </p:par>
                            </p:childTnLst>
                          </p:cTn>
                        </p:par>
                        <p:par>
                          <p:cTn id="43" fill="hold">
                            <p:stCondLst>
                              <p:cond delay="4450"/>
                            </p:stCondLst>
                            <p:childTnLst>
                              <p:par>
                                <p:cTn id="44" presetID="49" presetClass="entr" presetSubtype="0" decel="10000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750" fill="hold"/>
                                        <p:tgtEl>
                                          <p:spTgt spid="44"/>
                                        </p:tgtEl>
                                        <p:attrNameLst>
                                          <p:attrName>ppt_w</p:attrName>
                                        </p:attrNameLst>
                                      </p:cBhvr>
                                      <p:tavLst>
                                        <p:tav tm="0">
                                          <p:val>
                                            <p:fltVal val="0"/>
                                          </p:val>
                                        </p:tav>
                                        <p:tav tm="100000">
                                          <p:val>
                                            <p:strVal val="#ppt_w"/>
                                          </p:val>
                                        </p:tav>
                                      </p:tavLst>
                                    </p:anim>
                                    <p:anim calcmode="lin" valueType="num">
                                      <p:cBhvr>
                                        <p:cTn id="47" dur="750" fill="hold"/>
                                        <p:tgtEl>
                                          <p:spTgt spid="44"/>
                                        </p:tgtEl>
                                        <p:attrNameLst>
                                          <p:attrName>ppt_h</p:attrName>
                                        </p:attrNameLst>
                                      </p:cBhvr>
                                      <p:tavLst>
                                        <p:tav tm="0">
                                          <p:val>
                                            <p:fltVal val="0"/>
                                          </p:val>
                                        </p:tav>
                                        <p:tav tm="100000">
                                          <p:val>
                                            <p:strVal val="#ppt_h"/>
                                          </p:val>
                                        </p:tav>
                                      </p:tavLst>
                                    </p:anim>
                                    <p:anim calcmode="lin" valueType="num">
                                      <p:cBhvr>
                                        <p:cTn id="48" dur="750" fill="hold"/>
                                        <p:tgtEl>
                                          <p:spTgt spid="44"/>
                                        </p:tgtEl>
                                        <p:attrNameLst>
                                          <p:attrName>style.rotation</p:attrName>
                                        </p:attrNameLst>
                                      </p:cBhvr>
                                      <p:tavLst>
                                        <p:tav tm="0">
                                          <p:val>
                                            <p:fltVal val="360"/>
                                          </p:val>
                                        </p:tav>
                                        <p:tav tm="100000">
                                          <p:val>
                                            <p:fltVal val="0"/>
                                          </p:val>
                                        </p:tav>
                                      </p:tavLst>
                                    </p:anim>
                                    <p:animEffect transition="in" filter="fade">
                                      <p:cBhvr>
                                        <p:cTn id="49" dur="750"/>
                                        <p:tgtEl>
                                          <p:spTgt spid="44"/>
                                        </p:tgtEl>
                                      </p:cBhvr>
                                    </p:animEffect>
                                  </p:childTnLst>
                                </p:cTn>
                              </p:par>
                            </p:childTnLst>
                          </p:cTn>
                        </p:par>
                        <p:par>
                          <p:cTn id="50" fill="hold">
                            <p:stCondLst>
                              <p:cond delay="52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6" grpId="0" animBg="1"/>
      <p:bldP spid="38" grpId="0"/>
      <p:bldP spid="39" grpId="0"/>
      <p:bldP spid="45" grpId="0"/>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6473756" y="2771884"/>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82" name="矩形 81"/>
          <p:cNvSpPr/>
          <p:nvPr/>
        </p:nvSpPr>
        <p:spPr>
          <a:xfrm>
            <a:off x="6473756" y="2146554"/>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110" name="Rectangle: Rounded Corners 4"/>
          <p:cNvSpPr/>
          <p:nvPr/>
        </p:nvSpPr>
        <p:spPr>
          <a:xfrm>
            <a:off x="1292319" y="2261486"/>
            <a:ext cx="3946949" cy="3690256"/>
          </a:xfrm>
          <a:prstGeom prst="roundRect">
            <a:avLst>
              <a:gd name="adj" fmla="val 712"/>
            </a:avLst>
          </a:prstGeom>
          <a:solidFill>
            <a:schemeClr val="tx2"/>
          </a:solidFill>
          <a:ln w="12700" cap="flat" cmpd="sng" algn="ctr">
            <a:noFill/>
            <a:prstDash val="solid"/>
            <a:miter lim="800000"/>
          </a:ln>
          <a:effectLst>
            <a:outerShdw blurRad="381000" dist="76200" dir="5400000" algn="t" rotWithShape="0">
              <a:sysClr val="window" lastClr="FFFFFF">
                <a:lumMod val="6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nvGrpSpPr>
          <p:cNvPr id="111" name="Group 16"/>
          <p:cNvGrpSpPr/>
          <p:nvPr/>
        </p:nvGrpSpPr>
        <p:grpSpPr>
          <a:xfrm>
            <a:off x="1717981" y="2593466"/>
            <a:ext cx="1871399" cy="285917"/>
            <a:chOff x="6653668" y="3906641"/>
            <a:chExt cx="1871399" cy="285917"/>
          </a:xfrm>
        </p:grpSpPr>
        <p:sp>
          <p:nvSpPr>
            <p:cNvPr id="112" name="Rectangle 19"/>
            <p:cNvSpPr/>
            <p:nvPr/>
          </p:nvSpPr>
          <p:spPr>
            <a:xfrm>
              <a:off x="7148716" y="3906641"/>
              <a:ext cx="1376351" cy="285917"/>
            </a:xfrm>
            <a:prstGeom prst="rect">
              <a:avLst/>
            </a:prstGeom>
            <a:noFill/>
            <a:ln w="12700" cap="flat" cmpd="sng" algn="ctr">
              <a:noFill/>
              <a:prstDash val="solid"/>
              <a:miter lim="800000"/>
            </a:ln>
            <a:effectLst/>
          </p:spPr>
          <p:txBody>
            <a:bodyPr lIns="0" tIns="0" rIns="3600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prstClr val="white"/>
                  </a:solidFill>
                  <a:effectLst/>
                  <a:uLnTx/>
                  <a:uFillTx/>
                  <a:cs typeface="+mn-ea"/>
                  <a:sym typeface="+mn-lt"/>
                </a:rPr>
                <a:t>Leader Ship</a:t>
              </a:r>
            </a:p>
          </p:txBody>
        </p:sp>
        <p:grpSp>
          <p:nvGrpSpPr>
            <p:cNvPr id="113" name="Group 23"/>
            <p:cNvGrpSpPr/>
            <p:nvPr/>
          </p:nvGrpSpPr>
          <p:grpSpPr>
            <a:xfrm>
              <a:off x="6653668" y="3970820"/>
              <a:ext cx="193831" cy="176768"/>
              <a:chOff x="7693025" y="1104900"/>
              <a:chExt cx="703263" cy="641350"/>
            </a:xfrm>
            <a:solidFill>
              <a:sysClr val="window" lastClr="FFFFFF"/>
            </a:solidFill>
          </p:grpSpPr>
          <p:sp>
            <p:nvSpPr>
              <p:cNvPr id="114" name="Freeform 48"/>
              <p:cNvSpPr>
                <a:spLocks noEditPoints="1"/>
              </p:cNvSpPr>
              <p:nvPr/>
            </p:nvSpPr>
            <p:spPr bwMode="auto">
              <a:xfrm>
                <a:off x="7948613" y="1158875"/>
                <a:ext cx="190500" cy="206375"/>
              </a:xfrm>
              <a:custGeom>
                <a:avLst/>
                <a:gdLst>
                  <a:gd name="T0" fmla="*/ 458 w 959"/>
                  <a:gd name="T1" fmla="*/ 628 h 1040"/>
                  <a:gd name="T2" fmla="*/ 345 w 959"/>
                  <a:gd name="T3" fmla="*/ 904 h 1040"/>
                  <a:gd name="T4" fmla="*/ 614 w 959"/>
                  <a:gd name="T5" fmla="*/ 905 h 1040"/>
                  <a:gd name="T6" fmla="*/ 503 w 959"/>
                  <a:gd name="T7" fmla="*/ 628 h 1040"/>
                  <a:gd name="T8" fmla="*/ 514 w 959"/>
                  <a:gd name="T9" fmla="*/ 585 h 1040"/>
                  <a:gd name="T10" fmla="*/ 446 w 959"/>
                  <a:gd name="T11" fmla="*/ 585 h 1040"/>
                  <a:gd name="T12" fmla="*/ 480 w 959"/>
                  <a:gd name="T13" fmla="*/ 0 h 1040"/>
                  <a:gd name="T14" fmla="*/ 557 w 959"/>
                  <a:gd name="T15" fmla="*/ 12 h 1040"/>
                  <a:gd name="T16" fmla="*/ 625 w 959"/>
                  <a:gd name="T17" fmla="*/ 44 h 1040"/>
                  <a:gd name="T18" fmla="*/ 680 w 959"/>
                  <a:gd name="T19" fmla="*/ 93 h 1040"/>
                  <a:gd name="T20" fmla="*/ 721 w 959"/>
                  <a:gd name="T21" fmla="*/ 155 h 1040"/>
                  <a:gd name="T22" fmla="*/ 742 w 959"/>
                  <a:gd name="T23" fmla="*/ 229 h 1040"/>
                  <a:gd name="T24" fmla="*/ 742 w 959"/>
                  <a:gd name="T25" fmla="*/ 309 h 1040"/>
                  <a:gd name="T26" fmla="*/ 722 w 959"/>
                  <a:gd name="T27" fmla="*/ 389 h 1040"/>
                  <a:gd name="T28" fmla="*/ 683 w 959"/>
                  <a:gd name="T29" fmla="*/ 463 h 1040"/>
                  <a:gd name="T30" fmla="*/ 630 w 959"/>
                  <a:gd name="T31" fmla="*/ 525 h 1040"/>
                  <a:gd name="T32" fmla="*/ 650 w 959"/>
                  <a:gd name="T33" fmla="*/ 566 h 1040"/>
                  <a:gd name="T34" fmla="*/ 742 w 959"/>
                  <a:gd name="T35" fmla="*/ 611 h 1040"/>
                  <a:gd name="T36" fmla="*/ 823 w 959"/>
                  <a:gd name="T37" fmla="*/ 670 h 1040"/>
                  <a:gd name="T38" fmla="*/ 887 w 959"/>
                  <a:gd name="T39" fmla="*/ 740 h 1040"/>
                  <a:gd name="T40" fmla="*/ 932 w 959"/>
                  <a:gd name="T41" fmla="*/ 813 h 1040"/>
                  <a:gd name="T42" fmla="*/ 957 w 959"/>
                  <a:gd name="T43" fmla="*/ 886 h 1040"/>
                  <a:gd name="T44" fmla="*/ 956 w 959"/>
                  <a:gd name="T45" fmla="*/ 937 h 1040"/>
                  <a:gd name="T46" fmla="*/ 929 w 959"/>
                  <a:gd name="T47" fmla="*/ 966 h 1040"/>
                  <a:gd name="T48" fmla="*/ 878 w 959"/>
                  <a:gd name="T49" fmla="*/ 991 h 1040"/>
                  <a:gd name="T50" fmla="*/ 809 w 959"/>
                  <a:gd name="T51" fmla="*/ 1011 h 1040"/>
                  <a:gd name="T52" fmla="*/ 726 w 959"/>
                  <a:gd name="T53" fmla="*/ 1025 h 1040"/>
                  <a:gd name="T54" fmla="*/ 631 w 959"/>
                  <a:gd name="T55" fmla="*/ 1035 h 1040"/>
                  <a:gd name="T56" fmla="*/ 531 w 959"/>
                  <a:gd name="T57" fmla="*/ 1040 h 1040"/>
                  <a:gd name="T58" fmla="*/ 429 w 959"/>
                  <a:gd name="T59" fmla="*/ 1040 h 1040"/>
                  <a:gd name="T60" fmla="*/ 328 w 959"/>
                  <a:gd name="T61" fmla="*/ 1035 h 1040"/>
                  <a:gd name="T62" fmla="*/ 233 w 959"/>
                  <a:gd name="T63" fmla="*/ 1025 h 1040"/>
                  <a:gd name="T64" fmla="*/ 150 w 959"/>
                  <a:gd name="T65" fmla="*/ 1011 h 1040"/>
                  <a:gd name="T66" fmla="*/ 81 w 959"/>
                  <a:gd name="T67" fmla="*/ 991 h 1040"/>
                  <a:gd name="T68" fmla="*/ 30 w 959"/>
                  <a:gd name="T69" fmla="*/ 966 h 1040"/>
                  <a:gd name="T70" fmla="*/ 3 w 959"/>
                  <a:gd name="T71" fmla="*/ 937 h 1040"/>
                  <a:gd name="T72" fmla="*/ 3 w 959"/>
                  <a:gd name="T73" fmla="*/ 886 h 1040"/>
                  <a:gd name="T74" fmla="*/ 27 w 959"/>
                  <a:gd name="T75" fmla="*/ 813 h 1040"/>
                  <a:gd name="T76" fmla="*/ 73 w 959"/>
                  <a:gd name="T77" fmla="*/ 740 h 1040"/>
                  <a:gd name="T78" fmla="*/ 137 w 959"/>
                  <a:gd name="T79" fmla="*/ 670 h 1040"/>
                  <a:gd name="T80" fmla="*/ 217 w 959"/>
                  <a:gd name="T81" fmla="*/ 611 h 1040"/>
                  <a:gd name="T82" fmla="*/ 311 w 959"/>
                  <a:gd name="T83" fmla="*/ 566 h 1040"/>
                  <a:gd name="T84" fmla="*/ 330 w 959"/>
                  <a:gd name="T85" fmla="*/ 525 h 1040"/>
                  <a:gd name="T86" fmla="*/ 277 w 959"/>
                  <a:gd name="T87" fmla="*/ 463 h 1040"/>
                  <a:gd name="T88" fmla="*/ 239 w 959"/>
                  <a:gd name="T89" fmla="*/ 389 h 1040"/>
                  <a:gd name="T90" fmla="*/ 218 w 959"/>
                  <a:gd name="T91" fmla="*/ 309 h 1040"/>
                  <a:gd name="T92" fmla="*/ 218 w 959"/>
                  <a:gd name="T93" fmla="*/ 229 h 1040"/>
                  <a:gd name="T94" fmla="*/ 240 w 959"/>
                  <a:gd name="T95" fmla="*/ 155 h 1040"/>
                  <a:gd name="T96" fmla="*/ 280 w 959"/>
                  <a:gd name="T97" fmla="*/ 93 h 1040"/>
                  <a:gd name="T98" fmla="*/ 336 w 959"/>
                  <a:gd name="T99" fmla="*/ 44 h 1040"/>
                  <a:gd name="T100" fmla="*/ 404 w 959"/>
                  <a:gd name="T101" fmla="*/ 12 h 1040"/>
                  <a:gd name="T102" fmla="*/ 480 w 959"/>
                  <a:gd name="T103"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40">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sp>
            <p:nvSpPr>
              <p:cNvPr id="115" name="Freeform 49"/>
              <p:cNvSpPr>
                <a:spLocks noEditPoints="1"/>
              </p:cNvSpPr>
              <p:nvPr/>
            </p:nvSpPr>
            <p:spPr bwMode="auto">
              <a:xfrm>
                <a:off x="7753350" y="1485900"/>
                <a:ext cx="190500" cy="206375"/>
              </a:xfrm>
              <a:custGeom>
                <a:avLst/>
                <a:gdLst>
                  <a:gd name="T0" fmla="*/ 458 w 960"/>
                  <a:gd name="T1" fmla="*/ 626 h 1038"/>
                  <a:gd name="T2" fmla="*/ 346 w 960"/>
                  <a:gd name="T3" fmla="*/ 902 h 1038"/>
                  <a:gd name="T4" fmla="*/ 615 w 960"/>
                  <a:gd name="T5" fmla="*/ 902 h 1038"/>
                  <a:gd name="T6" fmla="*/ 503 w 960"/>
                  <a:gd name="T7" fmla="*/ 626 h 1038"/>
                  <a:gd name="T8" fmla="*/ 526 w 960"/>
                  <a:gd name="T9" fmla="*/ 581 h 1038"/>
                  <a:gd name="T10" fmla="*/ 480 w 960"/>
                  <a:gd name="T11" fmla="*/ 587 h 1038"/>
                  <a:gd name="T12" fmla="*/ 413 w 960"/>
                  <a:gd name="T13" fmla="*/ 575 h 1038"/>
                  <a:gd name="T14" fmla="*/ 520 w 960"/>
                  <a:gd name="T15" fmla="*/ 2 h 1038"/>
                  <a:gd name="T16" fmla="*/ 592 w 960"/>
                  <a:gd name="T17" fmla="*/ 25 h 1038"/>
                  <a:gd name="T18" fmla="*/ 654 w 960"/>
                  <a:gd name="T19" fmla="*/ 65 h 1038"/>
                  <a:gd name="T20" fmla="*/ 702 w 960"/>
                  <a:gd name="T21" fmla="*/ 122 h 1038"/>
                  <a:gd name="T22" fmla="*/ 734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5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7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3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2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sp>
            <p:nvSpPr>
              <p:cNvPr id="116" name="Freeform 50"/>
              <p:cNvSpPr>
                <a:spLocks noEditPoints="1"/>
              </p:cNvSpPr>
              <p:nvPr/>
            </p:nvSpPr>
            <p:spPr bwMode="auto">
              <a:xfrm>
                <a:off x="7693025" y="1104900"/>
                <a:ext cx="703263" cy="641350"/>
              </a:xfrm>
              <a:custGeom>
                <a:avLst/>
                <a:gdLst>
                  <a:gd name="T0" fmla="*/ 2318 w 3541"/>
                  <a:gd name="T1" fmla="*/ 1852 h 3228"/>
                  <a:gd name="T2" fmla="*/ 2044 w 3541"/>
                  <a:gd name="T3" fmla="*/ 2296 h 3228"/>
                  <a:gd name="T4" fmla="*/ 2141 w 3541"/>
                  <a:gd name="T5" fmla="*/ 2825 h 3228"/>
                  <a:gd name="T6" fmla="*/ 2553 w 3541"/>
                  <a:gd name="T7" fmla="*/ 3140 h 3228"/>
                  <a:gd name="T8" fmla="*/ 3084 w 3541"/>
                  <a:gd name="T9" fmla="*/ 3091 h 3228"/>
                  <a:gd name="T10" fmla="*/ 3432 w 3541"/>
                  <a:gd name="T11" fmla="*/ 2706 h 3228"/>
                  <a:gd name="T12" fmla="*/ 3432 w 3541"/>
                  <a:gd name="T13" fmla="*/ 2167 h 3228"/>
                  <a:gd name="T14" fmla="*/ 3084 w 3541"/>
                  <a:gd name="T15" fmla="*/ 1781 h 3228"/>
                  <a:gd name="T16" fmla="*/ 645 w 3541"/>
                  <a:gd name="T17" fmla="*/ 1716 h 3228"/>
                  <a:gd name="T18" fmla="*/ 206 w 3541"/>
                  <a:gd name="T19" fmla="*/ 1992 h 3228"/>
                  <a:gd name="T20" fmla="*/ 61 w 3541"/>
                  <a:gd name="T21" fmla="*/ 2506 h 3228"/>
                  <a:gd name="T22" fmla="*/ 295 w 3541"/>
                  <a:gd name="T23" fmla="*/ 2977 h 3228"/>
                  <a:gd name="T24" fmla="*/ 783 w 3541"/>
                  <a:gd name="T25" fmla="*/ 3169 h 3228"/>
                  <a:gd name="T26" fmla="*/ 1273 w 3541"/>
                  <a:gd name="T27" fmla="*/ 2977 h 3228"/>
                  <a:gd name="T28" fmla="*/ 1506 w 3541"/>
                  <a:gd name="T29" fmla="*/ 2506 h 3228"/>
                  <a:gd name="T30" fmla="*/ 1360 w 3541"/>
                  <a:gd name="T31" fmla="*/ 1992 h 3228"/>
                  <a:gd name="T32" fmla="*/ 921 w 3541"/>
                  <a:gd name="T33" fmla="*/ 1716 h 3228"/>
                  <a:gd name="T34" fmla="*/ 1106 w 3541"/>
                  <a:gd name="T35" fmla="*/ 1647 h 3228"/>
                  <a:gd name="T36" fmla="*/ 1452 w 3541"/>
                  <a:gd name="T37" fmla="*/ 2024 h 3228"/>
                  <a:gd name="T38" fmla="*/ 1562 w 3541"/>
                  <a:gd name="T39" fmla="*/ 2519 h 3228"/>
                  <a:gd name="T40" fmla="*/ 1977 w 3541"/>
                  <a:gd name="T41" fmla="*/ 2519 h 3228"/>
                  <a:gd name="T42" fmla="*/ 2087 w 3541"/>
                  <a:gd name="T43" fmla="*/ 2024 h 3228"/>
                  <a:gd name="T44" fmla="*/ 2435 w 3541"/>
                  <a:gd name="T45" fmla="*/ 1647 h 3228"/>
                  <a:gd name="T46" fmla="*/ 2138 w 3541"/>
                  <a:gd name="T47" fmla="*/ 1491 h 3228"/>
                  <a:gd name="T48" fmla="*/ 1640 w 3541"/>
                  <a:gd name="T49" fmla="*/ 1574 h 3228"/>
                  <a:gd name="T50" fmla="*/ 1770 w 3541"/>
                  <a:gd name="T51" fmla="*/ 58 h 3228"/>
                  <a:gd name="T52" fmla="*/ 1282 w 3541"/>
                  <a:gd name="T53" fmla="*/ 251 h 3228"/>
                  <a:gd name="T54" fmla="*/ 1049 w 3541"/>
                  <a:gd name="T55" fmla="*/ 722 h 3228"/>
                  <a:gd name="T56" fmla="*/ 1193 w 3541"/>
                  <a:gd name="T57" fmla="*/ 1236 h 3228"/>
                  <a:gd name="T58" fmla="*/ 1632 w 3541"/>
                  <a:gd name="T59" fmla="*/ 1513 h 3228"/>
                  <a:gd name="T60" fmla="*/ 2154 w 3541"/>
                  <a:gd name="T61" fmla="*/ 1415 h 3228"/>
                  <a:gd name="T62" fmla="*/ 2466 w 3541"/>
                  <a:gd name="T63" fmla="*/ 998 h 3228"/>
                  <a:gd name="T64" fmla="*/ 2418 w 3541"/>
                  <a:gd name="T65" fmla="*/ 461 h 3228"/>
                  <a:gd name="T66" fmla="*/ 2037 w 3541"/>
                  <a:gd name="T67" fmla="*/ 110 h 3228"/>
                  <a:gd name="T68" fmla="*/ 1911 w 3541"/>
                  <a:gd name="T69" fmla="*/ 13 h 3228"/>
                  <a:gd name="T70" fmla="*/ 2369 w 3541"/>
                  <a:gd name="T71" fmla="*/ 282 h 3228"/>
                  <a:gd name="T72" fmla="*/ 2553 w 3541"/>
                  <a:gd name="T73" fmla="*/ 793 h 3228"/>
                  <a:gd name="T74" fmla="*/ 2371 w 3541"/>
                  <a:gd name="T75" fmla="*/ 1299 h 3228"/>
                  <a:gd name="T76" fmla="*/ 2689 w 3541"/>
                  <a:gd name="T77" fmla="*/ 1647 h 3228"/>
                  <a:gd name="T78" fmla="*/ 3208 w 3541"/>
                  <a:gd name="T79" fmla="*/ 1789 h 3228"/>
                  <a:gd name="T80" fmla="*/ 3513 w 3541"/>
                  <a:gd name="T81" fmla="*/ 2225 h 3228"/>
                  <a:gd name="T82" fmla="*/ 3465 w 3541"/>
                  <a:gd name="T83" fmla="*/ 2775 h 3228"/>
                  <a:gd name="T84" fmla="*/ 3092 w 3541"/>
                  <a:gd name="T85" fmla="*/ 3152 h 3228"/>
                  <a:gd name="T86" fmla="*/ 2547 w 3541"/>
                  <a:gd name="T87" fmla="*/ 3200 h 3228"/>
                  <a:gd name="T88" fmla="*/ 2113 w 3541"/>
                  <a:gd name="T89" fmla="*/ 2886 h 3228"/>
                  <a:gd name="T90" fmla="*/ 1770 w 3541"/>
                  <a:gd name="T91" fmla="*/ 2671 h 3228"/>
                  <a:gd name="T92" fmla="*/ 1427 w 3541"/>
                  <a:gd name="T93" fmla="*/ 2886 h 3228"/>
                  <a:gd name="T94" fmla="*/ 994 w 3541"/>
                  <a:gd name="T95" fmla="*/ 3200 h 3228"/>
                  <a:gd name="T96" fmla="*/ 448 w 3541"/>
                  <a:gd name="T97" fmla="*/ 3152 h 3228"/>
                  <a:gd name="T98" fmla="*/ 76 w 3541"/>
                  <a:gd name="T99" fmla="*/ 2775 h 3228"/>
                  <a:gd name="T100" fmla="*/ 28 w 3541"/>
                  <a:gd name="T101" fmla="*/ 2225 h 3228"/>
                  <a:gd name="T102" fmla="*/ 332 w 3541"/>
                  <a:gd name="T103" fmla="*/ 1789 h 3228"/>
                  <a:gd name="T104" fmla="*/ 850 w 3541"/>
                  <a:gd name="T105" fmla="*/ 1647 h 3228"/>
                  <a:gd name="T106" fmla="*/ 1169 w 3541"/>
                  <a:gd name="T107" fmla="*/ 1299 h 3228"/>
                  <a:gd name="T108" fmla="*/ 987 w 3541"/>
                  <a:gd name="T109" fmla="*/ 793 h 3228"/>
                  <a:gd name="T110" fmla="*/ 1172 w 3541"/>
                  <a:gd name="T111" fmla="*/ 282 h 3228"/>
                  <a:gd name="T112" fmla="*/ 1629 w 3541"/>
                  <a:gd name="T113" fmla="*/ 13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1" h="3228">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sp>
            <p:nvSpPr>
              <p:cNvPr id="117" name="Freeform 51"/>
              <p:cNvSpPr>
                <a:spLocks noEditPoints="1"/>
              </p:cNvSpPr>
              <p:nvPr/>
            </p:nvSpPr>
            <p:spPr bwMode="auto">
              <a:xfrm>
                <a:off x="8145463" y="1485900"/>
                <a:ext cx="190500" cy="206375"/>
              </a:xfrm>
              <a:custGeom>
                <a:avLst/>
                <a:gdLst>
                  <a:gd name="T0" fmla="*/ 458 w 960"/>
                  <a:gd name="T1" fmla="*/ 626 h 1038"/>
                  <a:gd name="T2" fmla="*/ 347 w 960"/>
                  <a:gd name="T3" fmla="*/ 902 h 1038"/>
                  <a:gd name="T4" fmla="*/ 615 w 960"/>
                  <a:gd name="T5" fmla="*/ 902 h 1038"/>
                  <a:gd name="T6" fmla="*/ 503 w 960"/>
                  <a:gd name="T7" fmla="*/ 626 h 1038"/>
                  <a:gd name="T8" fmla="*/ 526 w 960"/>
                  <a:gd name="T9" fmla="*/ 581 h 1038"/>
                  <a:gd name="T10" fmla="*/ 480 w 960"/>
                  <a:gd name="T11" fmla="*/ 587 h 1038"/>
                  <a:gd name="T12" fmla="*/ 414 w 960"/>
                  <a:gd name="T13" fmla="*/ 575 h 1038"/>
                  <a:gd name="T14" fmla="*/ 519 w 960"/>
                  <a:gd name="T15" fmla="*/ 2 h 1038"/>
                  <a:gd name="T16" fmla="*/ 592 w 960"/>
                  <a:gd name="T17" fmla="*/ 25 h 1038"/>
                  <a:gd name="T18" fmla="*/ 654 w 960"/>
                  <a:gd name="T19" fmla="*/ 65 h 1038"/>
                  <a:gd name="T20" fmla="*/ 703 w 960"/>
                  <a:gd name="T21" fmla="*/ 122 h 1038"/>
                  <a:gd name="T22" fmla="*/ 735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6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8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4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3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grpSp>
      </p:grpSp>
      <p:sp>
        <p:nvSpPr>
          <p:cNvPr id="118" name="Rounded Rectangle 10"/>
          <p:cNvSpPr/>
          <p:nvPr/>
        </p:nvSpPr>
        <p:spPr>
          <a:xfrm>
            <a:off x="1717981" y="2987946"/>
            <a:ext cx="3095625" cy="207506"/>
          </a:xfrm>
          <a:prstGeom prst="roundRect">
            <a:avLst>
              <a:gd name="adj" fmla="val 50000"/>
            </a:avLst>
          </a:prstGeom>
          <a:solidFill>
            <a:sysClr val="window" lastClr="FFFFFF"/>
          </a:solidFill>
          <a:ln w="12700" cap="flat" cmpd="sng" algn="ctr">
            <a:solidFill>
              <a:sysClr val="window" lastClr="FFFFFF">
                <a:lumMod val="95000"/>
              </a:sysClr>
            </a:solidFill>
            <a:prstDash val="solid"/>
            <a:miter lim="800000"/>
          </a:ln>
          <a:effectLst>
            <a:outerShdw blurRad="127000" dist="38100" dir="2700000" algn="tl" rotWithShape="0">
              <a:sysClr val="windowText" lastClr="000000">
                <a:lumMod val="95000"/>
                <a:lumOff val="5000"/>
                <a:alpha val="6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100" b="0" i="0" u="none" strike="noStrike" kern="0" cap="none" spc="0" normalizeH="0" baseline="0" noProof="0" dirty="0">
                <a:ln>
                  <a:noFill/>
                </a:ln>
                <a:solidFill>
                  <a:srgbClr val="F99302"/>
                </a:solidFill>
                <a:effectLst/>
                <a:uLnTx/>
                <a:uFillTx/>
                <a:cs typeface="+mn-ea"/>
                <a:sym typeface="+mn-lt"/>
              </a:rPr>
              <a:t>45%</a:t>
            </a:r>
          </a:p>
        </p:txBody>
      </p:sp>
      <p:sp>
        <p:nvSpPr>
          <p:cNvPr id="119" name="Rounded Rectangle 11"/>
          <p:cNvSpPr/>
          <p:nvPr/>
        </p:nvSpPr>
        <p:spPr>
          <a:xfrm>
            <a:off x="1784520" y="3046419"/>
            <a:ext cx="1366309" cy="90561"/>
          </a:xfrm>
          <a:prstGeom prst="roundRect">
            <a:avLst>
              <a:gd name="adj" fmla="val 50000"/>
            </a:avLst>
          </a:prstGeom>
          <a:solidFill>
            <a:srgbClr val="F993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solidFill>
                <a:prstClr val="white"/>
              </a:solidFill>
              <a:effectLst/>
              <a:uLnTx/>
              <a:uFillTx/>
              <a:cs typeface="+mn-ea"/>
              <a:sym typeface="+mn-lt"/>
            </a:endParaRPr>
          </a:p>
        </p:txBody>
      </p:sp>
      <p:sp>
        <p:nvSpPr>
          <p:cNvPr id="120" name="Rounded Rectangle 173"/>
          <p:cNvSpPr/>
          <p:nvPr/>
        </p:nvSpPr>
        <p:spPr>
          <a:xfrm>
            <a:off x="1717981" y="3801800"/>
            <a:ext cx="3095625" cy="207506"/>
          </a:xfrm>
          <a:prstGeom prst="roundRect">
            <a:avLst>
              <a:gd name="adj" fmla="val 50000"/>
            </a:avLst>
          </a:prstGeom>
          <a:solidFill>
            <a:sysClr val="window" lastClr="FFFFFF"/>
          </a:solidFill>
          <a:ln w="12700" cap="flat" cmpd="sng" algn="ctr">
            <a:solidFill>
              <a:sysClr val="window" lastClr="FFFFFF">
                <a:lumMod val="95000"/>
              </a:sysClr>
            </a:solidFill>
            <a:prstDash val="solid"/>
            <a:miter lim="800000"/>
          </a:ln>
          <a:effectLst>
            <a:outerShdw blurRad="127000" dist="38100" dir="2700000" algn="tl" rotWithShape="0">
              <a:sysClr val="windowText" lastClr="000000">
                <a:lumMod val="95000"/>
                <a:lumOff val="5000"/>
                <a:alpha val="6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100" b="0" i="0" u="none" strike="noStrike" kern="0" cap="none" spc="0" normalizeH="0" baseline="0" noProof="0" dirty="0">
                <a:ln>
                  <a:noFill/>
                </a:ln>
                <a:solidFill>
                  <a:srgbClr val="E14956"/>
                </a:solidFill>
                <a:effectLst/>
                <a:uLnTx/>
                <a:uFillTx/>
                <a:cs typeface="+mn-ea"/>
                <a:sym typeface="+mn-lt"/>
              </a:rPr>
              <a:t>100%</a:t>
            </a:r>
          </a:p>
        </p:txBody>
      </p:sp>
      <p:sp>
        <p:nvSpPr>
          <p:cNvPr id="121" name="Rounded Rectangle 174"/>
          <p:cNvSpPr/>
          <p:nvPr/>
        </p:nvSpPr>
        <p:spPr>
          <a:xfrm>
            <a:off x="1784520" y="3860273"/>
            <a:ext cx="2360661" cy="90561"/>
          </a:xfrm>
          <a:prstGeom prst="roundRect">
            <a:avLst>
              <a:gd name="adj" fmla="val 50000"/>
            </a:avLst>
          </a:prstGeom>
          <a:solidFill>
            <a:srgbClr val="E149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solidFill>
                <a:prstClr val="white"/>
              </a:solidFill>
              <a:effectLst/>
              <a:uLnTx/>
              <a:uFillTx/>
              <a:cs typeface="+mn-ea"/>
              <a:sym typeface="+mn-lt"/>
            </a:endParaRPr>
          </a:p>
        </p:txBody>
      </p:sp>
      <p:grpSp>
        <p:nvGrpSpPr>
          <p:cNvPr id="122" name="Group 41"/>
          <p:cNvGrpSpPr/>
          <p:nvPr/>
        </p:nvGrpSpPr>
        <p:grpSpPr>
          <a:xfrm>
            <a:off x="1717981" y="4226927"/>
            <a:ext cx="1864345" cy="285917"/>
            <a:chOff x="6654373" y="4833909"/>
            <a:chExt cx="1864345" cy="285917"/>
          </a:xfrm>
        </p:grpSpPr>
        <p:sp>
          <p:nvSpPr>
            <p:cNvPr id="123" name="Rectangle 21"/>
            <p:cNvSpPr/>
            <p:nvPr/>
          </p:nvSpPr>
          <p:spPr>
            <a:xfrm>
              <a:off x="7142367" y="4833909"/>
              <a:ext cx="1376351" cy="285917"/>
            </a:xfrm>
            <a:prstGeom prst="rect">
              <a:avLst/>
            </a:prstGeom>
            <a:noFill/>
            <a:ln w="12700" cap="flat" cmpd="sng" algn="ctr">
              <a:noFill/>
              <a:prstDash val="solid"/>
              <a:miter lim="800000"/>
            </a:ln>
            <a:effectLst/>
          </p:spPr>
          <p:txBody>
            <a:bodyPr lIns="0" tIns="0" rIns="3600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prstClr val="white"/>
                  </a:solidFill>
                  <a:effectLst/>
                  <a:uLnTx/>
                  <a:uFillTx/>
                  <a:cs typeface="+mn-ea"/>
                  <a:sym typeface="+mn-lt"/>
                </a:rPr>
                <a:t>Web Developing</a:t>
              </a:r>
            </a:p>
          </p:txBody>
        </p:sp>
        <p:sp>
          <p:nvSpPr>
            <p:cNvPr id="124" name="Freeform 20"/>
            <p:cNvSpPr>
              <a:spLocks noEditPoints="1"/>
            </p:cNvSpPr>
            <p:nvPr/>
          </p:nvSpPr>
          <p:spPr bwMode="auto">
            <a:xfrm>
              <a:off x="6654373" y="4897985"/>
              <a:ext cx="192419" cy="191189"/>
            </a:xfrm>
            <a:custGeom>
              <a:avLst/>
              <a:gdLst>
                <a:gd name="T0" fmla="*/ 120 w 3130"/>
                <a:gd name="T1" fmla="*/ 2868 h 3105"/>
                <a:gd name="T2" fmla="*/ 209 w 3130"/>
                <a:gd name="T3" fmla="*/ 2981 h 3105"/>
                <a:gd name="T4" fmla="*/ 318 w 3130"/>
                <a:gd name="T5" fmla="*/ 2891 h 3105"/>
                <a:gd name="T6" fmla="*/ 230 w 3130"/>
                <a:gd name="T7" fmla="*/ 2778 h 3105"/>
                <a:gd name="T8" fmla="*/ 2693 w 3130"/>
                <a:gd name="T9" fmla="*/ 913 h 3105"/>
                <a:gd name="T10" fmla="*/ 2670 w 3130"/>
                <a:gd name="T11" fmla="*/ 1092 h 3105"/>
                <a:gd name="T12" fmla="*/ 2749 w 3130"/>
                <a:gd name="T13" fmla="*/ 1282 h 3105"/>
                <a:gd name="T14" fmla="*/ 2923 w 3130"/>
                <a:gd name="T15" fmla="*/ 1503 h 3105"/>
                <a:gd name="T16" fmla="*/ 2950 w 3130"/>
                <a:gd name="T17" fmla="*/ 1224 h 3105"/>
                <a:gd name="T18" fmla="*/ 1682 w 3130"/>
                <a:gd name="T19" fmla="*/ 174 h 3105"/>
                <a:gd name="T20" fmla="*/ 1163 w 3130"/>
                <a:gd name="T21" fmla="*/ 339 h 3105"/>
                <a:gd name="T22" fmla="*/ 1105 w 3130"/>
                <a:gd name="T23" fmla="*/ 544 h 3105"/>
                <a:gd name="T24" fmla="*/ 1153 w 3130"/>
                <a:gd name="T25" fmla="*/ 718 h 3105"/>
                <a:gd name="T26" fmla="*/ 1042 w 3130"/>
                <a:gd name="T27" fmla="*/ 829 h 3105"/>
                <a:gd name="T28" fmla="*/ 894 w 3130"/>
                <a:gd name="T29" fmla="*/ 903 h 3105"/>
                <a:gd name="T30" fmla="*/ 858 w 3130"/>
                <a:gd name="T31" fmla="*/ 1068 h 3105"/>
                <a:gd name="T32" fmla="*/ 866 w 3130"/>
                <a:gd name="T33" fmla="*/ 1230 h 3105"/>
                <a:gd name="T34" fmla="*/ 929 w 3130"/>
                <a:gd name="T35" fmla="*/ 1294 h 3105"/>
                <a:gd name="T36" fmla="*/ 886 w 3130"/>
                <a:gd name="T37" fmla="*/ 1385 h 3105"/>
                <a:gd name="T38" fmla="*/ 673 w 3130"/>
                <a:gd name="T39" fmla="*/ 1515 h 3105"/>
                <a:gd name="T40" fmla="*/ 665 w 3130"/>
                <a:gd name="T41" fmla="*/ 1885 h 3105"/>
                <a:gd name="T42" fmla="*/ 1907 w 3130"/>
                <a:gd name="T43" fmla="*/ 847 h 3105"/>
                <a:gd name="T44" fmla="*/ 1043 w 3130"/>
                <a:gd name="T45" fmla="*/ 2375 h 3105"/>
                <a:gd name="T46" fmla="*/ 1527 w 3130"/>
                <a:gd name="T47" fmla="*/ 2602 h 3105"/>
                <a:gd name="T48" fmla="*/ 2097 w 3130"/>
                <a:gd name="T49" fmla="*/ 2578 h 3105"/>
                <a:gd name="T50" fmla="*/ 2586 w 3130"/>
                <a:gd name="T51" fmla="*/ 2290 h 3105"/>
                <a:gd name="T52" fmla="*/ 2285 w 3130"/>
                <a:gd name="T53" fmla="*/ 2383 h 3105"/>
                <a:gd name="T54" fmla="*/ 2095 w 3130"/>
                <a:gd name="T55" fmla="*/ 2417 h 3105"/>
                <a:gd name="T56" fmla="*/ 2052 w 3130"/>
                <a:gd name="T57" fmla="*/ 2332 h 3105"/>
                <a:gd name="T58" fmla="*/ 2192 w 3130"/>
                <a:gd name="T59" fmla="*/ 2221 h 3105"/>
                <a:gd name="T60" fmla="*/ 2304 w 3130"/>
                <a:gd name="T61" fmla="*/ 2140 h 3105"/>
                <a:gd name="T62" fmla="*/ 2363 w 3130"/>
                <a:gd name="T63" fmla="*/ 1969 h 3105"/>
                <a:gd name="T64" fmla="*/ 2408 w 3130"/>
                <a:gd name="T65" fmla="*/ 1786 h 3105"/>
                <a:gd name="T66" fmla="*/ 2430 w 3130"/>
                <a:gd name="T67" fmla="*/ 1725 h 3105"/>
                <a:gd name="T68" fmla="*/ 2451 w 3130"/>
                <a:gd name="T69" fmla="*/ 1562 h 3105"/>
                <a:gd name="T70" fmla="*/ 2477 w 3130"/>
                <a:gd name="T71" fmla="*/ 1394 h 3105"/>
                <a:gd name="T72" fmla="*/ 2584 w 3130"/>
                <a:gd name="T73" fmla="*/ 1228 h 3105"/>
                <a:gd name="T74" fmla="*/ 2568 w 3130"/>
                <a:gd name="T75" fmla="*/ 1017 h 3105"/>
                <a:gd name="T76" fmla="*/ 2485 w 3130"/>
                <a:gd name="T77" fmla="*/ 825 h 3105"/>
                <a:gd name="T78" fmla="*/ 2351 w 3130"/>
                <a:gd name="T79" fmla="*/ 720 h 3105"/>
                <a:gd name="T80" fmla="*/ 2149 w 3130"/>
                <a:gd name="T81" fmla="*/ 563 h 3105"/>
                <a:gd name="T82" fmla="*/ 2026 w 3130"/>
                <a:gd name="T83" fmla="*/ 400 h 3105"/>
                <a:gd name="T84" fmla="*/ 1907 w 3130"/>
                <a:gd name="T85" fmla="*/ 181 h 3105"/>
                <a:gd name="T86" fmla="*/ 2039 w 3130"/>
                <a:gd name="T87" fmla="*/ 29 h 3105"/>
                <a:gd name="T88" fmla="*/ 2598 w 3130"/>
                <a:gd name="T89" fmla="*/ 291 h 3105"/>
                <a:gd name="T90" fmla="*/ 2984 w 3130"/>
                <a:gd name="T91" fmla="*/ 773 h 3105"/>
                <a:gd name="T92" fmla="*/ 3130 w 3130"/>
                <a:gd name="T93" fmla="*/ 1399 h 3105"/>
                <a:gd name="T94" fmla="*/ 2985 w 3130"/>
                <a:gd name="T95" fmla="*/ 2025 h 3105"/>
                <a:gd name="T96" fmla="*/ 2598 w 3130"/>
                <a:gd name="T97" fmla="*/ 2506 h 3105"/>
                <a:gd name="T98" fmla="*/ 2039 w 3130"/>
                <a:gd name="T99" fmla="*/ 2769 h 3105"/>
                <a:gd name="T100" fmla="*/ 1430 w 3130"/>
                <a:gd name="T101" fmla="*/ 2755 h 3105"/>
                <a:gd name="T102" fmla="*/ 922 w 3130"/>
                <a:gd name="T103" fmla="*/ 2498 h 3105"/>
                <a:gd name="T104" fmla="*/ 238 w 3130"/>
                <a:gd name="T105" fmla="*/ 3105 h 3105"/>
                <a:gd name="T106" fmla="*/ 44 w 3130"/>
                <a:gd name="T107" fmla="*/ 3012 h 3105"/>
                <a:gd name="T108" fmla="*/ 12 w 3130"/>
                <a:gd name="T109" fmla="*/ 2797 h 3105"/>
                <a:gd name="T110" fmla="*/ 534 w 3130"/>
                <a:gd name="T111" fmla="*/ 2002 h 3105"/>
                <a:gd name="T112" fmla="*/ 399 w 3130"/>
                <a:gd name="T113" fmla="*/ 1399 h 3105"/>
                <a:gd name="T114" fmla="*/ 543 w 3130"/>
                <a:gd name="T115" fmla="*/ 773 h 3105"/>
                <a:gd name="T116" fmla="*/ 930 w 3130"/>
                <a:gd name="T117" fmla="*/ 291 h 3105"/>
                <a:gd name="T118" fmla="*/ 1490 w 3130"/>
                <a:gd name="T119" fmla="*/ 29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0" h="3105">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grpSp>
      <p:sp>
        <p:nvSpPr>
          <p:cNvPr id="125" name="Rounded Rectangle 175"/>
          <p:cNvSpPr/>
          <p:nvPr/>
        </p:nvSpPr>
        <p:spPr>
          <a:xfrm>
            <a:off x="1717981" y="4609904"/>
            <a:ext cx="3095625" cy="207506"/>
          </a:xfrm>
          <a:prstGeom prst="roundRect">
            <a:avLst>
              <a:gd name="adj" fmla="val 50000"/>
            </a:avLst>
          </a:prstGeom>
          <a:solidFill>
            <a:sysClr val="window" lastClr="FFFFFF"/>
          </a:solidFill>
          <a:ln w="12700" cap="flat" cmpd="sng" algn="ctr">
            <a:solidFill>
              <a:sysClr val="window" lastClr="FFFFFF">
                <a:lumMod val="95000"/>
              </a:sysClr>
            </a:solidFill>
            <a:prstDash val="solid"/>
            <a:miter lim="800000"/>
          </a:ln>
          <a:effectLst>
            <a:outerShdw blurRad="127000" dist="38100" dir="2700000" algn="tl" rotWithShape="0">
              <a:sysClr val="windowText" lastClr="000000">
                <a:lumMod val="95000"/>
                <a:lumOff val="5000"/>
                <a:alpha val="6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100" b="0" i="0" u="none" strike="noStrike" kern="0" cap="none" spc="0" normalizeH="0" baseline="0" noProof="0" dirty="0">
                <a:ln>
                  <a:noFill/>
                </a:ln>
                <a:solidFill>
                  <a:srgbClr val="A6315B"/>
                </a:solidFill>
                <a:effectLst/>
                <a:uLnTx/>
                <a:uFillTx/>
                <a:cs typeface="+mn-ea"/>
                <a:sym typeface="+mn-lt"/>
              </a:rPr>
              <a:t>71%</a:t>
            </a:r>
          </a:p>
        </p:txBody>
      </p:sp>
      <p:sp>
        <p:nvSpPr>
          <p:cNvPr id="126" name="Rounded Rectangle 176"/>
          <p:cNvSpPr/>
          <p:nvPr/>
        </p:nvSpPr>
        <p:spPr>
          <a:xfrm>
            <a:off x="1784519" y="4668377"/>
            <a:ext cx="1717724" cy="90561"/>
          </a:xfrm>
          <a:prstGeom prst="roundRect">
            <a:avLst>
              <a:gd name="adj" fmla="val 50000"/>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solidFill>
                <a:prstClr val="white"/>
              </a:solidFill>
              <a:effectLst/>
              <a:uLnTx/>
              <a:uFillTx/>
              <a:cs typeface="+mn-ea"/>
              <a:sym typeface="+mn-lt"/>
            </a:endParaRPr>
          </a:p>
        </p:txBody>
      </p:sp>
      <p:grpSp>
        <p:nvGrpSpPr>
          <p:cNvPr id="127" name="Group 42"/>
          <p:cNvGrpSpPr/>
          <p:nvPr/>
        </p:nvGrpSpPr>
        <p:grpSpPr>
          <a:xfrm>
            <a:off x="1717981" y="5035032"/>
            <a:ext cx="1847684" cy="285917"/>
            <a:chOff x="6667858" y="5297544"/>
            <a:chExt cx="1847684" cy="285917"/>
          </a:xfrm>
        </p:grpSpPr>
        <p:sp>
          <p:nvSpPr>
            <p:cNvPr id="128" name="Rectangle 22"/>
            <p:cNvSpPr/>
            <p:nvPr/>
          </p:nvSpPr>
          <p:spPr>
            <a:xfrm>
              <a:off x="7139191" y="5297544"/>
              <a:ext cx="1376351" cy="285917"/>
            </a:xfrm>
            <a:prstGeom prst="rect">
              <a:avLst/>
            </a:prstGeom>
            <a:noFill/>
            <a:ln w="12700" cap="flat" cmpd="sng" algn="ctr">
              <a:noFill/>
              <a:prstDash val="solid"/>
              <a:miter lim="800000"/>
            </a:ln>
            <a:effectLst/>
          </p:spPr>
          <p:txBody>
            <a:bodyPr lIns="0" tIns="0" rIns="3600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prstClr val="white"/>
                  </a:solidFill>
                  <a:effectLst/>
                  <a:uLnTx/>
                  <a:uFillTx/>
                  <a:cs typeface="+mn-ea"/>
                  <a:sym typeface="+mn-lt"/>
                </a:rPr>
                <a:t>Designing</a:t>
              </a:r>
            </a:p>
          </p:txBody>
        </p:sp>
        <p:sp>
          <p:nvSpPr>
            <p:cNvPr id="129" name="Freeform 16"/>
            <p:cNvSpPr>
              <a:spLocks noEditPoints="1"/>
            </p:cNvSpPr>
            <p:nvPr/>
          </p:nvSpPr>
          <p:spPr bwMode="auto">
            <a:xfrm>
              <a:off x="6667858" y="5383694"/>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cs typeface="+mn-ea"/>
                <a:sym typeface="+mn-lt"/>
              </a:endParaRPr>
            </a:p>
          </p:txBody>
        </p:sp>
      </p:grpSp>
      <p:sp>
        <p:nvSpPr>
          <p:cNvPr id="130" name="Rounded Rectangle 177"/>
          <p:cNvSpPr/>
          <p:nvPr/>
        </p:nvSpPr>
        <p:spPr>
          <a:xfrm>
            <a:off x="1717981" y="5412257"/>
            <a:ext cx="3095625" cy="207506"/>
          </a:xfrm>
          <a:prstGeom prst="roundRect">
            <a:avLst>
              <a:gd name="adj" fmla="val 50000"/>
            </a:avLst>
          </a:prstGeom>
          <a:solidFill>
            <a:sysClr val="window" lastClr="FFFFFF"/>
          </a:solidFill>
          <a:ln w="12700" cap="flat" cmpd="sng" algn="ctr">
            <a:solidFill>
              <a:sysClr val="window" lastClr="FFFFFF">
                <a:lumMod val="95000"/>
              </a:sysClr>
            </a:solidFill>
            <a:prstDash val="solid"/>
            <a:miter lim="800000"/>
          </a:ln>
          <a:effectLst>
            <a:outerShdw blurRad="127000" dist="38100" dir="2700000" algn="tl" rotWithShape="0">
              <a:sysClr val="windowText" lastClr="000000">
                <a:lumMod val="95000"/>
                <a:lumOff val="5000"/>
                <a:alpha val="6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100" b="0" i="0" u="none" strike="noStrike" kern="0" cap="none" spc="0" normalizeH="0" baseline="0" noProof="0" dirty="0">
                <a:ln>
                  <a:noFill/>
                </a:ln>
                <a:solidFill>
                  <a:srgbClr val="2070A1"/>
                </a:solidFill>
                <a:effectLst/>
                <a:uLnTx/>
                <a:uFillTx/>
                <a:cs typeface="+mn-ea"/>
                <a:sym typeface="+mn-lt"/>
              </a:rPr>
              <a:t>89%</a:t>
            </a:r>
          </a:p>
        </p:txBody>
      </p:sp>
      <p:sp>
        <p:nvSpPr>
          <p:cNvPr id="131" name="Rounded Rectangle 178"/>
          <p:cNvSpPr/>
          <p:nvPr/>
        </p:nvSpPr>
        <p:spPr>
          <a:xfrm>
            <a:off x="1784519" y="5470730"/>
            <a:ext cx="2088359" cy="90561"/>
          </a:xfrm>
          <a:prstGeom prst="roundRect">
            <a:avLst>
              <a:gd name="adj" fmla="val 50000"/>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solidFill>
                <a:prstClr val="white"/>
              </a:solidFill>
              <a:effectLst/>
              <a:uLnTx/>
              <a:uFillTx/>
              <a:cs typeface="+mn-ea"/>
              <a:sym typeface="+mn-lt"/>
            </a:endParaRPr>
          </a:p>
        </p:txBody>
      </p:sp>
      <p:grpSp>
        <p:nvGrpSpPr>
          <p:cNvPr id="132" name="Group 43"/>
          <p:cNvGrpSpPr/>
          <p:nvPr/>
        </p:nvGrpSpPr>
        <p:grpSpPr>
          <a:xfrm>
            <a:off x="1735207" y="3413073"/>
            <a:ext cx="1836255" cy="285917"/>
            <a:chOff x="6766611" y="3551887"/>
            <a:chExt cx="1836255" cy="285917"/>
          </a:xfrm>
        </p:grpSpPr>
        <p:sp>
          <p:nvSpPr>
            <p:cNvPr id="133" name="Rectangle 44"/>
            <p:cNvSpPr/>
            <p:nvPr/>
          </p:nvSpPr>
          <p:spPr>
            <a:xfrm>
              <a:off x="7226515" y="3551887"/>
              <a:ext cx="1376351" cy="285917"/>
            </a:xfrm>
            <a:prstGeom prst="rect">
              <a:avLst/>
            </a:prstGeom>
            <a:noFill/>
            <a:ln w="12700" cap="flat" cmpd="sng" algn="ctr">
              <a:noFill/>
              <a:prstDash val="solid"/>
              <a:miter lim="800000"/>
            </a:ln>
            <a:effectLst/>
          </p:spPr>
          <p:txBody>
            <a:bodyPr lIns="0" tIns="0" rIns="3600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prstClr val="white"/>
                  </a:solidFill>
                  <a:effectLst/>
                  <a:uLnTx/>
                  <a:uFillTx/>
                  <a:cs typeface="+mn-ea"/>
                  <a:sym typeface="+mn-lt"/>
                </a:rPr>
                <a:t>Editing</a:t>
              </a:r>
            </a:p>
          </p:txBody>
        </p:sp>
        <p:grpSp>
          <p:nvGrpSpPr>
            <p:cNvPr id="134" name="Group 45"/>
            <p:cNvGrpSpPr/>
            <p:nvPr/>
          </p:nvGrpSpPr>
          <p:grpSpPr>
            <a:xfrm>
              <a:off x="6766611" y="3623722"/>
              <a:ext cx="167582" cy="157000"/>
              <a:chOff x="5368132" y="3540125"/>
              <a:chExt cx="465138" cy="435769"/>
            </a:xfrm>
            <a:solidFill>
              <a:sysClr val="window" lastClr="FFFFFF"/>
            </a:solidFill>
          </p:grpSpPr>
          <p:sp>
            <p:nvSpPr>
              <p:cNvPr id="13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3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sp>
        <p:nvSpPr>
          <p:cNvPr id="140" name="矩形 139"/>
          <p:cNvSpPr/>
          <p:nvPr/>
        </p:nvSpPr>
        <p:spPr>
          <a:xfrm>
            <a:off x="7209225" y="3718777"/>
            <a:ext cx="1654359" cy="589072"/>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normalizeH="0" baseline="0" noProof="0">
                <a:ln>
                  <a:noFill/>
                </a:ln>
                <a:solidFill>
                  <a:srgbClr val="E14956"/>
                </a:solidFill>
                <a:effectLst/>
                <a:uLnTx/>
                <a:uFillTx/>
                <a:cs typeface="+mn-ea"/>
                <a:sym typeface="+mn-lt"/>
              </a:rPr>
              <a:t>$29.602</a:t>
            </a:r>
            <a:endParaRPr kumimoji="0" lang="zh-CN" altLang="en-US" sz="2400" b="0" i="0" u="none" strike="noStrike" kern="0" cap="none" normalizeH="0" baseline="0" noProof="0">
              <a:ln>
                <a:noFill/>
              </a:ln>
              <a:solidFill>
                <a:srgbClr val="E14956"/>
              </a:solidFill>
              <a:effectLst/>
              <a:uLnTx/>
              <a:uFillTx/>
              <a:cs typeface="+mn-ea"/>
              <a:sym typeface="+mn-lt"/>
            </a:endParaRPr>
          </a:p>
        </p:txBody>
      </p:sp>
      <p:sp>
        <p:nvSpPr>
          <p:cNvPr id="141" name="Shape 2545"/>
          <p:cNvSpPr/>
          <p:nvPr/>
        </p:nvSpPr>
        <p:spPr>
          <a:xfrm>
            <a:off x="6608067" y="3871667"/>
            <a:ext cx="419336" cy="419336"/>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lumMod val="75000"/>
              <a:lumOff val="2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142" name="矩形 141"/>
          <p:cNvSpPr/>
          <p:nvPr/>
        </p:nvSpPr>
        <p:spPr>
          <a:xfrm>
            <a:off x="6473756" y="5063411"/>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43" name="矩形 142"/>
          <p:cNvSpPr/>
          <p:nvPr/>
        </p:nvSpPr>
        <p:spPr>
          <a:xfrm>
            <a:off x="6473756" y="4438081"/>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Add your title</a:t>
            </a:r>
          </a:p>
        </p:txBody>
      </p:sp>
      <p:sp>
        <p:nvSpPr>
          <p:cNvPr id="44" name="矩形 43"/>
          <p:cNvSpPr/>
          <p:nvPr/>
        </p:nvSpPr>
        <p:spPr>
          <a:xfrm>
            <a:off x="1666993" y="692150"/>
            <a:ext cx="5845155"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Progress in the completion of previous work</a:t>
            </a:r>
          </a:p>
        </p:txBody>
      </p:sp>
      <p:sp>
        <p:nvSpPr>
          <p:cNvPr id="45" name="圆角矩形 44"/>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圆角矩形 45"/>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662103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0-#ppt_w/2"/>
                                          </p:val>
                                        </p:tav>
                                        <p:tav tm="100000">
                                          <p:val>
                                            <p:strVal val="#ppt_x"/>
                                          </p:val>
                                        </p:tav>
                                      </p:tavLst>
                                    </p:anim>
                                    <p:anim calcmode="lin" valueType="num">
                                      <p:cBhvr additive="base">
                                        <p:cTn id="8" dur="10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0-#ppt_w/2"/>
                                          </p:val>
                                        </p:tav>
                                        <p:tav tm="100000">
                                          <p:val>
                                            <p:strVal val="#ppt_x"/>
                                          </p:val>
                                        </p:tav>
                                      </p:tavLst>
                                    </p:anim>
                                    <p:anim calcmode="lin" valueType="num">
                                      <p:cBhvr additive="base">
                                        <p:cTn id="12" dur="1000" fill="hold"/>
                                        <p:tgtEl>
                                          <p:spTgt spid="46"/>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anim calcmode="lin" valueType="num">
                                      <p:cBhvr>
                                        <p:cTn id="16" dur="500" fill="hold"/>
                                        <p:tgtEl>
                                          <p:spTgt spid="44"/>
                                        </p:tgtEl>
                                        <p:attrNameLst>
                                          <p:attrName>ppt_w</p:attrName>
                                        </p:attrNameLst>
                                      </p:cBhvr>
                                      <p:tavLst>
                                        <p:tav tm="0" fmla="#ppt_w*sin(2.5*pi*$)">
                                          <p:val>
                                            <p:fltVal val="0"/>
                                          </p:val>
                                        </p:tav>
                                        <p:tav tm="100000">
                                          <p:val>
                                            <p:fltVal val="1"/>
                                          </p:val>
                                        </p:tav>
                                      </p:tavLst>
                                    </p:anim>
                                    <p:anim calcmode="lin" valueType="num">
                                      <p:cBhvr>
                                        <p:cTn id="17" dur="500" fill="hold"/>
                                        <p:tgtEl>
                                          <p:spTgt spid="44"/>
                                        </p:tgtEl>
                                        <p:attrNameLst>
                                          <p:attrName>ppt_h</p:attrName>
                                        </p:attrNameLst>
                                      </p:cBhvr>
                                      <p:tavLst>
                                        <p:tav tm="0">
                                          <p:val>
                                            <p:strVal val="#ppt_h"/>
                                          </p:val>
                                        </p:tav>
                                        <p:tav tm="100000">
                                          <p:val>
                                            <p:strVal val="#ppt_h"/>
                                          </p:val>
                                        </p:tav>
                                      </p:tavLst>
                                    </p:anim>
                                  </p:childTnLst>
                                </p:cTn>
                              </p:par>
                              <p:par>
                                <p:cTn id="18" presetID="2" presetClass="entr" presetSubtype="4" decel="100000" fill="hold" grpId="0" nodeType="withEffect">
                                  <p:stCondLst>
                                    <p:cond delay="2000"/>
                                  </p:stCondLst>
                                  <p:childTnLst>
                                    <p:set>
                                      <p:cBhvr>
                                        <p:cTn id="19" dur="1" fill="hold">
                                          <p:stCondLst>
                                            <p:cond delay="0"/>
                                          </p:stCondLst>
                                        </p:cTn>
                                        <p:tgtEl>
                                          <p:spTgt spid="110"/>
                                        </p:tgtEl>
                                        <p:attrNameLst>
                                          <p:attrName>style.visibility</p:attrName>
                                        </p:attrNameLst>
                                      </p:cBhvr>
                                      <p:to>
                                        <p:strVal val="visible"/>
                                      </p:to>
                                    </p:set>
                                    <p:anim calcmode="lin" valueType="num">
                                      <p:cBhvr additive="base">
                                        <p:cTn id="20" dur="750" fill="hold"/>
                                        <p:tgtEl>
                                          <p:spTgt spid="110"/>
                                        </p:tgtEl>
                                        <p:attrNameLst>
                                          <p:attrName>ppt_x</p:attrName>
                                        </p:attrNameLst>
                                      </p:cBhvr>
                                      <p:tavLst>
                                        <p:tav tm="0">
                                          <p:val>
                                            <p:strVal val="#ppt_x"/>
                                          </p:val>
                                        </p:tav>
                                        <p:tav tm="100000">
                                          <p:val>
                                            <p:strVal val="#ppt_x"/>
                                          </p:val>
                                        </p:tav>
                                      </p:tavLst>
                                    </p:anim>
                                    <p:anim calcmode="lin" valueType="num">
                                      <p:cBhvr additive="base">
                                        <p:cTn id="21" dur="750" fill="hold"/>
                                        <p:tgtEl>
                                          <p:spTgt spid="110"/>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275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anim calcmode="lin" valueType="num">
                                      <p:cBhvr>
                                        <p:cTn id="25" dur="500" fill="hold"/>
                                        <p:tgtEl>
                                          <p:spTgt spid="111"/>
                                        </p:tgtEl>
                                        <p:attrNameLst>
                                          <p:attrName>ppt_x</p:attrName>
                                        </p:attrNameLst>
                                      </p:cBhvr>
                                      <p:tavLst>
                                        <p:tav tm="0">
                                          <p:val>
                                            <p:strVal val="#ppt_x"/>
                                          </p:val>
                                        </p:tav>
                                        <p:tav tm="100000">
                                          <p:val>
                                            <p:strVal val="#ppt_x"/>
                                          </p:val>
                                        </p:tav>
                                      </p:tavLst>
                                    </p:anim>
                                    <p:anim calcmode="lin" valueType="num">
                                      <p:cBhvr>
                                        <p:cTn id="26" dur="500" fill="hold"/>
                                        <p:tgtEl>
                                          <p:spTgt spid="111"/>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300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par>
                                <p:cTn id="30" presetID="22" presetClass="entr" presetSubtype="8" fill="hold" grpId="0" nodeType="withEffect">
                                  <p:stCondLst>
                                    <p:cond delay="325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par>
                                <p:cTn id="33" presetID="10" presetClass="entr" presetSubtype="0" fill="hold" grpId="0" nodeType="withEffect">
                                  <p:stCondLst>
                                    <p:cond delay="300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500"/>
                                        <p:tgtEl>
                                          <p:spTgt spid="120"/>
                                        </p:tgtEl>
                                      </p:cBhvr>
                                    </p:animEffect>
                                  </p:childTnLst>
                                </p:cTn>
                              </p:par>
                              <p:par>
                                <p:cTn id="36" presetID="22" presetClass="entr" presetSubtype="8" fill="hold" grpId="0" nodeType="withEffect">
                                  <p:stCondLst>
                                    <p:cond delay="3250"/>
                                  </p:stCondLst>
                                  <p:childTnLst>
                                    <p:set>
                                      <p:cBhvr>
                                        <p:cTn id="37" dur="1" fill="hold">
                                          <p:stCondLst>
                                            <p:cond delay="0"/>
                                          </p:stCondLst>
                                        </p:cTn>
                                        <p:tgtEl>
                                          <p:spTgt spid="121"/>
                                        </p:tgtEl>
                                        <p:attrNameLst>
                                          <p:attrName>style.visibility</p:attrName>
                                        </p:attrNameLst>
                                      </p:cBhvr>
                                      <p:to>
                                        <p:strVal val="visible"/>
                                      </p:to>
                                    </p:set>
                                    <p:animEffect transition="in" filter="wipe(left)">
                                      <p:cBhvr>
                                        <p:cTn id="38" dur="500"/>
                                        <p:tgtEl>
                                          <p:spTgt spid="121"/>
                                        </p:tgtEl>
                                      </p:cBhvr>
                                    </p:animEffect>
                                  </p:childTnLst>
                                </p:cTn>
                              </p:par>
                              <p:par>
                                <p:cTn id="39" presetID="42" presetClass="entr" presetSubtype="0" fill="hold" nodeType="withEffect">
                                  <p:stCondLst>
                                    <p:cond delay="275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3000"/>
                                  </p:stCondLst>
                                  <p:childTnLst>
                                    <p:set>
                                      <p:cBhvr>
                                        <p:cTn id="45" dur="1" fill="hold">
                                          <p:stCondLst>
                                            <p:cond delay="0"/>
                                          </p:stCondLst>
                                        </p:cTn>
                                        <p:tgtEl>
                                          <p:spTgt spid="125"/>
                                        </p:tgtEl>
                                        <p:attrNameLst>
                                          <p:attrName>style.visibility</p:attrName>
                                        </p:attrNameLst>
                                      </p:cBhvr>
                                      <p:to>
                                        <p:strVal val="visible"/>
                                      </p:to>
                                    </p:set>
                                    <p:animEffect transition="in" filter="fade">
                                      <p:cBhvr>
                                        <p:cTn id="46" dur="500"/>
                                        <p:tgtEl>
                                          <p:spTgt spid="125"/>
                                        </p:tgtEl>
                                      </p:cBhvr>
                                    </p:animEffect>
                                  </p:childTnLst>
                                </p:cTn>
                              </p:par>
                              <p:par>
                                <p:cTn id="47" presetID="22" presetClass="entr" presetSubtype="8" fill="hold" grpId="0" nodeType="withEffect">
                                  <p:stCondLst>
                                    <p:cond delay="325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par>
                                <p:cTn id="50" presetID="42" presetClass="entr" presetSubtype="0" fill="hold" nodeType="withEffect">
                                  <p:stCondLst>
                                    <p:cond delay="2750"/>
                                  </p:stCondLst>
                                  <p:childTnLst>
                                    <p:set>
                                      <p:cBhvr>
                                        <p:cTn id="51" dur="1" fill="hold">
                                          <p:stCondLst>
                                            <p:cond delay="0"/>
                                          </p:stCondLst>
                                        </p:cTn>
                                        <p:tgtEl>
                                          <p:spTgt spid="127"/>
                                        </p:tgtEl>
                                        <p:attrNameLst>
                                          <p:attrName>style.visibility</p:attrName>
                                        </p:attrNameLst>
                                      </p:cBhvr>
                                      <p:to>
                                        <p:strVal val="visible"/>
                                      </p:to>
                                    </p:set>
                                    <p:animEffect transition="in" filter="fade">
                                      <p:cBhvr>
                                        <p:cTn id="52" dur="500"/>
                                        <p:tgtEl>
                                          <p:spTgt spid="127"/>
                                        </p:tgtEl>
                                      </p:cBhvr>
                                    </p:animEffect>
                                    <p:anim calcmode="lin" valueType="num">
                                      <p:cBhvr>
                                        <p:cTn id="53" dur="500" fill="hold"/>
                                        <p:tgtEl>
                                          <p:spTgt spid="127"/>
                                        </p:tgtEl>
                                        <p:attrNameLst>
                                          <p:attrName>ppt_x</p:attrName>
                                        </p:attrNameLst>
                                      </p:cBhvr>
                                      <p:tavLst>
                                        <p:tav tm="0">
                                          <p:val>
                                            <p:strVal val="#ppt_x"/>
                                          </p:val>
                                        </p:tav>
                                        <p:tav tm="100000">
                                          <p:val>
                                            <p:strVal val="#ppt_x"/>
                                          </p:val>
                                        </p:tav>
                                      </p:tavLst>
                                    </p:anim>
                                    <p:anim calcmode="lin" valueType="num">
                                      <p:cBhvr>
                                        <p:cTn id="54" dur="500" fill="hold"/>
                                        <p:tgtEl>
                                          <p:spTgt spid="127"/>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300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childTnLst>
                                </p:cTn>
                              </p:par>
                              <p:par>
                                <p:cTn id="58" presetID="22" presetClass="entr" presetSubtype="8" fill="hold" grpId="0" nodeType="withEffect">
                                  <p:stCondLst>
                                    <p:cond delay="3250"/>
                                  </p:stCondLst>
                                  <p:childTnLst>
                                    <p:set>
                                      <p:cBhvr>
                                        <p:cTn id="59" dur="1" fill="hold">
                                          <p:stCondLst>
                                            <p:cond delay="0"/>
                                          </p:stCondLst>
                                        </p:cTn>
                                        <p:tgtEl>
                                          <p:spTgt spid="131"/>
                                        </p:tgtEl>
                                        <p:attrNameLst>
                                          <p:attrName>style.visibility</p:attrName>
                                        </p:attrNameLst>
                                      </p:cBhvr>
                                      <p:to>
                                        <p:strVal val="visible"/>
                                      </p:to>
                                    </p:set>
                                    <p:animEffect transition="in" filter="wipe(left)">
                                      <p:cBhvr>
                                        <p:cTn id="60" dur="500"/>
                                        <p:tgtEl>
                                          <p:spTgt spid="131"/>
                                        </p:tgtEl>
                                      </p:cBhvr>
                                    </p:animEffect>
                                  </p:childTnLst>
                                </p:cTn>
                              </p:par>
                              <p:par>
                                <p:cTn id="61" presetID="42" presetClass="entr" presetSubtype="0" fill="hold" nodeType="withEffect">
                                  <p:stCondLst>
                                    <p:cond delay="275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strVal val="#ppt_x"/>
                                          </p:val>
                                        </p:tav>
                                        <p:tav tm="100000">
                                          <p:val>
                                            <p:strVal val="#ppt_x"/>
                                          </p:val>
                                        </p:tav>
                                      </p:tavLst>
                                    </p:anim>
                                    <p:anim calcmode="lin" valueType="num">
                                      <p:cBhvr>
                                        <p:cTn id="65" dur="500" fill="hold"/>
                                        <p:tgtEl>
                                          <p:spTgt spid="132"/>
                                        </p:tgtEl>
                                        <p:attrNameLst>
                                          <p:attrName>ppt_y</p:attrName>
                                        </p:attrNameLst>
                                      </p:cBhvr>
                                      <p:tavLst>
                                        <p:tav tm="0">
                                          <p:val>
                                            <p:strVal val="#ppt_y+.1"/>
                                          </p:val>
                                        </p:tav>
                                        <p:tav tm="100000">
                                          <p:val>
                                            <p:strVal val="#ppt_y"/>
                                          </p:val>
                                        </p:tav>
                                      </p:tavLst>
                                    </p:anim>
                                  </p:childTnLst>
                                </p:cTn>
                              </p:par>
                            </p:childTnLst>
                          </p:cTn>
                        </p:par>
                        <p:par>
                          <p:cTn id="66" fill="hold">
                            <p:stCondLst>
                              <p:cond delay="3750"/>
                            </p:stCondLst>
                            <p:childTnLst>
                              <p:par>
                                <p:cTn id="67" presetID="45" presetClass="entr" presetSubtype="0" fill="hold" grpId="0" nodeType="afterEffect">
                                  <p:stCondLst>
                                    <p:cond delay="0"/>
                                  </p:stCondLst>
                                  <p:iterate type="lt">
                                    <p:tmPct val="20000"/>
                                  </p:iterate>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anim calcmode="lin" valueType="num">
                                      <p:cBhvr>
                                        <p:cTn id="70" dur="500" fill="hold"/>
                                        <p:tgtEl>
                                          <p:spTgt spid="82"/>
                                        </p:tgtEl>
                                        <p:attrNameLst>
                                          <p:attrName>ppt_w</p:attrName>
                                        </p:attrNameLst>
                                      </p:cBhvr>
                                      <p:tavLst>
                                        <p:tav tm="0" fmla="#ppt_w*sin(2.5*pi*$)">
                                          <p:val>
                                            <p:fltVal val="0"/>
                                          </p:val>
                                        </p:tav>
                                        <p:tav tm="100000">
                                          <p:val>
                                            <p:fltVal val="1"/>
                                          </p:val>
                                        </p:tav>
                                      </p:tavLst>
                                    </p:anim>
                                    <p:anim calcmode="lin" valueType="num">
                                      <p:cBhvr>
                                        <p:cTn id="71" dur="500" fill="hold"/>
                                        <p:tgtEl>
                                          <p:spTgt spid="82"/>
                                        </p:tgtEl>
                                        <p:attrNameLst>
                                          <p:attrName>ppt_h</p:attrName>
                                        </p:attrNameLst>
                                      </p:cBhvr>
                                      <p:tavLst>
                                        <p:tav tm="0">
                                          <p:val>
                                            <p:strVal val="#ppt_h"/>
                                          </p:val>
                                        </p:tav>
                                        <p:tav tm="100000">
                                          <p:val>
                                            <p:strVal val="#ppt_h"/>
                                          </p:val>
                                        </p:tav>
                                      </p:tavLst>
                                    </p:anim>
                                  </p:childTnLst>
                                </p:cTn>
                              </p:par>
                            </p:childTnLst>
                          </p:cTn>
                        </p:par>
                        <p:par>
                          <p:cTn id="72" fill="hold">
                            <p:stCondLst>
                              <p:cond delay="4750"/>
                            </p:stCondLst>
                            <p:childTnLst>
                              <p:par>
                                <p:cTn id="73" presetID="22" presetClass="entr" presetSubtype="8" fill="hold" grpId="0"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left)">
                                      <p:cBhvr>
                                        <p:cTn id="75" dur="750"/>
                                        <p:tgtEl>
                                          <p:spTgt spid="81"/>
                                        </p:tgtEl>
                                      </p:cBhvr>
                                    </p:animEffect>
                                  </p:childTnLst>
                                </p:cTn>
                              </p:par>
                            </p:childTnLst>
                          </p:cTn>
                        </p:par>
                        <p:par>
                          <p:cTn id="76" fill="hold">
                            <p:stCondLst>
                              <p:cond delay="5500"/>
                            </p:stCondLst>
                            <p:childTnLst>
                              <p:par>
                                <p:cTn id="77" presetID="49" presetClass="entr" presetSubtype="0" decel="100000" fill="hold" grpId="0" nodeType="afterEffect">
                                  <p:stCondLst>
                                    <p:cond delay="0"/>
                                  </p:stCondLst>
                                  <p:childTnLst>
                                    <p:set>
                                      <p:cBhvr>
                                        <p:cTn id="78" dur="1" fill="hold">
                                          <p:stCondLst>
                                            <p:cond delay="0"/>
                                          </p:stCondLst>
                                        </p:cTn>
                                        <p:tgtEl>
                                          <p:spTgt spid="141"/>
                                        </p:tgtEl>
                                        <p:attrNameLst>
                                          <p:attrName>style.visibility</p:attrName>
                                        </p:attrNameLst>
                                      </p:cBhvr>
                                      <p:to>
                                        <p:strVal val="visible"/>
                                      </p:to>
                                    </p:set>
                                    <p:anim calcmode="lin" valueType="num">
                                      <p:cBhvr>
                                        <p:cTn id="79" dur="500" fill="hold"/>
                                        <p:tgtEl>
                                          <p:spTgt spid="141"/>
                                        </p:tgtEl>
                                        <p:attrNameLst>
                                          <p:attrName>ppt_w</p:attrName>
                                        </p:attrNameLst>
                                      </p:cBhvr>
                                      <p:tavLst>
                                        <p:tav tm="0">
                                          <p:val>
                                            <p:fltVal val="0"/>
                                          </p:val>
                                        </p:tav>
                                        <p:tav tm="100000">
                                          <p:val>
                                            <p:strVal val="#ppt_w"/>
                                          </p:val>
                                        </p:tav>
                                      </p:tavLst>
                                    </p:anim>
                                    <p:anim calcmode="lin" valueType="num">
                                      <p:cBhvr>
                                        <p:cTn id="80" dur="500" fill="hold"/>
                                        <p:tgtEl>
                                          <p:spTgt spid="141"/>
                                        </p:tgtEl>
                                        <p:attrNameLst>
                                          <p:attrName>ppt_h</p:attrName>
                                        </p:attrNameLst>
                                      </p:cBhvr>
                                      <p:tavLst>
                                        <p:tav tm="0">
                                          <p:val>
                                            <p:fltVal val="0"/>
                                          </p:val>
                                        </p:tav>
                                        <p:tav tm="100000">
                                          <p:val>
                                            <p:strVal val="#ppt_h"/>
                                          </p:val>
                                        </p:tav>
                                      </p:tavLst>
                                    </p:anim>
                                    <p:anim calcmode="lin" valueType="num">
                                      <p:cBhvr>
                                        <p:cTn id="81" dur="500" fill="hold"/>
                                        <p:tgtEl>
                                          <p:spTgt spid="141"/>
                                        </p:tgtEl>
                                        <p:attrNameLst>
                                          <p:attrName>style.rotation</p:attrName>
                                        </p:attrNameLst>
                                      </p:cBhvr>
                                      <p:tavLst>
                                        <p:tav tm="0">
                                          <p:val>
                                            <p:fltVal val="360"/>
                                          </p:val>
                                        </p:tav>
                                        <p:tav tm="100000">
                                          <p:val>
                                            <p:fltVal val="0"/>
                                          </p:val>
                                        </p:tav>
                                      </p:tavLst>
                                    </p:anim>
                                    <p:animEffect transition="in" filter="fade">
                                      <p:cBhvr>
                                        <p:cTn id="82" dur="500"/>
                                        <p:tgtEl>
                                          <p:spTgt spid="141"/>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140"/>
                                        </p:tgtEl>
                                        <p:attrNameLst>
                                          <p:attrName>style.visibility</p:attrName>
                                        </p:attrNameLst>
                                      </p:cBhvr>
                                      <p:to>
                                        <p:strVal val="visible"/>
                                      </p:to>
                                    </p:set>
                                    <p:animEffect transition="in" filter="fade">
                                      <p:cBhvr>
                                        <p:cTn id="86" dur="500"/>
                                        <p:tgtEl>
                                          <p:spTgt spid="140"/>
                                        </p:tgtEl>
                                      </p:cBhvr>
                                    </p:animEffect>
                                  </p:childTnLst>
                                </p:cTn>
                              </p:par>
                            </p:childTnLst>
                          </p:cTn>
                        </p:par>
                        <p:par>
                          <p:cTn id="87" fill="hold">
                            <p:stCondLst>
                              <p:cond delay="6500"/>
                            </p:stCondLst>
                            <p:childTnLst>
                              <p:par>
                                <p:cTn id="88" presetID="45" presetClass="entr" presetSubtype="0" fill="hold" grpId="0" nodeType="afterEffect">
                                  <p:stCondLst>
                                    <p:cond delay="0"/>
                                  </p:stCondLst>
                                  <p:iterate type="lt">
                                    <p:tmPct val="20000"/>
                                  </p:iterate>
                                  <p:childTnLst>
                                    <p:set>
                                      <p:cBhvr>
                                        <p:cTn id="89" dur="1" fill="hold">
                                          <p:stCondLst>
                                            <p:cond delay="0"/>
                                          </p:stCondLst>
                                        </p:cTn>
                                        <p:tgtEl>
                                          <p:spTgt spid="143"/>
                                        </p:tgtEl>
                                        <p:attrNameLst>
                                          <p:attrName>style.visibility</p:attrName>
                                        </p:attrNameLst>
                                      </p:cBhvr>
                                      <p:to>
                                        <p:strVal val="visible"/>
                                      </p:to>
                                    </p:set>
                                    <p:animEffect transition="in" filter="fade">
                                      <p:cBhvr>
                                        <p:cTn id="90" dur="500"/>
                                        <p:tgtEl>
                                          <p:spTgt spid="143"/>
                                        </p:tgtEl>
                                      </p:cBhvr>
                                    </p:animEffect>
                                    <p:anim calcmode="lin" valueType="num">
                                      <p:cBhvr>
                                        <p:cTn id="91" dur="500" fill="hold"/>
                                        <p:tgtEl>
                                          <p:spTgt spid="143"/>
                                        </p:tgtEl>
                                        <p:attrNameLst>
                                          <p:attrName>ppt_w</p:attrName>
                                        </p:attrNameLst>
                                      </p:cBhvr>
                                      <p:tavLst>
                                        <p:tav tm="0" fmla="#ppt_w*sin(2.5*pi*$)">
                                          <p:val>
                                            <p:fltVal val="0"/>
                                          </p:val>
                                        </p:tav>
                                        <p:tav tm="100000">
                                          <p:val>
                                            <p:fltVal val="1"/>
                                          </p:val>
                                        </p:tav>
                                      </p:tavLst>
                                    </p:anim>
                                    <p:anim calcmode="lin" valueType="num">
                                      <p:cBhvr>
                                        <p:cTn id="92" dur="500" fill="hold"/>
                                        <p:tgtEl>
                                          <p:spTgt spid="143"/>
                                        </p:tgtEl>
                                        <p:attrNameLst>
                                          <p:attrName>ppt_h</p:attrName>
                                        </p:attrNameLst>
                                      </p:cBhvr>
                                      <p:tavLst>
                                        <p:tav tm="0">
                                          <p:val>
                                            <p:strVal val="#ppt_h"/>
                                          </p:val>
                                        </p:tav>
                                        <p:tav tm="100000">
                                          <p:val>
                                            <p:strVal val="#ppt_h"/>
                                          </p:val>
                                        </p:tav>
                                      </p:tavLst>
                                    </p:anim>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142"/>
                                        </p:tgtEl>
                                        <p:attrNameLst>
                                          <p:attrName>style.visibility</p:attrName>
                                        </p:attrNameLst>
                                      </p:cBhvr>
                                      <p:to>
                                        <p:strVal val="visible"/>
                                      </p:to>
                                    </p:set>
                                    <p:animEffect transition="in" filter="wipe(left)">
                                      <p:cBhvr>
                                        <p:cTn id="96" dur="7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10" grpId="0" animBg="1"/>
      <p:bldP spid="118" grpId="0" animBg="1"/>
      <p:bldP spid="119" grpId="0" animBg="1"/>
      <p:bldP spid="120" grpId="0" animBg="1"/>
      <p:bldP spid="121" grpId="0" animBg="1"/>
      <p:bldP spid="125" grpId="0" animBg="1"/>
      <p:bldP spid="126" grpId="0" animBg="1"/>
      <p:bldP spid="130" grpId="0" animBg="1"/>
      <p:bldP spid="131" grpId="0" animBg="1"/>
      <p:bldP spid="140" grpId="0"/>
      <p:bldP spid="141" grpId="0" animBg="1"/>
      <p:bldP spid="142" grpId="0"/>
      <p:bldP spid="143" grpId="0"/>
      <p:bldP spid="44" grpId="0"/>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a:spLocks noChangeAspect="1"/>
          </p:cNvSpPr>
          <p:nvPr/>
        </p:nvSpPr>
        <p:spPr>
          <a:xfrm>
            <a:off x="1236758" y="2143353"/>
            <a:ext cx="3775328" cy="3775328"/>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椭圆 55"/>
          <p:cNvSpPr>
            <a:spLocks noChangeAspect="1"/>
          </p:cNvSpPr>
          <p:nvPr/>
        </p:nvSpPr>
        <p:spPr>
          <a:xfrm>
            <a:off x="1370277" y="2276872"/>
            <a:ext cx="3508289" cy="3508289"/>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p:cNvSpPr>
            <a:spLocks noChangeAspect="1"/>
          </p:cNvSpPr>
          <p:nvPr/>
        </p:nvSpPr>
        <p:spPr>
          <a:xfrm>
            <a:off x="1695294" y="2601889"/>
            <a:ext cx="2862996" cy="2862996"/>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椭圆 57"/>
          <p:cNvSpPr>
            <a:spLocks noChangeAspect="1"/>
          </p:cNvSpPr>
          <p:nvPr/>
        </p:nvSpPr>
        <p:spPr>
          <a:xfrm>
            <a:off x="1838453" y="2739338"/>
            <a:ext cx="2582941" cy="2582941"/>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椭圆 58"/>
          <p:cNvSpPr>
            <a:spLocks noChangeAspect="1"/>
          </p:cNvSpPr>
          <p:nvPr/>
        </p:nvSpPr>
        <p:spPr>
          <a:xfrm>
            <a:off x="2138990" y="3045377"/>
            <a:ext cx="1970861" cy="1970861"/>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椭圆 59"/>
          <p:cNvSpPr>
            <a:spLocks noChangeAspect="1"/>
          </p:cNvSpPr>
          <p:nvPr/>
        </p:nvSpPr>
        <p:spPr>
          <a:xfrm>
            <a:off x="2276857" y="3183244"/>
            <a:ext cx="1695126" cy="1695126"/>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Arc 13"/>
          <p:cNvSpPr>
            <a:spLocks noChangeAspect="1"/>
          </p:cNvSpPr>
          <p:nvPr/>
        </p:nvSpPr>
        <p:spPr>
          <a:xfrm>
            <a:off x="1247516" y="2164868"/>
            <a:ext cx="3753813" cy="3753813"/>
          </a:xfrm>
          <a:prstGeom prst="arc">
            <a:avLst>
              <a:gd name="adj1" fmla="val 11846876"/>
              <a:gd name="adj2" fmla="val 5248910"/>
            </a:avLst>
          </a:prstGeom>
          <a:noFill/>
          <a:ln w="190500" cap="rnd" cmpd="sng" algn="ctr">
            <a:solidFill>
              <a:srgbClr val="2CC6D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2" name="Arc 13"/>
          <p:cNvSpPr>
            <a:spLocks noChangeAspect="1"/>
          </p:cNvSpPr>
          <p:nvPr/>
        </p:nvSpPr>
        <p:spPr>
          <a:xfrm>
            <a:off x="1824743" y="2644921"/>
            <a:ext cx="2744305" cy="2744305"/>
          </a:xfrm>
          <a:prstGeom prst="arc">
            <a:avLst>
              <a:gd name="adj1" fmla="val 15555395"/>
              <a:gd name="adj2" fmla="val 5332279"/>
            </a:avLst>
          </a:prstGeom>
          <a:noFill/>
          <a:ln w="190500" cap="rnd" cmpd="sng" algn="ctr">
            <a:solidFill>
              <a:srgbClr val="34B2E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3" name="Arc 13"/>
          <p:cNvSpPr>
            <a:spLocks noChangeAspect="1"/>
          </p:cNvSpPr>
          <p:nvPr/>
        </p:nvSpPr>
        <p:spPr>
          <a:xfrm>
            <a:off x="2224358" y="3074326"/>
            <a:ext cx="1885493" cy="1885493"/>
          </a:xfrm>
          <a:prstGeom prst="arc">
            <a:avLst>
              <a:gd name="adj1" fmla="val 11796371"/>
              <a:gd name="adj2" fmla="val 5170422"/>
            </a:avLst>
          </a:prstGeom>
          <a:noFill/>
          <a:ln w="190500" cap="rnd" cmpd="sng" algn="ctr">
            <a:solidFill>
              <a:srgbClr val="2070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nvGrpSpPr>
          <p:cNvPr id="73" name="组合 72"/>
          <p:cNvGrpSpPr/>
          <p:nvPr/>
        </p:nvGrpSpPr>
        <p:grpSpPr>
          <a:xfrm>
            <a:off x="5762765" y="2026299"/>
            <a:ext cx="886094" cy="863648"/>
            <a:chOff x="5762765" y="2026299"/>
            <a:chExt cx="886094" cy="863648"/>
          </a:xfrm>
        </p:grpSpPr>
        <p:sp>
          <p:nvSpPr>
            <p:cNvPr id="74" name="矩形 73"/>
            <p:cNvSpPr>
              <a:spLocks noChangeAspect="1"/>
            </p:cNvSpPr>
            <p:nvPr/>
          </p:nvSpPr>
          <p:spPr>
            <a:xfrm>
              <a:off x="5762765" y="2026299"/>
              <a:ext cx="886094" cy="863648"/>
            </a:xfrm>
            <a:prstGeom prst="rect">
              <a:avLst/>
            </a:prstGeom>
            <a:solidFill>
              <a:srgbClr val="2070A1"/>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75" name="Group 29"/>
            <p:cNvGrpSpPr>
              <a:grpSpLocks noChangeAspect="1"/>
            </p:cNvGrpSpPr>
            <p:nvPr/>
          </p:nvGrpSpPr>
          <p:grpSpPr>
            <a:xfrm>
              <a:off x="6011493" y="2263140"/>
              <a:ext cx="389940" cy="389940"/>
              <a:chOff x="3050019" y="10809357"/>
              <a:chExt cx="621124" cy="621123"/>
            </a:xfrm>
          </p:grpSpPr>
          <p:sp>
            <p:nvSpPr>
              <p:cNvPr id="76"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7"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8" name="Line 565"/>
              <p:cNvSpPr>
                <a:spLocks noChangeShapeType="1"/>
              </p:cNvSpPr>
              <p:nvPr/>
            </p:nvSpPr>
            <p:spPr bwMode="auto">
              <a:xfrm flipV="1">
                <a:off x="3301985" y="10809357"/>
                <a:ext cx="2929"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9" name="Line 566"/>
              <p:cNvSpPr>
                <a:spLocks noChangeShapeType="1"/>
              </p:cNvSpPr>
              <p:nvPr/>
            </p:nvSpPr>
            <p:spPr bwMode="auto">
              <a:xfrm flipV="1">
                <a:off x="3422106" y="10809357"/>
                <a:ext cx="2931"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0" name="Line 567"/>
              <p:cNvSpPr>
                <a:spLocks noChangeShapeType="1"/>
              </p:cNvSpPr>
              <p:nvPr/>
            </p:nvSpPr>
            <p:spPr bwMode="auto">
              <a:xfrm flipV="1">
                <a:off x="3301985" y="11254690"/>
                <a:ext cx="2929"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1" name="Line 568"/>
              <p:cNvSpPr>
                <a:spLocks noChangeShapeType="1"/>
              </p:cNvSpPr>
              <p:nvPr/>
            </p:nvSpPr>
            <p:spPr bwMode="auto">
              <a:xfrm flipV="1">
                <a:off x="3422106" y="11254690"/>
                <a:ext cx="2931"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2" name="Line 569"/>
              <p:cNvSpPr>
                <a:spLocks noChangeShapeType="1"/>
              </p:cNvSpPr>
              <p:nvPr/>
            </p:nvSpPr>
            <p:spPr bwMode="auto">
              <a:xfrm>
                <a:off x="3501213" y="11061322"/>
                <a:ext cx="169930" cy="2929"/>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3" name="Line 570"/>
              <p:cNvSpPr>
                <a:spLocks noChangeShapeType="1"/>
              </p:cNvSpPr>
              <p:nvPr/>
            </p:nvSpPr>
            <p:spPr bwMode="auto">
              <a:xfrm>
                <a:off x="3501213" y="11181442"/>
                <a:ext cx="169930" cy="2931"/>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4" name="Line 571"/>
              <p:cNvSpPr>
                <a:spLocks noChangeShapeType="1"/>
              </p:cNvSpPr>
              <p:nvPr/>
            </p:nvSpPr>
            <p:spPr bwMode="auto">
              <a:xfrm>
                <a:off x="3050019" y="11061322"/>
                <a:ext cx="172859" cy="2929"/>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5" name="Line 572"/>
              <p:cNvSpPr>
                <a:spLocks noChangeShapeType="1"/>
              </p:cNvSpPr>
              <p:nvPr/>
            </p:nvSpPr>
            <p:spPr bwMode="auto">
              <a:xfrm>
                <a:off x="3050019" y="11181442"/>
                <a:ext cx="172859" cy="2931"/>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86" name="组合 85"/>
          <p:cNvGrpSpPr/>
          <p:nvPr/>
        </p:nvGrpSpPr>
        <p:grpSpPr>
          <a:xfrm>
            <a:off x="5762765" y="3482790"/>
            <a:ext cx="886094" cy="863648"/>
            <a:chOff x="5762765" y="3482790"/>
            <a:chExt cx="886094" cy="863648"/>
          </a:xfrm>
        </p:grpSpPr>
        <p:sp>
          <p:nvSpPr>
            <p:cNvPr id="87" name="矩形 86"/>
            <p:cNvSpPr>
              <a:spLocks noChangeAspect="1"/>
            </p:cNvSpPr>
            <p:nvPr/>
          </p:nvSpPr>
          <p:spPr>
            <a:xfrm>
              <a:off x="5762765" y="3482790"/>
              <a:ext cx="886094" cy="863648"/>
            </a:xfrm>
            <a:prstGeom prst="rect">
              <a:avLst/>
            </a:prstGeom>
            <a:solidFill>
              <a:srgbClr val="34B2E4"/>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88" name="组合 87"/>
            <p:cNvGrpSpPr>
              <a:grpSpLocks noChangeAspect="1"/>
            </p:cNvGrpSpPr>
            <p:nvPr/>
          </p:nvGrpSpPr>
          <p:grpSpPr>
            <a:xfrm>
              <a:off x="6006012" y="3771528"/>
              <a:ext cx="391877" cy="325333"/>
              <a:chOff x="889362" y="4155110"/>
              <a:chExt cx="310561" cy="257825"/>
            </a:xfrm>
          </p:grpSpPr>
          <p:sp>
            <p:nvSpPr>
              <p:cNvPr id="89" name="Line 505"/>
              <p:cNvSpPr>
                <a:spLocks noChangeShapeType="1"/>
              </p:cNvSpPr>
              <p:nvPr/>
            </p:nvSpPr>
            <p:spPr bwMode="auto">
              <a:xfrm flipH="1">
                <a:off x="971397" y="4174155"/>
                <a:ext cx="142097" cy="1465"/>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0"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1"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2"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3"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4"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5"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6"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7"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8"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9" name="Line 515"/>
              <p:cNvSpPr>
                <a:spLocks noChangeShapeType="1"/>
              </p:cNvSpPr>
              <p:nvPr/>
            </p:nvSpPr>
            <p:spPr bwMode="auto">
              <a:xfrm>
                <a:off x="889362" y="4215172"/>
                <a:ext cx="310561" cy="1465"/>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100" name="组合 99"/>
          <p:cNvGrpSpPr/>
          <p:nvPr/>
        </p:nvGrpSpPr>
        <p:grpSpPr>
          <a:xfrm>
            <a:off x="5762765" y="4916246"/>
            <a:ext cx="886094" cy="863648"/>
            <a:chOff x="5762765" y="4916246"/>
            <a:chExt cx="886094" cy="863648"/>
          </a:xfrm>
        </p:grpSpPr>
        <p:sp>
          <p:nvSpPr>
            <p:cNvPr id="101" name="矩形 100"/>
            <p:cNvSpPr>
              <a:spLocks noChangeAspect="1"/>
            </p:cNvSpPr>
            <p:nvPr/>
          </p:nvSpPr>
          <p:spPr>
            <a:xfrm>
              <a:off x="5762765" y="4916246"/>
              <a:ext cx="886094" cy="863648"/>
            </a:xfrm>
            <a:prstGeom prst="rect">
              <a:avLst/>
            </a:prstGeom>
            <a:solidFill>
              <a:srgbClr val="2CC6D2"/>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sp>
          <p:nvSpPr>
            <p:cNvPr id="102" name="Freeform 581"/>
            <p:cNvSpPr>
              <a:spLocks noChangeAspect="1" noChangeArrowheads="1"/>
            </p:cNvSpPr>
            <p:nvPr/>
          </p:nvSpPr>
          <p:spPr bwMode="auto">
            <a:xfrm>
              <a:off x="6089980" y="5119884"/>
              <a:ext cx="243398" cy="45637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sp>
        <p:nvSpPr>
          <p:cNvPr id="103" name="矩形 102"/>
          <p:cNvSpPr/>
          <p:nvPr/>
        </p:nvSpPr>
        <p:spPr>
          <a:xfrm>
            <a:off x="6722430" y="2072477"/>
            <a:ext cx="459485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05" name="矩形 104"/>
          <p:cNvSpPr/>
          <p:nvPr/>
        </p:nvSpPr>
        <p:spPr>
          <a:xfrm>
            <a:off x="6722430" y="3522955"/>
            <a:ext cx="459485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106" name="矩形 105"/>
          <p:cNvSpPr/>
          <p:nvPr/>
        </p:nvSpPr>
        <p:spPr>
          <a:xfrm>
            <a:off x="6722430" y="4973433"/>
            <a:ext cx="4594857"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51" name="矩形 50"/>
          <p:cNvSpPr/>
          <p:nvPr/>
        </p:nvSpPr>
        <p:spPr>
          <a:xfrm>
            <a:off x="1666993" y="692150"/>
            <a:ext cx="6168712"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Analysis of the comparison of previous work</a:t>
            </a:r>
          </a:p>
        </p:txBody>
      </p:sp>
      <p:sp>
        <p:nvSpPr>
          <p:cNvPr id="52" name="圆角矩形 5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397405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ppt_w</p:attrName>
                                        </p:attrNameLst>
                                      </p:cBhvr>
                                      <p:tavLst>
                                        <p:tav tm="0" fmla="#ppt_w*sin(2.5*pi*$)">
                                          <p:val>
                                            <p:fltVal val="0"/>
                                          </p:val>
                                        </p:tav>
                                        <p:tav tm="100000">
                                          <p:val>
                                            <p:fltVal val="1"/>
                                          </p:val>
                                        </p:tav>
                                      </p:tavLst>
                                    </p:anim>
                                    <p:anim calcmode="lin" valueType="num">
                                      <p:cBhvr>
                                        <p:cTn id="17" dur="500" fill="hold"/>
                                        <p:tgtEl>
                                          <p:spTgt spid="51"/>
                                        </p:tgtEl>
                                        <p:attrNameLst>
                                          <p:attrName>ppt_h</p:attrName>
                                        </p:attrNameLst>
                                      </p:cBhvr>
                                      <p:tavLst>
                                        <p:tav tm="0">
                                          <p:val>
                                            <p:strVal val="#ppt_h"/>
                                          </p:val>
                                        </p:tav>
                                        <p:tav tm="100000">
                                          <p:val>
                                            <p:strVal val="#ppt_h"/>
                                          </p:val>
                                        </p:tav>
                                      </p:tavLst>
                                    </p:anim>
                                  </p:childTnLst>
                                </p:cTn>
                              </p:par>
                            </p:childTnLst>
                          </p:cTn>
                        </p:par>
                        <p:par>
                          <p:cTn id="18" fill="hold">
                            <p:stCondLst>
                              <p:cond delay="1650"/>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childTnLst>
                          </p:cTn>
                        </p:par>
                        <p:par>
                          <p:cTn id="24" fill="hold">
                            <p:stCondLst>
                              <p:cond delay="2150"/>
                            </p:stCondLst>
                            <p:childTnLst>
                              <p:par>
                                <p:cTn id="25" presetID="53" presetClass="entr" presetSubtype="16"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2650"/>
                            </p:stCondLst>
                            <p:childTnLst>
                              <p:par>
                                <p:cTn id="31" presetID="18" presetClass="entr" presetSubtype="12"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750"/>
                                        <p:tgtEl>
                                          <p:spTgt spid="61"/>
                                        </p:tgtEl>
                                      </p:cBhvr>
                                    </p:animEffect>
                                  </p:childTnLst>
                                </p:cTn>
                              </p:par>
                            </p:childTnLst>
                          </p:cTn>
                        </p:par>
                        <p:par>
                          <p:cTn id="34" fill="hold">
                            <p:stCondLst>
                              <p:cond delay="34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9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4400"/>
                            </p:stCondLst>
                            <p:childTnLst>
                              <p:par>
                                <p:cTn id="47" presetID="18" presetClass="entr" presetSubtype="12"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strips(downLeft)">
                                      <p:cBhvr>
                                        <p:cTn id="49" dur="750"/>
                                        <p:tgtEl>
                                          <p:spTgt spid="62"/>
                                        </p:tgtEl>
                                      </p:cBhvr>
                                    </p:animEffect>
                                  </p:childTnLst>
                                </p:cTn>
                              </p:par>
                            </p:childTnLst>
                          </p:cTn>
                        </p:par>
                        <p:par>
                          <p:cTn id="50" fill="hold">
                            <p:stCondLst>
                              <p:cond delay="5150"/>
                            </p:stCondLst>
                            <p:childTnLst>
                              <p:par>
                                <p:cTn id="51" presetID="53" presetClass="entr" presetSubtype="16"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childTnLst>
                          </p:cTn>
                        </p:par>
                        <p:par>
                          <p:cTn id="56" fill="hold">
                            <p:stCondLst>
                              <p:cond delay="5650"/>
                            </p:stCondLst>
                            <p:childTnLst>
                              <p:par>
                                <p:cTn id="57" presetID="53" presetClass="entr" presetSubtype="16"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par>
                          <p:cTn id="62" fill="hold">
                            <p:stCondLst>
                              <p:cond delay="6150"/>
                            </p:stCondLst>
                            <p:childTnLst>
                              <p:par>
                                <p:cTn id="63" presetID="18" presetClass="entr" presetSubtype="12"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strips(downLeft)">
                                      <p:cBhvr>
                                        <p:cTn id="65" dur="750"/>
                                        <p:tgtEl>
                                          <p:spTgt spid="63"/>
                                        </p:tgtEl>
                                      </p:cBhvr>
                                    </p:animEffect>
                                  </p:childTnLst>
                                </p:cTn>
                              </p:par>
                            </p:childTnLst>
                          </p:cTn>
                        </p:par>
                        <p:par>
                          <p:cTn id="66" fill="hold">
                            <p:stCondLst>
                              <p:cond delay="6900"/>
                            </p:stCondLst>
                            <p:childTnLst>
                              <p:par>
                                <p:cTn id="67" presetID="2" presetClass="entr" presetSubtype="4" decel="100000"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750" fill="hold"/>
                                        <p:tgtEl>
                                          <p:spTgt spid="73"/>
                                        </p:tgtEl>
                                        <p:attrNameLst>
                                          <p:attrName>ppt_x</p:attrName>
                                        </p:attrNameLst>
                                      </p:cBhvr>
                                      <p:tavLst>
                                        <p:tav tm="0">
                                          <p:val>
                                            <p:strVal val="#ppt_x"/>
                                          </p:val>
                                        </p:tav>
                                        <p:tav tm="100000">
                                          <p:val>
                                            <p:strVal val="#ppt_x"/>
                                          </p:val>
                                        </p:tav>
                                      </p:tavLst>
                                    </p:anim>
                                    <p:anim calcmode="lin" valueType="num">
                                      <p:cBhvr additive="base">
                                        <p:cTn id="70" dur="750" fill="hold"/>
                                        <p:tgtEl>
                                          <p:spTgt spid="73"/>
                                        </p:tgtEl>
                                        <p:attrNameLst>
                                          <p:attrName>ppt_y</p:attrName>
                                        </p:attrNameLst>
                                      </p:cBhvr>
                                      <p:tavLst>
                                        <p:tav tm="0">
                                          <p:val>
                                            <p:strVal val="1+#ppt_h/2"/>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additive="base">
                                        <p:cTn id="73" dur="750" fill="hold"/>
                                        <p:tgtEl>
                                          <p:spTgt spid="103"/>
                                        </p:tgtEl>
                                        <p:attrNameLst>
                                          <p:attrName>ppt_x</p:attrName>
                                        </p:attrNameLst>
                                      </p:cBhvr>
                                      <p:tavLst>
                                        <p:tav tm="0">
                                          <p:val>
                                            <p:strVal val="1+#ppt_w/2"/>
                                          </p:val>
                                        </p:tav>
                                        <p:tav tm="100000">
                                          <p:val>
                                            <p:strVal val="#ppt_x"/>
                                          </p:val>
                                        </p:tav>
                                      </p:tavLst>
                                    </p:anim>
                                    <p:anim calcmode="lin" valueType="num">
                                      <p:cBhvr additive="base">
                                        <p:cTn id="74" dur="750" fill="hold"/>
                                        <p:tgtEl>
                                          <p:spTgt spid="103"/>
                                        </p:tgtEl>
                                        <p:attrNameLst>
                                          <p:attrName>ppt_y</p:attrName>
                                        </p:attrNameLst>
                                      </p:cBhvr>
                                      <p:tavLst>
                                        <p:tav tm="0">
                                          <p:val>
                                            <p:strVal val="#ppt_y"/>
                                          </p:val>
                                        </p:tav>
                                        <p:tav tm="100000">
                                          <p:val>
                                            <p:strVal val="#ppt_y"/>
                                          </p:val>
                                        </p:tav>
                                      </p:tavLst>
                                    </p:anim>
                                  </p:childTnLst>
                                </p:cTn>
                              </p:par>
                            </p:childTnLst>
                          </p:cTn>
                        </p:par>
                        <p:par>
                          <p:cTn id="75" fill="hold">
                            <p:stCondLst>
                              <p:cond delay="7650"/>
                            </p:stCondLst>
                            <p:childTnLst>
                              <p:par>
                                <p:cTn id="76" presetID="2" presetClass="entr" presetSubtype="4" decel="100000"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750" fill="hold"/>
                                        <p:tgtEl>
                                          <p:spTgt spid="86"/>
                                        </p:tgtEl>
                                        <p:attrNameLst>
                                          <p:attrName>ppt_x</p:attrName>
                                        </p:attrNameLst>
                                      </p:cBhvr>
                                      <p:tavLst>
                                        <p:tav tm="0">
                                          <p:val>
                                            <p:strVal val="#ppt_x"/>
                                          </p:val>
                                        </p:tav>
                                        <p:tav tm="100000">
                                          <p:val>
                                            <p:strVal val="#ppt_x"/>
                                          </p:val>
                                        </p:tav>
                                      </p:tavLst>
                                    </p:anim>
                                    <p:anim calcmode="lin" valueType="num">
                                      <p:cBhvr additive="base">
                                        <p:cTn id="79" dur="750" fill="hold"/>
                                        <p:tgtEl>
                                          <p:spTgt spid="86"/>
                                        </p:tgtEl>
                                        <p:attrNameLst>
                                          <p:attrName>ppt_y</p:attrName>
                                        </p:attrNameLst>
                                      </p:cBhvr>
                                      <p:tavLst>
                                        <p:tav tm="0">
                                          <p:val>
                                            <p:strVal val="1+#ppt_h/2"/>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 calcmode="lin" valueType="num">
                                      <p:cBhvr additive="base">
                                        <p:cTn id="82" dur="750" fill="hold"/>
                                        <p:tgtEl>
                                          <p:spTgt spid="105"/>
                                        </p:tgtEl>
                                        <p:attrNameLst>
                                          <p:attrName>ppt_x</p:attrName>
                                        </p:attrNameLst>
                                      </p:cBhvr>
                                      <p:tavLst>
                                        <p:tav tm="0">
                                          <p:val>
                                            <p:strVal val="1+#ppt_w/2"/>
                                          </p:val>
                                        </p:tav>
                                        <p:tav tm="100000">
                                          <p:val>
                                            <p:strVal val="#ppt_x"/>
                                          </p:val>
                                        </p:tav>
                                      </p:tavLst>
                                    </p:anim>
                                    <p:anim calcmode="lin" valueType="num">
                                      <p:cBhvr additive="base">
                                        <p:cTn id="83" dur="750" fill="hold"/>
                                        <p:tgtEl>
                                          <p:spTgt spid="105"/>
                                        </p:tgtEl>
                                        <p:attrNameLst>
                                          <p:attrName>ppt_y</p:attrName>
                                        </p:attrNameLst>
                                      </p:cBhvr>
                                      <p:tavLst>
                                        <p:tav tm="0">
                                          <p:val>
                                            <p:strVal val="#ppt_y"/>
                                          </p:val>
                                        </p:tav>
                                        <p:tav tm="100000">
                                          <p:val>
                                            <p:strVal val="#ppt_y"/>
                                          </p:val>
                                        </p:tav>
                                      </p:tavLst>
                                    </p:anim>
                                  </p:childTnLst>
                                </p:cTn>
                              </p:par>
                            </p:childTnLst>
                          </p:cTn>
                        </p:par>
                        <p:par>
                          <p:cTn id="84" fill="hold">
                            <p:stCondLst>
                              <p:cond delay="8400"/>
                            </p:stCondLst>
                            <p:childTnLst>
                              <p:par>
                                <p:cTn id="85" presetID="2" presetClass="entr" presetSubtype="4" decel="10000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cBhvr additive="base">
                                        <p:cTn id="87" dur="750" fill="hold"/>
                                        <p:tgtEl>
                                          <p:spTgt spid="100"/>
                                        </p:tgtEl>
                                        <p:attrNameLst>
                                          <p:attrName>ppt_x</p:attrName>
                                        </p:attrNameLst>
                                      </p:cBhvr>
                                      <p:tavLst>
                                        <p:tav tm="0">
                                          <p:val>
                                            <p:strVal val="#ppt_x"/>
                                          </p:val>
                                        </p:tav>
                                        <p:tav tm="100000">
                                          <p:val>
                                            <p:strVal val="#ppt_x"/>
                                          </p:val>
                                        </p:tav>
                                      </p:tavLst>
                                    </p:anim>
                                    <p:anim calcmode="lin" valueType="num">
                                      <p:cBhvr additive="base">
                                        <p:cTn id="88" dur="750" fill="hold"/>
                                        <p:tgtEl>
                                          <p:spTgt spid="100"/>
                                        </p:tgtEl>
                                        <p:attrNameLst>
                                          <p:attrName>ppt_y</p:attrName>
                                        </p:attrNameLst>
                                      </p:cBhvr>
                                      <p:tavLst>
                                        <p:tav tm="0">
                                          <p:val>
                                            <p:strVal val="1+#ppt_h/2"/>
                                          </p:val>
                                        </p:tav>
                                        <p:tav tm="100000">
                                          <p:val>
                                            <p:strVal val="#ppt_y"/>
                                          </p:val>
                                        </p:tav>
                                      </p:tavLst>
                                    </p:anim>
                                  </p:childTnLst>
                                </p:cTn>
                              </p:par>
                              <p:par>
                                <p:cTn id="89" presetID="2" presetClass="entr" presetSubtype="2" decel="10000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additive="base">
                                        <p:cTn id="91" dur="750" fill="hold"/>
                                        <p:tgtEl>
                                          <p:spTgt spid="106"/>
                                        </p:tgtEl>
                                        <p:attrNameLst>
                                          <p:attrName>ppt_x</p:attrName>
                                        </p:attrNameLst>
                                      </p:cBhvr>
                                      <p:tavLst>
                                        <p:tav tm="0">
                                          <p:val>
                                            <p:strVal val="1+#ppt_w/2"/>
                                          </p:val>
                                        </p:tav>
                                        <p:tav tm="100000">
                                          <p:val>
                                            <p:strVal val="#ppt_x"/>
                                          </p:val>
                                        </p:tav>
                                      </p:tavLst>
                                    </p:anim>
                                    <p:anim calcmode="lin" valueType="num">
                                      <p:cBhvr additive="base">
                                        <p:cTn id="92" dur="75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103" grpId="0"/>
      <p:bldP spid="105" grpId="0"/>
      <p:bldP spid="106" grpId="0"/>
      <p:bldP spid="51" grpId="0"/>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6221170" y="4413733"/>
            <a:ext cx="4051658" cy="93844"/>
            <a:chOff x="6221170" y="4413733"/>
            <a:chExt cx="4051658" cy="93844"/>
          </a:xfrm>
        </p:grpSpPr>
        <p:sp>
          <p:nvSpPr>
            <p:cNvPr id="49" name="矩形 48"/>
            <p:cNvSpPr/>
            <p:nvPr/>
          </p:nvSpPr>
          <p:spPr>
            <a:xfrm>
              <a:off x="6221170" y="4413734"/>
              <a:ext cx="4051658" cy="9384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矩形 49"/>
            <p:cNvSpPr/>
            <p:nvPr/>
          </p:nvSpPr>
          <p:spPr>
            <a:xfrm>
              <a:off x="6221170" y="4413733"/>
              <a:ext cx="2425720" cy="93843"/>
            </a:xfrm>
            <a:prstGeom prst="rect">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1" name="组合 50"/>
          <p:cNvGrpSpPr/>
          <p:nvPr/>
        </p:nvGrpSpPr>
        <p:grpSpPr>
          <a:xfrm>
            <a:off x="6221170" y="4948896"/>
            <a:ext cx="4051658" cy="93844"/>
            <a:chOff x="6221170" y="4948896"/>
            <a:chExt cx="4051658" cy="93844"/>
          </a:xfrm>
        </p:grpSpPr>
        <p:sp>
          <p:nvSpPr>
            <p:cNvPr id="52" name="矩形 51"/>
            <p:cNvSpPr/>
            <p:nvPr/>
          </p:nvSpPr>
          <p:spPr>
            <a:xfrm>
              <a:off x="6221170" y="4948897"/>
              <a:ext cx="4051658" cy="9384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矩形 52"/>
            <p:cNvSpPr/>
            <p:nvPr/>
          </p:nvSpPr>
          <p:spPr>
            <a:xfrm>
              <a:off x="6221170" y="4948896"/>
              <a:ext cx="3166470" cy="93844"/>
            </a:xfrm>
            <a:prstGeom prst="rect">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4" name="组合 53"/>
          <p:cNvGrpSpPr/>
          <p:nvPr/>
        </p:nvGrpSpPr>
        <p:grpSpPr>
          <a:xfrm>
            <a:off x="6229668" y="5519078"/>
            <a:ext cx="4051659" cy="93844"/>
            <a:chOff x="6229668" y="5519078"/>
            <a:chExt cx="4051659" cy="93844"/>
          </a:xfrm>
        </p:grpSpPr>
        <p:sp>
          <p:nvSpPr>
            <p:cNvPr id="55" name="矩形 54"/>
            <p:cNvSpPr/>
            <p:nvPr/>
          </p:nvSpPr>
          <p:spPr>
            <a:xfrm>
              <a:off x="6229669" y="5519079"/>
              <a:ext cx="4051658" cy="9384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矩形 55"/>
            <p:cNvSpPr/>
            <p:nvPr/>
          </p:nvSpPr>
          <p:spPr>
            <a:xfrm>
              <a:off x="6229668" y="5519078"/>
              <a:ext cx="2610245" cy="93844"/>
            </a:xfrm>
            <a:prstGeom prst="rect">
              <a:avLst/>
            </a:prstGeom>
            <a:solidFill>
              <a:srgbClr val="34B2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7" name="组合 56"/>
          <p:cNvGrpSpPr/>
          <p:nvPr/>
        </p:nvGrpSpPr>
        <p:grpSpPr>
          <a:xfrm>
            <a:off x="8612126" y="5144528"/>
            <a:ext cx="407484" cy="326916"/>
            <a:chOff x="10009935" y="3575979"/>
            <a:chExt cx="407484" cy="326916"/>
          </a:xfrm>
        </p:grpSpPr>
        <p:sp>
          <p:nvSpPr>
            <p:cNvPr id="58" name="五边形 57"/>
            <p:cNvSpPr/>
            <p:nvPr/>
          </p:nvSpPr>
          <p:spPr>
            <a:xfrm rot="5400000">
              <a:off x="10062605" y="3584415"/>
              <a:ext cx="326916" cy="310044"/>
            </a:xfrm>
            <a:prstGeom prst="homePlate">
              <a:avLst/>
            </a:prstGeom>
            <a:solidFill>
              <a:srgbClr val="34B2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矩形 58"/>
            <p:cNvSpPr/>
            <p:nvPr/>
          </p:nvSpPr>
          <p:spPr>
            <a:xfrm>
              <a:off x="10009935" y="3581676"/>
              <a:ext cx="407484"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a:ln>
                    <a:noFill/>
                  </a:ln>
                  <a:solidFill>
                    <a:prstClr val="white"/>
                  </a:solidFill>
                  <a:effectLst/>
                  <a:uLnTx/>
                  <a:uFillTx/>
                  <a:cs typeface="+mn-ea"/>
                  <a:sym typeface="+mn-lt"/>
                </a:rPr>
                <a:t>68%</a:t>
              </a:r>
              <a:endParaRPr kumimoji="0" lang="zh-CN" altLang="en-US" sz="1000" b="0" i="0" u="none" strike="noStrike" kern="0" cap="none" spc="0" normalizeH="0" baseline="0" noProof="0">
                <a:ln>
                  <a:noFill/>
                </a:ln>
                <a:solidFill>
                  <a:prstClr val="white"/>
                </a:solidFill>
                <a:effectLst/>
                <a:uLnTx/>
                <a:uFillTx/>
                <a:cs typeface="+mn-ea"/>
                <a:sym typeface="+mn-lt"/>
              </a:endParaRPr>
            </a:p>
          </p:txBody>
        </p:sp>
      </p:grpSp>
      <p:grpSp>
        <p:nvGrpSpPr>
          <p:cNvPr id="60" name="组合 59"/>
          <p:cNvGrpSpPr/>
          <p:nvPr/>
        </p:nvGrpSpPr>
        <p:grpSpPr>
          <a:xfrm>
            <a:off x="9178288" y="4560664"/>
            <a:ext cx="407484" cy="326916"/>
            <a:chOff x="10009935" y="3575979"/>
            <a:chExt cx="407484" cy="326916"/>
          </a:xfrm>
        </p:grpSpPr>
        <p:sp>
          <p:nvSpPr>
            <p:cNvPr id="61" name="五边形 60"/>
            <p:cNvSpPr/>
            <p:nvPr/>
          </p:nvSpPr>
          <p:spPr>
            <a:xfrm rot="5400000">
              <a:off x="10062605" y="3584415"/>
              <a:ext cx="326916" cy="310044"/>
            </a:xfrm>
            <a:prstGeom prst="homePlate">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2" name="矩形 61"/>
            <p:cNvSpPr/>
            <p:nvPr/>
          </p:nvSpPr>
          <p:spPr>
            <a:xfrm>
              <a:off x="10009935" y="3581676"/>
              <a:ext cx="407484"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a:ln>
                    <a:noFill/>
                  </a:ln>
                  <a:solidFill>
                    <a:prstClr val="white"/>
                  </a:solidFill>
                  <a:effectLst/>
                  <a:uLnTx/>
                  <a:uFillTx/>
                  <a:cs typeface="+mn-ea"/>
                  <a:sym typeface="+mn-lt"/>
                </a:rPr>
                <a:t>81%</a:t>
              </a:r>
              <a:endParaRPr kumimoji="0" lang="zh-CN" altLang="en-US" sz="1000" b="0" i="0" u="none" strike="noStrike" kern="0" cap="none" spc="0" normalizeH="0" baseline="0" noProof="0">
                <a:ln>
                  <a:noFill/>
                </a:ln>
                <a:solidFill>
                  <a:prstClr val="white"/>
                </a:solidFill>
                <a:effectLst/>
                <a:uLnTx/>
                <a:uFillTx/>
                <a:cs typeface="+mn-ea"/>
                <a:sym typeface="+mn-lt"/>
              </a:endParaRPr>
            </a:p>
          </p:txBody>
        </p:sp>
      </p:grpSp>
      <p:grpSp>
        <p:nvGrpSpPr>
          <p:cNvPr id="63" name="组合 62"/>
          <p:cNvGrpSpPr/>
          <p:nvPr/>
        </p:nvGrpSpPr>
        <p:grpSpPr>
          <a:xfrm>
            <a:off x="8427920" y="4013798"/>
            <a:ext cx="407484" cy="326916"/>
            <a:chOff x="10009935" y="3575979"/>
            <a:chExt cx="407484" cy="326916"/>
          </a:xfrm>
        </p:grpSpPr>
        <p:sp>
          <p:nvSpPr>
            <p:cNvPr id="64" name="五边形 63"/>
            <p:cNvSpPr/>
            <p:nvPr/>
          </p:nvSpPr>
          <p:spPr>
            <a:xfrm rot="5400000">
              <a:off x="10062605" y="3584415"/>
              <a:ext cx="326916" cy="310044"/>
            </a:xfrm>
            <a:prstGeom prst="homePlate">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5" name="矩形 64"/>
            <p:cNvSpPr/>
            <p:nvPr/>
          </p:nvSpPr>
          <p:spPr>
            <a:xfrm>
              <a:off x="10009935" y="3581676"/>
              <a:ext cx="407484"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a:ln>
                    <a:noFill/>
                  </a:ln>
                  <a:solidFill>
                    <a:prstClr val="white"/>
                  </a:solidFill>
                  <a:effectLst/>
                  <a:uLnTx/>
                  <a:uFillTx/>
                  <a:cs typeface="+mn-ea"/>
                  <a:sym typeface="+mn-lt"/>
                </a:rPr>
                <a:t>57%</a:t>
              </a:r>
              <a:endParaRPr kumimoji="0" lang="zh-CN" altLang="en-US" sz="1000" b="0" i="0" u="none" strike="noStrike" kern="0" cap="none" spc="0" normalizeH="0" baseline="0" noProof="0">
                <a:ln>
                  <a:noFill/>
                </a:ln>
                <a:solidFill>
                  <a:prstClr val="white"/>
                </a:solidFill>
                <a:effectLst/>
                <a:uLnTx/>
                <a:uFillTx/>
                <a:cs typeface="+mn-ea"/>
                <a:sym typeface="+mn-lt"/>
              </a:endParaRPr>
            </a:p>
          </p:txBody>
        </p:sp>
      </p:grpSp>
      <p:sp>
        <p:nvSpPr>
          <p:cNvPr id="66" name="文本框 65"/>
          <p:cNvSpPr txBox="1"/>
          <p:nvPr/>
        </p:nvSpPr>
        <p:spPr>
          <a:xfrm>
            <a:off x="6155329" y="4124411"/>
            <a:ext cx="934871" cy="307777"/>
          </a:xfrm>
          <a:prstGeom prst="rect">
            <a:avLst/>
          </a:prstGeom>
          <a:noFill/>
        </p:spPr>
        <p:txBody>
          <a:bodyPr wrap="none" rtlCol="0">
            <a:spAutoFit/>
          </a:bodyPr>
          <a:lstStyle/>
          <a:p>
            <a:r>
              <a:rPr lang="en-US" altLang="zh-CN" sz="1400">
                <a:solidFill>
                  <a:srgbClr val="38424B"/>
                </a:solidFill>
                <a:cs typeface="+mn-ea"/>
                <a:sym typeface="+mn-lt"/>
              </a:rPr>
              <a:t>Skill Name</a:t>
            </a:r>
            <a:endParaRPr lang="zh-CN" altLang="en-US" sz="1400" dirty="0">
              <a:solidFill>
                <a:srgbClr val="38424B"/>
              </a:solidFill>
              <a:cs typeface="+mn-ea"/>
              <a:sym typeface="+mn-lt"/>
            </a:endParaRPr>
          </a:p>
        </p:txBody>
      </p:sp>
      <p:sp>
        <p:nvSpPr>
          <p:cNvPr id="67" name="文本框 66"/>
          <p:cNvSpPr txBox="1"/>
          <p:nvPr/>
        </p:nvSpPr>
        <p:spPr>
          <a:xfrm>
            <a:off x="6155328" y="4686582"/>
            <a:ext cx="934871" cy="307777"/>
          </a:xfrm>
          <a:prstGeom prst="rect">
            <a:avLst/>
          </a:prstGeom>
          <a:noFill/>
        </p:spPr>
        <p:txBody>
          <a:bodyPr wrap="none" rtlCol="0">
            <a:spAutoFit/>
          </a:bodyPr>
          <a:lstStyle/>
          <a:p>
            <a:r>
              <a:rPr lang="en-US" altLang="zh-CN" sz="1400">
                <a:solidFill>
                  <a:srgbClr val="38424B"/>
                </a:solidFill>
                <a:cs typeface="+mn-ea"/>
                <a:sym typeface="+mn-lt"/>
              </a:rPr>
              <a:t>Skill Name</a:t>
            </a:r>
            <a:endParaRPr lang="zh-CN" altLang="en-US" sz="1400" dirty="0">
              <a:solidFill>
                <a:srgbClr val="38424B"/>
              </a:solidFill>
              <a:cs typeface="+mn-ea"/>
              <a:sym typeface="+mn-lt"/>
            </a:endParaRPr>
          </a:p>
        </p:txBody>
      </p:sp>
      <p:sp>
        <p:nvSpPr>
          <p:cNvPr id="68" name="文本框 67"/>
          <p:cNvSpPr txBox="1"/>
          <p:nvPr/>
        </p:nvSpPr>
        <p:spPr>
          <a:xfrm>
            <a:off x="6156172" y="5233204"/>
            <a:ext cx="934871" cy="307777"/>
          </a:xfrm>
          <a:prstGeom prst="rect">
            <a:avLst/>
          </a:prstGeom>
          <a:noFill/>
        </p:spPr>
        <p:txBody>
          <a:bodyPr wrap="none" rtlCol="0">
            <a:spAutoFit/>
          </a:bodyPr>
          <a:lstStyle/>
          <a:p>
            <a:r>
              <a:rPr lang="en-US" altLang="zh-CN" sz="1400">
                <a:solidFill>
                  <a:srgbClr val="38424B"/>
                </a:solidFill>
                <a:cs typeface="+mn-ea"/>
                <a:sym typeface="+mn-lt"/>
              </a:rPr>
              <a:t>Skill Name</a:t>
            </a:r>
            <a:endParaRPr lang="zh-CN" altLang="en-US" sz="1400" dirty="0">
              <a:solidFill>
                <a:srgbClr val="38424B"/>
              </a:solidFill>
              <a:cs typeface="+mn-ea"/>
              <a:sym typeface="+mn-lt"/>
            </a:endParaRPr>
          </a:p>
        </p:txBody>
      </p:sp>
      <p:sp>
        <p:nvSpPr>
          <p:cNvPr id="71" name="矩形 70"/>
          <p:cNvSpPr/>
          <p:nvPr/>
        </p:nvSpPr>
        <p:spPr>
          <a:xfrm>
            <a:off x="1085850" y="2109216"/>
            <a:ext cx="4412742" cy="3287230"/>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a:spLocks noChangeAspect="1"/>
          </p:cNvSpPr>
          <p:nvPr/>
        </p:nvSpPr>
        <p:spPr>
          <a:xfrm>
            <a:off x="1085850" y="5396446"/>
            <a:ext cx="4412742" cy="722280"/>
          </a:xfrm>
          <a:prstGeom prst="rect">
            <a:avLst/>
          </a:prstGeom>
          <a:solidFill>
            <a:srgbClr val="34B2E4"/>
          </a:solidFill>
          <a:ln w="12700" cap="flat" cmpd="sng" algn="ctr">
            <a:noFill/>
            <a:prstDash val="solid"/>
            <a:miter lim="800000"/>
          </a:ln>
          <a:effectLst/>
        </p:spPr>
        <p:txBody>
          <a:bodyPr rtlCol="0" anchor="ctr"/>
          <a:lstStyle/>
          <a:p>
            <a:pPr lvl="0" algn="ctr">
              <a:lnSpc>
                <a:spcPct val="150000"/>
              </a:lnSpc>
              <a:defRPr/>
            </a:pPr>
            <a:r>
              <a:rPr lang="zh-CN" altLang="en-US" sz="2000" kern="0" spc="300">
                <a:solidFill>
                  <a:schemeClr val="bg1"/>
                </a:solidFill>
                <a:cs typeface="+mn-ea"/>
                <a:sym typeface="+mn-lt"/>
              </a:rPr>
              <a:t>Add your title</a:t>
            </a:r>
          </a:p>
        </p:txBody>
      </p:sp>
      <p:sp>
        <p:nvSpPr>
          <p:cNvPr id="72" name="矩形 71"/>
          <p:cNvSpPr/>
          <p:nvPr/>
        </p:nvSpPr>
        <p:spPr>
          <a:xfrm>
            <a:off x="6155328" y="2711432"/>
            <a:ext cx="4535424" cy="705258"/>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Please add your text content here, or copy your text, paste it here, and select only the text.</a:t>
            </a:r>
          </a:p>
        </p:txBody>
      </p:sp>
      <p:sp>
        <p:nvSpPr>
          <p:cNvPr id="73" name="矩形 72"/>
          <p:cNvSpPr/>
          <p:nvPr/>
        </p:nvSpPr>
        <p:spPr>
          <a:xfrm>
            <a:off x="6155328" y="2086102"/>
            <a:ext cx="2771877" cy="58734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300" normalizeH="0" baseline="0" noProof="0">
                <a:ln>
                  <a:noFill/>
                </a:ln>
                <a:solidFill>
                  <a:srgbClr val="E14956"/>
                </a:solidFill>
                <a:effectLst/>
                <a:uLnTx/>
                <a:uFillTx/>
                <a:cs typeface="+mn-ea"/>
                <a:sym typeface="+mn-lt"/>
              </a:rPr>
              <a:t>Add your title</a:t>
            </a:r>
          </a:p>
        </p:txBody>
      </p:sp>
      <p:sp>
        <p:nvSpPr>
          <p:cNvPr id="31" name="矩形 30"/>
          <p:cNvSpPr/>
          <p:nvPr/>
        </p:nvSpPr>
        <p:spPr>
          <a:xfrm>
            <a:off x="1666993" y="692150"/>
            <a:ext cx="5676342" cy="587340"/>
          </a:xfrm>
          <a:prstGeom prst="rect">
            <a:avLst/>
          </a:prstGeom>
          <a:effectLst/>
        </p:spPr>
        <p:txBody>
          <a:bodyPr wrap="square">
            <a:spAutoFit/>
          </a:bodyPr>
          <a:lstStyle/>
          <a:p>
            <a:pPr lvl="0">
              <a:lnSpc>
                <a:spcPct val="150000"/>
              </a:lnSpc>
              <a:defRPr/>
            </a:pPr>
            <a:r>
              <a:rPr lang="zh-CN" altLang="en-US" sz="2400" kern="0" dirty="0">
                <a:solidFill>
                  <a:prstClr val="black">
                    <a:lumMod val="65000"/>
                    <a:lumOff val="35000"/>
                  </a:prstClr>
                </a:solidFill>
                <a:cs typeface="+mn-ea"/>
                <a:sym typeface="+mn-lt"/>
              </a:rPr>
              <a:t>Team building in this department</a:t>
            </a:r>
          </a:p>
        </p:txBody>
      </p:sp>
      <p:sp>
        <p:nvSpPr>
          <p:cNvPr id="32" name="圆角矩形 3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07939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ppt_w</p:attrName>
                                        </p:attrNameLst>
                                      </p:cBhvr>
                                      <p:tavLst>
                                        <p:tav tm="0" fmla="#ppt_w*sin(2.5*pi*$)">
                                          <p:val>
                                            <p:fltVal val="0"/>
                                          </p:val>
                                        </p:tav>
                                        <p:tav tm="100000">
                                          <p:val>
                                            <p:fltVal val="1"/>
                                          </p:val>
                                        </p:tav>
                                      </p:tavLst>
                                    </p:anim>
                                    <p:anim calcmode="lin" valueType="num">
                                      <p:cBhvr>
                                        <p:cTn id="17" dur="500" fill="hold"/>
                                        <p:tgtEl>
                                          <p:spTgt spid="31"/>
                                        </p:tgtEl>
                                        <p:attrNameLst>
                                          <p:attrName>ppt_h</p:attrName>
                                        </p:attrNameLst>
                                      </p:cBhvr>
                                      <p:tavLst>
                                        <p:tav tm="0">
                                          <p:val>
                                            <p:strVal val="#ppt_h"/>
                                          </p:val>
                                        </p:tav>
                                        <p:tav tm="100000">
                                          <p:val>
                                            <p:strVal val="#ppt_h"/>
                                          </p:val>
                                        </p:tav>
                                      </p:tavLst>
                                    </p:anim>
                                  </p:childTnLst>
                                </p:cTn>
                              </p:par>
                            </p:childTnLst>
                          </p:cTn>
                        </p:par>
                        <p:par>
                          <p:cTn id="18" fill="hold">
                            <p:stCondLst>
                              <p:cond delay="1550"/>
                            </p:stCondLst>
                            <p:childTnLst>
                              <p:par>
                                <p:cTn id="19" presetID="42"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par>
                          <p:cTn id="24" fill="hold">
                            <p:stCondLst>
                              <p:cond delay="2550"/>
                            </p:stCondLst>
                            <p:childTnLst>
                              <p:par>
                                <p:cTn id="25" presetID="22" presetClass="entr" presetSubtype="4"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750"/>
                                        <p:tgtEl>
                                          <p:spTgt spid="71"/>
                                        </p:tgtEl>
                                      </p:cBhvr>
                                    </p:animEffect>
                                  </p:childTnLst>
                                </p:cTn>
                              </p:par>
                              <p:par>
                                <p:cTn id="28" presetID="45" presetClass="entr" presetSubtype="0" fill="hold" grpId="0" nodeType="withEffect">
                                  <p:stCondLst>
                                    <p:cond delay="0"/>
                                  </p:stCondLst>
                                  <p:iterate type="lt">
                                    <p:tmPct val="20000"/>
                                  </p:iterate>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ppt_w</p:attrName>
                                        </p:attrNameLst>
                                      </p:cBhvr>
                                      <p:tavLst>
                                        <p:tav tm="0" fmla="#ppt_w*sin(2.5*pi*$)">
                                          <p:val>
                                            <p:fltVal val="0"/>
                                          </p:val>
                                        </p:tav>
                                        <p:tav tm="100000">
                                          <p:val>
                                            <p:fltVal val="1"/>
                                          </p:val>
                                        </p:tav>
                                      </p:tavLst>
                                    </p:anim>
                                    <p:anim calcmode="lin" valueType="num">
                                      <p:cBhvr>
                                        <p:cTn id="32" dur="500" fill="hold"/>
                                        <p:tgtEl>
                                          <p:spTgt spid="73"/>
                                        </p:tgtEl>
                                        <p:attrNameLst>
                                          <p:attrName>ppt_h</p:attrName>
                                        </p:attrNameLst>
                                      </p:cBhvr>
                                      <p:tavLst>
                                        <p:tav tm="0">
                                          <p:val>
                                            <p:strVal val="#ppt_h"/>
                                          </p:val>
                                        </p:tav>
                                        <p:tav tm="100000">
                                          <p:val>
                                            <p:strVal val="#ppt_h"/>
                                          </p:val>
                                        </p:tav>
                                      </p:tavLst>
                                    </p:anim>
                                  </p:childTnLst>
                                </p:cTn>
                              </p:par>
                            </p:childTnLst>
                          </p:cTn>
                        </p:par>
                        <p:par>
                          <p:cTn id="33" fill="hold">
                            <p:stCondLst>
                              <p:cond delay="3550"/>
                            </p:stCondLst>
                            <p:childTnLst>
                              <p:par>
                                <p:cTn id="34" presetID="22" presetClass="entr" presetSubtype="8"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left)">
                                      <p:cBhvr>
                                        <p:cTn id="36" dur="500"/>
                                        <p:tgtEl>
                                          <p:spTgt spid="72"/>
                                        </p:tgtEl>
                                      </p:cBhvr>
                                    </p:animEffect>
                                  </p:childTnLst>
                                </p:cTn>
                              </p:par>
                            </p:childTnLst>
                          </p:cTn>
                        </p:par>
                        <p:par>
                          <p:cTn id="37" fill="hold">
                            <p:stCondLst>
                              <p:cond delay="4050"/>
                            </p:stCondLst>
                            <p:childTnLst>
                              <p:par>
                                <p:cTn id="38" presetID="22" presetClass="entr" presetSubtype="8"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4550"/>
                            </p:stCondLst>
                            <p:childTnLst>
                              <p:par>
                                <p:cTn id="42" presetID="53" presetClass="entr" presetSubtype="16"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5050"/>
                            </p:stCondLst>
                            <p:childTnLst>
                              <p:par>
                                <p:cTn id="48" presetID="49" presetClass="entr" presetSubtype="0" decel="100000" fill="hold"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anim calcmode="lin" valueType="num">
                                      <p:cBhvr>
                                        <p:cTn id="52" dur="500" fill="hold"/>
                                        <p:tgtEl>
                                          <p:spTgt spid="63"/>
                                        </p:tgtEl>
                                        <p:attrNameLst>
                                          <p:attrName>style.rotation</p:attrName>
                                        </p:attrNameLst>
                                      </p:cBhvr>
                                      <p:tavLst>
                                        <p:tav tm="0">
                                          <p:val>
                                            <p:fltVal val="360"/>
                                          </p:val>
                                        </p:tav>
                                        <p:tav tm="100000">
                                          <p:val>
                                            <p:fltVal val="0"/>
                                          </p:val>
                                        </p:tav>
                                      </p:tavLst>
                                    </p:anim>
                                    <p:animEffect transition="in" filter="fade">
                                      <p:cBhvr>
                                        <p:cTn id="53" dur="500"/>
                                        <p:tgtEl>
                                          <p:spTgt spid="63"/>
                                        </p:tgtEl>
                                      </p:cBhvr>
                                    </p:animEffect>
                                  </p:childTnLst>
                                </p:cTn>
                              </p:par>
                            </p:childTnLst>
                          </p:cTn>
                        </p:par>
                        <p:par>
                          <p:cTn id="54" fill="hold">
                            <p:stCondLst>
                              <p:cond delay="5550"/>
                            </p:stCondLst>
                            <p:childTnLst>
                              <p:par>
                                <p:cTn id="55" presetID="22" presetClass="entr" presetSubtype="8"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6050"/>
                            </p:stCondLst>
                            <p:childTnLst>
                              <p:par>
                                <p:cTn id="59" presetID="53" presetClass="entr" presetSubtype="16"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550"/>
                            </p:stCondLst>
                            <p:childTnLst>
                              <p:par>
                                <p:cTn id="65" presetID="49" presetClass="entr" presetSubtype="0" decel="10000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 calcmode="lin" valueType="num">
                                      <p:cBhvr>
                                        <p:cTn id="69" dur="500" fill="hold"/>
                                        <p:tgtEl>
                                          <p:spTgt spid="60"/>
                                        </p:tgtEl>
                                        <p:attrNameLst>
                                          <p:attrName>style.rotation</p:attrName>
                                        </p:attrNameLst>
                                      </p:cBhvr>
                                      <p:tavLst>
                                        <p:tav tm="0">
                                          <p:val>
                                            <p:fltVal val="360"/>
                                          </p:val>
                                        </p:tav>
                                        <p:tav tm="100000">
                                          <p:val>
                                            <p:fltVal val="0"/>
                                          </p:val>
                                        </p:tav>
                                      </p:tavLst>
                                    </p:anim>
                                    <p:animEffect transition="in" filter="fade">
                                      <p:cBhvr>
                                        <p:cTn id="70" dur="500"/>
                                        <p:tgtEl>
                                          <p:spTgt spid="60"/>
                                        </p:tgtEl>
                                      </p:cBhvr>
                                    </p:animEffect>
                                  </p:childTnLst>
                                </p:cTn>
                              </p:par>
                            </p:childTnLst>
                          </p:cTn>
                        </p:par>
                        <p:par>
                          <p:cTn id="71" fill="hold">
                            <p:stCondLst>
                              <p:cond delay="705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par>
                          <p:cTn id="75" fill="hold">
                            <p:stCondLst>
                              <p:cond delay="7550"/>
                            </p:stCondLst>
                            <p:childTnLst>
                              <p:par>
                                <p:cTn id="76" presetID="53" presetClass="entr" presetSubtype="16"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childTnLst>
                          </p:cTn>
                        </p:par>
                        <p:par>
                          <p:cTn id="81" fill="hold">
                            <p:stCondLst>
                              <p:cond delay="8050"/>
                            </p:stCondLst>
                            <p:childTnLst>
                              <p:par>
                                <p:cTn id="82" presetID="49" presetClass="entr" presetSubtype="0" decel="100000"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 calcmode="lin" valueType="num">
                                      <p:cBhvr>
                                        <p:cTn id="86" dur="500" fill="hold"/>
                                        <p:tgtEl>
                                          <p:spTgt spid="57"/>
                                        </p:tgtEl>
                                        <p:attrNameLst>
                                          <p:attrName>style.rotation</p:attrName>
                                        </p:attrNameLst>
                                      </p:cBhvr>
                                      <p:tavLst>
                                        <p:tav tm="0">
                                          <p:val>
                                            <p:fltVal val="360"/>
                                          </p:val>
                                        </p:tav>
                                        <p:tav tm="100000">
                                          <p:val>
                                            <p:fltVal val="0"/>
                                          </p:val>
                                        </p:tav>
                                      </p:tavLst>
                                    </p:anim>
                                    <p:animEffect transition="in" filter="fade">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71" grpId="0" animBg="1"/>
      <p:bldP spid="69" grpId="0" animBg="1"/>
      <p:bldP spid="72" grpId="0"/>
      <p:bldP spid="73" grpId="0"/>
      <p:bldP spid="31" grpId="0"/>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F73F4E4-F6F8-4FBC-821E-31CA0161945B"/>
  <p:tag name="ISPRING_SCORM_RATE_SLIDES" val="1"/>
  <p:tag name="ISPRINGONLINEFOLDERID" val="0"/>
  <p:tag name="ISPRINGONLINEFOLDERPATH" val="內容清單"/>
  <p:tag name="ISPRINGCLOUDFOLDERID" val="0"/>
  <p:tag name="ISPRINGCLOUDFOLDERPATH" val="函式庫"/>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SCORM_ENDPOINT" val="&lt;endpoint&gt;&lt;enable&gt;0&lt;/enable&gt;&lt;lrs&gt;http://&lt;/lrs&gt;&lt;auth&gt;0&lt;/auth&gt;&lt;login&gt;&lt;/login&gt;&lt;password&gt;&lt;/password&gt;&lt;key&gt;&lt;/key&gt;&lt;name&gt;&lt;/name&gt;&lt;email&gt;&lt;/email&gt;&lt;/endpoint&gt;&#10;"/>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Lst>
</file>

<file path=ppt/tags/tag10.xml><?xml version="1.0" encoding="utf-8"?>
<p:tagLst xmlns:a="http://schemas.openxmlformats.org/drawingml/2006/main" xmlns:r="http://schemas.openxmlformats.org/officeDocument/2006/relationships" xmlns:p="http://schemas.openxmlformats.org/presentationml/2006/main">
  <p:tag name="ISLIDE.DIAGRAM" val="a5586871-1a6f-4c0f-885f-821dee8558f0"/>
</p:tagLst>
</file>

<file path=ppt/tags/tag11.xml><?xml version="1.0" encoding="utf-8"?>
<p:tagLst xmlns:a="http://schemas.openxmlformats.org/drawingml/2006/main" xmlns:r="http://schemas.openxmlformats.org/officeDocument/2006/relationships" xmlns:p="http://schemas.openxmlformats.org/presentationml/2006/main">
  <p:tag name="ISLIDE.DIAGRAM" val="46177d7e-30d8-4fdd-b40b-1f3cbf4b33ca"/>
</p:tagLst>
</file>

<file path=ppt/tags/tag12.xml><?xml version="1.0" encoding="utf-8"?>
<p:tagLst xmlns:a="http://schemas.openxmlformats.org/drawingml/2006/main" xmlns:r="http://schemas.openxmlformats.org/officeDocument/2006/relationships" xmlns:p="http://schemas.openxmlformats.org/presentationml/2006/main">
  <p:tag name="ISLIDE.DIAGRAM" val="d49a556a-9109-4188-a9e7-7832d1a929dd"/>
</p:tagLst>
</file>

<file path=ppt/tags/tag13.xml><?xml version="1.0" encoding="utf-8"?>
<p:tagLst xmlns:a="http://schemas.openxmlformats.org/drawingml/2006/main" xmlns:r="http://schemas.openxmlformats.org/officeDocument/2006/relationships" xmlns:p="http://schemas.openxmlformats.org/presentationml/2006/main">
  <p:tag name="ISLIDE.DIAGRAM" val="3792e485-ce58-431a-bd95-5eca011287eb"/>
</p:tagLst>
</file>

<file path=ppt/tags/tag14.xml><?xml version="1.0" encoding="utf-8"?>
<p:tagLst xmlns:a="http://schemas.openxmlformats.org/drawingml/2006/main" xmlns:r="http://schemas.openxmlformats.org/officeDocument/2006/relationships" xmlns:p="http://schemas.openxmlformats.org/presentationml/2006/main">
  <p:tag name="ISLIDE.DIAGRAM" val="8d1d22bc-3a27-4245-9ca8-cf373c961011"/>
</p:tagLst>
</file>

<file path=ppt/tags/tag15.xml><?xml version="1.0" encoding="utf-8"?>
<p:tagLst xmlns:a="http://schemas.openxmlformats.org/drawingml/2006/main" xmlns:r="http://schemas.openxmlformats.org/officeDocument/2006/relationships" xmlns:p="http://schemas.openxmlformats.org/presentationml/2006/main">
  <p:tag name="ISLIDE.DIAGRAM" val="75da193a-3c44-43b6-a175-79f326dd9bb5"/>
</p:tagLst>
</file>

<file path=ppt/tags/tag16.xml><?xml version="1.0" encoding="utf-8"?>
<p:tagLst xmlns:a="http://schemas.openxmlformats.org/drawingml/2006/main" xmlns:r="http://schemas.openxmlformats.org/officeDocument/2006/relationships" xmlns:p="http://schemas.openxmlformats.org/presentationml/2006/main">
  <p:tag name="ISLIDE.DIAGRAM" val="4dcda4a3-5207-4acd-9cad-41f8264d1e6e"/>
</p:tagLst>
</file>

<file path=ppt/tags/tag17.xml><?xml version="1.0" encoding="utf-8"?>
<p:tagLst xmlns:a="http://schemas.openxmlformats.org/drawingml/2006/main" xmlns:r="http://schemas.openxmlformats.org/officeDocument/2006/relationships" xmlns:p="http://schemas.openxmlformats.org/presentationml/2006/main">
  <p:tag name="ISLIDE.DIAGRAM" val="78e55cd3-3d06-469f-b4a5-e0f1cdf76955"/>
</p:tagLst>
</file>

<file path=ppt/tags/tag18.xml><?xml version="1.0" encoding="utf-8"?>
<p:tagLst xmlns:a="http://schemas.openxmlformats.org/drawingml/2006/main" xmlns:r="http://schemas.openxmlformats.org/officeDocument/2006/relationships" xmlns:p="http://schemas.openxmlformats.org/presentationml/2006/main">
  <p:tag name="ISLIDE.DIAGRAM" val="abbf9648-be66-4073-ba92-eb7b14cf9d36"/>
</p:tagLst>
</file>

<file path=ppt/tags/tag19.xml><?xml version="1.0" encoding="utf-8"?>
<p:tagLst xmlns:a="http://schemas.openxmlformats.org/drawingml/2006/main" xmlns:r="http://schemas.openxmlformats.org/officeDocument/2006/relationships" xmlns:p="http://schemas.openxmlformats.org/presentationml/2006/main">
  <p:tag name="ISLIDE.DIAGRAM" val="258c27ce-6c72-42e1-9113-954333f6c652"/>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ISLIDE.DIAGRAM" val="ad16b59c-c7c1-4f8a-adca-69ff34436f27"/>
</p:tagLst>
</file>

<file path=ppt/tags/tag21.xml><?xml version="1.0" encoding="utf-8"?>
<p:tagLst xmlns:a="http://schemas.openxmlformats.org/drawingml/2006/main" xmlns:r="http://schemas.openxmlformats.org/officeDocument/2006/relationships" xmlns:p="http://schemas.openxmlformats.org/presentationml/2006/main">
  <p:tag name="ISLIDE.DIAGRAM" val="e44a31d8-e916-4d66-9150-eacb247f5c77"/>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ISLIDE.DIAGRAM" val="188a2dbe-43a9-4945-9bd5-638fded57017"/>
</p:tagLst>
</file>

<file path=ppt/tags/tag5.xml><?xml version="1.0" encoding="utf-8"?>
<p:tagLst xmlns:a="http://schemas.openxmlformats.org/drawingml/2006/main" xmlns:r="http://schemas.openxmlformats.org/officeDocument/2006/relationships" xmlns:p="http://schemas.openxmlformats.org/presentationml/2006/main">
  <p:tag name="ISLIDE.DIAGRAM" val="4b6a73c5-b78d-4024-ac1c-275d141178b8"/>
</p:tagLst>
</file>

<file path=ppt/tags/tag6.xml><?xml version="1.0" encoding="utf-8"?>
<p:tagLst xmlns:a="http://schemas.openxmlformats.org/drawingml/2006/main" xmlns:r="http://schemas.openxmlformats.org/officeDocument/2006/relationships" xmlns:p="http://schemas.openxmlformats.org/presentationml/2006/main">
  <p:tag name="ISLIDE.DIAGRAM" val="e96635f3-3451-4cbc-972b-1241385e6bc4"/>
</p:tagLst>
</file>

<file path=ppt/tags/tag7.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jpppt.com">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panose="020F0302020204030204"/>
        <a:ea typeface="微软雅黑"/>
        <a:cs typeface=""/>
      </a:majorFont>
      <a:minorFont>
        <a:latin typeface="Calibri Light"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766</TotalTime>
  <Words>2315</Words>
  <Application>Microsoft Office PowerPoint</Application>
  <PresentationFormat>宽屏</PresentationFormat>
  <Paragraphs>329</Paragraphs>
  <Slides>39</Slides>
  <Notes>39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39</vt:i4>
      </vt:variant>
    </vt:vector>
  </HeadingPairs>
  <TitlesOfParts>
    <vt:vector size="45" baseType="lpstr">
      <vt:lpstr>Gill Sans</vt:lpstr>
      <vt:lpstr>微软雅黑</vt:lpstr>
      <vt:lpstr>Arial</vt:lpstr>
      <vt:lpstr>Calibri</vt:lpstr>
      <vt:lpstr>Calibri Light</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www.jpppt.com</dc:subject>
  <dc:creator>www.freeppt7.com</dc:creator>
  <cp:keywords>www.jpppt.com</cp:keywords>
  <dc:description/>
  <cp:lastModifiedBy>宇 之灵</cp:lastModifiedBy>
  <cp:revision>94</cp:revision>
  <dcterms:created xsi:type="dcterms:W3CDTF">2017-09-17T15:37:53Z</dcterms:created>
  <dcterms:modified xsi:type="dcterms:W3CDTF">2021-05-12T00:14:12Z</dcterms:modified>
  <cp:category>www.jpppt.com</cp:category>
</cp:coreProperties>
</file>