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14.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sldIdLst>
    <p:sldId id="256" r:id="rId3"/>
    <p:sldId id="257" r:id="rId4"/>
    <p:sldId id="258" r:id="rId5"/>
    <p:sldId id="260" r:id="rId6"/>
    <p:sldId id="261" r:id="rId7"/>
    <p:sldId id="263" r:id="rId8"/>
    <p:sldId id="281" r:id="rId9"/>
    <p:sldId id="262" r:id="rId10"/>
    <p:sldId id="264" r:id="rId11"/>
    <p:sldId id="265" r:id="rId12"/>
    <p:sldId id="266" r:id="rId13"/>
    <p:sldId id="282" r:id="rId14"/>
    <p:sldId id="267" r:id="rId15"/>
    <p:sldId id="268" r:id="rId16"/>
    <p:sldId id="271" r:id="rId17"/>
    <p:sldId id="272" r:id="rId18"/>
    <p:sldId id="283" r:id="rId19"/>
    <p:sldId id="273" r:id="rId20"/>
    <p:sldId id="274" r:id="rId21"/>
    <p:sldId id="275" r:id="rId22"/>
    <p:sldId id="276" r:id="rId23"/>
    <p:sldId id="284" r:id="rId24"/>
    <p:sldId id="278" r:id="rId25"/>
    <p:sldId id="279" r:id="rId26"/>
    <p:sldId id="280" r:id="rId27"/>
    <p:sldId id="285" r:id="rId28"/>
  </p:sldIdLst>
  <p:sldSz cx="9001125" cy="5040313"/>
  <p:notesSz cx="6858000" cy="9144000"/>
  <p:custDataLst>
    <p:tags r:id="rId30"/>
  </p:custDataLst>
  <p:defaultTextStyle>
    <a:defPPr>
      <a:defRPr lang="zh-CN"/>
    </a:defPPr>
    <a:lvl1pPr marL="0" algn="l" defTabSz="802295" rtl="0" eaLnBrk="1" latinLnBrk="0" hangingPunct="1">
      <a:defRPr sz="1600" kern="1200">
        <a:solidFill>
          <a:schemeClr val="tx1"/>
        </a:solidFill>
        <a:latin typeface="+mn-lt"/>
        <a:ea typeface="+mn-ea"/>
        <a:cs typeface="+mn-cs"/>
      </a:defRPr>
    </a:lvl1pPr>
    <a:lvl2pPr marL="401147" algn="l" defTabSz="802295" rtl="0" eaLnBrk="1" latinLnBrk="0" hangingPunct="1">
      <a:defRPr sz="1600" kern="1200">
        <a:solidFill>
          <a:schemeClr val="tx1"/>
        </a:solidFill>
        <a:latin typeface="+mn-lt"/>
        <a:ea typeface="+mn-ea"/>
        <a:cs typeface="+mn-cs"/>
      </a:defRPr>
    </a:lvl2pPr>
    <a:lvl3pPr marL="802295" algn="l" defTabSz="802295" rtl="0" eaLnBrk="1" latinLnBrk="0" hangingPunct="1">
      <a:defRPr sz="1600" kern="1200">
        <a:solidFill>
          <a:schemeClr val="tx1"/>
        </a:solidFill>
        <a:latin typeface="+mn-lt"/>
        <a:ea typeface="+mn-ea"/>
        <a:cs typeface="+mn-cs"/>
      </a:defRPr>
    </a:lvl3pPr>
    <a:lvl4pPr marL="1203442" algn="l" defTabSz="802295" rtl="0" eaLnBrk="1" latinLnBrk="0" hangingPunct="1">
      <a:defRPr sz="1600" kern="1200">
        <a:solidFill>
          <a:schemeClr val="tx1"/>
        </a:solidFill>
        <a:latin typeface="+mn-lt"/>
        <a:ea typeface="+mn-ea"/>
        <a:cs typeface="+mn-cs"/>
      </a:defRPr>
    </a:lvl4pPr>
    <a:lvl5pPr marL="1604589" algn="l" defTabSz="802295" rtl="0" eaLnBrk="1" latinLnBrk="0" hangingPunct="1">
      <a:defRPr sz="1600" kern="1200">
        <a:solidFill>
          <a:schemeClr val="tx1"/>
        </a:solidFill>
        <a:latin typeface="+mn-lt"/>
        <a:ea typeface="+mn-ea"/>
        <a:cs typeface="+mn-cs"/>
      </a:defRPr>
    </a:lvl5pPr>
    <a:lvl6pPr marL="2005736" algn="l" defTabSz="802295" rtl="0" eaLnBrk="1" latinLnBrk="0" hangingPunct="1">
      <a:defRPr sz="1600" kern="1200">
        <a:solidFill>
          <a:schemeClr val="tx1"/>
        </a:solidFill>
        <a:latin typeface="+mn-lt"/>
        <a:ea typeface="+mn-ea"/>
        <a:cs typeface="+mn-cs"/>
      </a:defRPr>
    </a:lvl6pPr>
    <a:lvl7pPr marL="2406884" algn="l" defTabSz="802295" rtl="0" eaLnBrk="1" latinLnBrk="0" hangingPunct="1">
      <a:defRPr sz="1600" kern="1200">
        <a:solidFill>
          <a:schemeClr val="tx1"/>
        </a:solidFill>
        <a:latin typeface="+mn-lt"/>
        <a:ea typeface="+mn-ea"/>
        <a:cs typeface="+mn-cs"/>
      </a:defRPr>
    </a:lvl7pPr>
    <a:lvl8pPr marL="2808031" algn="l" defTabSz="802295" rtl="0" eaLnBrk="1" latinLnBrk="0" hangingPunct="1">
      <a:defRPr sz="1600" kern="1200">
        <a:solidFill>
          <a:schemeClr val="tx1"/>
        </a:solidFill>
        <a:latin typeface="+mn-lt"/>
        <a:ea typeface="+mn-ea"/>
        <a:cs typeface="+mn-cs"/>
      </a:defRPr>
    </a:lvl8pPr>
    <a:lvl9pPr marL="3209178" algn="l" defTabSz="802295"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8">
          <p15:clr>
            <a:srgbClr val="A4A3A4"/>
          </p15:clr>
        </p15:guide>
        <p15:guide id="2" pos="28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3B3837"/>
    <a:srgbClr val="F5F5F5"/>
    <a:srgbClr val="EAEAEA"/>
    <a:srgbClr val="F6F5F5"/>
    <a:srgbClr val="D9D9D9"/>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34"/>
  </p:normalViewPr>
  <p:slideViewPr>
    <p:cSldViewPr>
      <p:cViewPr varScale="1">
        <p:scale>
          <a:sx n="92" d="100"/>
          <a:sy n="92" d="100"/>
        </p:scale>
        <p:origin x="798" y="78"/>
      </p:cViewPr>
      <p:guideLst>
        <p:guide orient="horz" pos="1588"/>
        <p:guide pos="283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92B0A-9A72-46CF-9031-31BEF6868F68}" type="datetimeFigureOut">
              <a:rPr lang="zh-CN" altLang="en-US" smtClean="0"/>
              <a:t>2021/5/13</a:t>
            </a:fld>
            <a:endParaRPr lang="zh-CN" altLang="en-US"/>
          </a:p>
        </p:txBody>
      </p:sp>
      <p:sp>
        <p:nvSpPr>
          <p:cNvPr id="4" name="幻灯片图像占位符 3"/>
          <p:cNvSpPr>
            <a:spLocks noGrp="1" noRot="1" noChangeAspect="1"/>
          </p:cNvSpPr>
          <p:nvPr>
            <p:ph type="sldImg" idx="2"/>
          </p:nvPr>
        </p:nvSpPr>
        <p:spPr>
          <a:xfrm>
            <a:off x="674688" y="1143000"/>
            <a:ext cx="55086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E3B0D-E3B5-49EB-B71F-FCF3A9E92577}" type="slidenum">
              <a:rPr lang="zh-CN" altLang="en-US" smtClean="0"/>
              <a:t>‹#›</a:t>
            </a:fld>
            <a:endParaRPr lang="zh-CN" altLang="en-US"/>
          </a:p>
        </p:txBody>
      </p:sp>
    </p:spTree>
    <p:extLst>
      <p:ext uri="{BB962C8B-B14F-4D97-AF65-F5344CB8AC3E}">
        <p14:creationId xmlns:p14="http://schemas.microsoft.com/office/powerpoint/2010/main" val="99863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a:t>
            </a:fld>
            <a:endParaRPr lang="zh-CN" altLang="en-US"/>
          </a:p>
        </p:txBody>
      </p:sp>
    </p:spTree>
    <p:extLst>
      <p:ext uri="{BB962C8B-B14F-4D97-AF65-F5344CB8AC3E}">
        <p14:creationId xmlns:p14="http://schemas.microsoft.com/office/powerpoint/2010/main" val="2067003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10</a:t>
            </a:fld>
            <a:endParaRPr lang="zh-CN" altLang="en-US"/>
          </a:p>
        </p:txBody>
      </p:sp>
    </p:spTree>
    <p:extLst>
      <p:ext uri="{BB962C8B-B14F-4D97-AF65-F5344CB8AC3E}">
        <p14:creationId xmlns:p14="http://schemas.microsoft.com/office/powerpoint/2010/main" val="149577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11</a:t>
            </a:fld>
            <a:endParaRPr lang="zh-CN" altLang="en-US"/>
          </a:p>
        </p:txBody>
      </p:sp>
    </p:spTree>
    <p:extLst>
      <p:ext uri="{BB962C8B-B14F-4D97-AF65-F5344CB8AC3E}">
        <p14:creationId xmlns:p14="http://schemas.microsoft.com/office/powerpoint/2010/main" val="261789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12</a:t>
            </a:fld>
            <a:endParaRPr lang="zh-CN" altLang="en-US"/>
          </a:p>
        </p:txBody>
      </p:sp>
    </p:spTree>
    <p:extLst>
      <p:ext uri="{BB962C8B-B14F-4D97-AF65-F5344CB8AC3E}">
        <p14:creationId xmlns:p14="http://schemas.microsoft.com/office/powerpoint/2010/main" val="157574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13</a:t>
            </a:fld>
            <a:endParaRPr lang="zh-CN" altLang="en-US"/>
          </a:p>
        </p:txBody>
      </p:sp>
    </p:spTree>
    <p:extLst>
      <p:ext uri="{BB962C8B-B14F-4D97-AF65-F5344CB8AC3E}">
        <p14:creationId xmlns:p14="http://schemas.microsoft.com/office/powerpoint/2010/main" val="3844455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14</a:t>
            </a:fld>
            <a:endParaRPr lang="zh-CN" altLang="en-US"/>
          </a:p>
        </p:txBody>
      </p:sp>
    </p:spTree>
    <p:extLst>
      <p:ext uri="{BB962C8B-B14F-4D97-AF65-F5344CB8AC3E}">
        <p14:creationId xmlns:p14="http://schemas.microsoft.com/office/powerpoint/2010/main" val="4228272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15</a:t>
            </a:fld>
            <a:endParaRPr lang="zh-CN" altLang="en-US"/>
          </a:p>
        </p:txBody>
      </p:sp>
    </p:spTree>
    <p:extLst>
      <p:ext uri="{BB962C8B-B14F-4D97-AF65-F5344CB8AC3E}">
        <p14:creationId xmlns:p14="http://schemas.microsoft.com/office/powerpoint/2010/main" val="2595797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16</a:t>
            </a:fld>
            <a:endParaRPr lang="zh-CN" altLang="en-US"/>
          </a:p>
        </p:txBody>
      </p:sp>
    </p:spTree>
    <p:extLst>
      <p:ext uri="{BB962C8B-B14F-4D97-AF65-F5344CB8AC3E}">
        <p14:creationId xmlns:p14="http://schemas.microsoft.com/office/powerpoint/2010/main" val="3992007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17</a:t>
            </a:fld>
            <a:endParaRPr lang="zh-CN" altLang="en-US"/>
          </a:p>
        </p:txBody>
      </p:sp>
    </p:spTree>
    <p:extLst>
      <p:ext uri="{BB962C8B-B14F-4D97-AF65-F5344CB8AC3E}">
        <p14:creationId xmlns:p14="http://schemas.microsoft.com/office/powerpoint/2010/main" val="1420306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18</a:t>
            </a:fld>
            <a:endParaRPr lang="zh-CN" altLang="en-US"/>
          </a:p>
        </p:txBody>
      </p:sp>
    </p:spTree>
    <p:extLst>
      <p:ext uri="{BB962C8B-B14F-4D97-AF65-F5344CB8AC3E}">
        <p14:creationId xmlns:p14="http://schemas.microsoft.com/office/powerpoint/2010/main" val="1825285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19</a:t>
            </a:fld>
            <a:endParaRPr lang="zh-CN" altLang="en-US"/>
          </a:p>
        </p:txBody>
      </p:sp>
    </p:spTree>
    <p:extLst>
      <p:ext uri="{BB962C8B-B14F-4D97-AF65-F5344CB8AC3E}">
        <p14:creationId xmlns:p14="http://schemas.microsoft.com/office/powerpoint/2010/main" val="1187625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a:t>
            </a:fld>
            <a:endParaRPr lang="zh-CN" altLang="en-US"/>
          </a:p>
        </p:txBody>
      </p:sp>
    </p:spTree>
    <p:extLst>
      <p:ext uri="{BB962C8B-B14F-4D97-AF65-F5344CB8AC3E}">
        <p14:creationId xmlns:p14="http://schemas.microsoft.com/office/powerpoint/2010/main" val="1067706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20</a:t>
            </a:fld>
            <a:endParaRPr lang="zh-CN" altLang="en-US"/>
          </a:p>
        </p:txBody>
      </p:sp>
    </p:spTree>
    <p:extLst>
      <p:ext uri="{BB962C8B-B14F-4D97-AF65-F5344CB8AC3E}">
        <p14:creationId xmlns:p14="http://schemas.microsoft.com/office/powerpoint/2010/main" val="1313420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21</a:t>
            </a:fld>
            <a:endParaRPr lang="zh-CN" altLang="en-US"/>
          </a:p>
        </p:txBody>
      </p:sp>
    </p:spTree>
    <p:extLst>
      <p:ext uri="{BB962C8B-B14F-4D97-AF65-F5344CB8AC3E}">
        <p14:creationId xmlns:p14="http://schemas.microsoft.com/office/powerpoint/2010/main" val="35597986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22</a:t>
            </a:fld>
            <a:endParaRPr lang="zh-CN" altLang="en-US"/>
          </a:p>
        </p:txBody>
      </p:sp>
    </p:spTree>
    <p:extLst>
      <p:ext uri="{BB962C8B-B14F-4D97-AF65-F5344CB8AC3E}">
        <p14:creationId xmlns:p14="http://schemas.microsoft.com/office/powerpoint/2010/main" val="42819365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23</a:t>
            </a:fld>
            <a:endParaRPr lang="zh-CN" altLang="en-US"/>
          </a:p>
        </p:txBody>
      </p:sp>
    </p:spTree>
    <p:extLst>
      <p:ext uri="{BB962C8B-B14F-4D97-AF65-F5344CB8AC3E}">
        <p14:creationId xmlns:p14="http://schemas.microsoft.com/office/powerpoint/2010/main" val="8248434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24</a:t>
            </a:fld>
            <a:endParaRPr lang="zh-CN" altLang="en-US"/>
          </a:p>
        </p:txBody>
      </p:sp>
    </p:spTree>
    <p:extLst>
      <p:ext uri="{BB962C8B-B14F-4D97-AF65-F5344CB8AC3E}">
        <p14:creationId xmlns:p14="http://schemas.microsoft.com/office/powerpoint/2010/main" val="16991535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25</a:t>
            </a:fld>
            <a:endParaRPr lang="zh-CN" altLang="en-US"/>
          </a:p>
        </p:txBody>
      </p:sp>
    </p:spTree>
    <p:extLst>
      <p:ext uri="{BB962C8B-B14F-4D97-AF65-F5344CB8AC3E}">
        <p14:creationId xmlns:p14="http://schemas.microsoft.com/office/powerpoint/2010/main" val="12837573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26</a:t>
            </a:fld>
            <a:endParaRPr lang="zh-CN" altLang="en-US"/>
          </a:p>
        </p:txBody>
      </p:sp>
    </p:spTree>
    <p:extLst>
      <p:ext uri="{BB962C8B-B14F-4D97-AF65-F5344CB8AC3E}">
        <p14:creationId xmlns:p14="http://schemas.microsoft.com/office/powerpoint/2010/main" val="2407325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3</a:t>
            </a:fld>
            <a:endParaRPr lang="zh-CN" altLang="en-US"/>
          </a:p>
        </p:txBody>
      </p:sp>
    </p:spTree>
    <p:extLst>
      <p:ext uri="{BB962C8B-B14F-4D97-AF65-F5344CB8AC3E}">
        <p14:creationId xmlns:p14="http://schemas.microsoft.com/office/powerpoint/2010/main" val="1500586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4</a:t>
            </a:fld>
            <a:endParaRPr lang="zh-CN" altLang="en-US"/>
          </a:p>
        </p:txBody>
      </p:sp>
    </p:spTree>
    <p:extLst>
      <p:ext uri="{BB962C8B-B14F-4D97-AF65-F5344CB8AC3E}">
        <p14:creationId xmlns:p14="http://schemas.microsoft.com/office/powerpoint/2010/main" val="10177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5</a:t>
            </a:fld>
            <a:endParaRPr lang="zh-CN" altLang="en-US"/>
          </a:p>
        </p:txBody>
      </p:sp>
    </p:spTree>
    <p:extLst>
      <p:ext uri="{BB962C8B-B14F-4D97-AF65-F5344CB8AC3E}">
        <p14:creationId xmlns:p14="http://schemas.microsoft.com/office/powerpoint/2010/main" val="3549581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6</a:t>
            </a:fld>
            <a:endParaRPr lang="zh-CN" altLang="en-US"/>
          </a:p>
        </p:txBody>
      </p:sp>
    </p:spTree>
    <p:extLst>
      <p:ext uri="{BB962C8B-B14F-4D97-AF65-F5344CB8AC3E}">
        <p14:creationId xmlns:p14="http://schemas.microsoft.com/office/powerpoint/2010/main" val="1813512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7</a:t>
            </a:fld>
            <a:endParaRPr lang="zh-CN" altLang="en-US"/>
          </a:p>
        </p:txBody>
      </p:sp>
    </p:spTree>
    <p:extLst>
      <p:ext uri="{BB962C8B-B14F-4D97-AF65-F5344CB8AC3E}">
        <p14:creationId xmlns:p14="http://schemas.microsoft.com/office/powerpoint/2010/main" val="1699670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8</a:t>
            </a:fld>
            <a:endParaRPr lang="zh-CN" altLang="en-US"/>
          </a:p>
        </p:txBody>
      </p:sp>
    </p:spTree>
    <p:extLst>
      <p:ext uri="{BB962C8B-B14F-4D97-AF65-F5344CB8AC3E}">
        <p14:creationId xmlns:p14="http://schemas.microsoft.com/office/powerpoint/2010/main" val="3589107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BE3B0D-E3B5-49EB-B71F-FCF3A9E92577}" type="slidenum">
              <a:rPr lang="zh-CN" altLang="en-US" smtClean="0"/>
              <a:t>9</a:t>
            </a:fld>
            <a:endParaRPr lang="zh-CN" altLang="en-US"/>
          </a:p>
        </p:txBody>
      </p:sp>
    </p:spTree>
    <p:extLst>
      <p:ext uri="{BB962C8B-B14F-4D97-AF65-F5344CB8AC3E}">
        <p14:creationId xmlns:p14="http://schemas.microsoft.com/office/powerpoint/2010/main" val="3896754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75085" y="1565764"/>
            <a:ext cx="7650956" cy="1080400"/>
          </a:xfrm>
        </p:spPr>
        <p:txBody>
          <a:bodyPr/>
          <a:lstStyle/>
          <a:p>
            <a:r>
              <a:rPr lang="zh-CN" altLang="en-US"/>
              <a:t>单击此处编辑母版标题样式</a:t>
            </a:r>
          </a:p>
        </p:txBody>
      </p:sp>
      <p:sp>
        <p:nvSpPr>
          <p:cNvPr id="3" name="副标题 2"/>
          <p:cNvSpPr>
            <a:spLocks noGrp="1"/>
          </p:cNvSpPr>
          <p:nvPr>
            <p:ph type="subTitle" idx="1"/>
          </p:nvPr>
        </p:nvSpPr>
        <p:spPr>
          <a:xfrm>
            <a:off x="1350169" y="2856177"/>
            <a:ext cx="6300788" cy="1288080"/>
          </a:xfrm>
        </p:spPr>
        <p:txBody>
          <a:bodyPr/>
          <a:lstStyle>
            <a:lvl1pPr marL="0" indent="0" algn="ctr">
              <a:buNone/>
              <a:defRPr>
                <a:solidFill>
                  <a:schemeClr val="tx1">
                    <a:tint val="75000"/>
                  </a:schemeClr>
                </a:solidFill>
              </a:defRPr>
            </a:lvl1pPr>
            <a:lvl2pPr marL="401147" indent="0" algn="ctr">
              <a:buNone/>
              <a:defRPr>
                <a:solidFill>
                  <a:schemeClr val="tx1">
                    <a:tint val="75000"/>
                  </a:schemeClr>
                </a:solidFill>
              </a:defRPr>
            </a:lvl2pPr>
            <a:lvl3pPr marL="802295" indent="0" algn="ctr">
              <a:buNone/>
              <a:defRPr>
                <a:solidFill>
                  <a:schemeClr val="tx1">
                    <a:tint val="75000"/>
                  </a:schemeClr>
                </a:solidFill>
              </a:defRPr>
            </a:lvl3pPr>
            <a:lvl4pPr marL="1203442" indent="0" algn="ctr">
              <a:buNone/>
              <a:defRPr>
                <a:solidFill>
                  <a:schemeClr val="tx1">
                    <a:tint val="75000"/>
                  </a:schemeClr>
                </a:solidFill>
              </a:defRPr>
            </a:lvl4pPr>
            <a:lvl5pPr marL="1604589" indent="0" algn="ctr">
              <a:buNone/>
              <a:defRPr>
                <a:solidFill>
                  <a:schemeClr val="tx1">
                    <a:tint val="75000"/>
                  </a:schemeClr>
                </a:solidFill>
              </a:defRPr>
            </a:lvl5pPr>
            <a:lvl6pPr marL="2005736" indent="0" algn="ctr">
              <a:buNone/>
              <a:defRPr>
                <a:solidFill>
                  <a:schemeClr val="tx1">
                    <a:tint val="75000"/>
                  </a:schemeClr>
                </a:solidFill>
              </a:defRPr>
            </a:lvl6pPr>
            <a:lvl7pPr marL="2406884" indent="0" algn="ctr">
              <a:buNone/>
              <a:defRPr>
                <a:solidFill>
                  <a:schemeClr val="tx1">
                    <a:tint val="75000"/>
                  </a:schemeClr>
                </a:solidFill>
              </a:defRPr>
            </a:lvl7pPr>
            <a:lvl8pPr marL="2808031" indent="0" algn="ctr">
              <a:buNone/>
              <a:defRPr>
                <a:solidFill>
                  <a:schemeClr val="tx1">
                    <a:tint val="75000"/>
                  </a:schemeClr>
                </a:solidFill>
              </a:defRPr>
            </a:lvl8pPr>
            <a:lvl9pPr marL="3209178"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64284" y="3528219"/>
            <a:ext cx="5400675" cy="416526"/>
          </a:xfrm>
        </p:spPr>
        <p:txBody>
          <a:bodyPr anchor="b"/>
          <a:lstStyle>
            <a:lvl1pPr algn="l">
              <a:defRPr sz="1800" b="1"/>
            </a:lvl1pPr>
          </a:lstStyle>
          <a:p>
            <a:r>
              <a:rPr lang="zh-CN" altLang="en-US"/>
              <a:t>单击此处编辑母版标题样式</a:t>
            </a:r>
          </a:p>
        </p:txBody>
      </p:sp>
      <p:sp>
        <p:nvSpPr>
          <p:cNvPr id="3" name="图片占位符 2"/>
          <p:cNvSpPr>
            <a:spLocks noGrp="1"/>
          </p:cNvSpPr>
          <p:nvPr>
            <p:ph type="pic" idx="1"/>
          </p:nvPr>
        </p:nvSpPr>
        <p:spPr>
          <a:xfrm>
            <a:off x="1764284" y="450361"/>
            <a:ext cx="5400675" cy="3024188"/>
          </a:xfrm>
        </p:spPr>
        <p:txBody>
          <a:bodyPr/>
          <a:lstStyle>
            <a:lvl1pPr marL="0" indent="0">
              <a:buNone/>
              <a:defRPr sz="2800"/>
            </a:lvl1pPr>
            <a:lvl2pPr marL="401147" indent="0">
              <a:buNone/>
              <a:defRPr sz="2500"/>
            </a:lvl2pPr>
            <a:lvl3pPr marL="802295" indent="0">
              <a:buNone/>
              <a:defRPr sz="2100"/>
            </a:lvl3pPr>
            <a:lvl4pPr marL="1203442" indent="0">
              <a:buNone/>
              <a:defRPr sz="1800"/>
            </a:lvl4pPr>
            <a:lvl5pPr marL="1604589" indent="0">
              <a:buNone/>
              <a:defRPr sz="1800"/>
            </a:lvl5pPr>
            <a:lvl6pPr marL="2005736" indent="0">
              <a:buNone/>
              <a:defRPr sz="1800"/>
            </a:lvl6pPr>
            <a:lvl7pPr marL="2406884" indent="0">
              <a:buNone/>
              <a:defRPr sz="1800"/>
            </a:lvl7pPr>
            <a:lvl8pPr marL="2808031" indent="0">
              <a:buNone/>
              <a:defRPr sz="1800"/>
            </a:lvl8pPr>
            <a:lvl9pPr marL="3209178" indent="0">
              <a:buNone/>
              <a:defRPr sz="1800"/>
            </a:lvl9pPr>
          </a:lstStyle>
          <a:p>
            <a:endParaRPr lang="zh-CN" altLang="en-US"/>
          </a:p>
        </p:txBody>
      </p:sp>
      <p:sp>
        <p:nvSpPr>
          <p:cNvPr id="4" name="文本占位符 3"/>
          <p:cNvSpPr>
            <a:spLocks noGrp="1"/>
          </p:cNvSpPr>
          <p:nvPr>
            <p:ph type="body" sz="half" idx="2"/>
          </p:nvPr>
        </p:nvSpPr>
        <p:spPr>
          <a:xfrm>
            <a:off x="1764284" y="3944746"/>
            <a:ext cx="5400675" cy="591536"/>
          </a:xfrm>
        </p:spPr>
        <p:txBody>
          <a:bodyPr/>
          <a:lstStyle>
            <a:lvl1pPr marL="0" indent="0">
              <a:buNone/>
              <a:defRPr sz="1200"/>
            </a:lvl1pPr>
            <a:lvl2pPr marL="401147" indent="0">
              <a:buNone/>
              <a:defRPr sz="1100"/>
            </a:lvl2pPr>
            <a:lvl3pPr marL="802295" indent="0">
              <a:buNone/>
              <a:defRPr sz="900"/>
            </a:lvl3pPr>
            <a:lvl4pPr marL="1203442" indent="0">
              <a:buNone/>
              <a:defRPr sz="800"/>
            </a:lvl4pPr>
            <a:lvl5pPr marL="1604589" indent="0">
              <a:buNone/>
              <a:defRPr sz="800"/>
            </a:lvl5pPr>
            <a:lvl6pPr marL="2005736" indent="0">
              <a:buNone/>
              <a:defRPr sz="800"/>
            </a:lvl6pPr>
            <a:lvl7pPr marL="2406884" indent="0">
              <a:buNone/>
              <a:defRPr sz="800"/>
            </a:lvl7pPr>
            <a:lvl8pPr marL="2808031" indent="0">
              <a:buNone/>
              <a:defRPr sz="800"/>
            </a:lvl8pPr>
            <a:lvl9pPr marL="3209178"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25816" y="201847"/>
            <a:ext cx="2025253" cy="43006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0056" y="201847"/>
            <a:ext cx="5925741" cy="43006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0056" y="201846"/>
            <a:ext cx="8101013" cy="840052"/>
          </a:xfrm>
          <a:prstGeom prst="rect">
            <a:avLst/>
          </a:prstGeom>
        </p:spPr>
        <p:txBody>
          <a:bodyPr lIns="80229" tIns="40115" rIns="80229" bIns="40115"/>
          <a:lstStyle/>
          <a:p>
            <a:r>
              <a:rPr lang="zh-CN" altLang="en-US"/>
              <a:t>单击此处编辑母版标题样式</a:t>
            </a:r>
          </a:p>
        </p:txBody>
      </p:sp>
      <p:sp>
        <p:nvSpPr>
          <p:cNvPr id="3" name="竖排文字占位符 2"/>
          <p:cNvSpPr>
            <a:spLocks noGrp="1"/>
          </p:cNvSpPr>
          <p:nvPr>
            <p:ph type="body" orient="vert" idx="1"/>
          </p:nvPr>
        </p:nvSpPr>
        <p:spPr>
          <a:xfrm>
            <a:off x="450056" y="1176073"/>
            <a:ext cx="8101013" cy="3326374"/>
          </a:xfrm>
          <a:prstGeom prst="rect">
            <a:avLst/>
          </a:prstGeom>
        </p:spPr>
        <p:txBody>
          <a:bodyPr vert="eaVert" lIns="80229" tIns="40115" rIns="80229" bIns="40115"/>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0056" y="4671624"/>
            <a:ext cx="2100263" cy="268350"/>
          </a:xfrm>
          <a:prstGeom prst="rect">
            <a:avLst/>
          </a:prstGeom>
        </p:spPr>
        <p:txBody>
          <a:bodyPr lIns="80229" tIns="40115" rIns="80229" bIns="40115"/>
          <a:lstStyle/>
          <a:p>
            <a:fld id="{2E3AAC11-D570-4EA9-AFC0-30FB72BA45EB}" type="datetimeFigureOut">
              <a:rPr lang="zh-CN" altLang="en-US" smtClean="0">
                <a:solidFill>
                  <a:prstClr val="black"/>
                </a:solidFill>
              </a:rPr>
              <a:pPr/>
              <a:t>2021/5/13</a:t>
            </a:fld>
            <a:endParaRPr lang="zh-CN" altLang="en-US">
              <a:solidFill>
                <a:prstClr val="black"/>
              </a:solidFill>
            </a:endParaRPr>
          </a:p>
        </p:txBody>
      </p:sp>
      <p:sp>
        <p:nvSpPr>
          <p:cNvPr id="5" name="页脚占位符 4"/>
          <p:cNvSpPr>
            <a:spLocks noGrp="1"/>
          </p:cNvSpPr>
          <p:nvPr>
            <p:ph type="ftr" sz="quarter" idx="11"/>
          </p:nvPr>
        </p:nvSpPr>
        <p:spPr>
          <a:xfrm>
            <a:off x="3075385" y="4671624"/>
            <a:ext cx="2850356" cy="268350"/>
          </a:xfrm>
          <a:prstGeom prst="rect">
            <a:avLst/>
          </a:prstGeom>
        </p:spPr>
        <p:txBody>
          <a:bodyPr lIns="80229" tIns="40115" rIns="80229" bIns="40115"/>
          <a:lstStyle/>
          <a:p>
            <a:endParaRPr lang="zh-CN" altLang="en-US">
              <a:solidFill>
                <a:prstClr val="black"/>
              </a:solidFill>
            </a:endParaRPr>
          </a:p>
        </p:txBody>
      </p:sp>
      <p:sp>
        <p:nvSpPr>
          <p:cNvPr id="6" name="灯片编号占位符 5"/>
          <p:cNvSpPr>
            <a:spLocks noGrp="1"/>
          </p:cNvSpPr>
          <p:nvPr>
            <p:ph type="sldNum" sz="quarter" idx="12"/>
          </p:nvPr>
        </p:nvSpPr>
        <p:spPr>
          <a:xfrm>
            <a:off x="6450806" y="4671624"/>
            <a:ext cx="2100263" cy="268350"/>
          </a:xfrm>
          <a:prstGeom prst="rect">
            <a:avLst/>
          </a:prstGeom>
        </p:spPr>
        <p:txBody>
          <a:bodyPr lIns="80229" tIns="40115" rIns="80229" bIns="40115"/>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955528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25816" y="201847"/>
            <a:ext cx="2025253" cy="4300600"/>
          </a:xfrm>
          <a:prstGeom prst="rect">
            <a:avLst/>
          </a:prstGeom>
        </p:spPr>
        <p:txBody>
          <a:bodyPr vert="eaVert" lIns="80229" tIns="40115" rIns="80229" bIns="40115"/>
          <a:lstStyle/>
          <a:p>
            <a:r>
              <a:rPr lang="zh-CN" altLang="en-US"/>
              <a:t>单击此处编辑母版标题样式</a:t>
            </a:r>
          </a:p>
        </p:txBody>
      </p:sp>
      <p:sp>
        <p:nvSpPr>
          <p:cNvPr id="3" name="竖排文字占位符 2"/>
          <p:cNvSpPr>
            <a:spLocks noGrp="1"/>
          </p:cNvSpPr>
          <p:nvPr>
            <p:ph type="body" orient="vert" idx="1"/>
          </p:nvPr>
        </p:nvSpPr>
        <p:spPr>
          <a:xfrm>
            <a:off x="450056" y="201847"/>
            <a:ext cx="5925741" cy="4300600"/>
          </a:xfrm>
          <a:prstGeom prst="rect">
            <a:avLst/>
          </a:prstGeom>
        </p:spPr>
        <p:txBody>
          <a:bodyPr vert="eaVert" lIns="80229" tIns="40115" rIns="80229" bIns="40115"/>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0056" y="4671624"/>
            <a:ext cx="2100263" cy="268350"/>
          </a:xfrm>
          <a:prstGeom prst="rect">
            <a:avLst/>
          </a:prstGeom>
        </p:spPr>
        <p:txBody>
          <a:bodyPr lIns="80229" tIns="40115" rIns="80229" bIns="40115"/>
          <a:lstStyle/>
          <a:p>
            <a:fld id="{2E3AAC11-D570-4EA9-AFC0-30FB72BA45EB}" type="datetimeFigureOut">
              <a:rPr lang="zh-CN" altLang="en-US" smtClean="0">
                <a:solidFill>
                  <a:prstClr val="black"/>
                </a:solidFill>
              </a:rPr>
              <a:pPr/>
              <a:t>2021/5/13</a:t>
            </a:fld>
            <a:endParaRPr lang="zh-CN" altLang="en-US">
              <a:solidFill>
                <a:prstClr val="black"/>
              </a:solidFill>
            </a:endParaRPr>
          </a:p>
        </p:txBody>
      </p:sp>
      <p:sp>
        <p:nvSpPr>
          <p:cNvPr id="5" name="页脚占位符 4"/>
          <p:cNvSpPr>
            <a:spLocks noGrp="1"/>
          </p:cNvSpPr>
          <p:nvPr>
            <p:ph type="ftr" sz="quarter" idx="11"/>
          </p:nvPr>
        </p:nvSpPr>
        <p:spPr>
          <a:xfrm>
            <a:off x="3075385" y="4671624"/>
            <a:ext cx="2850356" cy="268350"/>
          </a:xfrm>
          <a:prstGeom prst="rect">
            <a:avLst/>
          </a:prstGeom>
        </p:spPr>
        <p:txBody>
          <a:bodyPr lIns="80229" tIns="40115" rIns="80229" bIns="40115"/>
          <a:lstStyle/>
          <a:p>
            <a:endParaRPr lang="zh-CN" altLang="en-US">
              <a:solidFill>
                <a:prstClr val="black"/>
              </a:solidFill>
            </a:endParaRPr>
          </a:p>
        </p:txBody>
      </p:sp>
      <p:sp>
        <p:nvSpPr>
          <p:cNvPr id="6" name="灯片编号占位符 5"/>
          <p:cNvSpPr>
            <a:spLocks noGrp="1"/>
          </p:cNvSpPr>
          <p:nvPr>
            <p:ph type="sldNum" sz="quarter" idx="12"/>
          </p:nvPr>
        </p:nvSpPr>
        <p:spPr>
          <a:xfrm>
            <a:off x="6450806" y="4671624"/>
            <a:ext cx="2100263" cy="268350"/>
          </a:xfrm>
          <a:prstGeom prst="rect">
            <a:avLst/>
          </a:prstGeom>
        </p:spPr>
        <p:txBody>
          <a:bodyPr lIns="80229" tIns="40115" rIns="80229" bIns="40115"/>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743210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0195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11027" y="3238868"/>
            <a:ext cx="7650956" cy="1001062"/>
          </a:xfrm>
        </p:spPr>
        <p:txBody>
          <a:bodyPr anchor="t"/>
          <a:lstStyle>
            <a:lvl1pPr algn="l">
              <a:defRPr sz="3500" b="1" cap="all"/>
            </a:lvl1pPr>
          </a:lstStyle>
          <a:p>
            <a:r>
              <a:rPr lang="zh-CN" altLang="en-US"/>
              <a:t>单击此处编辑母版标题样式</a:t>
            </a:r>
          </a:p>
        </p:txBody>
      </p:sp>
      <p:sp>
        <p:nvSpPr>
          <p:cNvPr id="3" name="文本占位符 2"/>
          <p:cNvSpPr>
            <a:spLocks noGrp="1"/>
          </p:cNvSpPr>
          <p:nvPr>
            <p:ph type="body" idx="1"/>
          </p:nvPr>
        </p:nvSpPr>
        <p:spPr>
          <a:xfrm>
            <a:off x="711027" y="2136300"/>
            <a:ext cx="7650956" cy="1102568"/>
          </a:xfrm>
        </p:spPr>
        <p:txBody>
          <a:bodyPr anchor="b"/>
          <a:lstStyle>
            <a:lvl1pPr marL="0" indent="0">
              <a:buNone/>
              <a:defRPr sz="1800">
                <a:solidFill>
                  <a:schemeClr val="tx1">
                    <a:tint val="75000"/>
                  </a:schemeClr>
                </a:solidFill>
              </a:defRPr>
            </a:lvl1pPr>
            <a:lvl2pPr marL="401147" indent="0">
              <a:buNone/>
              <a:defRPr sz="1600">
                <a:solidFill>
                  <a:schemeClr val="tx1">
                    <a:tint val="75000"/>
                  </a:schemeClr>
                </a:solidFill>
              </a:defRPr>
            </a:lvl2pPr>
            <a:lvl3pPr marL="802295" indent="0">
              <a:buNone/>
              <a:defRPr sz="1400">
                <a:solidFill>
                  <a:schemeClr val="tx1">
                    <a:tint val="75000"/>
                  </a:schemeClr>
                </a:solidFill>
              </a:defRPr>
            </a:lvl3pPr>
            <a:lvl4pPr marL="1203442" indent="0">
              <a:buNone/>
              <a:defRPr sz="1200">
                <a:solidFill>
                  <a:schemeClr val="tx1">
                    <a:tint val="75000"/>
                  </a:schemeClr>
                </a:solidFill>
              </a:defRPr>
            </a:lvl4pPr>
            <a:lvl5pPr marL="1604589" indent="0">
              <a:buNone/>
              <a:defRPr sz="1200">
                <a:solidFill>
                  <a:schemeClr val="tx1">
                    <a:tint val="75000"/>
                  </a:schemeClr>
                </a:solidFill>
              </a:defRPr>
            </a:lvl5pPr>
            <a:lvl6pPr marL="2005736" indent="0">
              <a:buNone/>
              <a:defRPr sz="1200">
                <a:solidFill>
                  <a:schemeClr val="tx1">
                    <a:tint val="75000"/>
                  </a:schemeClr>
                </a:solidFill>
              </a:defRPr>
            </a:lvl6pPr>
            <a:lvl7pPr marL="2406884" indent="0">
              <a:buNone/>
              <a:defRPr sz="1200">
                <a:solidFill>
                  <a:schemeClr val="tx1">
                    <a:tint val="75000"/>
                  </a:schemeClr>
                </a:solidFill>
              </a:defRPr>
            </a:lvl7pPr>
            <a:lvl8pPr marL="2808031" indent="0">
              <a:buNone/>
              <a:defRPr sz="1200">
                <a:solidFill>
                  <a:schemeClr val="tx1">
                    <a:tint val="75000"/>
                  </a:schemeClr>
                </a:solidFill>
              </a:defRPr>
            </a:lvl8pPr>
            <a:lvl9pPr marL="3209178"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0056"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575572"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0056" y="1128237"/>
            <a:ext cx="3977060" cy="470195"/>
          </a:xfrm>
        </p:spPr>
        <p:txBody>
          <a:bodyPr anchor="b"/>
          <a:lstStyle>
            <a:lvl1pPr marL="0" indent="0">
              <a:buNone/>
              <a:defRPr sz="2100" b="1"/>
            </a:lvl1pPr>
            <a:lvl2pPr marL="401147" indent="0">
              <a:buNone/>
              <a:defRPr sz="1800" b="1"/>
            </a:lvl2pPr>
            <a:lvl3pPr marL="802295" indent="0">
              <a:buNone/>
              <a:defRPr sz="1600" b="1"/>
            </a:lvl3pPr>
            <a:lvl4pPr marL="1203442" indent="0">
              <a:buNone/>
              <a:defRPr sz="1400" b="1"/>
            </a:lvl4pPr>
            <a:lvl5pPr marL="1604589" indent="0">
              <a:buNone/>
              <a:defRPr sz="1400" b="1"/>
            </a:lvl5pPr>
            <a:lvl6pPr marL="2005736" indent="0">
              <a:buNone/>
              <a:defRPr sz="1400" b="1"/>
            </a:lvl6pPr>
            <a:lvl7pPr marL="2406884" indent="0">
              <a:buNone/>
              <a:defRPr sz="1400" b="1"/>
            </a:lvl7pPr>
            <a:lvl8pPr marL="2808031" indent="0">
              <a:buNone/>
              <a:defRPr sz="1400" b="1"/>
            </a:lvl8pPr>
            <a:lvl9pPr marL="3209178" indent="0">
              <a:buNone/>
              <a:defRPr sz="1400" b="1"/>
            </a:lvl9pPr>
          </a:lstStyle>
          <a:p>
            <a:pPr lvl="0"/>
            <a:r>
              <a:rPr lang="zh-CN" altLang="en-US"/>
              <a:t>单击此处编辑母版文本样式</a:t>
            </a:r>
          </a:p>
        </p:txBody>
      </p:sp>
      <p:sp>
        <p:nvSpPr>
          <p:cNvPr id="4" name="内容占位符 3"/>
          <p:cNvSpPr>
            <a:spLocks noGrp="1"/>
          </p:cNvSpPr>
          <p:nvPr>
            <p:ph sz="half" idx="2"/>
          </p:nvPr>
        </p:nvSpPr>
        <p:spPr>
          <a:xfrm>
            <a:off x="450056" y="1598433"/>
            <a:ext cx="3977060"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572447" y="1128237"/>
            <a:ext cx="3978622" cy="470195"/>
          </a:xfrm>
        </p:spPr>
        <p:txBody>
          <a:bodyPr anchor="b"/>
          <a:lstStyle>
            <a:lvl1pPr marL="0" indent="0">
              <a:buNone/>
              <a:defRPr sz="2100" b="1"/>
            </a:lvl1pPr>
            <a:lvl2pPr marL="401147" indent="0">
              <a:buNone/>
              <a:defRPr sz="1800" b="1"/>
            </a:lvl2pPr>
            <a:lvl3pPr marL="802295" indent="0">
              <a:buNone/>
              <a:defRPr sz="1600" b="1"/>
            </a:lvl3pPr>
            <a:lvl4pPr marL="1203442" indent="0">
              <a:buNone/>
              <a:defRPr sz="1400" b="1"/>
            </a:lvl4pPr>
            <a:lvl5pPr marL="1604589" indent="0">
              <a:buNone/>
              <a:defRPr sz="1400" b="1"/>
            </a:lvl5pPr>
            <a:lvl6pPr marL="2005736" indent="0">
              <a:buNone/>
              <a:defRPr sz="1400" b="1"/>
            </a:lvl6pPr>
            <a:lvl7pPr marL="2406884" indent="0">
              <a:buNone/>
              <a:defRPr sz="1400" b="1"/>
            </a:lvl7pPr>
            <a:lvl8pPr marL="2808031" indent="0">
              <a:buNone/>
              <a:defRPr sz="1400" b="1"/>
            </a:lvl8pPr>
            <a:lvl9pPr marL="3209178" indent="0">
              <a:buNone/>
              <a:defRPr sz="1400" b="1"/>
            </a:lvl9pPr>
          </a:lstStyle>
          <a:p>
            <a:pPr lvl="0"/>
            <a:r>
              <a:rPr lang="zh-CN" altLang="en-US"/>
              <a:t>单击此处编辑母版文本样式</a:t>
            </a:r>
          </a:p>
        </p:txBody>
      </p:sp>
      <p:sp>
        <p:nvSpPr>
          <p:cNvPr id="6" name="内容占位符 5"/>
          <p:cNvSpPr>
            <a:spLocks noGrp="1"/>
          </p:cNvSpPr>
          <p:nvPr>
            <p:ph sz="quarter" idx="4"/>
          </p:nvPr>
        </p:nvSpPr>
        <p:spPr>
          <a:xfrm>
            <a:off x="4572447" y="1598433"/>
            <a:ext cx="3978622"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dirty="0"/>
              <a:t>单击此处编辑母版标题样式</a:t>
            </a:r>
          </a:p>
        </p:txBody>
      </p:sp>
      <p:sp>
        <p:nvSpPr>
          <p:cNvPr id="3" name="文本占位符 2"/>
          <p:cNvSpPr>
            <a:spLocks noGrp="1"/>
          </p:cNvSpPr>
          <p:nvPr>
            <p:ph type="body" idx="1"/>
          </p:nvPr>
        </p:nvSpPr>
        <p:spPr>
          <a:xfrm>
            <a:off x="450056" y="1128237"/>
            <a:ext cx="3977060" cy="470195"/>
          </a:xfrm>
        </p:spPr>
        <p:txBody>
          <a:bodyPr anchor="b"/>
          <a:lstStyle>
            <a:lvl1pPr marL="0" indent="0">
              <a:buNone/>
              <a:defRPr sz="2100" b="1"/>
            </a:lvl1pPr>
            <a:lvl2pPr marL="401147" indent="0">
              <a:buNone/>
              <a:defRPr sz="1800" b="1"/>
            </a:lvl2pPr>
            <a:lvl3pPr marL="802295" indent="0">
              <a:buNone/>
              <a:defRPr sz="1600" b="1"/>
            </a:lvl3pPr>
            <a:lvl4pPr marL="1203442" indent="0">
              <a:buNone/>
              <a:defRPr sz="1400" b="1"/>
            </a:lvl4pPr>
            <a:lvl5pPr marL="1604589" indent="0">
              <a:buNone/>
              <a:defRPr sz="1400" b="1"/>
            </a:lvl5pPr>
            <a:lvl6pPr marL="2005736" indent="0">
              <a:buNone/>
              <a:defRPr sz="1400" b="1"/>
            </a:lvl6pPr>
            <a:lvl7pPr marL="2406884" indent="0">
              <a:buNone/>
              <a:defRPr sz="1400" b="1"/>
            </a:lvl7pPr>
            <a:lvl8pPr marL="2808031" indent="0">
              <a:buNone/>
              <a:defRPr sz="1400" b="1"/>
            </a:lvl8pPr>
            <a:lvl9pPr marL="3209178" indent="0">
              <a:buNone/>
              <a:defRPr sz="1400" b="1"/>
            </a:lvl9pPr>
          </a:lstStyle>
          <a:p>
            <a:pPr lvl="0"/>
            <a:r>
              <a:rPr lang="zh-CN" altLang="en-US"/>
              <a:t>单击此处编辑母版文本样式</a:t>
            </a:r>
          </a:p>
        </p:txBody>
      </p:sp>
      <p:sp>
        <p:nvSpPr>
          <p:cNvPr id="4" name="内容占位符 3"/>
          <p:cNvSpPr>
            <a:spLocks noGrp="1"/>
          </p:cNvSpPr>
          <p:nvPr>
            <p:ph sz="half" idx="2"/>
          </p:nvPr>
        </p:nvSpPr>
        <p:spPr>
          <a:xfrm>
            <a:off x="450056" y="1598433"/>
            <a:ext cx="3977060"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572447" y="1128237"/>
            <a:ext cx="3978622" cy="470195"/>
          </a:xfrm>
        </p:spPr>
        <p:txBody>
          <a:bodyPr anchor="b"/>
          <a:lstStyle>
            <a:lvl1pPr marL="0" indent="0">
              <a:buNone/>
              <a:defRPr sz="2100" b="1"/>
            </a:lvl1pPr>
            <a:lvl2pPr marL="401147" indent="0">
              <a:buNone/>
              <a:defRPr sz="1800" b="1"/>
            </a:lvl2pPr>
            <a:lvl3pPr marL="802295" indent="0">
              <a:buNone/>
              <a:defRPr sz="1600" b="1"/>
            </a:lvl3pPr>
            <a:lvl4pPr marL="1203442" indent="0">
              <a:buNone/>
              <a:defRPr sz="1400" b="1"/>
            </a:lvl4pPr>
            <a:lvl5pPr marL="1604589" indent="0">
              <a:buNone/>
              <a:defRPr sz="1400" b="1"/>
            </a:lvl5pPr>
            <a:lvl6pPr marL="2005736" indent="0">
              <a:buNone/>
              <a:defRPr sz="1400" b="1"/>
            </a:lvl6pPr>
            <a:lvl7pPr marL="2406884" indent="0">
              <a:buNone/>
              <a:defRPr sz="1400" b="1"/>
            </a:lvl7pPr>
            <a:lvl8pPr marL="2808031" indent="0">
              <a:buNone/>
              <a:defRPr sz="1400" b="1"/>
            </a:lvl8pPr>
            <a:lvl9pPr marL="3209178" indent="0">
              <a:buNone/>
              <a:defRPr sz="1400" b="1"/>
            </a:lvl9pPr>
          </a:lstStyle>
          <a:p>
            <a:pPr lvl="0"/>
            <a:r>
              <a:rPr lang="zh-CN" altLang="en-US"/>
              <a:t>单击此处编辑母版文本样式</a:t>
            </a:r>
          </a:p>
        </p:txBody>
      </p:sp>
      <p:sp>
        <p:nvSpPr>
          <p:cNvPr id="6" name="内容占位符 5"/>
          <p:cNvSpPr>
            <a:spLocks noGrp="1"/>
          </p:cNvSpPr>
          <p:nvPr>
            <p:ph sz="quarter" idx="4"/>
          </p:nvPr>
        </p:nvSpPr>
        <p:spPr>
          <a:xfrm>
            <a:off x="4572447" y="1598433"/>
            <a:ext cx="3978622"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TextBox 10"/>
          <p:cNvSpPr txBox="1"/>
          <p:nvPr userDrawn="1"/>
        </p:nvSpPr>
        <p:spPr>
          <a:xfrm>
            <a:off x="324098" y="4921883"/>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792870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0057" y="200679"/>
            <a:ext cx="2961308" cy="854053"/>
          </a:xfrm>
        </p:spPr>
        <p:txBody>
          <a:bodyPr anchor="b"/>
          <a:lstStyle>
            <a:lvl1pPr algn="l">
              <a:defRPr sz="1800" b="1"/>
            </a:lvl1pPr>
          </a:lstStyle>
          <a:p>
            <a:r>
              <a:rPr lang="zh-CN" altLang="en-US"/>
              <a:t>单击此处编辑母版标题样式</a:t>
            </a:r>
          </a:p>
        </p:txBody>
      </p:sp>
      <p:sp>
        <p:nvSpPr>
          <p:cNvPr id="3" name="内容占位符 2"/>
          <p:cNvSpPr>
            <a:spLocks noGrp="1"/>
          </p:cNvSpPr>
          <p:nvPr>
            <p:ph idx="1"/>
          </p:nvPr>
        </p:nvSpPr>
        <p:spPr>
          <a:xfrm>
            <a:off x="3519190" y="200679"/>
            <a:ext cx="5031879" cy="430176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0057" y="1054733"/>
            <a:ext cx="2961308" cy="3447714"/>
          </a:xfrm>
        </p:spPr>
        <p:txBody>
          <a:bodyPr/>
          <a:lstStyle>
            <a:lvl1pPr marL="0" indent="0">
              <a:buNone/>
              <a:defRPr sz="1200"/>
            </a:lvl1pPr>
            <a:lvl2pPr marL="401147" indent="0">
              <a:buNone/>
              <a:defRPr sz="1100"/>
            </a:lvl2pPr>
            <a:lvl3pPr marL="802295" indent="0">
              <a:buNone/>
              <a:defRPr sz="900"/>
            </a:lvl3pPr>
            <a:lvl4pPr marL="1203442" indent="0">
              <a:buNone/>
              <a:defRPr sz="800"/>
            </a:lvl4pPr>
            <a:lvl5pPr marL="1604589" indent="0">
              <a:buNone/>
              <a:defRPr sz="800"/>
            </a:lvl5pPr>
            <a:lvl6pPr marL="2005736" indent="0">
              <a:buNone/>
              <a:defRPr sz="800"/>
            </a:lvl6pPr>
            <a:lvl7pPr marL="2406884" indent="0">
              <a:buNone/>
              <a:defRPr sz="800"/>
            </a:lvl7pPr>
            <a:lvl8pPr marL="2808031" indent="0">
              <a:buNone/>
              <a:defRPr sz="800"/>
            </a:lvl8pPr>
            <a:lvl9pPr marL="3209178"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2021/5/13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9" name="等腰三角形 8"/>
          <p:cNvSpPr/>
          <p:nvPr userDrawn="1"/>
        </p:nvSpPr>
        <p:spPr>
          <a:xfrm flipV="1">
            <a:off x="2124298" y="-3096468"/>
            <a:ext cx="4536504" cy="4032448"/>
          </a:xfrm>
          <a:prstGeom prst="triangle">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userDrawn="1"/>
        </p:nvSpPr>
        <p:spPr>
          <a:xfrm>
            <a:off x="2124298" y="935980"/>
            <a:ext cx="4536504" cy="4104333"/>
          </a:xfrm>
          <a:prstGeom prst="triangle">
            <a:avLst/>
          </a:prstGeom>
          <a:solidFill>
            <a:srgbClr val="EAEAEA"/>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450056" y="201846"/>
            <a:ext cx="8101013" cy="840052"/>
          </a:xfrm>
          <a:prstGeom prst="rect">
            <a:avLst/>
          </a:prstGeom>
        </p:spPr>
        <p:txBody>
          <a:bodyPr vert="horz" lIns="80229" tIns="40115" rIns="80229" bIns="40115" rtlCol="0" anchor="ctr">
            <a:normAutofit/>
          </a:bodyPr>
          <a:lstStyle/>
          <a:p>
            <a:r>
              <a:rPr lang="zh-CN" altLang="en-US"/>
              <a:t>单击此处编辑母版标题样式</a:t>
            </a:r>
          </a:p>
        </p:txBody>
      </p:sp>
      <p:sp>
        <p:nvSpPr>
          <p:cNvPr id="3" name="文本占位符 2"/>
          <p:cNvSpPr>
            <a:spLocks noGrp="1"/>
          </p:cNvSpPr>
          <p:nvPr>
            <p:ph type="body" idx="1"/>
          </p:nvPr>
        </p:nvSpPr>
        <p:spPr>
          <a:xfrm>
            <a:off x="450056" y="1176073"/>
            <a:ext cx="8101013" cy="3326374"/>
          </a:xfrm>
          <a:prstGeom prst="rect">
            <a:avLst/>
          </a:prstGeom>
        </p:spPr>
        <p:txBody>
          <a:bodyPr vert="horz" lIns="80229" tIns="40115" rIns="80229" bIns="40115"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0056" y="4671624"/>
            <a:ext cx="2100263" cy="268350"/>
          </a:xfrm>
          <a:prstGeom prst="rect">
            <a:avLst/>
          </a:prstGeom>
        </p:spPr>
        <p:txBody>
          <a:bodyPr vert="horz" lIns="80229" tIns="40115" rIns="80229" bIns="40115" rtlCol="0" anchor="ctr"/>
          <a:lstStyle>
            <a:lvl1pPr algn="l">
              <a:defRPr sz="1100">
                <a:solidFill>
                  <a:schemeClr val="tx1">
                    <a:tint val="75000"/>
                  </a:schemeClr>
                </a:solidFill>
              </a:defRPr>
            </a:lvl1pPr>
          </a:lstStyle>
          <a:p>
            <a:fld id="{530820CF-B880-4189-942D-D702A7CBA730}" type="datetimeFigureOut">
              <a:rPr lang="zh-CN" altLang="en-US" smtClean="0"/>
              <a:t>2021/5/13</a:t>
            </a:fld>
            <a:endParaRPr lang="zh-CN" altLang="en-US"/>
          </a:p>
        </p:txBody>
      </p:sp>
      <p:sp>
        <p:nvSpPr>
          <p:cNvPr id="5" name="页脚占位符 4"/>
          <p:cNvSpPr>
            <a:spLocks noGrp="1"/>
          </p:cNvSpPr>
          <p:nvPr>
            <p:ph type="ftr" sz="quarter" idx="3"/>
          </p:nvPr>
        </p:nvSpPr>
        <p:spPr>
          <a:xfrm>
            <a:off x="3075385" y="4671624"/>
            <a:ext cx="2850356" cy="268350"/>
          </a:xfrm>
          <a:prstGeom prst="rect">
            <a:avLst/>
          </a:prstGeom>
        </p:spPr>
        <p:txBody>
          <a:bodyPr vert="horz" lIns="80229" tIns="40115" rIns="80229" bIns="40115" rtlCol="0" anchor="ctr"/>
          <a:lstStyle>
            <a:lvl1pPr algn="ctr">
              <a:defRPr sz="11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0806" y="4671624"/>
            <a:ext cx="2100263" cy="268350"/>
          </a:xfrm>
          <a:prstGeom prst="rect">
            <a:avLst/>
          </a:prstGeom>
        </p:spPr>
        <p:txBody>
          <a:bodyPr vert="horz" lIns="80229" tIns="40115" rIns="80229" bIns="40115" rtlCol="0" anchor="ctr"/>
          <a:lstStyle>
            <a:lvl1pPr algn="r">
              <a:defRPr sz="11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802295" rtl="0" eaLnBrk="1" latinLnBrk="0" hangingPunct="1">
        <a:spcBef>
          <a:spcPct val="0"/>
        </a:spcBef>
        <a:buNone/>
        <a:defRPr sz="3900" kern="1200">
          <a:solidFill>
            <a:schemeClr val="tx1"/>
          </a:solidFill>
          <a:latin typeface="+mj-lt"/>
          <a:ea typeface="+mj-ea"/>
          <a:cs typeface="+mj-cs"/>
        </a:defRPr>
      </a:lvl1pPr>
    </p:titleStyle>
    <p:bodyStyle>
      <a:lvl1pPr marL="300860" indent="-300860" algn="l" defTabSz="802295"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651864" indent="-250717" algn="l" defTabSz="802295"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1002868" indent="-200574" algn="l" defTabSz="80229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04015"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05163"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06310"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07457"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08605"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09752" indent="-200574" algn="l" defTabSz="80229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802295" rtl="0" eaLnBrk="1" latinLnBrk="0" hangingPunct="1">
        <a:defRPr sz="1600" kern="1200">
          <a:solidFill>
            <a:schemeClr val="tx1"/>
          </a:solidFill>
          <a:latin typeface="+mn-lt"/>
          <a:ea typeface="+mn-ea"/>
          <a:cs typeface="+mn-cs"/>
        </a:defRPr>
      </a:lvl1pPr>
      <a:lvl2pPr marL="401147" algn="l" defTabSz="802295" rtl="0" eaLnBrk="1" latinLnBrk="0" hangingPunct="1">
        <a:defRPr sz="1600" kern="1200">
          <a:solidFill>
            <a:schemeClr val="tx1"/>
          </a:solidFill>
          <a:latin typeface="+mn-lt"/>
          <a:ea typeface="+mn-ea"/>
          <a:cs typeface="+mn-cs"/>
        </a:defRPr>
      </a:lvl2pPr>
      <a:lvl3pPr marL="802295" algn="l" defTabSz="802295" rtl="0" eaLnBrk="1" latinLnBrk="0" hangingPunct="1">
        <a:defRPr sz="1600" kern="1200">
          <a:solidFill>
            <a:schemeClr val="tx1"/>
          </a:solidFill>
          <a:latin typeface="+mn-lt"/>
          <a:ea typeface="+mn-ea"/>
          <a:cs typeface="+mn-cs"/>
        </a:defRPr>
      </a:lvl3pPr>
      <a:lvl4pPr marL="1203442" algn="l" defTabSz="802295" rtl="0" eaLnBrk="1" latinLnBrk="0" hangingPunct="1">
        <a:defRPr sz="1600" kern="1200">
          <a:solidFill>
            <a:schemeClr val="tx1"/>
          </a:solidFill>
          <a:latin typeface="+mn-lt"/>
          <a:ea typeface="+mn-ea"/>
          <a:cs typeface="+mn-cs"/>
        </a:defRPr>
      </a:lvl4pPr>
      <a:lvl5pPr marL="1604589" algn="l" defTabSz="802295" rtl="0" eaLnBrk="1" latinLnBrk="0" hangingPunct="1">
        <a:defRPr sz="1600" kern="1200">
          <a:solidFill>
            <a:schemeClr val="tx1"/>
          </a:solidFill>
          <a:latin typeface="+mn-lt"/>
          <a:ea typeface="+mn-ea"/>
          <a:cs typeface="+mn-cs"/>
        </a:defRPr>
      </a:lvl5pPr>
      <a:lvl6pPr marL="2005736" algn="l" defTabSz="802295" rtl="0" eaLnBrk="1" latinLnBrk="0" hangingPunct="1">
        <a:defRPr sz="1600" kern="1200">
          <a:solidFill>
            <a:schemeClr val="tx1"/>
          </a:solidFill>
          <a:latin typeface="+mn-lt"/>
          <a:ea typeface="+mn-ea"/>
          <a:cs typeface="+mn-cs"/>
        </a:defRPr>
      </a:lvl6pPr>
      <a:lvl7pPr marL="2406884" algn="l" defTabSz="802295" rtl="0" eaLnBrk="1" latinLnBrk="0" hangingPunct="1">
        <a:defRPr sz="1600" kern="1200">
          <a:solidFill>
            <a:schemeClr val="tx1"/>
          </a:solidFill>
          <a:latin typeface="+mn-lt"/>
          <a:ea typeface="+mn-ea"/>
          <a:cs typeface="+mn-cs"/>
        </a:defRPr>
      </a:lvl7pPr>
      <a:lvl8pPr marL="2808031" algn="l" defTabSz="802295" rtl="0" eaLnBrk="1" latinLnBrk="0" hangingPunct="1">
        <a:defRPr sz="1600" kern="1200">
          <a:solidFill>
            <a:schemeClr val="tx1"/>
          </a:solidFill>
          <a:latin typeface="+mn-lt"/>
          <a:ea typeface="+mn-ea"/>
          <a:cs typeface="+mn-cs"/>
        </a:defRPr>
      </a:lvl8pPr>
      <a:lvl9pPr marL="3209178" algn="l" defTabSz="802295"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270239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802295" rtl="0" eaLnBrk="1" latinLnBrk="0" hangingPunct="1">
        <a:spcBef>
          <a:spcPct val="0"/>
        </a:spcBef>
        <a:buNone/>
        <a:defRPr sz="3900" kern="1200">
          <a:solidFill>
            <a:schemeClr val="tx1"/>
          </a:solidFill>
          <a:latin typeface="+mj-lt"/>
          <a:ea typeface="+mj-ea"/>
          <a:cs typeface="+mj-cs"/>
        </a:defRPr>
      </a:lvl1pPr>
    </p:titleStyle>
    <p:bodyStyle>
      <a:lvl1pPr marL="300860" indent="-300860" algn="l" defTabSz="80229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651864" indent="-250717" algn="l" defTabSz="802295"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02868" indent="-200574" algn="l" defTabSz="802295"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3pPr>
      <a:lvl4pPr marL="1404015"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05163"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06310"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07457"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08605"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09752" indent="-200574" algn="l" defTabSz="80229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802295" rtl="0" eaLnBrk="1" latinLnBrk="0" hangingPunct="1">
        <a:defRPr sz="1600" kern="1200">
          <a:solidFill>
            <a:schemeClr val="tx1"/>
          </a:solidFill>
          <a:latin typeface="+mn-lt"/>
          <a:ea typeface="+mn-ea"/>
          <a:cs typeface="+mn-cs"/>
        </a:defRPr>
      </a:lvl1pPr>
      <a:lvl2pPr marL="401147" algn="l" defTabSz="802295" rtl="0" eaLnBrk="1" latinLnBrk="0" hangingPunct="1">
        <a:defRPr sz="1600" kern="1200">
          <a:solidFill>
            <a:schemeClr val="tx1"/>
          </a:solidFill>
          <a:latin typeface="+mn-lt"/>
          <a:ea typeface="+mn-ea"/>
          <a:cs typeface="+mn-cs"/>
        </a:defRPr>
      </a:lvl2pPr>
      <a:lvl3pPr marL="802295" algn="l" defTabSz="802295" rtl="0" eaLnBrk="1" latinLnBrk="0" hangingPunct="1">
        <a:defRPr sz="1600" kern="1200">
          <a:solidFill>
            <a:schemeClr val="tx1"/>
          </a:solidFill>
          <a:latin typeface="+mn-lt"/>
          <a:ea typeface="+mn-ea"/>
          <a:cs typeface="+mn-cs"/>
        </a:defRPr>
      </a:lvl3pPr>
      <a:lvl4pPr marL="1203442" algn="l" defTabSz="802295" rtl="0" eaLnBrk="1" latinLnBrk="0" hangingPunct="1">
        <a:defRPr sz="1600" kern="1200">
          <a:solidFill>
            <a:schemeClr val="tx1"/>
          </a:solidFill>
          <a:latin typeface="+mn-lt"/>
          <a:ea typeface="+mn-ea"/>
          <a:cs typeface="+mn-cs"/>
        </a:defRPr>
      </a:lvl4pPr>
      <a:lvl5pPr marL="1604589" algn="l" defTabSz="802295" rtl="0" eaLnBrk="1" latinLnBrk="0" hangingPunct="1">
        <a:defRPr sz="1600" kern="1200">
          <a:solidFill>
            <a:schemeClr val="tx1"/>
          </a:solidFill>
          <a:latin typeface="+mn-lt"/>
          <a:ea typeface="+mn-ea"/>
          <a:cs typeface="+mn-cs"/>
        </a:defRPr>
      </a:lvl5pPr>
      <a:lvl6pPr marL="2005736" algn="l" defTabSz="802295" rtl="0" eaLnBrk="1" latinLnBrk="0" hangingPunct="1">
        <a:defRPr sz="1600" kern="1200">
          <a:solidFill>
            <a:schemeClr val="tx1"/>
          </a:solidFill>
          <a:latin typeface="+mn-lt"/>
          <a:ea typeface="+mn-ea"/>
          <a:cs typeface="+mn-cs"/>
        </a:defRPr>
      </a:lvl6pPr>
      <a:lvl7pPr marL="2406884" algn="l" defTabSz="802295" rtl="0" eaLnBrk="1" latinLnBrk="0" hangingPunct="1">
        <a:defRPr sz="1600" kern="1200">
          <a:solidFill>
            <a:schemeClr val="tx1"/>
          </a:solidFill>
          <a:latin typeface="+mn-lt"/>
          <a:ea typeface="+mn-ea"/>
          <a:cs typeface="+mn-cs"/>
        </a:defRPr>
      </a:lvl7pPr>
      <a:lvl8pPr marL="2808031" algn="l" defTabSz="802295" rtl="0" eaLnBrk="1" latinLnBrk="0" hangingPunct="1">
        <a:defRPr sz="1600" kern="1200">
          <a:solidFill>
            <a:schemeClr val="tx1"/>
          </a:solidFill>
          <a:latin typeface="+mn-lt"/>
          <a:ea typeface="+mn-ea"/>
          <a:cs typeface="+mn-cs"/>
        </a:defRPr>
      </a:lvl8pPr>
      <a:lvl9pPr marL="3209178" algn="l" defTabSz="80229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0.jpeg"/><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4.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3.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notesSlide" Target="../notesSlides/notesSlide4.xml"/><Relationship Id="rId5" Type="http://schemas.openxmlformats.org/officeDocument/2006/relationships/tags" Target="../tags/tag6.xml"/><Relationship Id="rId10" Type="http://schemas.openxmlformats.org/officeDocument/2006/relationships/slideLayout" Target="../slideLayouts/slideLayout1.xml"/><Relationship Id="rId4" Type="http://schemas.openxmlformats.org/officeDocument/2006/relationships/tags" Target="../tags/tag5.xml"/><Relationship Id="rId9" Type="http://schemas.openxmlformats.org/officeDocument/2006/relationships/tags" Target="../tags/tag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桌面\新建文件夹 (2)\5.15封面参考\复件 (35) 复件 4\cb961778f4b1fbd61.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9001125" cy="50631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6"/>
          <p:cNvSpPr/>
          <p:nvPr/>
        </p:nvSpPr>
        <p:spPr>
          <a:xfrm>
            <a:off x="1644707" y="1800076"/>
            <a:ext cx="5443641" cy="683603"/>
          </a:xfrm>
          <a:prstGeom prst="rect">
            <a:avLst/>
          </a:prstGeom>
        </p:spPr>
        <p:txBody>
          <a:bodyPr wrap="none" lIns="67391" tIns="33696" rIns="67391" bIns="33696">
            <a:spAutoFit/>
          </a:bodyPr>
          <a:lstStyle/>
          <a:p>
            <a:pPr algn="ctr">
              <a:defRPr/>
            </a:pPr>
            <a:r>
              <a:rPr lang="en-US" altLang="zh-CN" sz="4000" kern="0" dirty="0">
                <a:solidFill>
                  <a:srgbClr val="3B3837"/>
                </a:solidFill>
                <a:cs typeface="+mn-ea"/>
                <a:sym typeface="+mn-lt"/>
              </a:rPr>
              <a:t>BEST PPT TEMPLATES</a:t>
            </a:r>
            <a:endParaRPr lang="zh-CN" altLang="en-US" sz="4000" kern="0" dirty="0">
              <a:solidFill>
                <a:srgbClr val="3B3837"/>
              </a:solidFill>
              <a:cs typeface="+mn-ea"/>
              <a:sym typeface="+mn-lt"/>
            </a:endParaRPr>
          </a:p>
        </p:txBody>
      </p:sp>
      <p:sp>
        <p:nvSpPr>
          <p:cNvPr id="5" name="Rectangle 36"/>
          <p:cNvSpPr/>
          <p:nvPr/>
        </p:nvSpPr>
        <p:spPr>
          <a:xfrm>
            <a:off x="1706803" y="2637933"/>
            <a:ext cx="5272120" cy="314271"/>
          </a:xfrm>
          <a:prstGeom prst="rect">
            <a:avLst/>
          </a:prstGeom>
        </p:spPr>
        <p:txBody>
          <a:bodyPr wrap="none" lIns="67391" tIns="33696" rIns="67391" bIns="33696">
            <a:spAutoFit/>
          </a:bodyPr>
          <a:lstStyle/>
          <a:p>
            <a:pPr algn="ctr">
              <a:defRPr/>
            </a:pPr>
            <a:r>
              <a:rPr lang="en-US" altLang="zh-CN" sz="800" kern="0" dirty="0">
                <a:solidFill>
                  <a:srgbClr val="3B3837"/>
                </a:solidFill>
                <a:cs typeface="+mn-ea"/>
                <a:sym typeface="+mn-lt"/>
              </a:rPr>
              <a:t>Geometric three-dimensional academic </a:t>
            </a:r>
            <a:r>
              <a:rPr lang="en-US" altLang="zh-CN" sz="800" kern="0" dirty="0" err="1">
                <a:solidFill>
                  <a:srgbClr val="3B3837"/>
                </a:solidFill>
                <a:cs typeface="+mn-ea"/>
                <a:sym typeface="+mn-lt"/>
              </a:rPr>
              <a:t>reportGeometric</a:t>
            </a:r>
            <a:r>
              <a:rPr lang="en-US" altLang="zh-CN" sz="800" kern="0" dirty="0">
                <a:solidFill>
                  <a:srgbClr val="3B3837"/>
                </a:solidFill>
                <a:cs typeface="+mn-ea"/>
                <a:sym typeface="+mn-lt"/>
              </a:rPr>
              <a:t> three-dimensional academic report Geometric t</a:t>
            </a:r>
          </a:p>
          <a:p>
            <a:pPr algn="ctr">
              <a:defRPr/>
            </a:pPr>
            <a:r>
              <a:rPr lang="en-US" altLang="zh-CN" sz="800" kern="0" dirty="0" err="1">
                <a:solidFill>
                  <a:srgbClr val="3B3837"/>
                </a:solidFill>
                <a:cs typeface="+mn-ea"/>
                <a:sym typeface="+mn-lt"/>
              </a:rPr>
              <a:t>hree</a:t>
            </a:r>
            <a:r>
              <a:rPr lang="en-US" altLang="zh-CN" sz="800" kern="0" dirty="0">
                <a:solidFill>
                  <a:srgbClr val="3B3837"/>
                </a:solidFill>
                <a:cs typeface="+mn-ea"/>
                <a:sym typeface="+mn-lt"/>
              </a:rPr>
              <a:t>-dimensional academic </a:t>
            </a:r>
            <a:r>
              <a:rPr lang="en-US" altLang="zh-CN" sz="800" kern="0" dirty="0" err="1">
                <a:solidFill>
                  <a:srgbClr val="3B3837"/>
                </a:solidFill>
                <a:cs typeface="+mn-ea"/>
                <a:sym typeface="+mn-lt"/>
              </a:rPr>
              <a:t>reportGeometric</a:t>
            </a:r>
            <a:r>
              <a:rPr lang="en-US" altLang="zh-CN" sz="800" kern="0" dirty="0">
                <a:solidFill>
                  <a:srgbClr val="3B3837"/>
                </a:solidFill>
                <a:cs typeface="+mn-ea"/>
                <a:sym typeface="+mn-lt"/>
              </a:rPr>
              <a:t> three-dimensional academic report</a:t>
            </a:r>
            <a:endParaRPr lang="zh-CN" altLang="en-US" sz="800" kern="0" dirty="0">
              <a:solidFill>
                <a:srgbClr val="3B3837"/>
              </a:solidFill>
              <a:cs typeface="+mn-ea"/>
              <a:sym typeface="+mn-lt"/>
            </a:endParaRPr>
          </a:p>
        </p:txBody>
      </p:sp>
      <p:cxnSp>
        <p:nvCxnSpPr>
          <p:cNvPr id="12" name="直接连接符 11"/>
          <p:cNvCxnSpPr>
            <a:cxnSpLocks/>
          </p:cNvCxnSpPr>
          <p:nvPr/>
        </p:nvCxnSpPr>
        <p:spPr>
          <a:xfrm>
            <a:off x="3132410" y="3218933"/>
            <a:ext cx="2592288"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6" name="Rectangle 36"/>
          <p:cNvSpPr/>
          <p:nvPr/>
        </p:nvSpPr>
        <p:spPr>
          <a:xfrm>
            <a:off x="3909269" y="3074917"/>
            <a:ext cx="839817" cy="237327"/>
          </a:xfrm>
          <a:prstGeom prst="rect">
            <a:avLst/>
          </a:prstGeom>
          <a:solidFill>
            <a:srgbClr val="F1F1F1"/>
          </a:solidFill>
        </p:spPr>
        <p:txBody>
          <a:bodyPr wrap="none" lIns="67391" tIns="33696" rIns="67391" bIns="33696">
            <a:spAutoFit/>
          </a:bodyPr>
          <a:lstStyle/>
          <a:p>
            <a:pPr algn="ctr">
              <a:defRPr/>
            </a:pPr>
            <a:r>
              <a:rPr lang="en-US" altLang="zh-CN" sz="1100" kern="0" dirty="0">
                <a:solidFill>
                  <a:srgbClr val="3B3837"/>
                </a:solidFill>
                <a:cs typeface="+mn-ea"/>
                <a:sym typeface="+mn-lt"/>
              </a:rPr>
              <a:t>jpppt.com</a:t>
            </a:r>
            <a:endParaRPr lang="zh-CN" altLang="en-US" sz="1100" kern="0" dirty="0">
              <a:solidFill>
                <a:srgbClr val="3B3837"/>
              </a:solidFill>
              <a:cs typeface="+mn-ea"/>
              <a:sym typeface="+mn-lt"/>
            </a:endParaRPr>
          </a:p>
        </p:txBody>
      </p:sp>
      <p:sp>
        <p:nvSpPr>
          <p:cNvPr id="7" name="Rounded Rectangle 7">
            <a:extLst>
              <a:ext uri="{FF2B5EF4-FFF2-40B4-BE49-F238E27FC236}">
                <a16:creationId xmlns:a16="http://schemas.microsoft.com/office/drawing/2014/main" id="{BBE9AB99-CD0D-4707-A65F-73360895ED69}"/>
              </a:ext>
            </a:extLst>
          </p:cNvPr>
          <p:cNvSpPr/>
          <p:nvPr/>
        </p:nvSpPr>
        <p:spPr>
          <a:xfrm>
            <a:off x="7380882" y="375649"/>
            <a:ext cx="1145455" cy="360040"/>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LOGO</a:t>
            </a:r>
            <a:endParaRPr lang="ko-KR" altLang="en-US" sz="2000" dirty="0"/>
          </a:p>
        </p:txBody>
      </p:sp>
      <p:sp>
        <p:nvSpPr>
          <p:cNvPr id="8" name="TextBox 3">
            <a:hlinkClick r:id="rId4"/>
            <a:extLst>
              <a:ext uri="{FF2B5EF4-FFF2-40B4-BE49-F238E27FC236}">
                <a16:creationId xmlns:a16="http://schemas.microsoft.com/office/drawing/2014/main" id="{D305BE9D-44B2-41E1-86AC-1D505D0217A5}"/>
              </a:ext>
            </a:extLst>
          </p:cNvPr>
          <p:cNvSpPr txBox="1"/>
          <p:nvPr/>
        </p:nvSpPr>
        <p:spPr>
          <a:xfrm>
            <a:off x="1915755" y="4772517"/>
            <a:ext cx="5169613" cy="246221"/>
          </a:xfrm>
          <a:prstGeom prst="rect">
            <a:avLst/>
          </a:prstGeom>
          <a:noFill/>
        </p:spPr>
        <p:txBody>
          <a:bodyPr wrap="square" rtlCol="0">
            <a:spAutoFit/>
          </a:bodyPr>
          <a:lstStyle/>
          <a:p>
            <a:pPr algn="ctr"/>
            <a:r>
              <a:rPr lang="en-US" altLang="zh-CN" sz="1000" dirty="0">
                <a:solidFill>
                  <a:schemeClr val="bg1">
                    <a:lumMod val="75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lumMod val="75000"/>
                </a:schemeClr>
              </a:solidFill>
              <a:cs typeface="Arial" pitchFamily="34" charset="0"/>
            </a:endParaRPr>
          </a:p>
        </p:txBody>
      </p:sp>
    </p:spTree>
    <p:extLst>
      <p:ext uri="{BB962C8B-B14F-4D97-AF65-F5344CB8AC3E}">
        <p14:creationId xmlns:p14="http://schemas.microsoft.com/office/powerpoint/2010/main" val="2756949035"/>
      </p:ext>
    </p:extLst>
  </p:cSld>
  <p:clrMapOvr>
    <a:masterClrMapping/>
  </p:clrMapOvr>
  <mc:AlternateContent xmlns:mc="http://schemas.openxmlformats.org/markup-compatibility/2006" xmlns:p14="http://schemas.microsoft.com/office/powerpoint/2010/main">
    <mc:Choice Requires="p14">
      <p:transition spd="med" p14:dur="700" advTm="6903">
        <p:fade/>
      </p:transition>
    </mc:Choice>
    <mc:Fallback xmlns:ahyp="http://schemas.microsoft.com/office/drawing/2018/hyperlinkcolor" xmlns:a16="http://schemas.microsoft.com/office/drawing/2014/main" xmlns:a14="http://schemas.microsoft.com/office/drawing/2010/main" xmlns="">
      <p:transition spd="med" advTm="690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1250"/>
                            </p:stCondLst>
                            <p:childTnLst>
                              <p:par>
                                <p:cTn id="13" presetID="34" presetClass="emph" presetSubtype="0" fill="hold" grpId="1" nodeType="after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4"/>
                                        </p:tgtEl>
                                        <p:attrNameLst>
                                          <p:attrName>ppt_x</p:attrName>
                                          <p:attrName>ppt_y</p:attrName>
                                        </p:attrNameLst>
                                      </p:cBhvr>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par>
                          <p:cTn id="19" fill="hold">
                            <p:stCondLst>
                              <p:cond delay="2500"/>
                            </p:stCondLst>
                            <p:childTnLst>
                              <p:par>
                                <p:cTn id="20" presetID="37"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900" decel="100000" fill="hold"/>
                                        <p:tgtEl>
                                          <p:spTgt spid="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4000"/>
                            </p:stCondLst>
                            <p:childTnLst>
                              <p:par>
                                <p:cTn id="31" presetID="16" presetClass="entr" presetSubtype="21"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par>
                          <p:cTn id="34" fill="hold">
                            <p:stCondLst>
                              <p:cond delay="4500"/>
                            </p:stCondLst>
                            <p:childTnLst>
                              <p:par>
                                <p:cTn id="35" presetID="2" presetClass="exit" presetSubtype="4" fill="hold" grpId="2" nodeType="afterEffect">
                                  <p:stCondLst>
                                    <p:cond delay="0"/>
                                  </p:stCondLst>
                                  <p:iterate type="lt">
                                    <p:tmPct val="0"/>
                                  </p:iterate>
                                  <p:childTnLst>
                                    <p:anim calcmode="lin" valueType="num">
                                      <p:cBhvr additive="base">
                                        <p:cTn id="36" dur="500"/>
                                        <p:tgtEl>
                                          <p:spTgt spid="4"/>
                                        </p:tgtEl>
                                        <p:attrNameLst>
                                          <p:attrName>ppt_x</p:attrName>
                                        </p:attrNameLst>
                                      </p:cBhvr>
                                      <p:tavLst>
                                        <p:tav tm="0">
                                          <p:val>
                                            <p:strVal val="ppt_x"/>
                                          </p:val>
                                        </p:tav>
                                        <p:tav tm="100000">
                                          <p:val>
                                            <p:strVal val="ppt_x"/>
                                          </p:val>
                                        </p:tav>
                                      </p:tavLst>
                                    </p:anim>
                                    <p:anim calcmode="lin" valueType="num">
                                      <p:cBhvr additive="base">
                                        <p:cTn id="37" dur="500"/>
                                        <p:tgtEl>
                                          <p:spTgt spid="4"/>
                                        </p:tgtEl>
                                        <p:attrNameLst>
                                          <p:attrName>ppt_y</p:attrName>
                                        </p:attrNameLst>
                                      </p:cBhvr>
                                      <p:tavLst>
                                        <p:tav tm="0">
                                          <p:val>
                                            <p:strVal val="ppt_y"/>
                                          </p:val>
                                        </p:tav>
                                        <p:tav tm="100000">
                                          <p:val>
                                            <p:strVal val="1+ppt_h/2"/>
                                          </p:val>
                                        </p:tav>
                                      </p:tavLst>
                                    </p:anim>
                                    <p:set>
                                      <p:cBhvr>
                                        <p:cTn id="38" dur="1" fill="hold">
                                          <p:stCondLst>
                                            <p:cond delay="499"/>
                                          </p:stCondLst>
                                        </p:cTn>
                                        <p:tgtEl>
                                          <p:spTgt spid="4"/>
                                        </p:tgtEl>
                                        <p:attrNameLst>
                                          <p:attrName>style.visibility</p:attrName>
                                        </p:attrNameLst>
                                      </p:cBhvr>
                                      <p:to>
                                        <p:strVal val="hidden"/>
                                      </p:to>
                                    </p:set>
                                  </p:childTnLst>
                                </p:cTn>
                              </p:par>
                            </p:childTnLst>
                          </p:cTn>
                        </p:par>
                        <p:par>
                          <p:cTn id="39" fill="hold">
                            <p:stCondLst>
                              <p:cond delay="5000"/>
                            </p:stCondLst>
                            <p:childTnLst>
                              <p:par>
                                <p:cTn id="40" presetID="2" presetClass="exit" presetSubtype="2" fill="hold" grpId="1" nodeType="afterEffect">
                                  <p:stCondLst>
                                    <p:cond delay="0"/>
                                  </p:stCondLst>
                                  <p:childTnLst>
                                    <p:anim calcmode="lin" valueType="num">
                                      <p:cBhvr additive="base">
                                        <p:cTn id="41" dur="500"/>
                                        <p:tgtEl>
                                          <p:spTgt spid="5"/>
                                        </p:tgtEl>
                                        <p:attrNameLst>
                                          <p:attrName>ppt_x</p:attrName>
                                        </p:attrNameLst>
                                      </p:cBhvr>
                                      <p:tavLst>
                                        <p:tav tm="0">
                                          <p:val>
                                            <p:strVal val="ppt_x"/>
                                          </p:val>
                                        </p:tav>
                                        <p:tav tm="100000">
                                          <p:val>
                                            <p:strVal val="1+ppt_w/2"/>
                                          </p:val>
                                        </p:tav>
                                      </p:tavLst>
                                    </p:anim>
                                    <p:anim calcmode="lin" valueType="num">
                                      <p:cBhvr additive="base">
                                        <p:cTn id="42" dur="500"/>
                                        <p:tgtEl>
                                          <p:spTgt spid="5"/>
                                        </p:tgtEl>
                                        <p:attrNameLst>
                                          <p:attrName>ppt_y</p:attrName>
                                        </p:attrNameLst>
                                      </p:cBhvr>
                                      <p:tavLst>
                                        <p:tav tm="0">
                                          <p:val>
                                            <p:strVal val="ppt_y"/>
                                          </p:val>
                                        </p:tav>
                                        <p:tav tm="100000">
                                          <p:val>
                                            <p:strVal val="ppt_y"/>
                                          </p:val>
                                        </p:tav>
                                      </p:tavLst>
                                    </p:anim>
                                    <p:set>
                                      <p:cBhvr>
                                        <p:cTn id="43" dur="1" fill="hold">
                                          <p:stCondLst>
                                            <p:cond delay="499"/>
                                          </p:stCondLst>
                                        </p:cTn>
                                        <p:tgtEl>
                                          <p:spTgt spid="5"/>
                                        </p:tgtEl>
                                        <p:attrNameLst>
                                          <p:attrName>style.visibility</p:attrName>
                                        </p:attrNameLst>
                                      </p:cBhvr>
                                      <p:to>
                                        <p:strVal val="hidden"/>
                                      </p:to>
                                    </p:set>
                                  </p:childTnLst>
                                </p:cTn>
                              </p:par>
                            </p:childTnLst>
                          </p:cTn>
                        </p:par>
                        <p:par>
                          <p:cTn id="44" fill="hold">
                            <p:stCondLst>
                              <p:cond delay="5500"/>
                            </p:stCondLst>
                            <p:childTnLst>
                              <p:par>
                                <p:cTn id="45" presetID="9" presetClass="exit" presetSubtype="0" fill="hold" grpId="1" nodeType="afterEffect">
                                  <p:stCondLst>
                                    <p:cond delay="0"/>
                                  </p:stCondLst>
                                  <p:childTnLst>
                                    <p:animEffect transition="out" filter="dissolve">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6000"/>
                            </p:stCondLst>
                            <p:childTnLst>
                              <p:par>
                                <p:cTn id="49" presetID="55" presetClass="exit" presetSubtype="0" fill="hold" nodeType="afterEffect">
                                  <p:stCondLst>
                                    <p:cond delay="0"/>
                                  </p:stCondLst>
                                  <p:childTnLst>
                                    <p:anim calcmode="lin" valueType="num">
                                      <p:cBhvr>
                                        <p:cTn id="50" dur="1000"/>
                                        <p:tgtEl>
                                          <p:spTgt spid="12"/>
                                        </p:tgtEl>
                                        <p:attrNameLst>
                                          <p:attrName>ppt_w</p:attrName>
                                        </p:attrNameLst>
                                      </p:cBhvr>
                                      <p:tavLst>
                                        <p:tav tm="0">
                                          <p:val>
                                            <p:strVal val="ppt_w"/>
                                          </p:val>
                                        </p:tav>
                                        <p:tav tm="100000">
                                          <p:val>
                                            <p:strVal val="ppt_w*0.70"/>
                                          </p:val>
                                        </p:tav>
                                      </p:tavLst>
                                    </p:anim>
                                    <p:anim calcmode="lin" valueType="num">
                                      <p:cBhvr>
                                        <p:cTn id="51" dur="1000"/>
                                        <p:tgtEl>
                                          <p:spTgt spid="12"/>
                                        </p:tgtEl>
                                        <p:attrNameLst>
                                          <p:attrName>ppt_h</p:attrName>
                                        </p:attrNameLst>
                                      </p:cBhvr>
                                      <p:tavLst>
                                        <p:tav tm="0">
                                          <p:val>
                                            <p:strVal val="ppt_h"/>
                                          </p:val>
                                        </p:tav>
                                        <p:tav tm="100000">
                                          <p:val>
                                            <p:strVal val="ppt_h"/>
                                          </p:val>
                                        </p:tav>
                                      </p:tavLst>
                                    </p:anim>
                                    <p:animEffect transition="out" filter="fade">
                                      <p:cBhvr>
                                        <p:cTn id="52" dur="1000"/>
                                        <p:tgtEl>
                                          <p:spTgt spid="12"/>
                                        </p:tgtEl>
                                      </p:cBhvr>
                                    </p:animEffect>
                                    <p:set>
                                      <p:cBhvr>
                                        <p:cTn id="53"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燕尾形 1"/>
          <p:cNvSpPr/>
          <p:nvPr/>
        </p:nvSpPr>
        <p:spPr>
          <a:xfrm rot="5400000">
            <a:off x="5334947" y="2784034"/>
            <a:ext cx="246152" cy="28345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rtlCol="0" anchor="ctr"/>
          <a:lstStyle/>
          <a:p>
            <a:pPr algn="ctr"/>
            <a:endParaRPr lang="zh-CN" altLang="en-US" sz="2400">
              <a:solidFill>
                <a:schemeClr val="tx1"/>
              </a:solidFill>
              <a:cs typeface="+mn-ea"/>
              <a:sym typeface="+mn-lt"/>
            </a:endParaRPr>
          </a:p>
        </p:txBody>
      </p:sp>
      <p:sp>
        <p:nvSpPr>
          <p:cNvPr id="3" name="燕尾形 2"/>
          <p:cNvSpPr/>
          <p:nvPr/>
        </p:nvSpPr>
        <p:spPr>
          <a:xfrm>
            <a:off x="4358836" y="1779435"/>
            <a:ext cx="247267" cy="28218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rtlCol="0" anchor="ctr"/>
          <a:lstStyle/>
          <a:p>
            <a:pPr algn="ctr"/>
            <a:endParaRPr lang="zh-CN" altLang="en-US" sz="2400">
              <a:solidFill>
                <a:schemeClr val="tx1"/>
              </a:solidFill>
              <a:cs typeface="+mn-ea"/>
              <a:sym typeface="+mn-lt"/>
            </a:endParaRPr>
          </a:p>
        </p:txBody>
      </p:sp>
      <p:sp>
        <p:nvSpPr>
          <p:cNvPr id="4" name="燕尾形 3"/>
          <p:cNvSpPr/>
          <p:nvPr/>
        </p:nvSpPr>
        <p:spPr>
          <a:xfrm rot="16200000">
            <a:off x="3420002" y="2836565"/>
            <a:ext cx="246152" cy="28345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rtlCol="0" anchor="ctr"/>
          <a:lstStyle/>
          <a:p>
            <a:pPr algn="ctr"/>
            <a:endParaRPr lang="zh-CN" altLang="en-US" sz="2400">
              <a:solidFill>
                <a:schemeClr val="tx1"/>
              </a:solidFill>
              <a:cs typeface="+mn-ea"/>
              <a:sym typeface="+mn-lt"/>
            </a:endParaRPr>
          </a:p>
        </p:txBody>
      </p:sp>
      <p:sp>
        <p:nvSpPr>
          <p:cNvPr id="5" name="燕尾形 4"/>
          <p:cNvSpPr/>
          <p:nvPr/>
        </p:nvSpPr>
        <p:spPr>
          <a:xfrm rot="10800000">
            <a:off x="4395027" y="3789940"/>
            <a:ext cx="247267" cy="28218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rtlCol="0" anchor="ctr"/>
          <a:lstStyle/>
          <a:p>
            <a:pPr algn="ctr"/>
            <a:endParaRPr lang="zh-CN" altLang="en-US" sz="2400">
              <a:solidFill>
                <a:schemeClr val="tx1"/>
              </a:solidFill>
              <a:cs typeface="+mn-ea"/>
              <a:sym typeface="+mn-lt"/>
            </a:endParaRPr>
          </a:p>
        </p:txBody>
      </p:sp>
      <p:grpSp>
        <p:nvGrpSpPr>
          <p:cNvPr id="6" name="组合 5"/>
          <p:cNvGrpSpPr/>
          <p:nvPr/>
        </p:nvGrpSpPr>
        <p:grpSpPr>
          <a:xfrm>
            <a:off x="3011593" y="1391437"/>
            <a:ext cx="1062966" cy="1058175"/>
            <a:chOff x="3059001" y="1005605"/>
            <a:chExt cx="1080120" cy="1080120"/>
          </a:xfrm>
          <a:solidFill>
            <a:schemeClr val="tx1">
              <a:lumMod val="65000"/>
              <a:lumOff val="35000"/>
            </a:schemeClr>
          </a:solidFill>
        </p:grpSpPr>
        <p:sp>
          <p:nvSpPr>
            <p:cNvPr id="7" name="矩形 6"/>
            <p:cNvSpPr/>
            <p:nvPr/>
          </p:nvSpPr>
          <p:spPr>
            <a:xfrm>
              <a:off x="3059001" y="1005605"/>
              <a:ext cx="1080120" cy="10801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8" name="矩形 7"/>
            <p:cNvSpPr/>
            <p:nvPr/>
          </p:nvSpPr>
          <p:spPr>
            <a:xfrm>
              <a:off x="3059001" y="1253277"/>
              <a:ext cx="1044116" cy="596902"/>
            </a:xfrm>
            <a:prstGeom prst="rect">
              <a:avLst/>
            </a:prstGeom>
            <a:grpFill/>
          </p:spPr>
          <p:txBody>
            <a:bodyPr wrap="square">
              <a:spAutoFit/>
            </a:bodyPr>
            <a:lstStyle/>
            <a:p>
              <a:pPr lvl="0" algn="ctr"/>
              <a:r>
                <a:rPr lang="zh-CN" altLang="en-US" sz="1600" dirty="0">
                  <a:solidFill>
                    <a:schemeClr val="bg1"/>
                  </a:solidFill>
                  <a:cs typeface="+mn-ea"/>
                  <a:sym typeface="+mn-lt"/>
                </a:rPr>
                <a:t>Add a text title</a:t>
              </a:r>
            </a:p>
          </p:txBody>
        </p:sp>
      </p:grpSp>
      <p:grpSp>
        <p:nvGrpSpPr>
          <p:cNvPr id="9" name="组合 8"/>
          <p:cNvGrpSpPr/>
          <p:nvPr/>
        </p:nvGrpSpPr>
        <p:grpSpPr>
          <a:xfrm>
            <a:off x="4926539" y="1391437"/>
            <a:ext cx="1062966" cy="1058175"/>
            <a:chOff x="5004849" y="1005605"/>
            <a:chExt cx="1080120" cy="1080120"/>
          </a:xfrm>
          <a:solidFill>
            <a:schemeClr val="tx1">
              <a:lumMod val="65000"/>
              <a:lumOff val="35000"/>
            </a:schemeClr>
          </a:solidFill>
        </p:grpSpPr>
        <p:sp>
          <p:nvSpPr>
            <p:cNvPr id="10" name="矩形 9"/>
            <p:cNvSpPr/>
            <p:nvPr/>
          </p:nvSpPr>
          <p:spPr>
            <a:xfrm>
              <a:off x="5004849" y="1005605"/>
              <a:ext cx="1080120" cy="10801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1" name="矩形 10"/>
            <p:cNvSpPr/>
            <p:nvPr/>
          </p:nvSpPr>
          <p:spPr>
            <a:xfrm>
              <a:off x="5022851" y="1261954"/>
              <a:ext cx="1044116" cy="596902"/>
            </a:xfrm>
            <a:prstGeom prst="rect">
              <a:avLst/>
            </a:prstGeom>
            <a:grpFill/>
          </p:spPr>
          <p:txBody>
            <a:bodyPr wrap="square">
              <a:spAutoFit/>
            </a:bodyPr>
            <a:lstStyle/>
            <a:p>
              <a:pPr lvl="0" algn="ctr"/>
              <a:r>
                <a:rPr lang="zh-CN" altLang="en-US" sz="1600" dirty="0">
                  <a:solidFill>
                    <a:schemeClr val="bg1"/>
                  </a:solidFill>
                  <a:cs typeface="+mn-ea"/>
                  <a:sym typeface="+mn-lt"/>
                </a:rPr>
                <a:t>Add a text title</a:t>
              </a:r>
            </a:p>
          </p:txBody>
        </p:sp>
      </p:grpSp>
      <p:grpSp>
        <p:nvGrpSpPr>
          <p:cNvPr id="12" name="组合 11"/>
          <p:cNvGrpSpPr/>
          <p:nvPr/>
        </p:nvGrpSpPr>
        <p:grpSpPr>
          <a:xfrm>
            <a:off x="3011593" y="3401942"/>
            <a:ext cx="1062966" cy="1058175"/>
            <a:chOff x="3059001" y="3057804"/>
            <a:chExt cx="1080120" cy="1080120"/>
          </a:xfrm>
          <a:solidFill>
            <a:schemeClr val="tx1">
              <a:lumMod val="65000"/>
              <a:lumOff val="35000"/>
            </a:schemeClr>
          </a:solidFill>
        </p:grpSpPr>
        <p:sp>
          <p:nvSpPr>
            <p:cNvPr id="13" name="矩形 12"/>
            <p:cNvSpPr/>
            <p:nvPr/>
          </p:nvSpPr>
          <p:spPr>
            <a:xfrm>
              <a:off x="3059001" y="3057804"/>
              <a:ext cx="1080120" cy="10801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4" name="矩形 13"/>
            <p:cNvSpPr/>
            <p:nvPr/>
          </p:nvSpPr>
          <p:spPr>
            <a:xfrm>
              <a:off x="3059001" y="3305476"/>
              <a:ext cx="1044116" cy="596902"/>
            </a:xfrm>
            <a:prstGeom prst="rect">
              <a:avLst/>
            </a:prstGeom>
            <a:grpFill/>
          </p:spPr>
          <p:txBody>
            <a:bodyPr wrap="square">
              <a:spAutoFit/>
            </a:bodyPr>
            <a:lstStyle/>
            <a:p>
              <a:pPr lvl="0" algn="ctr"/>
              <a:r>
                <a:rPr lang="zh-CN" altLang="en-US" sz="1600" dirty="0">
                  <a:solidFill>
                    <a:schemeClr val="bg1"/>
                  </a:solidFill>
                  <a:cs typeface="+mn-ea"/>
                  <a:sym typeface="+mn-lt"/>
                </a:rPr>
                <a:t>Add a text title</a:t>
              </a:r>
            </a:p>
          </p:txBody>
        </p:sp>
      </p:grpSp>
      <p:grpSp>
        <p:nvGrpSpPr>
          <p:cNvPr id="15" name="组合 14"/>
          <p:cNvGrpSpPr/>
          <p:nvPr/>
        </p:nvGrpSpPr>
        <p:grpSpPr>
          <a:xfrm>
            <a:off x="4926539" y="3401942"/>
            <a:ext cx="1062966" cy="1058175"/>
            <a:chOff x="5004849" y="3057804"/>
            <a:chExt cx="1080120" cy="1080120"/>
          </a:xfrm>
          <a:solidFill>
            <a:schemeClr val="tx1">
              <a:lumMod val="65000"/>
              <a:lumOff val="35000"/>
            </a:schemeClr>
          </a:solidFill>
        </p:grpSpPr>
        <p:sp>
          <p:nvSpPr>
            <p:cNvPr id="16" name="矩形 15"/>
            <p:cNvSpPr/>
            <p:nvPr/>
          </p:nvSpPr>
          <p:spPr>
            <a:xfrm>
              <a:off x="5004849" y="3057804"/>
              <a:ext cx="1080120" cy="10801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7" name="矩形 16"/>
            <p:cNvSpPr/>
            <p:nvPr/>
          </p:nvSpPr>
          <p:spPr>
            <a:xfrm>
              <a:off x="5022851" y="3314153"/>
              <a:ext cx="1044116" cy="596902"/>
            </a:xfrm>
            <a:prstGeom prst="rect">
              <a:avLst/>
            </a:prstGeom>
            <a:grpFill/>
          </p:spPr>
          <p:txBody>
            <a:bodyPr wrap="square">
              <a:spAutoFit/>
            </a:bodyPr>
            <a:lstStyle/>
            <a:p>
              <a:pPr lvl="0" algn="ctr"/>
              <a:r>
                <a:rPr lang="zh-CN" altLang="en-US" sz="1600" dirty="0">
                  <a:solidFill>
                    <a:schemeClr val="bg1"/>
                  </a:solidFill>
                  <a:cs typeface="+mn-ea"/>
                  <a:sym typeface="+mn-lt"/>
                </a:rPr>
                <a:t>Add a text title</a:t>
              </a:r>
            </a:p>
          </p:txBody>
        </p:sp>
      </p:grpSp>
      <p:sp>
        <p:nvSpPr>
          <p:cNvPr id="18" name="文本框 7"/>
          <p:cNvSpPr txBox="1">
            <a:spLocks noChangeArrowheads="1"/>
          </p:cNvSpPr>
          <p:nvPr/>
        </p:nvSpPr>
        <p:spPr bwMode="auto">
          <a:xfrm>
            <a:off x="6005420" y="1526163"/>
            <a:ext cx="2692848" cy="80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lstStyle>
            <a:lvl1pPr>
              <a:defRPr sz="3200">
                <a:solidFill>
                  <a:schemeClr val="tx1"/>
                </a:solidFill>
                <a:latin typeface="Arial Narrow" pitchFamily="34" charset="0"/>
                <a:ea typeface="微软雅黑" pitchFamily="34" charset="-122"/>
              </a:defRPr>
            </a:lvl1pPr>
            <a:lvl2pPr>
              <a:defRPr sz="2800">
                <a:solidFill>
                  <a:schemeClr val="tx1"/>
                </a:solidFill>
                <a:latin typeface="Arial Narrow" pitchFamily="34" charset="0"/>
                <a:ea typeface="微软雅黑" pitchFamily="34" charset="-122"/>
              </a:defRPr>
            </a:lvl2pPr>
            <a:lvl3pPr>
              <a:defRPr sz="2400">
                <a:solidFill>
                  <a:schemeClr val="tx1"/>
                </a:solidFill>
                <a:latin typeface="Arial Narrow" pitchFamily="34" charset="0"/>
                <a:ea typeface="微软雅黑" pitchFamily="34" charset="-122"/>
              </a:defRPr>
            </a:lvl3pPr>
            <a:lvl4pPr>
              <a:defRPr sz="2000">
                <a:solidFill>
                  <a:schemeClr val="tx1"/>
                </a:solidFill>
                <a:latin typeface="Arial Narrow" pitchFamily="34" charset="0"/>
                <a:ea typeface="微软雅黑" pitchFamily="34" charset="-122"/>
              </a:defRPr>
            </a:lvl4pPr>
            <a:lvl5pPr>
              <a:defRPr sz="2000">
                <a:solidFill>
                  <a:schemeClr val="tx1"/>
                </a:solidFill>
                <a:latin typeface="Arial Narrow" pitchFamily="34" charset="0"/>
                <a:ea typeface="微软雅黑" pitchFamily="34" charset="-122"/>
              </a:defRPr>
            </a:lvl5pPr>
            <a:lvl6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6pPr>
            <a:lvl7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7pPr>
            <a:lvl8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8pPr>
            <a:lvl9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9pPr>
          </a:lstStyle>
          <a:p>
            <a:pPr eaLnBrk="1" hangingPunct="1"/>
            <a:r>
              <a:rPr lang="zh-CN" altLang="en-US" sz="1400" b="1" dirty="0">
                <a:solidFill>
                  <a:schemeClr val="tx1">
                    <a:lumMod val="50000"/>
                    <a:lumOff val="50000"/>
                  </a:schemeClr>
                </a:solidFill>
                <a:latin typeface="+mn-lt"/>
                <a:ea typeface="+mn-ea"/>
                <a:cs typeface="+mn-ea"/>
                <a:sym typeface="+mn-lt"/>
              </a:rPr>
              <a:t>Add text messages</a:t>
            </a:r>
            <a:endParaRPr lang="en-US" altLang="zh-CN" sz="1400" b="1" dirty="0">
              <a:solidFill>
                <a:schemeClr val="tx1">
                  <a:lumMod val="50000"/>
                  <a:lumOff val="50000"/>
                </a:schemeClr>
              </a:solidFill>
              <a:latin typeface="+mn-lt"/>
              <a:ea typeface="+mn-ea"/>
              <a:cs typeface="+mn-ea"/>
              <a:sym typeface="+mn-lt"/>
            </a:endParaRPr>
          </a:p>
          <a:p>
            <a:pPr>
              <a:lnSpc>
                <a:spcPct val="150000"/>
              </a:lnSpc>
              <a:spcBef>
                <a:spcPts val="295"/>
              </a:spcBef>
            </a:pPr>
            <a:r>
              <a:rPr lang="zh-CN" altLang="en-US" sz="1200" dirty="0">
                <a:solidFill>
                  <a:schemeClr val="tx1">
                    <a:lumMod val="50000"/>
                    <a:lumOff val="50000"/>
                  </a:schemeClr>
                </a:solidFill>
                <a:latin typeface="+mn-lt"/>
                <a:ea typeface="+mn-ea"/>
                <a:cs typeface="+mn-ea"/>
                <a:sym typeface="+mn-lt"/>
              </a:rPr>
              <a:t>Add the caption here</a:t>
            </a:r>
          </a:p>
        </p:txBody>
      </p:sp>
      <p:sp>
        <p:nvSpPr>
          <p:cNvPr id="19" name="文本框 7"/>
          <p:cNvSpPr txBox="1">
            <a:spLocks noChangeArrowheads="1"/>
          </p:cNvSpPr>
          <p:nvPr/>
        </p:nvSpPr>
        <p:spPr bwMode="auto">
          <a:xfrm>
            <a:off x="248698" y="1547770"/>
            <a:ext cx="2692848" cy="78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lstStyle>
            <a:lvl1pPr>
              <a:defRPr sz="3200">
                <a:solidFill>
                  <a:schemeClr val="tx1"/>
                </a:solidFill>
                <a:latin typeface="Arial Narrow" pitchFamily="34" charset="0"/>
                <a:ea typeface="微软雅黑" pitchFamily="34" charset="-122"/>
              </a:defRPr>
            </a:lvl1pPr>
            <a:lvl2pPr>
              <a:defRPr sz="2800">
                <a:solidFill>
                  <a:schemeClr val="tx1"/>
                </a:solidFill>
                <a:latin typeface="Arial Narrow" pitchFamily="34" charset="0"/>
                <a:ea typeface="微软雅黑" pitchFamily="34" charset="-122"/>
              </a:defRPr>
            </a:lvl2pPr>
            <a:lvl3pPr>
              <a:defRPr sz="2400">
                <a:solidFill>
                  <a:schemeClr val="tx1"/>
                </a:solidFill>
                <a:latin typeface="Arial Narrow" pitchFamily="34" charset="0"/>
                <a:ea typeface="微软雅黑" pitchFamily="34" charset="-122"/>
              </a:defRPr>
            </a:lvl3pPr>
            <a:lvl4pPr>
              <a:defRPr sz="2000">
                <a:solidFill>
                  <a:schemeClr val="tx1"/>
                </a:solidFill>
                <a:latin typeface="Arial Narrow" pitchFamily="34" charset="0"/>
                <a:ea typeface="微软雅黑" pitchFamily="34" charset="-122"/>
              </a:defRPr>
            </a:lvl4pPr>
            <a:lvl5pPr>
              <a:defRPr sz="2000">
                <a:solidFill>
                  <a:schemeClr val="tx1"/>
                </a:solidFill>
                <a:latin typeface="Arial Narrow" pitchFamily="34" charset="0"/>
                <a:ea typeface="微软雅黑" pitchFamily="34" charset="-122"/>
              </a:defRPr>
            </a:lvl5pPr>
            <a:lvl6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6pPr>
            <a:lvl7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7pPr>
            <a:lvl8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8pPr>
            <a:lvl9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9pPr>
          </a:lstStyle>
          <a:p>
            <a:pPr algn="r" eaLnBrk="1" hangingPunct="1"/>
            <a:r>
              <a:rPr lang="zh-CN" altLang="en-US" sz="1400" b="1" dirty="0">
                <a:solidFill>
                  <a:schemeClr val="tx1">
                    <a:lumMod val="50000"/>
                    <a:lumOff val="50000"/>
                  </a:schemeClr>
                </a:solidFill>
                <a:latin typeface="+mn-lt"/>
                <a:ea typeface="+mn-ea"/>
                <a:cs typeface="+mn-ea"/>
                <a:sym typeface="+mn-lt"/>
              </a:rPr>
              <a:t>Add text messages</a:t>
            </a:r>
            <a:endParaRPr lang="en-US" altLang="zh-CN" sz="1400" b="1" dirty="0">
              <a:solidFill>
                <a:schemeClr val="tx1">
                  <a:lumMod val="50000"/>
                  <a:lumOff val="50000"/>
                </a:schemeClr>
              </a:solidFill>
              <a:latin typeface="+mn-lt"/>
              <a:ea typeface="+mn-ea"/>
              <a:cs typeface="+mn-ea"/>
              <a:sym typeface="+mn-lt"/>
            </a:endParaRPr>
          </a:p>
          <a:p>
            <a:pPr algn="r">
              <a:lnSpc>
                <a:spcPct val="150000"/>
              </a:lnSpc>
              <a:spcBef>
                <a:spcPts val="295"/>
              </a:spcBef>
            </a:pPr>
            <a:r>
              <a:rPr lang="zh-CN" altLang="en-US" sz="1200" dirty="0">
                <a:solidFill>
                  <a:schemeClr val="tx1">
                    <a:lumMod val="50000"/>
                    <a:lumOff val="50000"/>
                  </a:schemeClr>
                </a:solidFill>
                <a:latin typeface="+mn-lt"/>
                <a:ea typeface="+mn-ea"/>
                <a:cs typeface="+mn-ea"/>
                <a:sym typeface="+mn-lt"/>
              </a:rPr>
              <a:t>Add the caption here</a:t>
            </a:r>
          </a:p>
        </p:txBody>
      </p:sp>
      <p:sp>
        <p:nvSpPr>
          <p:cNvPr id="20" name="文本框 7"/>
          <p:cNvSpPr txBox="1">
            <a:spLocks noChangeArrowheads="1"/>
          </p:cNvSpPr>
          <p:nvPr/>
        </p:nvSpPr>
        <p:spPr bwMode="auto">
          <a:xfrm>
            <a:off x="6005420" y="3536668"/>
            <a:ext cx="2692848" cy="80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lstStyle>
            <a:lvl1pPr>
              <a:defRPr sz="3200">
                <a:solidFill>
                  <a:schemeClr val="tx1"/>
                </a:solidFill>
                <a:latin typeface="Arial Narrow" pitchFamily="34" charset="0"/>
                <a:ea typeface="微软雅黑" pitchFamily="34" charset="-122"/>
              </a:defRPr>
            </a:lvl1pPr>
            <a:lvl2pPr>
              <a:defRPr sz="2800">
                <a:solidFill>
                  <a:schemeClr val="tx1"/>
                </a:solidFill>
                <a:latin typeface="Arial Narrow" pitchFamily="34" charset="0"/>
                <a:ea typeface="微软雅黑" pitchFamily="34" charset="-122"/>
              </a:defRPr>
            </a:lvl2pPr>
            <a:lvl3pPr>
              <a:defRPr sz="2400">
                <a:solidFill>
                  <a:schemeClr val="tx1"/>
                </a:solidFill>
                <a:latin typeface="Arial Narrow" pitchFamily="34" charset="0"/>
                <a:ea typeface="微软雅黑" pitchFamily="34" charset="-122"/>
              </a:defRPr>
            </a:lvl3pPr>
            <a:lvl4pPr>
              <a:defRPr sz="2000">
                <a:solidFill>
                  <a:schemeClr val="tx1"/>
                </a:solidFill>
                <a:latin typeface="Arial Narrow" pitchFamily="34" charset="0"/>
                <a:ea typeface="微软雅黑" pitchFamily="34" charset="-122"/>
              </a:defRPr>
            </a:lvl4pPr>
            <a:lvl5pPr>
              <a:defRPr sz="2000">
                <a:solidFill>
                  <a:schemeClr val="tx1"/>
                </a:solidFill>
                <a:latin typeface="Arial Narrow" pitchFamily="34" charset="0"/>
                <a:ea typeface="微软雅黑" pitchFamily="34" charset="-122"/>
              </a:defRPr>
            </a:lvl5pPr>
            <a:lvl6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6pPr>
            <a:lvl7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7pPr>
            <a:lvl8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8pPr>
            <a:lvl9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9pPr>
          </a:lstStyle>
          <a:p>
            <a:pPr eaLnBrk="1" hangingPunct="1"/>
            <a:r>
              <a:rPr lang="zh-CN" altLang="en-US" sz="1400" b="1" dirty="0">
                <a:solidFill>
                  <a:schemeClr val="tx1">
                    <a:lumMod val="50000"/>
                    <a:lumOff val="50000"/>
                  </a:schemeClr>
                </a:solidFill>
                <a:latin typeface="+mn-lt"/>
                <a:ea typeface="+mn-ea"/>
                <a:cs typeface="+mn-ea"/>
                <a:sym typeface="+mn-lt"/>
              </a:rPr>
              <a:t>Add text messages</a:t>
            </a:r>
            <a:endParaRPr lang="en-US" altLang="zh-CN" sz="1400" b="1" dirty="0">
              <a:solidFill>
                <a:schemeClr val="tx1">
                  <a:lumMod val="50000"/>
                  <a:lumOff val="50000"/>
                </a:schemeClr>
              </a:solidFill>
              <a:latin typeface="+mn-lt"/>
              <a:ea typeface="+mn-ea"/>
              <a:cs typeface="+mn-ea"/>
              <a:sym typeface="+mn-lt"/>
            </a:endParaRPr>
          </a:p>
          <a:p>
            <a:pPr>
              <a:lnSpc>
                <a:spcPct val="150000"/>
              </a:lnSpc>
              <a:spcBef>
                <a:spcPts val="295"/>
              </a:spcBef>
            </a:pPr>
            <a:r>
              <a:rPr lang="zh-CN" altLang="en-US" sz="1200" dirty="0">
                <a:solidFill>
                  <a:schemeClr val="tx1">
                    <a:lumMod val="50000"/>
                    <a:lumOff val="50000"/>
                  </a:schemeClr>
                </a:solidFill>
                <a:latin typeface="+mn-lt"/>
                <a:ea typeface="+mn-ea"/>
                <a:cs typeface="+mn-ea"/>
                <a:sym typeface="+mn-lt"/>
              </a:rPr>
              <a:t>Add the caption here</a:t>
            </a:r>
          </a:p>
        </p:txBody>
      </p:sp>
      <p:sp>
        <p:nvSpPr>
          <p:cNvPr id="21" name="文本框 7"/>
          <p:cNvSpPr txBox="1">
            <a:spLocks noChangeArrowheads="1"/>
          </p:cNvSpPr>
          <p:nvPr/>
        </p:nvSpPr>
        <p:spPr bwMode="auto">
          <a:xfrm>
            <a:off x="248698" y="3547472"/>
            <a:ext cx="2692848" cy="78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lstStyle>
            <a:lvl1pPr>
              <a:defRPr sz="3200">
                <a:solidFill>
                  <a:schemeClr val="tx1"/>
                </a:solidFill>
                <a:latin typeface="Arial Narrow" pitchFamily="34" charset="0"/>
                <a:ea typeface="微软雅黑" pitchFamily="34" charset="-122"/>
              </a:defRPr>
            </a:lvl1pPr>
            <a:lvl2pPr>
              <a:defRPr sz="2800">
                <a:solidFill>
                  <a:schemeClr val="tx1"/>
                </a:solidFill>
                <a:latin typeface="Arial Narrow" pitchFamily="34" charset="0"/>
                <a:ea typeface="微软雅黑" pitchFamily="34" charset="-122"/>
              </a:defRPr>
            </a:lvl2pPr>
            <a:lvl3pPr>
              <a:defRPr sz="2400">
                <a:solidFill>
                  <a:schemeClr val="tx1"/>
                </a:solidFill>
                <a:latin typeface="Arial Narrow" pitchFamily="34" charset="0"/>
                <a:ea typeface="微软雅黑" pitchFamily="34" charset="-122"/>
              </a:defRPr>
            </a:lvl3pPr>
            <a:lvl4pPr>
              <a:defRPr sz="2000">
                <a:solidFill>
                  <a:schemeClr val="tx1"/>
                </a:solidFill>
                <a:latin typeface="Arial Narrow" pitchFamily="34" charset="0"/>
                <a:ea typeface="微软雅黑" pitchFamily="34" charset="-122"/>
              </a:defRPr>
            </a:lvl4pPr>
            <a:lvl5pPr>
              <a:defRPr sz="2000">
                <a:solidFill>
                  <a:schemeClr val="tx1"/>
                </a:solidFill>
                <a:latin typeface="Arial Narrow" pitchFamily="34" charset="0"/>
                <a:ea typeface="微软雅黑" pitchFamily="34" charset="-122"/>
              </a:defRPr>
            </a:lvl5pPr>
            <a:lvl6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6pPr>
            <a:lvl7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7pPr>
            <a:lvl8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8pPr>
            <a:lvl9pPr eaLnBrk="0" fontAlgn="base" hangingPunct="0">
              <a:spcAft>
                <a:spcPct val="0"/>
              </a:spcAft>
              <a:buFont typeface="Arial" charset="0"/>
              <a:buChar char="»"/>
              <a:defRPr sz="2000">
                <a:solidFill>
                  <a:schemeClr val="tx1"/>
                </a:solidFill>
                <a:latin typeface="Arial Narrow" pitchFamily="34" charset="0"/>
                <a:ea typeface="微软雅黑" pitchFamily="34" charset="-122"/>
              </a:defRPr>
            </a:lvl9pPr>
          </a:lstStyle>
          <a:p>
            <a:pPr algn="r" eaLnBrk="1" hangingPunct="1"/>
            <a:r>
              <a:rPr lang="zh-CN" altLang="en-US" sz="1400" b="1" dirty="0">
                <a:solidFill>
                  <a:schemeClr val="tx1">
                    <a:lumMod val="50000"/>
                    <a:lumOff val="50000"/>
                  </a:schemeClr>
                </a:solidFill>
                <a:latin typeface="+mn-lt"/>
                <a:ea typeface="+mn-ea"/>
                <a:cs typeface="+mn-ea"/>
                <a:sym typeface="+mn-lt"/>
              </a:rPr>
              <a:t>Add text messages</a:t>
            </a:r>
            <a:endParaRPr lang="en-US" altLang="zh-CN" sz="1400" b="1" dirty="0">
              <a:solidFill>
                <a:schemeClr val="tx1">
                  <a:lumMod val="50000"/>
                  <a:lumOff val="50000"/>
                </a:schemeClr>
              </a:solidFill>
              <a:latin typeface="+mn-lt"/>
              <a:ea typeface="+mn-ea"/>
              <a:cs typeface="+mn-ea"/>
              <a:sym typeface="+mn-lt"/>
            </a:endParaRPr>
          </a:p>
          <a:p>
            <a:pPr algn="r">
              <a:lnSpc>
                <a:spcPct val="150000"/>
              </a:lnSpc>
              <a:spcBef>
                <a:spcPts val="295"/>
              </a:spcBef>
            </a:pPr>
            <a:r>
              <a:rPr lang="zh-CN" altLang="en-US" sz="1200" dirty="0">
                <a:solidFill>
                  <a:schemeClr val="tx1">
                    <a:lumMod val="50000"/>
                    <a:lumOff val="50000"/>
                  </a:schemeClr>
                </a:solidFill>
                <a:latin typeface="+mn-lt"/>
                <a:ea typeface="+mn-ea"/>
                <a:cs typeface="+mn-ea"/>
                <a:sym typeface="+mn-lt"/>
              </a:rPr>
              <a:t>Add the caption here</a:t>
            </a:r>
          </a:p>
        </p:txBody>
      </p:sp>
      <p:pic>
        <p:nvPicPr>
          <p:cNvPr id="22" name="图片 2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3" name="Rectangle 36"/>
          <p:cNvSpPr/>
          <p:nvPr/>
        </p:nvSpPr>
        <p:spPr>
          <a:xfrm>
            <a:off x="396106" y="287908"/>
            <a:ext cx="2808312"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644">
        <p:fade/>
      </p:transition>
    </mc:Choice>
    <mc:Fallback xmlns:a14="http://schemas.microsoft.com/office/drawing/2010/main" xmlns="">
      <p:transition spd="med" advTm="464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right)">
                                      <p:cBhvr>
                                        <p:cTn id="10" dur="500"/>
                                        <p:tgtEl>
                                          <p:spTgt spid="19"/>
                                        </p:tgtEl>
                                      </p:cBhvr>
                                    </p:animEffect>
                                  </p:childTnLst>
                                </p:cTn>
                              </p:par>
                            </p:childTnLst>
                          </p:cTn>
                        </p:par>
                        <p:par>
                          <p:cTn id="11" fill="hold">
                            <p:stCondLst>
                              <p:cond delay="500"/>
                            </p:stCondLst>
                            <p:childTnLst>
                              <p:par>
                                <p:cTn id="12" presetID="2" presetClass="entr" presetSubtype="2"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1+#ppt_w/2"/>
                                          </p:val>
                                        </p:tav>
                                        <p:tav tm="100000">
                                          <p:val>
                                            <p:strVal val="#ppt_x"/>
                                          </p:val>
                                        </p:tav>
                                      </p:tavLst>
                                    </p:anim>
                                    <p:anim calcmode="lin" valueType="num">
                                      <p:cBhvr additive="base">
                                        <p:cTn id="15" dur="500" fill="hold"/>
                                        <p:tgtEl>
                                          <p:spTgt spid="3"/>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2" presetClass="entr" presetSubtype="1"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500"/>
                                        <p:tgtEl>
                                          <p:spTgt spid="15"/>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wipe(left)">
                                      <p:cBhvr>
                                        <p:cTn id="34" dur="500"/>
                                        <p:tgtEl>
                                          <p:spTgt spid="20"/>
                                        </p:tgtEl>
                                      </p:cBhvr>
                                    </p:animEffect>
                                  </p:childTnLst>
                                </p:cTn>
                              </p:par>
                            </p:childTnLst>
                          </p:cTn>
                        </p:par>
                        <p:par>
                          <p:cTn id="35" fill="hold">
                            <p:stCondLst>
                              <p:cond delay="2500"/>
                            </p:stCondLst>
                            <p:childTnLst>
                              <p:par>
                                <p:cTn id="36" presetID="2" presetClass="entr" presetSubtype="8"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0-#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22" presetClass="entr" presetSubtype="2"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right)">
                                      <p:cBhvr>
                                        <p:cTn id="43" dur="500"/>
                                        <p:tgtEl>
                                          <p:spTgt spid="12"/>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par>
                          <p:cTn id="47" fill="hold">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ppt_x"/>
                                          </p:val>
                                        </p:tav>
                                        <p:tav tm="100000">
                                          <p:val>
                                            <p:strVal val="#ppt_x"/>
                                          </p:val>
                                        </p:tav>
                                      </p:tavLst>
                                    </p:anim>
                                    <p:anim calcmode="lin" valueType="num">
                                      <p:cBhvr additive="base">
                                        <p:cTn id="5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8" grpId="0"/>
      <p:bldP spid="19"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37"/>
          <p:cNvCxnSpPr/>
          <p:nvPr/>
        </p:nvCxnSpPr>
        <p:spPr>
          <a:xfrm flipH="1">
            <a:off x="3479177" y="2027697"/>
            <a:ext cx="1905633"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cxnSp>
        <p:nvCxnSpPr>
          <p:cNvPr id="3" name="Straight Connector 55"/>
          <p:cNvCxnSpPr/>
          <p:nvPr/>
        </p:nvCxnSpPr>
        <p:spPr>
          <a:xfrm flipH="1">
            <a:off x="3479177" y="3551883"/>
            <a:ext cx="1905633"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cxnSp>
        <p:nvCxnSpPr>
          <p:cNvPr id="4" name="Straight Connector 56"/>
          <p:cNvCxnSpPr/>
          <p:nvPr/>
        </p:nvCxnSpPr>
        <p:spPr>
          <a:xfrm flipH="1">
            <a:off x="3648540" y="2789790"/>
            <a:ext cx="1736270"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grpSp>
        <p:nvGrpSpPr>
          <p:cNvPr id="5" name="Group 87"/>
          <p:cNvGrpSpPr/>
          <p:nvPr/>
        </p:nvGrpSpPr>
        <p:grpSpPr>
          <a:xfrm rot="5400000">
            <a:off x="492407" y="1214297"/>
            <a:ext cx="3148938" cy="3149080"/>
            <a:chOff x="2965298" y="2181091"/>
            <a:chExt cx="3213404" cy="3213402"/>
          </a:xfrm>
          <a:solidFill>
            <a:schemeClr val="tx1">
              <a:lumMod val="50000"/>
              <a:lumOff val="50000"/>
            </a:schemeClr>
          </a:solidFill>
        </p:grpSpPr>
        <p:sp>
          <p:nvSpPr>
            <p:cNvPr id="6" name="Block Arc 61"/>
            <p:cNvSpPr/>
            <p:nvPr/>
          </p:nvSpPr>
          <p:spPr>
            <a:xfrm>
              <a:off x="2965298" y="2181091"/>
              <a:ext cx="3213404" cy="3213402"/>
            </a:xfrm>
            <a:prstGeom prst="blockArc">
              <a:avLst>
                <a:gd name="adj1" fmla="val 10800000"/>
                <a:gd name="adj2" fmla="val 16200004"/>
                <a:gd name="adj3" fmla="val 2113"/>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cs typeface="+mn-ea"/>
                <a:sym typeface="+mn-lt"/>
              </a:endParaRPr>
            </a:p>
          </p:txBody>
        </p:sp>
        <p:sp>
          <p:nvSpPr>
            <p:cNvPr id="7" name="Block Arc 65"/>
            <p:cNvSpPr/>
            <p:nvPr/>
          </p:nvSpPr>
          <p:spPr>
            <a:xfrm>
              <a:off x="2965298" y="2181091"/>
              <a:ext cx="3213404" cy="3213402"/>
            </a:xfrm>
            <a:prstGeom prst="blockArc">
              <a:avLst>
                <a:gd name="adj1" fmla="val 16200000"/>
                <a:gd name="adj2" fmla="val 21589317"/>
                <a:gd name="adj3" fmla="val 2281"/>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zh-CN" altLang="en-US">
                <a:cs typeface="+mn-ea"/>
                <a:sym typeface="+mn-lt"/>
              </a:endParaRPr>
            </a:p>
          </p:txBody>
        </p:sp>
      </p:grpSp>
      <p:grpSp>
        <p:nvGrpSpPr>
          <p:cNvPr id="8" name="Group 140"/>
          <p:cNvGrpSpPr/>
          <p:nvPr/>
        </p:nvGrpSpPr>
        <p:grpSpPr>
          <a:xfrm>
            <a:off x="1228903" y="1842012"/>
            <a:ext cx="1893730" cy="1893646"/>
            <a:chOff x="964883" y="1937330"/>
            <a:chExt cx="1932410" cy="1932414"/>
          </a:xfrm>
        </p:grpSpPr>
        <p:sp>
          <p:nvSpPr>
            <p:cNvPr id="9" name="Chord 88"/>
            <p:cNvSpPr/>
            <p:nvPr/>
          </p:nvSpPr>
          <p:spPr>
            <a:xfrm rot="5400000">
              <a:off x="964881" y="1937332"/>
              <a:ext cx="1932414" cy="1932410"/>
            </a:xfrm>
            <a:prstGeom prst="chord">
              <a:avLst>
                <a:gd name="adj1" fmla="val 507123"/>
                <a:gd name="adj2" fmla="val 21551980"/>
              </a:avLst>
            </a:prstGeom>
            <a:solidFill>
              <a:schemeClr val="tx1">
                <a:lumMod val="65000"/>
                <a:lumOff val="3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6298" tIns="166298" rIns="166298" bIns="166298" numCol="1" spcCol="1270" anchor="b" anchorCtr="0">
              <a:noAutofit/>
            </a:bodyPr>
            <a:lstStyle/>
            <a:p>
              <a:pPr algn="ctr" defTabSz="1263142">
                <a:lnSpc>
                  <a:spcPct val="90000"/>
                </a:lnSpc>
                <a:spcBef>
                  <a:spcPct val="0"/>
                </a:spcBef>
                <a:spcAft>
                  <a:spcPct val="35000"/>
                </a:spcAft>
              </a:pPr>
              <a:endParaRPr lang="en-US" sz="5292" dirty="0">
                <a:cs typeface="+mn-ea"/>
                <a:sym typeface="+mn-lt"/>
              </a:endParaRPr>
            </a:p>
          </p:txBody>
        </p:sp>
        <p:sp>
          <p:nvSpPr>
            <p:cNvPr id="10" name="Rectangle 32"/>
            <p:cNvSpPr/>
            <p:nvPr/>
          </p:nvSpPr>
          <p:spPr>
            <a:xfrm>
              <a:off x="1556627" y="2198272"/>
              <a:ext cx="188537" cy="775314"/>
            </a:xfrm>
            <a:prstGeom prst="rect">
              <a:avLst/>
            </a:prstGeom>
          </p:spPr>
          <p:txBody>
            <a:bodyPr wrap="none">
              <a:spAutoFit/>
            </a:bodyPr>
            <a:lstStyle/>
            <a:p>
              <a:endParaRPr lang="en-US" sz="4337" dirty="0">
                <a:solidFill>
                  <a:schemeClr val="bg1"/>
                </a:solidFill>
                <a:cs typeface="+mn-ea"/>
                <a:sym typeface="+mn-lt"/>
              </a:endParaRPr>
            </a:p>
          </p:txBody>
        </p:sp>
        <p:sp>
          <p:nvSpPr>
            <p:cNvPr id="11" name="Text Placeholder 3"/>
            <p:cNvSpPr txBox="1">
              <a:spLocks/>
            </p:cNvSpPr>
            <p:nvPr/>
          </p:nvSpPr>
          <p:spPr>
            <a:xfrm>
              <a:off x="1303882" y="3132002"/>
              <a:ext cx="1222802" cy="415564"/>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896022">
                <a:spcBef>
                  <a:spcPts val="196"/>
                </a:spcBef>
                <a:defRPr/>
              </a:pPr>
              <a:r>
                <a:rPr lang="zh-CN" altLang="en-US" sz="882" dirty="0">
                  <a:solidFill>
                    <a:schemeClr val="bg1"/>
                  </a:solidFill>
                  <a:cs typeface="+mn-ea"/>
                  <a:sym typeface="+mn-lt"/>
                </a:rPr>
                <a:t>Add a detailed text description here, suggesting that it be title-related and conform to the overall language style</a:t>
              </a:r>
            </a:p>
          </p:txBody>
        </p:sp>
      </p:grpSp>
      <p:grpSp>
        <p:nvGrpSpPr>
          <p:cNvPr id="12" name="Group 58"/>
          <p:cNvGrpSpPr/>
          <p:nvPr/>
        </p:nvGrpSpPr>
        <p:grpSpPr>
          <a:xfrm>
            <a:off x="5632241" y="939521"/>
            <a:ext cx="2048165" cy="521774"/>
            <a:chOff x="424603" y="672020"/>
            <a:chExt cx="2089999" cy="532455"/>
          </a:xfrm>
        </p:grpSpPr>
        <p:sp>
          <p:nvSpPr>
            <p:cNvPr id="13" name="TextBox 12"/>
            <p:cNvSpPr txBox="1"/>
            <p:nvPr/>
          </p:nvSpPr>
          <p:spPr>
            <a:xfrm>
              <a:off x="972096" y="672020"/>
              <a:ext cx="1542506" cy="230847"/>
            </a:xfrm>
            <a:prstGeom prst="rect">
              <a:avLst/>
            </a:prstGeom>
            <a:noFill/>
          </p:spPr>
          <p:txBody>
            <a:bodyPr wrap="square" lIns="0" tIns="0" rIns="0" bIns="0" rtlCol="0" anchor="t">
              <a:spAutoFit/>
            </a:bodyPr>
            <a:lstStyle/>
            <a:p>
              <a:r>
                <a:rPr lang="zh-CN" altLang="en-US" sz="1470" dirty="0">
                  <a:solidFill>
                    <a:schemeClr val="tx1">
                      <a:lumMod val="65000"/>
                      <a:lumOff val="35000"/>
                    </a:schemeClr>
                  </a:solidFill>
                  <a:cs typeface="+mn-ea"/>
                  <a:sym typeface="+mn-lt"/>
                </a:rPr>
                <a:t>Add a title</a:t>
              </a:r>
              <a:endParaRPr lang="en-US" altLang="zh-CN" sz="1470" dirty="0">
                <a:solidFill>
                  <a:schemeClr val="tx1">
                    <a:lumMod val="65000"/>
                    <a:lumOff val="35000"/>
                  </a:schemeClr>
                </a:solidFill>
                <a:cs typeface="+mn-ea"/>
                <a:sym typeface="+mn-lt"/>
              </a:endParaRPr>
            </a:p>
          </p:txBody>
        </p:sp>
        <p:sp>
          <p:nvSpPr>
            <p:cNvPr id="14" name="TextBox 13"/>
            <p:cNvSpPr txBox="1"/>
            <p:nvPr/>
          </p:nvSpPr>
          <p:spPr>
            <a:xfrm>
              <a:off x="972095" y="927432"/>
              <a:ext cx="1542507" cy="277043"/>
            </a:xfrm>
            <a:prstGeom prst="rect">
              <a:avLst/>
            </a:prstGeom>
            <a:noFill/>
          </p:spPr>
          <p:txBody>
            <a:bodyPr wrap="square" lIns="0" tIns="0" rIns="0" bIns="0" rtlCol="0" anchor="t">
              <a:spAutoFit/>
            </a:bodyPr>
            <a:lstStyle/>
            <a:p>
              <a:pPr defTabSz="896022">
                <a:spcBef>
                  <a:spcPct val="20000"/>
                </a:spcBef>
                <a:defRPr/>
              </a:pPr>
              <a:r>
                <a:rPr lang="zh-CN" altLang="en-US" sz="882" dirty="0">
                  <a:solidFill>
                    <a:schemeClr val="tx1">
                      <a:lumMod val="65000"/>
                      <a:lumOff val="35000"/>
                    </a:schemeClr>
                  </a:solidFill>
                  <a:cs typeface="+mn-ea"/>
                  <a:sym typeface="+mn-lt"/>
                </a:rPr>
                <a:t>Click here to add a subtitle or detailed text description</a:t>
              </a:r>
              <a:endParaRPr lang="en-US" sz="882" dirty="0">
                <a:solidFill>
                  <a:schemeClr val="tx1">
                    <a:lumMod val="65000"/>
                    <a:lumOff val="35000"/>
                  </a:schemeClr>
                </a:solidFill>
                <a:cs typeface="+mn-ea"/>
                <a:sym typeface="+mn-lt"/>
              </a:endParaRPr>
            </a:p>
          </p:txBody>
        </p:sp>
        <p:sp>
          <p:nvSpPr>
            <p:cNvPr id="15" name="Oval 62"/>
            <p:cNvSpPr>
              <a:spLocks noChangeAspect="1"/>
            </p:cNvSpPr>
            <p:nvPr/>
          </p:nvSpPr>
          <p:spPr>
            <a:xfrm>
              <a:off x="424603" y="729170"/>
              <a:ext cx="469021" cy="45559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6" dirty="0">
                <a:cs typeface="+mn-ea"/>
                <a:sym typeface="+mn-lt"/>
              </a:endParaRPr>
            </a:p>
          </p:txBody>
        </p:sp>
      </p:grpSp>
      <p:grpSp>
        <p:nvGrpSpPr>
          <p:cNvPr id="16" name="Group 63"/>
          <p:cNvGrpSpPr/>
          <p:nvPr/>
        </p:nvGrpSpPr>
        <p:grpSpPr>
          <a:xfrm>
            <a:off x="5632241" y="1698457"/>
            <a:ext cx="2048165" cy="521774"/>
            <a:chOff x="424603" y="672020"/>
            <a:chExt cx="2089999" cy="532455"/>
          </a:xfrm>
        </p:grpSpPr>
        <p:sp>
          <p:nvSpPr>
            <p:cNvPr id="17" name="TextBox 16"/>
            <p:cNvSpPr txBox="1"/>
            <p:nvPr/>
          </p:nvSpPr>
          <p:spPr>
            <a:xfrm>
              <a:off x="972096" y="672020"/>
              <a:ext cx="1542506" cy="230847"/>
            </a:xfrm>
            <a:prstGeom prst="rect">
              <a:avLst/>
            </a:prstGeom>
            <a:noFill/>
          </p:spPr>
          <p:txBody>
            <a:bodyPr wrap="square" lIns="0" tIns="0" rIns="0" bIns="0" rtlCol="0" anchor="t">
              <a:spAutoFit/>
            </a:bodyPr>
            <a:lstStyle/>
            <a:p>
              <a:r>
                <a:rPr lang="zh-CN" altLang="en-US" sz="1470" dirty="0">
                  <a:solidFill>
                    <a:schemeClr val="tx1">
                      <a:lumMod val="65000"/>
                      <a:lumOff val="35000"/>
                    </a:schemeClr>
                  </a:solidFill>
                  <a:cs typeface="+mn-ea"/>
                  <a:sym typeface="+mn-lt"/>
                </a:rPr>
                <a:t>Add a title</a:t>
              </a:r>
              <a:endParaRPr lang="en-US" altLang="zh-CN" sz="1470" dirty="0">
                <a:solidFill>
                  <a:schemeClr val="tx1">
                    <a:lumMod val="65000"/>
                    <a:lumOff val="35000"/>
                  </a:schemeClr>
                </a:solidFill>
                <a:cs typeface="+mn-ea"/>
                <a:sym typeface="+mn-lt"/>
              </a:endParaRPr>
            </a:p>
          </p:txBody>
        </p:sp>
        <p:sp>
          <p:nvSpPr>
            <p:cNvPr id="18" name="TextBox 17"/>
            <p:cNvSpPr txBox="1"/>
            <p:nvPr/>
          </p:nvSpPr>
          <p:spPr>
            <a:xfrm>
              <a:off x="972095" y="927432"/>
              <a:ext cx="1542507" cy="277043"/>
            </a:xfrm>
            <a:prstGeom prst="rect">
              <a:avLst/>
            </a:prstGeom>
            <a:noFill/>
          </p:spPr>
          <p:txBody>
            <a:bodyPr wrap="square" lIns="0" tIns="0" rIns="0" bIns="0" rtlCol="0" anchor="t">
              <a:spAutoFit/>
            </a:bodyPr>
            <a:lstStyle/>
            <a:p>
              <a:pPr defTabSz="896022">
                <a:spcBef>
                  <a:spcPct val="20000"/>
                </a:spcBef>
                <a:defRPr/>
              </a:pPr>
              <a:r>
                <a:rPr lang="zh-CN" altLang="en-US" sz="882" dirty="0">
                  <a:solidFill>
                    <a:schemeClr val="tx1">
                      <a:lumMod val="65000"/>
                      <a:lumOff val="35000"/>
                    </a:schemeClr>
                  </a:solidFill>
                  <a:cs typeface="+mn-ea"/>
                  <a:sym typeface="+mn-lt"/>
                </a:rPr>
                <a:t>Click here to add a subtitle or detailed text description</a:t>
              </a:r>
              <a:endParaRPr lang="en-US" sz="882" dirty="0">
                <a:solidFill>
                  <a:schemeClr val="tx1">
                    <a:lumMod val="65000"/>
                    <a:lumOff val="35000"/>
                  </a:schemeClr>
                </a:solidFill>
                <a:cs typeface="+mn-ea"/>
                <a:sym typeface="+mn-lt"/>
              </a:endParaRPr>
            </a:p>
          </p:txBody>
        </p:sp>
        <p:sp>
          <p:nvSpPr>
            <p:cNvPr id="19" name="Oval 67"/>
            <p:cNvSpPr>
              <a:spLocks noChangeAspect="1"/>
            </p:cNvSpPr>
            <p:nvPr/>
          </p:nvSpPr>
          <p:spPr>
            <a:xfrm>
              <a:off x="424603" y="729170"/>
              <a:ext cx="469021" cy="45559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6" dirty="0">
                <a:cs typeface="+mn-ea"/>
                <a:sym typeface="+mn-lt"/>
              </a:endParaRPr>
            </a:p>
          </p:txBody>
        </p:sp>
      </p:grpSp>
      <p:grpSp>
        <p:nvGrpSpPr>
          <p:cNvPr id="20" name="Group 68"/>
          <p:cNvGrpSpPr/>
          <p:nvPr/>
        </p:nvGrpSpPr>
        <p:grpSpPr>
          <a:xfrm>
            <a:off x="5632241" y="2457394"/>
            <a:ext cx="2048165" cy="521774"/>
            <a:chOff x="424603" y="672020"/>
            <a:chExt cx="2089999" cy="532455"/>
          </a:xfrm>
        </p:grpSpPr>
        <p:sp>
          <p:nvSpPr>
            <p:cNvPr id="21" name="TextBox 20"/>
            <p:cNvSpPr txBox="1"/>
            <p:nvPr/>
          </p:nvSpPr>
          <p:spPr>
            <a:xfrm>
              <a:off x="972096" y="672020"/>
              <a:ext cx="1542506" cy="230847"/>
            </a:xfrm>
            <a:prstGeom prst="rect">
              <a:avLst/>
            </a:prstGeom>
            <a:noFill/>
          </p:spPr>
          <p:txBody>
            <a:bodyPr wrap="square" lIns="0" tIns="0" rIns="0" bIns="0" rtlCol="0" anchor="t">
              <a:spAutoFit/>
            </a:bodyPr>
            <a:lstStyle/>
            <a:p>
              <a:r>
                <a:rPr lang="zh-CN" altLang="en-US" sz="1470" dirty="0">
                  <a:solidFill>
                    <a:schemeClr val="tx1">
                      <a:lumMod val="65000"/>
                      <a:lumOff val="35000"/>
                    </a:schemeClr>
                  </a:solidFill>
                  <a:cs typeface="+mn-ea"/>
                  <a:sym typeface="+mn-lt"/>
                </a:rPr>
                <a:t>Add a title</a:t>
              </a:r>
              <a:endParaRPr lang="en-US" altLang="zh-CN" sz="1470" dirty="0">
                <a:solidFill>
                  <a:schemeClr val="tx1">
                    <a:lumMod val="65000"/>
                    <a:lumOff val="35000"/>
                  </a:schemeClr>
                </a:solidFill>
                <a:cs typeface="+mn-ea"/>
                <a:sym typeface="+mn-lt"/>
              </a:endParaRPr>
            </a:p>
          </p:txBody>
        </p:sp>
        <p:sp>
          <p:nvSpPr>
            <p:cNvPr id="22" name="TextBox 21"/>
            <p:cNvSpPr txBox="1"/>
            <p:nvPr/>
          </p:nvSpPr>
          <p:spPr>
            <a:xfrm>
              <a:off x="972095" y="927432"/>
              <a:ext cx="1542507" cy="277043"/>
            </a:xfrm>
            <a:prstGeom prst="rect">
              <a:avLst/>
            </a:prstGeom>
            <a:noFill/>
          </p:spPr>
          <p:txBody>
            <a:bodyPr wrap="square" lIns="0" tIns="0" rIns="0" bIns="0" rtlCol="0" anchor="t">
              <a:spAutoFit/>
            </a:bodyPr>
            <a:lstStyle/>
            <a:p>
              <a:pPr defTabSz="896022">
                <a:spcBef>
                  <a:spcPct val="20000"/>
                </a:spcBef>
                <a:defRPr/>
              </a:pPr>
              <a:r>
                <a:rPr lang="zh-CN" altLang="en-US" sz="882" dirty="0">
                  <a:solidFill>
                    <a:schemeClr val="tx1">
                      <a:lumMod val="65000"/>
                      <a:lumOff val="35000"/>
                    </a:schemeClr>
                  </a:solidFill>
                  <a:cs typeface="+mn-ea"/>
                  <a:sym typeface="+mn-lt"/>
                </a:rPr>
                <a:t>Click here to add a subtitle or detailed text description</a:t>
              </a:r>
              <a:endParaRPr lang="en-US" sz="882" dirty="0">
                <a:solidFill>
                  <a:schemeClr val="tx1">
                    <a:lumMod val="65000"/>
                    <a:lumOff val="35000"/>
                  </a:schemeClr>
                </a:solidFill>
                <a:cs typeface="+mn-ea"/>
                <a:sym typeface="+mn-lt"/>
              </a:endParaRPr>
            </a:p>
          </p:txBody>
        </p:sp>
        <p:sp>
          <p:nvSpPr>
            <p:cNvPr id="23" name="Oval 72"/>
            <p:cNvSpPr>
              <a:spLocks noChangeAspect="1"/>
            </p:cNvSpPr>
            <p:nvPr/>
          </p:nvSpPr>
          <p:spPr>
            <a:xfrm>
              <a:off x="424603" y="729170"/>
              <a:ext cx="469021" cy="45559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6" dirty="0">
                <a:cs typeface="+mn-ea"/>
                <a:sym typeface="+mn-lt"/>
              </a:endParaRPr>
            </a:p>
          </p:txBody>
        </p:sp>
      </p:grpSp>
      <p:grpSp>
        <p:nvGrpSpPr>
          <p:cNvPr id="24" name="Group 74"/>
          <p:cNvGrpSpPr/>
          <p:nvPr/>
        </p:nvGrpSpPr>
        <p:grpSpPr>
          <a:xfrm>
            <a:off x="5632241" y="3216331"/>
            <a:ext cx="2048165" cy="521774"/>
            <a:chOff x="424603" y="672020"/>
            <a:chExt cx="2089999" cy="532455"/>
          </a:xfrm>
        </p:grpSpPr>
        <p:sp>
          <p:nvSpPr>
            <p:cNvPr id="25" name="TextBox 24"/>
            <p:cNvSpPr txBox="1"/>
            <p:nvPr/>
          </p:nvSpPr>
          <p:spPr>
            <a:xfrm>
              <a:off x="972096" y="672020"/>
              <a:ext cx="1542506" cy="230847"/>
            </a:xfrm>
            <a:prstGeom prst="rect">
              <a:avLst/>
            </a:prstGeom>
            <a:noFill/>
          </p:spPr>
          <p:txBody>
            <a:bodyPr wrap="square" lIns="0" tIns="0" rIns="0" bIns="0" rtlCol="0" anchor="t">
              <a:spAutoFit/>
            </a:bodyPr>
            <a:lstStyle/>
            <a:p>
              <a:r>
                <a:rPr lang="zh-CN" altLang="en-US" sz="1470" dirty="0">
                  <a:solidFill>
                    <a:schemeClr val="tx1">
                      <a:lumMod val="65000"/>
                      <a:lumOff val="35000"/>
                    </a:schemeClr>
                  </a:solidFill>
                  <a:cs typeface="+mn-ea"/>
                  <a:sym typeface="+mn-lt"/>
                </a:rPr>
                <a:t>Add a title</a:t>
              </a:r>
              <a:endParaRPr lang="en-US" altLang="zh-CN" sz="1470" dirty="0">
                <a:solidFill>
                  <a:schemeClr val="tx1">
                    <a:lumMod val="65000"/>
                    <a:lumOff val="35000"/>
                  </a:schemeClr>
                </a:solidFill>
                <a:cs typeface="+mn-ea"/>
                <a:sym typeface="+mn-lt"/>
              </a:endParaRPr>
            </a:p>
          </p:txBody>
        </p:sp>
        <p:sp>
          <p:nvSpPr>
            <p:cNvPr id="26" name="TextBox 25"/>
            <p:cNvSpPr txBox="1"/>
            <p:nvPr/>
          </p:nvSpPr>
          <p:spPr>
            <a:xfrm>
              <a:off x="972095" y="927432"/>
              <a:ext cx="1542507" cy="277043"/>
            </a:xfrm>
            <a:prstGeom prst="rect">
              <a:avLst/>
            </a:prstGeom>
            <a:noFill/>
          </p:spPr>
          <p:txBody>
            <a:bodyPr wrap="square" lIns="0" tIns="0" rIns="0" bIns="0" rtlCol="0" anchor="t">
              <a:spAutoFit/>
            </a:bodyPr>
            <a:lstStyle/>
            <a:p>
              <a:pPr defTabSz="896022">
                <a:spcBef>
                  <a:spcPct val="20000"/>
                </a:spcBef>
                <a:defRPr/>
              </a:pPr>
              <a:r>
                <a:rPr lang="zh-CN" altLang="en-US" sz="882" dirty="0">
                  <a:solidFill>
                    <a:schemeClr val="tx1">
                      <a:lumMod val="65000"/>
                      <a:lumOff val="35000"/>
                    </a:schemeClr>
                  </a:solidFill>
                  <a:cs typeface="+mn-ea"/>
                  <a:sym typeface="+mn-lt"/>
                </a:rPr>
                <a:t>Click here to add a subtitle or detailed text description</a:t>
              </a:r>
              <a:endParaRPr lang="en-US" sz="882" dirty="0">
                <a:solidFill>
                  <a:schemeClr val="tx1">
                    <a:lumMod val="65000"/>
                    <a:lumOff val="35000"/>
                  </a:schemeClr>
                </a:solidFill>
                <a:cs typeface="+mn-ea"/>
                <a:sym typeface="+mn-lt"/>
              </a:endParaRPr>
            </a:p>
          </p:txBody>
        </p:sp>
        <p:sp>
          <p:nvSpPr>
            <p:cNvPr id="27" name="Oval 77"/>
            <p:cNvSpPr>
              <a:spLocks noChangeAspect="1"/>
            </p:cNvSpPr>
            <p:nvPr/>
          </p:nvSpPr>
          <p:spPr>
            <a:xfrm>
              <a:off x="424603" y="729170"/>
              <a:ext cx="469021" cy="45559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6" dirty="0">
                <a:cs typeface="+mn-ea"/>
                <a:sym typeface="+mn-lt"/>
              </a:endParaRPr>
            </a:p>
          </p:txBody>
        </p:sp>
      </p:grpSp>
      <p:grpSp>
        <p:nvGrpSpPr>
          <p:cNvPr id="28" name="Group 91"/>
          <p:cNvGrpSpPr/>
          <p:nvPr/>
        </p:nvGrpSpPr>
        <p:grpSpPr>
          <a:xfrm>
            <a:off x="5632241" y="3975269"/>
            <a:ext cx="2048165" cy="521774"/>
            <a:chOff x="424603" y="672020"/>
            <a:chExt cx="2089999" cy="532455"/>
          </a:xfrm>
        </p:grpSpPr>
        <p:sp>
          <p:nvSpPr>
            <p:cNvPr id="29" name="TextBox 28"/>
            <p:cNvSpPr txBox="1"/>
            <p:nvPr/>
          </p:nvSpPr>
          <p:spPr>
            <a:xfrm>
              <a:off x="972096" y="672020"/>
              <a:ext cx="1542506" cy="230847"/>
            </a:xfrm>
            <a:prstGeom prst="rect">
              <a:avLst/>
            </a:prstGeom>
            <a:noFill/>
          </p:spPr>
          <p:txBody>
            <a:bodyPr wrap="square" lIns="0" tIns="0" rIns="0" bIns="0" rtlCol="0" anchor="t">
              <a:spAutoFit/>
            </a:bodyPr>
            <a:lstStyle/>
            <a:p>
              <a:r>
                <a:rPr lang="zh-CN" altLang="en-US" sz="1470" dirty="0">
                  <a:solidFill>
                    <a:schemeClr val="tx1">
                      <a:lumMod val="65000"/>
                      <a:lumOff val="35000"/>
                    </a:schemeClr>
                  </a:solidFill>
                  <a:cs typeface="+mn-ea"/>
                  <a:sym typeface="+mn-lt"/>
                </a:rPr>
                <a:t>Add a title</a:t>
              </a:r>
              <a:endParaRPr lang="en-US" altLang="zh-CN" sz="1470" dirty="0">
                <a:solidFill>
                  <a:schemeClr val="tx1">
                    <a:lumMod val="65000"/>
                    <a:lumOff val="35000"/>
                  </a:schemeClr>
                </a:solidFill>
                <a:cs typeface="+mn-ea"/>
                <a:sym typeface="+mn-lt"/>
              </a:endParaRPr>
            </a:p>
          </p:txBody>
        </p:sp>
        <p:sp>
          <p:nvSpPr>
            <p:cNvPr id="30" name="TextBox 29"/>
            <p:cNvSpPr txBox="1"/>
            <p:nvPr/>
          </p:nvSpPr>
          <p:spPr>
            <a:xfrm>
              <a:off x="972095" y="927432"/>
              <a:ext cx="1542507" cy="277043"/>
            </a:xfrm>
            <a:prstGeom prst="rect">
              <a:avLst/>
            </a:prstGeom>
            <a:noFill/>
          </p:spPr>
          <p:txBody>
            <a:bodyPr wrap="square" lIns="0" tIns="0" rIns="0" bIns="0" rtlCol="0" anchor="t">
              <a:spAutoFit/>
            </a:bodyPr>
            <a:lstStyle/>
            <a:p>
              <a:pPr defTabSz="896022">
                <a:spcBef>
                  <a:spcPct val="20000"/>
                </a:spcBef>
                <a:defRPr/>
              </a:pPr>
              <a:r>
                <a:rPr lang="zh-CN" altLang="en-US" sz="882" dirty="0">
                  <a:solidFill>
                    <a:schemeClr val="tx1">
                      <a:lumMod val="65000"/>
                      <a:lumOff val="35000"/>
                    </a:schemeClr>
                  </a:solidFill>
                  <a:cs typeface="+mn-ea"/>
                  <a:sym typeface="+mn-lt"/>
                </a:rPr>
                <a:t>Click here to add a subtitle or detailed text description</a:t>
              </a:r>
              <a:endParaRPr lang="en-US" sz="882" dirty="0">
                <a:solidFill>
                  <a:schemeClr val="tx1">
                    <a:lumMod val="65000"/>
                    <a:lumOff val="35000"/>
                  </a:schemeClr>
                </a:solidFill>
                <a:cs typeface="+mn-ea"/>
                <a:sym typeface="+mn-lt"/>
              </a:endParaRPr>
            </a:p>
          </p:txBody>
        </p:sp>
        <p:sp>
          <p:nvSpPr>
            <p:cNvPr id="31" name="Oval 96"/>
            <p:cNvSpPr>
              <a:spLocks noChangeAspect="1"/>
            </p:cNvSpPr>
            <p:nvPr/>
          </p:nvSpPr>
          <p:spPr>
            <a:xfrm>
              <a:off x="424603" y="729170"/>
              <a:ext cx="469021" cy="455593"/>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6" dirty="0">
                <a:cs typeface="+mn-ea"/>
                <a:sym typeface="+mn-lt"/>
              </a:endParaRPr>
            </a:p>
          </p:txBody>
        </p:sp>
      </p:grpSp>
      <p:cxnSp>
        <p:nvCxnSpPr>
          <p:cNvPr id="32" name="Straight Connector 137"/>
          <p:cNvCxnSpPr/>
          <p:nvPr/>
        </p:nvCxnSpPr>
        <p:spPr>
          <a:xfrm flipH="1">
            <a:off x="2738452" y="1214367"/>
            <a:ext cx="2646358"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139"/>
          <p:cNvCxnSpPr/>
          <p:nvPr/>
        </p:nvCxnSpPr>
        <p:spPr>
          <a:xfrm flipH="1">
            <a:off x="2738452" y="4288634"/>
            <a:ext cx="2646358"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sp>
        <p:nvSpPr>
          <p:cNvPr id="34" name="Oval 82"/>
          <p:cNvSpPr>
            <a:spLocks noChangeAspect="1"/>
          </p:cNvSpPr>
          <p:nvPr/>
        </p:nvSpPr>
        <p:spPr>
          <a:xfrm>
            <a:off x="3371487" y="2555910"/>
            <a:ext cx="465874" cy="465853"/>
          </a:xfrm>
          <a:prstGeom prst="ellipse">
            <a:avLst/>
          </a:prstGeom>
          <a:solidFill>
            <a:schemeClr val="tx1">
              <a:lumMod val="65000"/>
              <a:lumOff val="35000"/>
            </a:schemeClr>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871133">
              <a:lnSpc>
                <a:spcPct val="90000"/>
              </a:lnSpc>
              <a:spcBef>
                <a:spcPct val="0"/>
              </a:spcBef>
              <a:spcAft>
                <a:spcPct val="35000"/>
              </a:spcAft>
            </a:pPr>
            <a:r>
              <a:rPr lang="ar-SY" sz="1397" dirty="0">
                <a:cs typeface="+mn-ea"/>
                <a:sym typeface="+mn-lt"/>
              </a:rPr>
              <a:t>03</a:t>
            </a:r>
            <a:endParaRPr lang="en-US" sz="1397" dirty="0">
              <a:cs typeface="+mn-ea"/>
              <a:sym typeface="+mn-lt"/>
            </a:endParaRPr>
          </a:p>
        </p:txBody>
      </p:sp>
      <p:sp>
        <p:nvSpPr>
          <p:cNvPr id="35" name="Oval 83"/>
          <p:cNvSpPr>
            <a:spLocks noChangeAspect="1"/>
          </p:cNvSpPr>
          <p:nvPr/>
        </p:nvSpPr>
        <p:spPr>
          <a:xfrm>
            <a:off x="3091655" y="3329415"/>
            <a:ext cx="465874" cy="465853"/>
          </a:xfrm>
          <a:prstGeom prst="ellipse">
            <a:avLst/>
          </a:prstGeom>
          <a:solidFill>
            <a:schemeClr val="tx1">
              <a:lumMod val="65000"/>
              <a:lumOff val="35000"/>
            </a:schemeClr>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871133">
              <a:lnSpc>
                <a:spcPct val="90000"/>
              </a:lnSpc>
              <a:spcBef>
                <a:spcPct val="0"/>
              </a:spcBef>
              <a:spcAft>
                <a:spcPct val="35000"/>
              </a:spcAft>
            </a:pPr>
            <a:r>
              <a:rPr lang="ar-SY" sz="1397" dirty="0">
                <a:cs typeface="+mn-ea"/>
                <a:sym typeface="+mn-lt"/>
              </a:rPr>
              <a:t>04</a:t>
            </a:r>
            <a:endParaRPr lang="en-US" sz="1397" dirty="0">
              <a:cs typeface="+mn-ea"/>
              <a:sym typeface="+mn-lt"/>
            </a:endParaRPr>
          </a:p>
        </p:txBody>
      </p:sp>
      <p:sp>
        <p:nvSpPr>
          <p:cNvPr id="36" name="Oval 84"/>
          <p:cNvSpPr>
            <a:spLocks noChangeAspect="1"/>
          </p:cNvSpPr>
          <p:nvPr/>
        </p:nvSpPr>
        <p:spPr>
          <a:xfrm>
            <a:off x="2224502" y="4043264"/>
            <a:ext cx="465874" cy="465853"/>
          </a:xfrm>
          <a:prstGeom prst="ellipse">
            <a:avLst/>
          </a:prstGeom>
          <a:solidFill>
            <a:schemeClr val="tx1">
              <a:lumMod val="65000"/>
              <a:lumOff val="35000"/>
            </a:schemeClr>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871133">
              <a:lnSpc>
                <a:spcPct val="90000"/>
              </a:lnSpc>
              <a:spcBef>
                <a:spcPct val="0"/>
              </a:spcBef>
              <a:spcAft>
                <a:spcPct val="35000"/>
              </a:spcAft>
            </a:pPr>
            <a:r>
              <a:rPr lang="ar-SY" sz="1397" dirty="0">
                <a:cs typeface="+mn-ea"/>
                <a:sym typeface="+mn-lt"/>
              </a:rPr>
              <a:t>05</a:t>
            </a:r>
            <a:endParaRPr lang="en-US" sz="1397" dirty="0">
              <a:cs typeface="+mn-ea"/>
              <a:sym typeface="+mn-lt"/>
            </a:endParaRPr>
          </a:p>
        </p:txBody>
      </p:sp>
      <p:sp>
        <p:nvSpPr>
          <p:cNvPr id="37" name="Oval 85"/>
          <p:cNvSpPr>
            <a:spLocks noChangeAspect="1"/>
          </p:cNvSpPr>
          <p:nvPr/>
        </p:nvSpPr>
        <p:spPr>
          <a:xfrm>
            <a:off x="2224502" y="1025531"/>
            <a:ext cx="465874" cy="465853"/>
          </a:xfrm>
          <a:prstGeom prst="ellipse">
            <a:avLst/>
          </a:prstGeom>
          <a:solidFill>
            <a:schemeClr val="tx1">
              <a:lumMod val="65000"/>
              <a:lumOff val="35000"/>
            </a:schemeClr>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871133">
              <a:lnSpc>
                <a:spcPct val="90000"/>
              </a:lnSpc>
              <a:spcBef>
                <a:spcPct val="0"/>
              </a:spcBef>
              <a:spcAft>
                <a:spcPct val="35000"/>
              </a:spcAft>
            </a:pPr>
            <a:r>
              <a:rPr lang="ar-SY" sz="1176" dirty="0">
                <a:cs typeface="+mn-ea"/>
                <a:sym typeface="+mn-lt"/>
              </a:rPr>
              <a:t>01</a:t>
            </a:r>
            <a:endParaRPr lang="en-US" sz="1176" dirty="0">
              <a:cs typeface="+mn-ea"/>
              <a:sym typeface="+mn-lt"/>
            </a:endParaRPr>
          </a:p>
        </p:txBody>
      </p:sp>
      <p:sp>
        <p:nvSpPr>
          <p:cNvPr id="38" name="Oval 86"/>
          <p:cNvSpPr>
            <a:spLocks noChangeAspect="1"/>
          </p:cNvSpPr>
          <p:nvPr/>
        </p:nvSpPr>
        <p:spPr>
          <a:xfrm>
            <a:off x="3089217" y="1773668"/>
            <a:ext cx="465874" cy="465853"/>
          </a:xfrm>
          <a:prstGeom prst="ellipse">
            <a:avLst/>
          </a:prstGeom>
          <a:solidFill>
            <a:schemeClr val="tx1">
              <a:lumMod val="65000"/>
              <a:lumOff val="35000"/>
            </a:schemeClr>
          </a:solidFill>
          <a:ln w="57150"/>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871133">
              <a:lnSpc>
                <a:spcPct val="90000"/>
              </a:lnSpc>
              <a:spcBef>
                <a:spcPct val="0"/>
              </a:spcBef>
              <a:spcAft>
                <a:spcPct val="35000"/>
              </a:spcAft>
            </a:pPr>
            <a:r>
              <a:rPr lang="ar-SY" sz="1397" dirty="0">
                <a:cs typeface="+mn-ea"/>
                <a:sym typeface="+mn-lt"/>
              </a:rPr>
              <a:t>02</a:t>
            </a:r>
            <a:endParaRPr lang="en-US" sz="1397" dirty="0">
              <a:cs typeface="+mn-ea"/>
              <a:sym typeface="+mn-lt"/>
            </a:endParaRPr>
          </a:p>
        </p:txBody>
      </p:sp>
      <p:sp>
        <p:nvSpPr>
          <p:cNvPr id="39" name="Freeform 47"/>
          <p:cNvSpPr>
            <a:spLocks noEditPoints="1"/>
          </p:cNvSpPr>
          <p:nvPr/>
        </p:nvSpPr>
        <p:spPr bwMode="auto">
          <a:xfrm>
            <a:off x="1752065" y="2091408"/>
            <a:ext cx="879420" cy="788123"/>
          </a:xfrm>
          <a:custGeom>
            <a:avLst/>
            <a:gdLst>
              <a:gd name="T0" fmla="*/ 63 w 940"/>
              <a:gd name="T1" fmla="*/ 612 h 841"/>
              <a:gd name="T2" fmla="*/ 398 w 940"/>
              <a:gd name="T3" fmla="*/ 281 h 841"/>
              <a:gd name="T4" fmla="*/ 60 w 940"/>
              <a:gd name="T5" fmla="*/ 796 h 841"/>
              <a:gd name="T6" fmla="*/ 60 w 940"/>
              <a:gd name="T7" fmla="*/ 742 h 841"/>
              <a:gd name="T8" fmla="*/ 61 w 940"/>
              <a:gd name="T9" fmla="*/ 712 h 841"/>
              <a:gd name="T10" fmla="*/ 180 w 940"/>
              <a:gd name="T11" fmla="*/ 685 h 841"/>
              <a:gd name="T12" fmla="*/ 61 w 940"/>
              <a:gd name="T13" fmla="*/ 712 h 841"/>
              <a:gd name="T14" fmla="*/ 424 w 940"/>
              <a:gd name="T15" fmla="*/ 154 h 841"/>
              <a:gd name="T16" fmla="*/ 313 w 940"/>
              <a:gd name="T17" fmla="*/ 128 h 841"/>
              <a:gd name="T18" fmla="*/ 407 w 940"/>
              <a:gd name="T19" fmla="*/ 253 h 841"/>
              <a:gd name="T20" fmla="*/ 88 w 940"/>
              <a:gd name="T21" fmla="*/ 447 h 841"/>
              <a:gd name="T22" fmla="*/ 59 w 940"/>
              <a:gd name="T23" fmla="*/ 418 h 841"/>
              <a:gd name="T24" fmla="*/ 29 w 940"/>
              <a:gd name="T25" fmla="*/ 447 h 841"/>
              <a:gd name="T26" fmla="*/ 0 w 940"/>
              <a:gd name="T27" fmla="*/ 418 h 841"/>
              <a:gd name="T28" fmla="*/ 1 w 940"/>
              <a:gd name="T29" fmla="*/ 566 h 841"/>
              <a:gd name="T30" fmla="*/ 118 w 940"/>
              <a:gd name="T31" fmla="*/ 447 h 841"/>
              <a:gd name="T32" fmla="*/ 911 w 940"/>
              <a:gd name="T33" fmla="*/ 417 h 841"/>
              <a:gd name="T34" fmla="*/ 885 w 940"/>
              <a:gd name="T35" fmla="*/ 447 h 841"/>
              <a:gd name="T36" fmla="*/ 853 w 940"/>
              <a:gd name="T37" fmla="*/ 417 h 841"/>
              <a:gd name="T38" fmla="*/ 825 w 940"/>
              <a:gd name="T39" fmla="*/ 446 h 841"/>
              <a:gd name="T40" fmla="*/ 839 w 940"/>
              <a:gd name="T41" fmla="*/ 565 h 841"/>
              <a:gd name="T42" fmla="*/ 940 w 940"/>
              <a:gd name="T43" fmla="*/ 594 h 841"/>
              <a:gd name="T44" fmla="*/ 911 w 940"/>
              <a:gd name="T45" fmla="*/ 417 h 841"/>
              <a:gd name="T46" fmla="*/ 444 w 940"/>
              <a:gd name="T47" fmla="*/ 7 h 841"/>
              <a:gd name="T48" fmla="*/ 647 w 940"/>
              <a:gd name="T49" fmla="*/ 529 h 841"/>
              <a:gd name="T50" fmla="*/ 798 w 940"/>
              <a:gd name="T51" fmla="*/ 564 h 841"/>
              <a:gd name="T52" fmla="*/ 558 w 940"/>
              <a:gd name="T53" fmla="*/ 477 h 841"/>
              <a:gd name="T54" fmla="*/ 529 w 940"/>
              <a:gd name="T55" fmla="*/ 417 h 841"/>
              <a:gd name="T56" fmla="*/ 498 w 940"/>
              <a:gd name="T57" fmla="*/ 446 h 841"/>
              <a:gd name="T58" fmla="*/ 470 w 940"/>
              <a:gd name="T59" fmla="*/ 417 h 841"/>
              <a:gd name="T60" fmla="*/ 440 w 940"/>
              <a:gd name="T61" fmla="*/ 476 h 841"/>
              <a:gd name="T62" fmla="*/ 411 w 940"/>
              <a:gd name="T63" fmla="*/ 417 h 841"/>
              <a:gd name="T64" fmla="*/ 381 w 940"/>
              <a:gd name="T65" fmla="*/ 447 h 841"/>
              <a:gd name="T66" fmla="*/ 357 w 940"/>
              <a:gd name="T67" fmla="*/ 417 h 841"/>
              <a:gd name="T68" fmla="*/ 646 w 940"/>
              <a:gd name="T69" fmla="*/ 622 h 841"/>
              <a:gd name="T70" fmla="*/ 558 w 940"/>
              <a:gd name="T71" fmla="*/ 477 h 841"/>
              <a:gd name="T72" fmla="*/ 808 w 940"/>
              <a:gd name="T73" fmla="*/ 593 h 841"/>
              <a:gd name="T74" fmla="*/ 928 w 940"/>
              <a:gd name="T75" fmla="*/ 792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0" h="841">
                <a:moveTo>
                  <a:pt x="267" y="222"/>
                </a:moveTo>
                <a:cubicBezTo>
                  <a:pt x="63" y="612"/>
                  <a:pt x="63" y="612"/>
                  <a:pt x="63" y="612"/>
                </a:cubicBezTo>
                <a:cubicBezTo>
                  <a:pt x="195" y="662"/>
                  <a:pt x="195" y="662"/>
                  <a:pt x="195" y="662"/>
                </a:cubicBezTo>
                <a:cubicBezTo>
                  <a:pt x="398" y="281"/>
                  <a:pt x="398" y="281"/>
                  <a:pt x="398" y="281"/>
                </a:cubicBezTo>
                <a:lnTo>
                  <a:pt x="267" y="222"/>
                </a:lnTo>
                <a:close/>
                <a:moveTo>
                  <a:pt x="60" y="796"/>
                </a:moveTo>
                <a:cubicBezTo>
                  <a:pt x="104" y="763"/>
                  <a:pt x="104" y="763"/>
                  <a:pt x="104" y="763"/>
                </a:cubicBezTo>
                <a:cubicBezTo>
                  <a:pt x="60" y="742"/>
                  <a:pt x="60" y="742"/>
                  <a:pt x="60" y="742"/>
                </a:cubicBezTo>
                <a:lnTo>
                  <a:pt x="60" y="796"/>
                </a:lnTo>
                <a:close/>
                <a:moveTo>
                  <a:pt x="61" y="712"/>
                </a:moveTo>
                <a:cubicBezTo>
                  <a:pt x="127" y="741"/>
                  <a:pt x="127" y="741"/>
                  <a:pt x="127" y="741"/>
                </a:cubicBezTo>
                <a:cubicBezTo>
                  <a:pt x="180" y="685"/>
                  <a:pt x="180" y="685"/>
                  <a:pt x="180" y="685"/>
                </a:cubicBezTo>
                <a:cubicBezTo>
                  <a:pt x="59" y="639"/>
                  <a:pt x="59" y="639"/>
                  <a:pt x="59" y="639"/>
                </a:cubicBezTo>
                <a:lnTo>
                  <a:pt x="61" y="712"/>
                </a:lnTo>
                <a:close/>
                <a:moveTo>
                  <a:pt x="438" y="190"/>
                </a:moveTo>
                <a:cubicBezTo>
                  <a:pt x="438" y="190"/>
                  <a:pt x="452" y="168"/>
                  <a:pt x="424" y="154"/>
                </a:cubicBezTo>
                <a:cubicBezTo>
                  <a:pt x="355" y="118"/>
                  <a:pt x="355" y="118"/>
                  <a:pt x="355" y="118"/>
                </a:cubicBezTo>
                <a:cubicBezTo>
                  <a:pt x="355" y="118"/>
                  <a:pt x="327" y="99"/>
                  <a:pt x="313" y="128"/>
                </a:cubicBezTo>
                <a:cubicBezTo>
                  <a:pt x="285" y="188"/>
                  <a:pt x="285" y="188"/>
                  <a:pt x="285" y="188"/>
                </a:cubicBezTo>
                <a:cubicBezTo>
                  <a:pt x="407" y="253"/>
                  <a:pt x="407" y="253"/>
                  <a:pt x="407" y="253"/>
                </a:cubicBezTo>
                <a:lnTo>
                  <a:pt x="438" y="190"/>
                </a:lnTo>
                <a:close/>
                <a:moveTo>
                  <a:pt x="88" y="447"/>
                </a:moveTo>
                <a:cubicBezTo>
                  <a:pt x="88" y="418"/>
                  <a:pt x="88" y="418"/>
                  <a:pt x="88" y="418"/>
                </a:cubicBezTo>
                <a:cubicBezTo>
                  <a:pt x="59" y="418"/>
                  <a:pt x="59" y="418"/>
                  <a:pt x="59" y="418"/>
                </a:cubicBezTo>
                <a:cubicBezTo>
                  <a:pt x="59" y="447"/>
                  <a:pt x="59" y="447"/>
                  <a:pt x="59" y="447"/>
                </a:cubicBezTo>
                <a:cubicBezTo>
                  <a:pt x="29" y="447"/>
                  <a:pt x="29" y="447"/>
                  <a:pt x="29" y="447"/>
                </a:cubicBezTo>
                <a:cubicBezTo>
                  <a:pt x="31" y="418"/>
                  <a:pt x="31" y="418"/>
                  <a:pt x="31" y="418"/>
                </a:cubicBezTo>
                <a:cubicBezTo>
                  <a:pt x="0" y="418"/>
                  <a:pt x="0" y="418"/>
                  <a:pt x="0" y="418"/>
                </a:cubicBezTo>
                <a:cubicBezTo>
                  <a:pt x="0" y="446"/>
                  <a:pt x="0" y="446"/>
                  <a:pt x="0" y="446"/>
                </a:cubicBezTo>
                <a:cubicBezTo>
                  <a:pt x="1" y="566"/>
                  <a:pt x="1" y="566"/>
                  <a:pt x="1" y="566"/>
                </a:cubicBezTo>
                <a:cubicBezTo>
                  <a:pt x="1" y="593"/>
                  <a:pt x="14" y="607"/>
                  <a:pt x="28" y="615"/>
                </a:cubicBezTo>
                <a:cubicBezTo>
                  <a:pt x="118" y="447"/>
                  <a:pt x="118" y="447"/>
                  <a:pt x="118" y="447"/>
                </a:cubicBezTo>
                <a:lnTo>
                  <a:pt x="88" y="447"/>
                </a:lnTo>
                <a:close/>
                <a:moveTo>
                  <a:pt x="911" y="417"/>
                </a:moveTo>
                <a:cubicBezTo>
                  <a:pt x="883" y="417"/>
                  <a:pt x="883" y="417"/>
                  <a:pt x="883" y="417"/>
                </a:cubicBezTo>
                <a:cubicBezTo>
                  <a:pt x="885" y="447"/>
                  <a:pt x="885" y="447"/>
                  <a:pt x="885" y="447"/>
                </a:cubicBezTo>
                <a:cubicBezTo>
                  <a:pt x="853" y="446"/>
                  <a:pt x="853" y="446"/>
                  <a:pt x="853" y="446"/>
                </a:cubicBezTo>
                <a:cubicBezTo>
                  <a:pt x="853" y="417"/>
                  <a:pt x="853" y="417"/>
                  <a:pt x="853" y="417"/>
                </a:cubicBezTo>
                <a:cubicBezTo>
                  <a:pt x="824" y="418"/>
                  <a:pt x="824" y="418"/>
                  <a:pt x="824" y="418"/>
                </a:cubicBezTo>
                <a:cubicBezTo>
                  <a:pt x="825" y="446"/>
                  <a:pt x="825" y="446"/>
                  <a:pt x="825" y="446"/>
                </a:cubicBezTo>
                <a:cubicBezTo>
                  <a:pt x="775" y="447"/>
                  <a:pt x="775" y="447"/>
                  <a:pt x="775" y="447"/>
                </a:cubicBezTo>
                <a:cubicBezTo>
                  <a:pt x="839" y="565"/>
                  <a:pt x="839" y="565"/>
                  <a:pt x="839" y="565"/>
                </a:cubicBezTo>
                <a:cubicBezTo>
                  <a:pt x="839" y="565"/>
                  <a:pt x="902" y="589"/>
                  <a:pt x="901" y="621"/>
                </a:cubicBezTo>
                <a:cubicBezTo>
                  <a:pt x="901" y="621"/>
                  <a:pt x="940" y="625"/>
                  <a:pt x="940" y="594"/>
                </a:cubicBezTo>
                <a:cubicBezTo>
                  <a:pt x="940" y="444"/>
                  <a:pt x="940" y="444"/>
                  <a:pt x="940" y="444"/>
                </a:cubicBezTo>
                <a:cubicBezTo>
                  <a:pt x="940" y="428"/>
                  <a:pt x="927" y="417"/>
                  <a:pt x="911" y="417"/>
                </a:cubicBezTo>
                <a:close/>
                <a:moveTo>
                  <a:pt x="535" y="114"/>
                </a:moveTo>
                <a:cubicBezTo>
                  <a:pt x="459" y="0"/>
                  <a:pt x="444" y="7"/>
                  <a:pt x="444" y="7"/>
                </a:cubicBezTo>
                <a:cubicBezTo>
                  <a:pt x="435" y="6"/>
                  <a:pt x="450" y="96"/>
                  <a:pt x="472" y="147"/>
                </a:cubicBezTo>
                <a:cubicBezTo>
                  <a:pt x="472" y="147"/>
                  <a:pt x="603" y="437"/>
                  <a:pt x="647" y="529"/>
                </a:cubicBezTo>
                <a:cubicBezTo>
                  <a:pt x="691" y="628"/>
                  <a:pt x="691" y="628"/>
                  <a:pt x="691" y="628"/>
                </a:cubicBezTo>
                <a:cubicBezTo>
                  <a:pt x="798" y="564"/>
                  <a:pt x="798" y="564"/>
                  <a:pt x="798" y="564"/>
                </a:cubicBezTo>
                <a:lnTo>
                  <a:pt x="535" y="114"/>
                </a:lnTo>
                <a:close/>
                <a:moveTo>
                  <a:pt x="558" y="477"/>
                </a:moveTo>
                <a:cubicBezTo>
                  <a:pt x="558" y="417"/>
                  <a:pt x="558" y="417"/>
                  <a:pt x="558" y="417"/>
                </a:cubicBezTo>
                <a:cubicBezTo>
                  <a:pt x="529" y="417"/>
                  <a:pt x="529" y="417"/>
                  <a:pt x="529" y="417"/>
                </a:cubicBezTo>
                <a:cubicBezTo>
                  <a:pt x="529" y="446"/>
                  <a:pt x="529" y="446"/>
                  <a:pt x="529" y="446"/>
                </a:cubicBezTo>
                <a:cubicBezTo>
                  <a:pt x="498" y="446"/>
                  <a:pt x="498" y="446"/>
                  <a:pt x="498" y="446"/>
                </a:cubicBezTo>
                <a:cubicBezTo>
                  <a:pt x="498" y="417"/>
                  <a:pt x="498" y="417"/>
                  <a:pt x="498" y="417"/>
                </a:cubicBezTo>
                <a:cubicBezTo>
                  <a:pt x="470" y="417"/>
                  <a:pt x="470" y="417"/>
                  <a:pt x="470" y="417"/>
                </a:cubicBezTo>
                <a:cubicBezTo>
                  <a:pt x="470" y="476"/>
                  <a:pt x="470" y="476"/>
                  <a:pt x="470" y="476"/>
                </a:cubicBezTo>
                <a:cubicBezTo>
                  <a:pt x="440" y="476"/>
                  <a:pt x="440" y="476"/>
                  <a:pt x="440" y="476"/>
                </a:cubicBezTo>
                <a:cubicBezTo>
                  <a:pt x="440" y="417"/>
                  <a:pt x="440" y="417"/>
                  <a:pt x="440" y="417"/>
                </a:cubicBezTo>
                <a:cubicBezTo>
                  <a:pt x="411" y="417"/>
                  <a:pt x="411" y="417"/>
                  <a:pt x="411" y="417"/>
                </a:cubicBezTo>
                <a:cubicBezTo>
                  <a:pt x="411" y="447"/>
                  <a:pt x="411" y="447"/>
                  <a:pt x="411" y="447"/>
                </a:cubicBezTo>
                <a:cubicBezTo>
                  <a:pt x="381" y="447"/>
                  <a:pt x="381" y="447"/>
                  <a:pt x="381" y="447"/>
                </a:cubicBezTo>
                <a:cubicBezTo>
                  <a:pt x="381" y="417"/>
                  <a:pt x="381" y="417"/>
                  <a:pt x="381" y="417"/>
                </a:cubicBezTo>
                <a:cubicBezTo>
                  <a:pt x="357" y="417"/>
                  <a:pt x="357" y="417"/>
                  <a:pt x="357" y="417"/>
                </a:cubicBezTo>
                <a:cubicBezTo>
                  <a:pt x="263" y="622"/>
                  <a:pt x="263" y="622"/>
                  <a:pt x="263" y="622"/>
                </a:cubicBezTo>
                <a:cubicBezTo>
                  <a:pt x="646" y="622"/>
                  <a:pt x="646" y="622"/>
                  <a:pt x="646" y="622"/>
                </a:cubicBezTo>
                <a:cubicBezTo>
                  <a:pt x="586" y="477"/>
                  <a:pt x="586" y="477"/>
                  <a:pt x="586" y="477"/>
                </a:cubicBezTo>
                <a:lnTo>
                  <a:pt x="558" y="477"/>
                </a:lnTo>
                <a:close/>
                <a:moveTo>
                  <a:pt x="878" y="698"/>
                </a:moveTo>
                <a:cubicBezTo>
                  <a:pt x="898" y="619"/>
                  <a:pt x="808" y="593"/>
                  <a:pt x="808" y="593"/>
                </a:cubicBezTo>
                <a:cubicBezTo>
                  <a:pt x="711" y="651"/>
                  <a:pt x="711" y="651"/>
                  <a:pt x="711" y="651"/>
                </a:cubicBezTo>
                <a:cubicBezTo>
                  <a:pt x="743" y="841"/>
                  <a:pt x="928" y="792"/>
                  <a:pt x="928" y="792"/>
                </a:cubicBezTo>
                <a:cubicBezTo>
                  <a:pt x="928" y="792"/>
                  <a:pt x="858" y="778"/>
                  <a:pt x="878" y="698"/>
                </a:cubicBez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975">
              <a:cs typeface="+mn-ea"/>
              <a:sym typeface="+mn-lt"/>
            </a:endParaRPr>
          </a:p>
        </p:txBody>
      </p:sp>
      <p:sp>
        <p:nvSpPr>
          <p:cNvPr id="40" name="Freeform 143"/>
          <p:cNvSpPr>
            <a:spLocks noEditPoints="1"/>
          </p:cNvSpPr>
          <p:nvPr/>
        </p:nvSpPr>
        <p:spPr bwMode="auto">
          <a:xfrm>
            <a:off x="5742551" y="1093322"/>
            <a:ext cx="262853" cy="242091"/>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1176">
              <a:cs typeface="+mn-ea"/>
              <a:sym typeface="+mn-lt"/>
            </a:endParaRPr>
          </a:p>
        </p:txBody>
      </p:sp>
      <p:sp>
        <p:nvSpPr>
          <p:cNvPr id="41" name="Freeform 92"/>
          <p:cNvSpPr>
            <a:spLocks noEditPoints="1"/>
          </p:cNvSpPr>
          <p:nvPr/>
        </p:nvSpPr>
        <p:spPr bwMode="auto">
          <a:xfrm>
            <a:off x="5750044" y="1845255"/>
            <a:ext cx="247867" cy="252466"/>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1176">
              <a:cs typeface="+mn-ea"/>
              <a:sym typeface="+mn-lt"/>
            </a:endParaRPr>
          </a:p>
        </p:txBody>
      </p:sp>
      <p:grpSp>
        <p:nvGrpSpPr>
          <p:cNvPr id="42" name="组合 41"/>
          <p:cNvGrpSpPr/>
          <p:nvPr/>
        </p:nvGrpSpPr>
        <p:grpSpPr>
          <a:xfrm>
            <a:off x="5757444" y="2598741"/>
            <a:ext cx="232879" cy="217882"/>
            <a:chOff x="6661150" y="233363"/>
            <a:chExt cx="320675" cy="300038"/>
          </a:xfrm>
          <a:solidFill>
            <a:schemeClr val="bg1"/>
          </a:solidFill>
        </p:grpSpPr>
        <p:sp>
          <p:nvSpPr>
            <p:cNvPr id="43" name="Freeform 153"/>
            <p:cNvSpPr>
              <a:spLocks/>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44" name="Freeform 154"/>
            <p:cNvSpPr>
              <a:spLocks/>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45" name="Freeform 155"/>
            <p:cNvSpPr>
              <a:spLocks/>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46"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grpSp>
      <p:sp>
        <p:nvSpPr>
          <p:cNvPr id="47" name="Freeform 140"/>
          <p:cNvSpPr>
            <a:spLocks noEditPoints="1"/>
          </p:cNvSpPr>
          <p:nvPr/>
        </p:nvSpPr>
        <p:spPr bwMode="auto">
          <a:xfrm>
            <a:off x="5739456" y="3366340"/>
            <a:ext cx="258454" cy="258441"/>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1176">
              <a:cs typeface="+mn-ea"/>
              <a:sym typeface="+mn-lt"/>
            </a:endParaRPr>
          </a:p>
        </p:txBody>
      </p:sp>
      <p:grpSp>
        <p:nvGrpSpPr>
          <p:cNvPr id="48" name="组合 47"/>
          <p:cNvGrpSpPr/>
          <p:nvPr/>
        </p:nvGrpSpPr>
        <p:grpSpPr>
          <a:xfrm>
            <a:off x="5757446" y="4148933"/>
            <a:ext cx="228267" cy="222493"/>
            <a:chOff x="8175625" y="987426"/>
            <a:chExt cx="314325" cy="306388"/>
          </a:xfrm>
          <a:solidFill>
            <a:schemeClr val="bg1"/>
          </a:solidFill>
        </p:grpSpPr>
        <p:sp>
          <p:nvSpPr>
            <p:cNvPr id="49" name="Freeform 104"/>
            <p:cNvSpPr>
              <a:spLocks/>
            </p:cNvSpPr>
            <p:nvPr/>
          </p:nvSpPr>
          <p:spPr bwMode="auto">
            <a:xfrm>
              <a:off x="8258175" y="1144588"/>
              <a:ext cx="42863" cy="98425"/>
            </a:xfrm>
            <a:custGeom>
              <a:avLst/>
              <a:gdLst>
                <a:gd name="T0" fmla="*/ 11 w 19"/>
                <a:gd name="T1" fmla="*/ 43 h 43"/>
                <a:gd name="T2" fmla="*/ 19 w 19"/>
                <a:gd name="T3" fmla="*/ 43 h 43"/>
                <a:gd name="T4" fmla="*/ 19 w 19"/>
                <a:gd name="T5" fmla="*/ 0 h 43"/>
                <a:gd name="T6" fmla="*/ 12 w 19"/>
                <a:gd name="T7" fmla="*/ 0 h 43"/>
                <a:gd name="T8" fmla="*/ 11 w 19"/>
                <a:gd name="T9" fmla="*/ 4 h 43"/>
                <a:gd name="T10" fmla="*/ 8 w 19"/>
                <a:gd name="T11" fmla="*/ 7 h 43"/>
                <a:gd name="T12" fmla="*/ 4 w 19"/>
                <a:gd name="T13" fmla="*/ 8 h 43"/>
                <a:gd name="T14" fmla="*/ 0 w 19"/>
                <a:gd name="T15" fmla="*/ 9 h 43"/>
                <a:gd name="T16" fmla="*/ 0 w 19"/>
                <a:gd name="T17" fmla="*/ 15 h 43"/>
                <a:gd name="T18" fmla="*/ 11 w 19"/>
                <a:gd name="T19" fmla="*/ 15 h 43"/>
                <a:gd name="T20" fmla="*/ 11 w 19"/>
                <a:gd name="T2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43">
                  <a:moveTo>
                    <a:pt x="11" y="43"/>
                  </a:moveTo>
                  <a:cubicBezTo>
                    <a:pt x="19" y="43"/>
                    <a:pt x="19" y="43"/>
                    <a:pt x="19" y="43"/>
                  </a:cubicBezTo>
                  <a:cubicBezTo>
                    <a:pt x="19" y="0"/>
                    <a:pt x="19" y="0"/>
                    <a:pt x="19" y="0"/>
                  </a:cubicBezTo>
                  <a:cubicBezTo>
                    <a:pt x="12" y="0"/>
                    <a:pt x="12" y="0"/>
                    <a:pt x="12" y="0"/>
                  </a:cubicBezTo>
                  <a:cubicBezTo>
                    <a:pt x="12" y="2"/>
                    <a:pt x="12" y="3"/>
                    <a:pt x="11" y="4"/>
                  </a:cubicBezTo>
                  <a:cubicBezTo>
                    <a:pt x="10" y="5"/>
                    <a:pt x="9" y="6"/>
                    <a:pt x="8" y="7"/>
                  </a:cubicBezTo>
                  <a:cubicBezTo>
                    <a:pt x="7" y="8"/>
                    <a:pt x="6" y="8"/>
                    <a:pt x="4" y="8"/>
                  </a:cubicBezTo>
                  <a:cubicBezTo>
                    <a:pt x="3" y="9"/>
                    <a:pt x="1" y="9"/>
                    <a:pt x="0" y="9"/>
                  </a:cubicBezTo>
                  <a:cubicBezTo>
                    <a:pt x="0" y="15"/>
                    <a:pt x="0" y="15"/>
                    <a:pt x="0" y="15"/>
                  </a:cubicBezTo>
                  <a:cubicBezTo>
                    <a:pt x="11" y="15"/>
                    <a:pt x="11" y="15"/>
                    <a:pt x="11" y="15"/>
                  </a:cubicBezTo>
                  <a:lnTo>
                    <a:pt x="11"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50" name="Freeform 105"/>
            <p:cNvSpPr>
              <a:spLocks/>
            </p:cNvSpPr>
            <p:nvPr/>
          </p:nvSpPr>
          <p:spPr bwMode="auto">
            <a:xfrm>
              <a:off x="8324850" y="1144588"/>
              <a:ext cx="71438" cy="98425"/>
            </a:xfrm>
            <a:custGeom>
              <a:avLst/>
              <a:gdLst>
                <a:gd name="T0" fmla="*/ 21 w 31"/>
                <a:gd name="T1" fmla="*/ 34 h 43"/>
                <a:gd name="T2" fmla="*/ 18 w 31"/>
                <a:gd name="T3" fmla="*/ 36 h 43"/>
                <a:gd name="T4" fmla="*/ 15 w 31"/>
                <a:gd name="T5" fmla="*/ 36 h 43"/>
                <a:gd name="T6" fmla="*/ 11 w 31"/>
                <a:gd name="T7" fmla="*/ 35 h 43"/>
                <a:gd name="T8" fmla="*/ 8 w 31"/>
                <a:gd name="T9" fmla="*/ 30 h 43"/>
                <a:gd name="T10" fmla="*/ 0 w 31"/>
                <a:gd name="T11" fmla="*/ 30 h 43"/>
                <a:gd name="T12" fmla="*/ 1 w 31"/>
                <a:gd name="T13" fmla="*/ 36 h 43"/>
                <a:gd name="T14" fmla="*/ 5 w 31"/>
                <a:gd name="T15" fmla="*/ 40 h 43"/>
                <a:gd name="T16" fmla="*/ 10 w 31"/>
                <a:gd name="T17" fmla="*/ 43 h 43"/>
                <a:gd name="T18" fmla="*/ 15 w 31"/>
                <a:gd name="T19" fmla="*/ 43 h 43"/>
                <a:gd name="T20" fmla="*/ 22 w 31"/>
                <a:gd name="T21" fmla="*/ 42 h 43"/>
                <a:gd name="T22" fmla="*/ 27 w 31"/>
                <a:gd name="T23" fmla="*/ 39 h 43"/>
                <a:gd name="T24" fmla="*/ 30 w 31"/>
                <a:gd name="T25" fmla="*/ 34 h 43"/>
                <a:gd name="T26" fmla="*/ 31 w 31"/>
                <a:gd name="T27" fmla="*/ 28 h 43"/>
                <a:gd name="T28" fmla="*/ 30 w 31"/>
                <a:gd name="T29" fmla="*/ 23 h 43"/>
                <a:gd name="T30" fmla="*/ 28 w 31"/>
                <a:gd name="T31" fmla="*/ 18 h 43"/>
                <a:gd name="T32" fmla="*/ 24 w 31"/>
                <a:gd name="T33" fmla="*/ 15 h 43"/>
                <a:gd name="T34" fmla="*/ 18 w 31"/>
                <a:gd name="T35" fmla="*/ 14 h 43"/>
                <a:gd name="T36" fmla="*/ 14 w 31"/>
                <a:gd name="T37" fmla="*/ 14 h 43"/>
                <a:gd name="T38" fmla="*/ 10 w 31"/>
                <a:gd name="T39" fmla="*/ 17 h 43"/>
                <a:gd name="T40" fmla="*/ 10 w 31"/>
                <a:gd name="T41" fmla="*/ 17 h 43"/>
                <a:gd name="T42" fmla="*/ 11 w 31"/>
                <a:gd name="T43" fmla="*/ 7 h 43"/>
                <a:gd name="T44" fmla="*/ 29 w 31"/>
                <a:gd name="T45" fmla="*/ 7 h 43"/>
                <a:gd name="T46" fmla="*/ 29 w 31"/>
                <a:gd name="T47" fmla="*/ 0 h 43"/>
                <a:gd name="T48" fmla="*/ 5 w 31"/>
                <a:gd name="T49" fmla="*/ 0 h 43"/>
                <a:gd name="T50" fmla="*/ 1 w 31"/>
                <a:gd name="T51" fmla="*/ 24 h 43"/>
                <a:gd name="T52" fmla="*/ 9 w 31"/>
                <a:gd name="T53" fmla="*/ 24 h 43"/>
                <a:gd name="T54" fmla="*/ 12 w 31"/>
                <a:gd name="T55" fmla="*/ 21 h 43"/>
                <a:gd name="T56" fmla="*/ 15 w 31"/>
                <a:gd name="T57" fmla="*/ 20 h 43"/>
                <a:gd name="T58" fmla="*/ 18 w 31"/>
                <a:gd name="T59" fmla="*/ 21 h 43"/>
                <a:gd name="T60" fmla="*/ 21 w 31"/>
                <a:gd name="T61" fmla="*/ 23 h 43"/>
                <a:gd name="T62" fmla="*/ 22 w 31"/>
                <a:gd name="T63" fmla="*/ 25 h 43"/>
                <a:gd name="T64" fmla="*/ 23 w 31"/>
                <a:gd name="T65" fmla="*/ 28 h 43"/>
                <a:gd name="T66" fmla="*/ 22 w 31"/>
                <a:gd name="T67" fmla="*/ 31 h 43"/>
                <a:gd name="T68" fmla="*/ 21 w 31"/>
                <a:gd name="T69"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 h="43">
                  <a:moveTo>
                    <a:pt x="21" y="34"/>
                  </a:moveTo>
                  <a:cubicBezTo>
                    <a:pt x="20" y="35"/>
                    <a:pt x="19" y="35"/>
                    <a:pt x="18" y="36"/>
                  </a:cubicBezTo>
                  <a:cubicBezTo>
                    <a:pt x="17" y="36"/>
                    <a:pt x="16" y="36"/>
                    <a:pt x="15" y="36"/>
                  </a:cubicBezTo>
                  <a:cubicBezTo>
                    <a:pt x="13" y="36"/>
                    <a:pt x="12" y="36"/>
                    <a:pt x="11" y="35"/>
                  </a:cubicBezTo>
                  <a:cubicBezTo>
                    <a:pt x="9" y="34"/>
                    <a:pt x="9" y="32"/>
                    <a:pt x="8" y="30"/>
                  </a:cubicBezTo>
                  <a:cubicBezTo>
                    <a:pt x="0" y="30"/>
                    <a:pt x="0" y="30"/>
                    <a:pt x="0" y="30"/>
                  </a:cubicBezTo>
                  <a:cubicBezTo>
                    <a:pt x="0" y="32"/>
                    <a:pt x="0" y="34"/>
                    <a:pt x="1" y="36"/>
                  </a:cubicBezTo>
                  <a:cubicBezTo>
                    <a:pt x="2" y="38"/>
                    <a:pt x="3" y="39"/>
                    <a:pt x="5" y="40"/>
                  </a:cubicBezTo>
                  <a:cubicBezTo>
                    <a:pt x="6" y="41"/>
                    <a:pt x="8" y="42"/>
                    <a:pt x="10" y="43"/>
                  </a:cubicBezTo>
                  <a:cubicBezTo>
                    <a:pt x="11" y="43"/>
                    <a:pt x="13" y="43"/>
                    <a:pt x="15" y="43"/>
                  </a:cubicBezTo>
                  <a:cubicBezTo>
                    <a:pt x="18" y="43"/>
                    <a:pt x="20" y="43"/>
                    <a:pt x="22" y="42"/>
                  </a:cubicBezTo>
                  <a:cubicBezTo>
                    <a:pt x="23" y="42"/>
                    <a:pt x="25" y="41"/>
                    <a:pt x="27" y="39"/>
                  </a:cubicBezTo>
                  <a:cubicBezTo>
                    <a:pt x="28" y="38"/>
                    <a:pt x="29" y="36"/>
                    <a:pt x="30" y="34"/>
                  </a:cubicBezTo>
                  <a:cubicBezTo>
                    <a:pt x="31" y="32"/>
                    <a:pt x="31" y="30"/>
                    <a:pt x="31" y="28"/>
                  </a:cubicBezTo>
                  <a:cubicBezTo>
                    <a:pt x="31" y="26"/>
                    <a:pt x="31" y="24"/>
                    <a:pt x="30" y="23"/>
                  </a:cubicBezTo>
                  <a:cubicBezTo>
                    <a:pt x="30" y="21"/>
                    <a:pt x="29" y="19"/>
                    <a:pt x="28" y="18"/>
                  </a:cubicBezTo>
                  <a:cubicBezTo>
                    <a:pt x="27" y="17"/>
                    <a:pt x="25" y="16"/>
                    <a:pt x="24" y="15"/>
                  </a:cubicBezTo>
                  <a:cubicBezTo>
                    <a:pt x="22" y="14"/>
                    <a:pt x="20" y="14"/>
                    <a:pt x="18" y="14"/>
                  </a:cubicBezTo>
                  <a:cubicBezTo>
                    <a:pt x="16" y="14"/>
                    <a:pt x="15" y="14"/>
                    <a:pt x="14" y="14"/>
                  </a:cubicBezTo>
                  <a:cubicBezTo>
                    <a:pt x="12" y="15"/>
                    <a:pt x="11" y="16"/>
                    <a:pt x="10" y="17"/>
                  </a:cubicBezTo>
                  <a:cubicBezTo>
                    <a:pt x="10" y="17"/>
                    <a:pt x="10" y="17"/>
                    <a:pt x="10" y="17"/>
                  </a:cubicBezTo>
                  <a:cubicBezTo>
                    <a:pt x="11" y="7"/>
                    <a:pt x="11" y="7"/>
                    <a:pt x="11" y="7"/>
                  </a:cubicBezTo>
                  <a:cubicBezTo>
                    <a:pt x="29" y="7"/>
                    <a:pt x="29" y="7"/>
                    <a:pt x="29" y="7"/>
                  </a:cubicBezTo>
                  <a:cubicBezTo>
                    <a:pt x="29" y="0"/>
                    <a:pt x="29" y="0"/>
                    <a:pt x="29" y="0"/>
                  </a:cubicBezTo>
                  <a:cubicBezTo>
                    <a:pt x="5" y="0"/>
                    <a:pt x="5" y="0"/>
                    <a:pt x="5" y="0"/>
                  </a:cubicBezTo>
                  <a:cubicBezTo>
                    <a:pt x="1" y="24"/>
                    <a:pt x="1" y="24"/>
                    <a:pt x="1" y="24"/>
                  </a:cubicBezTo>
                  <a:cubicBezTo>
                    <a:pt x="9" y="24"/>
                    <a:pt x="9" y="24"/>
                    <a:pt x="9" y="24"/>
                  </a:cubicBezTo>
                  <a:cubicBezTo>
                    <a:pt x="10" y="22"/>
                    <a:pt x="11" y="22"/>
                    <a:pt x="12" y="21"/>
                  </a:cubicBezTo>
                  <a:cubicBezTo>
                    <a:pt x="13" y="21"/>
                    <a:pt x="14" y="20"/>
                    <a:pt x="15" y="20"/>
                  </a:cubicBezTo>
                  <a:cubicBezTo>
                    <a:pt x="16" y="20"/>
                    <a:pt x="18" y="20"/>
                    <a:pt x="18" y="21"/>
                  </a:cubicBezTo>
                  <a:cubicBezTo>
                    <a:pt x="19" y="21"/>
                    <a:pt x="20" y="22"/>
                    <a:pt x="21" y="23"/>
                  </a:cubicBezTo>
                  <a:cubicBezTo>
                    <a:pt x="21" y="23"/>
                    <a:pt x="22" y="24"/>
                    <a:pt x="22" y="25"/>
                  </a:cubicBezTo>
                  <a:cubicBezTo>
                    <a:pt x="23" y="26"/>
                    <a:pt x="23" y="27"/>
                    <a:pt x="23" y="28"/>
                  </a:cubicBezTo>
                  <a:cubicBezTo>
                    <a:pt x="23" y="29"/>
                    <a:pt x="22" y="30"/>
                    <a:pt x="22" y="31"/>
                  </a:cubicBezTo>
                  <a:cubicBezTo>
                    <a:pt x="22" y="32"/>
                    <a:pt x="21" y="33"/>
                    <a:pt x="21"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51" name="Freeform 106"/>
            <p:cNvSpPr>
              <a:spLocks/>
            </p:cNvSpPr>
            <p:nvPr/>
          </p:nvSpPr>
          <p:spPr bwMode="auto">
            <a:xfrm>
              <a:off x="8232775"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52" name="Freeform 107"/>
            <p:cNvSpPr>
              <a:spLocks/>
            </p:cNvSpPr>
            <p:nvPr/>
          </p:nvSpPr>
          <p:spPr bwMode="auto">
            <a:xfrm>
              <a:off x="8396288"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sp>
          <p:nvSpPr>
            <p:cNvPr id="53" name="Freeform 108"/>
            <p:cNvSpPr>
              <a:spLocks noEditPoints="1"/>
            </p:cNvSpPr>
            <p:nvPr/>
          </p:nvSpPr>
          <p:spPr bwMode="auto">
            <a:xfrm>
              <a:off x="8175625" y="1012826"/>
              <a:ext cx="314325" cy="280988"/>
            </a:xfrm>
            <a:custGeom>
              <a:avLst/>
              <a:gdLst>
                <a:gd name="T0" fmla="*/ 121 w 137"/>
                <a:gd name="T1" fmla="*/ 0 h 122"/>
                <a:gd name="T2" fmla="*/ 117 w 137"/>
                <a:gd name="T3" fmla="*/ 0 h 122"/>
                <a:gd name="T4" fmla="*/ 117 w 137"/>
                <a:gd name="T5" fmla="*/ 14 h 122"/>
                <a:gd name="T6" fmla="*/ 109 w 137"/>
                <a:gd name="T7" fmla="*/ 23 h 122"/>
                <a:gd name="T8" fmla="*/ 99 w 137"/>
                <a:gd name="T9" fmla="*/ 23 h 122"/>
                <a:gd name="T10" fmla="*/ 90 w 137"/>
                <a:gd name="T11" fmla="*/ 14 h 122"/>
                <a:gd name="T12" fmla="*/ 90 w 137"/>
                <a:gd name="T13" fmla="*/ 0 h 122"/>
                <a:gd name="T14" fmla="*/ 46 w 137"/>
                <a:gd name="T15" fmla="*/ 0 h 122"/>
                <a:gd name="T16" fmla="*/ 46 w 137"/>
                <a:gd name="T17" fmla="*/ 14 h 122"/>
                <a:gd name="T18" fmla="*/ 38 w 137"/>
                <a:gd name="T19" fmla="*/ 23 h 122"/>
                <a:gd name="T20" fmla="*/ 28 w 137"/>
                <a:gd name="T21" fmla="*/ 23 h 122"/>
                <a:gd name="T22" fmla="*/ 20 w 137"/>
                <a:gd name="T23" fmla="*/ 14 h 122"/>
                <a:gd name="T24" fmla="*/ 20 w 137"/>
                <a:gd name="T25" fmla="*/ 0 h 122"/>
                <a:gd name="T26" fmla="*/ 16 w 137"/>
                <a:gd name="T27" fmla="*/ 0 h 122"/>
                <a:gd name="T28" fmla="*/ 0 w 137"/>
                <a:gd name="T29" fmla="*/ 16 h 122"/>
                <a:gd name="T30" fmla="*/ 0 w 137"/>
                <a:gd name="T31" fmla="*/ 46 h 122"/>
                <a:gd name="T32" fmla="*/ 0 w 137"/>
                <a:gd name="T33" fmla="*/ 106 h 122"/>
                <a:gd name="T34" fmla="*/ 16 w 137"/>
                <a:gd name="T35" fmla="*/ 122 h 122"/>
                <a:gd name="T36" fmla="*/ 121 w 137"/>
                <a:gd name="T37" fmla="*/ 122 h 122"/>
                <a:gd name="T38" fmla="*/ 137 w 137"/>
                <a:gd name="T39" fmla="*/ 106 h 122"/>
                <a:gd name="T40" fmla="*/ 137 w 137"/>
                <a:gd name="T41" fmla="*/ 46 h 122"/>
                <a:gd name="T42" fmla="*/ 137 w 137"/>
                <a:gd name="T43" fmla="*/ 16 h 122"/>
                <a:gd name="T44" fmla="*/ 121 w 137"/>
                <a:gd name="T45" fmla="*/ 0 h 122"/>
                <a:gd name="T46" fmla="*/ 127 w 137"/>
                <a:gd name="T47" fmla="*/ 106 h 122"/>
                <a:gd name="T48" fmla="*/ 121 w 137"/>
                <a:gd name="T49" fmla="*/ 112 h 122"/>
                <a:gd name="T50" fmla="*/ 16 w 137"/>
                <a:gd name="T51" fmla="*/ 112 h 122"/>
                <a:gd name="T52" fmla="*/ 10 w 137"/>
                <a:gd name="T53" fmla="*/ 106 h 122"/>
                <a:gd name="T54" fmla="*/ 10 w 137"/>
                <a:gd name="T55" fmla="*/ 46 h 122"/>
                <a:gd name="T56" fmla="*/ 127 w 137"/>
                <a:gd name="T57" fmla="*/ 46 h 122"/>
                <a:gd name="T58" fmla="*/ 127 w 137"/>
                <a:gd name="T5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22">
                  <a:moveTo>
                    <a:pt x="121" y="0"/>
                  </a:moveTo>
                  <a:cubicBezTo>
                    <a:pt x="117" y="0"/>
                    <a:pt x="117" y="0"/>
                    <a:pt x="117" y="0"/>
                  </a:cubicBezTo>
                  <a:cubicBezTo>
                    <a:pt x="117" y="14"/>
                    <a:pt x="117" y="14"/>
                    <a:pt x="117" y="14"/>
                  </a:cubicBezTo>
                  <a:cubicBezTo>
                    <a:pt x="117" y="19"/>
                    <a:pt x="113" y="23"/>
                    <a:pt x="109" y="23"/>
                  </a:cubicBezTo>
                  <a:cubicBezTo>
                    <a:pt x="99" y="23"/>
                    <a:pt x="99" y="23"/>
                    <a:pt x="99" y="23"/>
                  </a:cubicBezTo>
                  <a:cubicBezTo>
                    <a:pt x="94" y="23"/>
                    <a:pt x="90" y="19"/>
                    <a:pt x="90" y="14"/>
                  </a:cubicBezTo>
                  <a:cubicBezTo>
                    <a:pt x="90" y="0"/>
                    <a:pt x="90" y="0"/>
                    <a:pt x="90" y="0"/>
                  </a:cubicBezTo>
                  <a:cubicBezTo>
                    <a:pt x="46" y="0"/>
                    <a:pt x="46" y="0"/>
                    <a:pt x="46" y="0"/>
                  </a:cubicBezTo>
                  <a:cubicBezTo>
                    <a:pt x="46" y="14"/>
                    <a:pt x="46" y="14"/>
                    <a:pt x="46" y="14"/>
                  </a:cubicBezTo>
                  <a:cubicBezTo>
                    <a:pt x="46" y="19"/>
                    <a:pt x="42" y="23"/>
                    <a:pt x="38" y="23"/>
                  </a:cubicBezTo>
                  <a:cubicBezTo>
                    <a:pt x="28" y="23"/>
                    <a:pt x="28" y="23"/>
                    <a:pt x="28" y="23"/>
                  </a:cubicBezTo>
                  <a:cubicBezTo>
                    <a:pt x="23" y="23"/>
                    <a:pt x="20" y="19"/>
                    <a:pt x="20" y="14"/>
                  </a:cubicBezTo>
                  <a:cubicBezTo>
                    <a:pt x="20" y="0"/>
                    <a:pt x="20" y="0"/>
                    <a:pt x="20" y="0"/>
                  </a:cubicBezTo>
                  <a:cubicBezTo>
                    <a:pt x="16" y="0"/>
                    <a:pt x="16" y="0"/>
                    <a:pt x="16" y="0"/>
                  </a:cubicBezTo>
                  <a:cubicBezTo>
                    <a:pt x="7" y="0"/>
                    <a:pt x="0" y="7"/>
                    <a:pt x="0" y="16"/>
                  </a:cubicBezTo>
                  <a:cubicBezTo>
                    <a:pt x="0" y="46"/>
                    <a:pt x="0" y="46"/>
                    <a:pt x="0" y="46"/>
                  </a:cubicBezTo>
                  <a:cubicBezTo>
                    <a:pt x="0" y="106"/>
                    <a:pt x="0" y="106"/>
                    <a:pt x="0" y="106"/>
                  </a:cubicBezTo>
                  <a:cubicBezTo>
                    <a:pt x="0" y="115"/>
                    <a:pt x="7" y="122"/>
                    <a:pt x="16" y="122"/>
                  </a:cubicBezTo>
                  <a:cubicBezTo>
                    <a:pt x="121" y="122"/>
                    <a:pt x="121" y="122"/>
                    <a:pt x="121" y="122"/>
                  </a:cubicBezTo>
                  <a:cubicBezTo>
                    <a:pt x="129" y="122"/>
                    <a:pt x="137" y="115"/>
                    <a:pt x="137" y="106"/>
                  </a:cubicBezTo>
                  <a:cubicBezTo>
                    <a:pt x="137" y="46"/>
                    <a:pt x="137" y="46"/>
                    <a:pt x="137" y="46"/>
                  </a:cubicBezTo>
                  <a:cubicBezTo>
                    <a:pt x="137" y="16"/>
                    <a:pt x="137" y="16"/>
                    <a:pt x="137" y="16"/>
                  </a:cubicBezTo>
                  <a:cubicBezTo>
                    <a:pt x="137" y="7"/>
                    <a:pt x="129" y="0"/>
                    <a:pt x="121" y="0"/>
                  </a:cubicBezTo>
                  <a:close/>
                  <a:moveTo>
                    <a:pt x="127" y="106"/>
                  </a:moveTo>
                  <a:cubicBezTo>
                    <a:pt x="127" y="109"/>
                    <a:pt x="124" y="112"/>
                    <a:pt x="121" y="112"/>
                  </a:cubicBezTo>
                  <a:cubicBezTo>
                    <a:pt x="16" y="112"/>
                    <a:pt x="16" y="112"/>
                    <a:pt x="16" y="112"/>
                  </a:cubicBezTo>
                  <a:cubicBezTo>
                    <a:pt x="13" y="112"/>
                    <a:pt x="10" y="109"/>
                    <a:pt x="10" y="106"/>
                  </a:cubicBezTo>
                  <a:cubicBezTo>
                    <a:pt x="10" y="46"/>
                    <a:pt x="10" y="46"/>
                    <a:pt x="10" y="46"/>
                  </a:cubicBezTo>
                  <a:cubicBezTo>
                    <a:pt x="127" y="46"/>
                    <a:pt x="127" y="46"/>
                    <a:pt x="127" y="46"/>
                  </a:cubicBezTo>
                  <a:lnTo>
                    <a:pt x="127" y="1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1176">
                <a:cs typeface="+mn-ea"/>
                <a:sym typeface="+mn-lt"/>
              </a:endParaRPr>
            </a:p>
          </p:txBody>
        </p:sp>
      </p:grpSp>
      <p:pic>
        <p:nvPicPr>
          <p:cNvPr id="54" name="图片 5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55" name="Rectangle 36"/>
          <p:cNvSpPr/>
          <p:nvPr/>
        </p:nvSpPr>
        <p:spPr>
          <a:xfrm>
            <a:off x="396106" y="287908"/>
            <a:ext cx="252028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8797">
        <p:fade/>
      </p:transition>
    </mc:Choice>
    <mc:Fallback xmlns:a14="http://schemas.microsoft.com/office/drawing/2010/main" xmlns="">
      <p:transition spd="med" advTm="879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par>
                          <p:cTn id="13" fill="hold">
                            <p:stCondLst>
                              <p:cond delay="1000"/>
                            </p:stCondLst>
                            <p:childTnLst>
                              <p:par>
                                <p:cTn id="14" presetID="2" presetClass="entr" presetSubtype="8" accel="50000" decel="50000"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 calcmode="lin" valueType="num">
                                      <p:cBhvr additive="base">
                                        <p:cTn id="16" dur="500" fill="hold"/>
                                        <p:tgtEl>
                                          <p:spTgt spid="37"/>
                                        </p:tgtEl>
                                        <p:attrNameLst>
                                          <p:attrName>ppt_x</p:attrName>
                                        </p:attrNameLst>
                                      </p:cBhvr>
                                      <p:tavLst>
                                        <p:tav tm="0">
                                          <p:val>
                                            <p:strVal val="0-#ppt_w/2"/>
                                          </p:val>
                                        </p:tav>
                                        <p:tav tm="100000">
                                          <p:val>
                                            <p:strVal val="#ppt_x"/>
                                          </p:val>
                                        </p:tav>
                                      </p:tavLst>
                                    </p:anim>
                                    <p:anim calcmode="lin" valueType="num">
                                      <p:cBhvr additive="base">
                                        <p:cTn id="17" dur="500" fill="hold"/>
                                        <p:tgtEl>
                                          <p:spTgt spid="37"/>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8" accel="50000" decel="50000" fill="hold" grpId="0" nodeType="after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additive="base">
                                        <p:cTn id="21" dur="500" fill="hold"/>
                                        <p:tgtEl>
                                          <p:spTgt spid="38"/>
                                        </p:tgtEl>
                                        <p:attrNameLst>
                                          <p:attrName>ppt_x</p:attrName>
                                        </p:attrNameLst>
                                      </p:cBhvr>
                                      <p:tavLst>
                                        <p:tav tm="0">
                                          <p:val>
                                            <p:strVal val="0-#ppt_w/2"/>
                                          </p:val>
                                        </p:tav>
                                        <p:tav tm="100000">
                                          <p:val>
                                            <p:strVal val="#ppt_x"/>
                                          </p:val>
                                        </p:tav>
                                      </p:tavLst>
                                    </p:anim>
                                    <p:anim calcmode="lin" valueType="num">
                                      <p:cBhvr additive="base">
                                        <p:cTn id="22" dur="500" fill="hold"/>
                                        <p:tgtEl>
                                          <p:spTgt spid="38"/>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 presetClass="entr" presetSubtype="8" accel="50000" decel="5000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0-#ppt_w/2"/>
                                          </p:val>
                                        </p:tav>
                                        <p:tav tm="100000">
                                          <p:val>
                                            <p:strVal val="#ppt_x"/>
                                          </p:val>
                                        </p:tav>
                                      </p:tavLst>
                                    </p:anim>
                                    <p:anim calcmode="lin" valueType="num">
                                      <p:cBhvr additive="base">
                                        <p:cTn id="32" dur="500" fill="hold"/>
                                        <p:tgtEl>
                                          <p:spTgt spid="35"/>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8" accel="50000" decel="5000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500" fill="hold"/>
                                        <p:tgtEl>
                                          <p:spTgt spid="36"/>
                                        </p:tgtEl>
                                        <p:attrNameLst>
                                          <p:attrName>ppt_x</p:attrName>
                                        </p:attrNameLst>
                                      </p:cBhvr>
                                      <p:tavLst>
                                        <p:tav tm="0">
                                          <p:val>
                                            <p:strVal val="0-#ppt_w/2"/>
                                          </p:val>
                                        </p:tav>
                                        <p:tav tm="100000">
                                          <p:val>
                                            <p:strVal val="#ppt_x"/>
                                          </p:val>
                                        </p:tav>
                                      </p:tavLst>
                                    </p:anim>
                                    <p:anim calcmode="lin" valueType="num">
                                      <p:cBhvr additive="base">
                                        <p:cTn id="37" dur="500" fill="hold"/>
                                        <p:tgtEl>
                                          <p:spTgt spid="36"/>
                                        </p:tgtEl>
                                        <p:attrNameLst>
                                          <p:attrName>ppt_y</p:attrName>
                                        </p:attrNameLst>
                                      </p:cBhvr>
                                      <p:tavLst>
                                        <p:tav tm="0">
                                          <p:val>
                                            <p:strVal val="#ppt_y"/>
                                          </p:val>
                                        </p:tav>
                                        <p:tav tm="100000">
                                          <p:val>
                                            <p:strVal val="#ppt_y"/>
                                          </p:val>
                                        </p:tav>
                                      </p:tavLst>
                                    </p:anim>
                                  </p:childTnLst>
                                </p:cTn>
                              </p:par>
                            </p:childTnLst>
                          </p:cTn>
                        </p:par>
                        <p:par>
                          <p:cTn id="38" fill="hold">
                            <p:stCondLst>
                              <p:cond delay="3500"/>
                            </p:stCondLst>
                            <p:childTnLst>
                              <p:par>
                                <p:cTn id="39" presetID="18" presetClass="entr" presetSubtype="12" fill="hold"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strips(downLeft)">
                                      <p:cBhvr>
                                        <p:cTn id="41" dur="500"/>
                                        <p:tgtEl>
                                          <p:spTgt spid="32"/>
                                        </p:tgtEl>
                                      </p:cBhvr>
                                    </p:animEffect>
                                  </p:childTnLst>
                                </p:cTn>
                              </p:par>
                            </p:childTnLst>
                          </p:cTn>
                        </p:par>
                        <p:par>
                          <p:cTn id="42" fill="hold">
                            <p:stCondLst>
                              <p:cond delay="4000"/>
                            </p:stCondLst>
                            <p:childTnLst>
                              <p:par>
                                <p:cTn id="43" presetID="18" presetClass="entr" presetSubtype="12" fill="hold" nodeType="after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strips(downLeft)">
                                      <p:cBhvr>
                                        <p:cTn id="45" dur="500"/>
                                        <p:tgtEl>
                                          <p:spTgt spid="2"/>
                                        </p:tgtEl>
                                      </p:cBhvr>
                                    </p:animEffect>
                                  </p:childTnLst>
                                </p:cTn>
                              </p:par>
                            </p:childTnLst>
                          </p:cTn>
                        </p:par>
                        <p:par>
                          <p:cTn id="46" fill="hold">
                            <p:stCondLst>
                              <p:cond delay="4500"/>
                            </p:stCondLst>
                            <p:childTnLst>
                              <p:par>
                                <p:cTn id="47" presetID="18" presetClass="entr" presetSubtype="12"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strips(downLeft)">
                                      <p:cBhvr>
                                        <p:cTn id="49" dur="500"/>
                                        <p:tgtEl>
                                          <p:spTgt spid="4"/>
                                        </p:tgtEl>
                                      </p:cBhvr>
                                    </p:animEffect>
                                  </p:childTnLst>
                                </p:cTn>
                              </p:par>
                            </p:childTnLst>
                          </p:cTn>
                        </p:par>
                        <p:par>
                          <p:cTn id="50" fill="hold">
                            <p:stCondLst>
                              <p:cond delay="5000"/>
                            </p:stCondLst>
                            <p:childTnLst>
                              <p:par>
                                <p:cTn id="51" presetID="18" presetClass="entr" presetSubtype="12" fill="hold" nodeType="after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strips(downLeft)">
                                      <p:cBhvr>
                                        <p:cTn id="53" dur="500"/>
                                        <p:tgtEl>
                                          <p:spTgt spid="3"/>
                                        </p:tgtEl>
                                      </p:cBhvr>
                                    </p:animEffect>
                                  </p:childTnLst>
                                </p:cTn>
                              </p:par>
                            </p:childTnLst>
                          </p:cTn>
                        </p:par>
                        <p:par>
                          <p:cTn id="54" fill="hold">
                            <p:stCondLst>
                              <p:cond delay="5500"/>
                            </p:stCondLst>
                            <p:childTnLst>
                              <p:par>
                                <p:cTn id="55" presetID="18" presetClass="entr" presetSubtype="1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strips(downLeft)">
                                      <p:cBhvr>
                                        <p:cTn id="57" dur="500"/>
                                        <p:tgtEl>
                                          <p:spTgt spid="33"/>
                                        </p:tgtEl>
                                      </p:cBhvr>
                                    </p:animEffect>
                                  </p:childTnLst>
                                </p:cTn>
                              </p:par>
                            </p:childTnLst>
                          </p:cTn>
                        </p:par>
                        <p:par>
                          <p:cTn id="58" fill="hold">
                            <p:stCondLst>
                              <p:cond delay="6000"/>
                            </p:stCondLst>
                            <p:childTnLst>
                              <p:par>
                                <p:cTn id="59" presetID="12" presetClass="entr" presetSubtype="2"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slide(fromRight)">
                                      <p:cBhvr>
                                        <p:cTn id="61" dur="500"/>
                                        <p:tgtEl>
                                          <p:spTgt spid="12"/>
                                        </p:tgtEl>
                                      </p:cBhvr>
                                    </p:animEffect>
                                  </p:childTnLst>
                                </p:cTn>
                              </p:par>
                            </p:childTnLst>
                          </p:cTn>
                        </p:par>
                        <p:par>
                          <p:cTn id="62" fill="hold">
                            <p:stCondLst>
                              <p:cond delay="6500"/>
                            </p:stCondLst>
                            <p:childTnLst>
                              <p:par>
                                <p:cTn id="63" presetID="12" presetClass="entr" presetSubtype="2" fill="hold" nodeType="after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slide(fromRight)">
                                      <p:cBhvr>
                                        <p:cTn id="65" dur="500"/>
                                        <p:tgtEl>
                                          <p:spTgt spid="16"/>
                                        </p:tgtEl>
                                      </p:cBhvr>
                                    </p:animEffect>
                                  </p:childTnLst>
                                </p:cTn>
                              </p:par>
                            </p:childTnLst>
                          </p:cTn>
                        </p:par>
                        <p:par>
                          <p:cTn id="66" fill="hold">
                            <p:stCondLst>
                              <p:cond delay="7000"/>
                            </p:stCondLst>
                            <p:childTnLst>
                              <p:par>
                                <p:cTn id="67" presetID="12" presetClass="entr" presetSubtype="2" fill="hold"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slide(fromRight)">
                                      <p:cBhvr>
                                        <p:cTn id="69" dur="500"/>
                                        <p:tgtEl>
                                          <p:spTgt spid="20"/>
                                        </p:tgtEl>
                                      </p:cBhvr>
                                    </p:animEffect>
                                  </p:childTnLst>
                                </p:cTn>
                              </p:par>
                            </p:childTnLst>
                          </p:cTn>
                        </p:par>
                        <p:par>
                          <p:cTn id="70" fill="hold">
                            <p:stCondLst>
                              <p:cond delay="7500"/>
                            </p:stCondLst>
                            <p:childTnLst>
                              <p:par>
                                <p:cTn id="71" presetID="12" presetClass="entr" presetSubtype="2"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slide(fromRight)">
                                      <p:cBhvr>
                                        <p:cTn id="73" dur="500"/>
                                        <p:tgtEl>
                                          <p:spTgt spid="24"/>
                                        </p:tgtEl>
                                      </p:cBhvr>
                                    </p:animEffect>
                                  </p:childTnLst>
                                </p:cTn>
                              </p:par>
                            </p:childTnLst>
                          </p:cTn>
                        </p:par>
                        <p:par>
                          <p:cTn id="74" fill="hold">
                            <p:stCondLst>
                              <p:cond delay="8000"/>
                            </p:stCondLst>
                            <p:childTnLst>
                              <p:par>
                                <p:cTn id="75" presetID="12" presetClass="entr" presetSubtype="2" fill="hold"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slide(fromRight)">
                                      <p:cBhvr>
                                        <p:cTn id="7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702" y="-124"/>
            <a:ext cx="9078530" cy="500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1764258" y="1584052"/>
            <a:ext cx="5256584" cy="244827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2257063" y="1620456"/>
            <a:ext cx="1620456" cy="1620456"/>
          </a:xfrm>
          <a:prstGeom prst="ellipse">
            <a:avLst/>
          </a:prstGeom>
          <a:noFill/>
          <a:ln>
            <a:solidFill>
              <a:srgbClr val="3B3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a:solidFill>
                  <a:srgbClr val="3B3837"/>
                </a:solidFill>
                <a:cs typeface="+mn-ea"/>
                <a:sym typeface="+mn-lt"/>
              </a:rPr>
              <a:t>03</a:t>
            </a:r>
            <a:endParaRPr lang="zh-CN" altLang="en-US" sz="6000" dirty="0">
              <a:solidFill>
                <a:srgbClr val="3B3837"/>
              </a:solidFill>
              <a:cs typeface="+mn-ea"/>
              <a:sym typeface="+mn-lt"/>
            </a:endParaRPr>
          </a:p>
        </p:txBody>
      </p:sp>
      <p:sp>
        <p:nvSpPr>
          <p:cNvPr id="6" name="Rectangle 36"/>
          <p:cNvSpPr/>
          <p:nvPr/>
        </p:nvSpPr>
        <p:spPr>
          <a:xfrm>
            <a:off x="3564458" y="2186140"/>
            <a:ext cx="4968552" cy="622048"/>
          </a:xfrm>
          <a:prstGeom prst="rect">
            <a:avLst/>
          </a:prstGeom>
          <a:noFill/>
        </p:spPr>
        <p:txBody>
          <a:bodyPr wrap="square" lIns="67391" tIns="33696" rIns="67391" bIns="33696">
            <a:spAutoFit/>
          </a:bodyPr>
          <a:lstStyle/>
          <a:p>
            <a:pPr algn="ctr">
              <a:defRPr/>
            </a:pPr>
            <a:r>
              <a:rPr lang="zh-CN" altLang="en-US" sz="3600" kern="0" dirty="0">
                <a:solidFill>
                  <a:srgbClr val="3B3837"/>
                </a:solidFill>
                <a:cs typeface="+mn-ea"/>
                <a:sym typeface="+mn-lt"/>
              </a:rPr>
              <a:t>Click to add a title</a:t>
            </a:r>
          </a:p>
        </p:txBody>
      </p:sp>
    </p:spTree>
    <p:extLst>
      <p:ext uri="{BB962C8B-B14F-4D97-AF65-F5344CB8AC3E}">
        <p14:creationId xmlns:p14="http://schemas.microsoft.com/office/powerpoint/2010/main" val="1073579441"/>
      </p:ext>
    </p:extLst>
  </p:cSld>
  <p:clrMapOvr>
    <a:masterClrMapping/>
  </p:clrMapOvr>
  <mc:AlternateContent xmlns:mc="http://schemas.openxmlformats.org/markup-compatibility/2006" xmlns:p14="http://schemas.microsoft.com/office/powerpoint/2010/main">
    <mc:Choice Requires="p14">
      <p:transition spd="med" p14:dur="700" advTm="5525">
        <p:fade/>
      </p:transition>
    </mc:Choice>
    <mc:Fallback xmlns:a14="http://schemas.microsoft.com/office/drawing/2010/main" xmlns="">
      <p:transition spd="med" advTm="552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2500"/>
                            </p:stCondLst>
                            <p:childTnLst>
                              <p:par>
                                <p:cTn id="13" presetID="21" presetClass="exit" presetSubtype="1" fill="hold" grpId="1" nodeType="afterEffect">
                                  <p:stCondLst>
                                    <p:cond delay="0"/>
                                  </p:stCondLst>
                                  <p:childTnLst>
                                    <p:animEffect transition="out" filter="wheel(1)">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childTnLst>
                          </p:cTn>
                        </p:par>
                        <p:par>
                          <p:cTn id="16" fill="hold">
                            <p:stCondLst>
                              <p:cond delay="4500"/>
                            </p:stCondLst>
                            <p:childTnLst>
                              <p:par>
                                <p:cTn id="17" presetID="9" presetClass="exit" presetSubtype="0" fill="hold" grpId="1" nodeType="after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p:bldP spid="6"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1286828" y="1403460"/>
            <a:ext cx="1495067" cy="1360662"/>
          </a:xfrm>
          <a:custGeom>
            <a:avLst/>
            <a:gdLst>
              <a:gd name="T0" fmla="*/ 880 w 6731"/>
              <a:gd name="T1" fmla="*/ 3869 h 6127"/>
              <a:gd name="T2" fmla="*/ 993 w 6731"/>
              <a:gd name="T3" fmla="*/ 3899 h 6127"/>
              <a:gd name="T4" fmla="*/ 1079 w 6731"/>
              <a:gd name="T5" fmla="*/ 3810 h 6127"/>
              <a:gd name="T6" fmla="*/ 1221 w 6731"/>
              <a:gd name="T7" fmla="*/ 3447 h 6127"/>
              <a:gd name="T8" fmla="*/ 1355 w 6731"/>
              <a:gd name="T9" fmla="*/ 3188 h 6127"/>
              <a:gd name="T10" fmla="*/ 1531 w 6731"/>
              <a:gd name="T11" fmla="*/ 2995 h 6127"/>
              <a:gd name="T12" fmla="*/ 1749 w 6731"/>
              <a:gd name="T13" fmla="*/ 2877 h 6127"/>
              <a:gd name="T14" fmla="*/ 1979 w 6731"/>
              <a:gd name="T15" fmla="*/ 2831 h 6127"/>
              <a:gd name="T16" fmla="*/ 2234 w 6731"/>
              <a:gd name="T17" fmla="*/ 2851 h 6127"/>
              <a:gd name="T18" fmla="*/ 2484 w 6731"/>
              <a:gd name="T19" fmla="*/ 2945 h 6127"/>
              <a:gd name="T20" fmla="*/ 2727 w 6731"/>
              <a:gd name="T21" fmla="*/ 3112 h 6127"/>
              <a:gd name="T22" fmla="*/ 2930 w 6731"/>
              <a:gd name="T23" fmla="*/ 3317 h 6127"/>
              <a:gd name="T24" fmla="*/ 3098 w 6731"/>
              <a:gd name="T25" fmla="*/ 3559 h 6127"/>
              <a:gd name="T26" fmla="*/ 3192 w 6731"/>
              <a:gd name="T27" fmla="*/ 3810 h 6127"/>
              <a:gd name="T28" fmla="*/ 3211 w 6731"/>
              <a:gd name="T29" fmla="*/ 4064 h 6127"/>
              <a:gd name="T30" fmla="*/ 3167 w 6731"/>
              <a:gd name="T31" fmla="*/ 4294 h 6127"/>
              <a:gd name="T32" fmla="*/ 3049 w 6731"/>
              <a:gd name="T33" fmla="*/ 4512 h 6127"/>
              <a:gd name="T34" fmla="*/ 2856 w 6731"/>
              <a:gd name="T35" fmla="*/ 4688 h 6127"/>
              <a:gd name="T36" fmla="*/ 2597 w 6731"/>
              <a:gd name="T37" fmla="*/ 4823 h 6127"/>
              <a:gd name="T38" fmla="*/ 2234 w 6731"/>
              <a:gd name="T39" fmla="*/ 4965 h 6127"/>
              <a:gd name="T40" fmla="*/ 2145 w 6731"/>
              <a:gd name="T41" fmla="*/ 5050 h 6127"/>
              <a:gd name="T42" fmla="*/ 2187 w 6731"/>
              <a:gd name="T43" fmla="*/ 5205 h 6127"/>
              <a:gd name="T44" fmla="*/ 2335 w 6731"/>
              <a:gd name="T45" fmla="*/ 5393 h 6127"/>
              <a:gd name="T46" fmla="*/ 2778 w 6731"/>
              <a:gd name="T47" fmla="*/ 5764 h 6127"/>
              <a:gd name="T48" fmla="*/ 3278 w 6731"/>
              <a:gd name="T49" fmla="*/ 6115 h 6127"/>
              <a:gd name="T50" fmla="*/ 3413 w 6731"/>
              <a:gd name="T51" fmla="*/ 6108 h 6127"/>
              <a:gd name="T52" fmla="*/ 3646 w 6731"/>
              <a:gd name="T53" fmla="*/ 5800 h 6127"/>
              <a:gd name="T54" fmla="*/ 4122 w 6731"/>
              <a:gd name="T55" fmla="*/ 5189 h 6127"/>
              <a:gd name="T56" fmla="*/ 4463 w 6731"/>
              <a:gd name="T57" fmla="*/ 4881 h 6127"/>
              <a:gd name="T58" fmla="*/ 4665 w 6731"/>
              <a:gd name="T59" fmla="*/ 4780 h 6127"/>
              <a:gd name="T60" fmla="*/ 4860 w 6731"/>
              <a:gd name="T61" fmla="*/ 4748 h 6127"/>
              <a:gd name="T62" fmla="*/ 5037 w 6731"/>
              <a:gd name="T63" fmla="*/ 4780 h 6127"/>
              <a:gd name="T64" fmla="*/ 5220 w 6731"/>
              <a:gd name="T65" fmla="*/ 4900 h 6127"/>
              <a:gd name="T66" fmla="*/ 5362 w 6731"/>
              <a:gd name="T67" fmla="*/ 5112 h 6127"/>
              <a:gd name="T68" fmla="*/ 5518 w 6731"/>
              <a:gd name="T69" fmla="*/ 5512 h 6127"/>
              <a:gd name="T70" fmla="*/ 5703 w 6731"/>
              <a:gd name="T71" fmla="*/ 5763 h 6127"/>
              <a:gd name="T72" fmla="*/ 5912 w 6731"/>
              <a:gd name="T73" fmla="*/ 5821 h 6127"/>
              <a:gd name="T74" fmla="*/ 6212 w 6731"/>
              <a:gd name="T75" fmla="*/ 5731 h 6127"/>
              <a:gd name="T76" fmla="*/ 6485 w 6731"/>
              <a:gd name="T77" fmla="*/ 5495 h 6127"/>
              <a:gd name="T78" fmla="*/ 6661 w 6731"/>
              <a:gd name="T79" fmla="*/ 5188 h 6127"/>
              <a:gd name="T80" fmla="*/ 6661 w 6731"/>
              <a:gd name="T81" fmla="*/ 4943 h 6127"/>
              <a:gd name="T82" fmla="*/ 6514 w 6731"/>
              <a:gd name="T83" fmla="*/ 4741 h 6127"/>
              <a:gd name="T84" fmla="*/ 6178 w 6731"/>
              <a:gd name="T85" fmla="*/ 4589 h 6127"/>
              <a:gd name="T86" fmla="*/ 5827 w 6731"/>
              <a:gd name="T87" fmla="*/ 4424 h 6127"/>
              <a:gd name="T88" fmla="*/ 5682 w 6731"/>
              <a:gd name="T89" fmla="*/ 4271 h 6127"/>
              <a:gd name="T90" fmla="*/ 5609 w 6731"/>
              <a:gd name="T91" fmla="*/ 4069 h 6127"/>
              <a:gd name="T92" fmla="*/ 5640 w 6731"/>
              <a:gd name="T93" fmla="*/ 3814 h 6127"/>
              <a:gd name="T94" fmla="*/ 5783 w 6731"/>
              <a:gd name="T95" fmla="*/ 3567 h 6127"/>
              <a:gd name="T96" fmla="*/ 6191 w 6731"/>
              <a:gd name="T97" fmla="*/ 3174 h 6127"/>
              <a:gd name="T98" fmla="*/ 6684 w 6731"/>
              <a:gd name="T99" fmla="*/ 2771 h 6127"/>
              <a:gd name="T100" fmla="*/ 6726 w 6731"/>
              <a:gd name="T101" fmla="*/ 2594 h 6127"/>
              <a:gd name="T102" fmla="*/ 4616 w 6731"/>
              <a:gd name="T103" fmla="*/ 449 h 6127"/>
              <a:gd name="T104" fmla="*/ 4298 w 6731"/>
              <a:gd name="T105" fmla="*/ 220 h 6127"/>
              <a:gd name="T106" fmla="*/ 3946 w 6731"/>
              <a:gd name="T107" fmla="*/ 72 h 6127"/>
              <a:gd name="T108" fmla="*/ 3575 w 6731"/>
              <a:gd name="T109" fmla="*/ 4 h 6127"/>
              <a:gd name="T110" fmla="*/ 3199 w 6731"/>
              <a:gd name="T111" fmla="*/ 18 h 6127"/>
              <a:gd name="T112" fmla="*/ 2833 w 6731"/>
              <a:gd name="T113" fmla="*/ 113 h 6127"/>
              <a:gd name="T114" fmla="*/ 2491 w 6731"/>
              <a:gd name="T115" fmla="*/ 287 h 6127"/>
              <a:gd name="T116" fmla="*/ 58 w 6731"/>
              <a:gd name="T117" fmla="*/ 2670 h 6127"/>
              <a:gd name="T118" fmla="*/ 1 w 6731"/>
              <a:gd name="T119" fmla="*/ 2795 h 6127"/>
              <a:gd name="T120" fmla="*/ 39 w 6731"/>
              <a:gd name="T121" fmla="*/ 2929 h 6127"/>
              <a:gd name="T122" fmla="*/ 590 w 6731"/>
              <a:gd name="T123" fmla="*/ 3606 h 6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31" h="6127">
                <a:moveTo>
                  <a:pt x="699" y="3723"/>
                </a:moveTo>
                <a:lnTo>
                  <a:pt x="699" y="3723"/>
                </a:lnTo>
                <a:lnTo>
                  <a:pt x="731" y="3753"/>
                </a:lnTo>
                <a:lnTo>
                  <a:pt x="761" y="3780"/>
                </a:lnTo>
                <a:lnTo>
                  <a:pt x="788" y="3804"/>
                </a:lnTo>
                <a:lnTo>
                  <a:pt x="814" y="3825"/>
                </a:lnTo>
                <a:lnTo>
                  <a:pt x="838" y="3842"/>
                </a:lnTo>
                <a:lnTo>
                  <a:pt x="860" y="3857"/>
                </a:lnTo>
                <a:lnTo>
                  <a:pt x="880" y="3869"/>
                </a:lnTo>
                <a:lnTo>
                  <a:pt x="899" y="3879"/>
                </a:lnTo>
                <a:lnTo>
                  <a:pt x="915" y="3887"/>
                </a:lnTo>
                <a:lnTo>
                  <a:pt x="930" y="3893"/>
                </a:lnTo>
                <a:lnTo>
                  <a:pt x="944" y="3896"/>
                </a:lnTo>
                <a:lnTo>
                  <a:pt x="957" y="3900"/>
                </a:lnTo>
                <a:lnTo>
                  <a:pt x="968" y="3901"/>
                </a:lnTo>
                <a:lnTo>
                  <a:pt x="978" y="3901"/>
                </a:lnTo>
                <a:lnTo>
                  <a:pt x="986" y="3900"/>
                </a:lnTo>
                <a:lnTo>
                  <a:pt x="993" y="3899"/>
                </a:lnTo>
                <a:lnTo>
                  <a:pt x="993" y="3899"/>
                </a:lnTo>
                <a:lnTo>
                  <a:pt x="1005" y="3894"/>
                </a:lnTo>
                <a:lnTo>
                  <a:pt x="1016" y="3888"/>
                </a:lnTo>
                <a:lnTo>
                  <a:pt x="1027" y="3880"/>
                </a:lnTo>
                <a:lnTo>
                  <a:pt x="1038" y="3869"/>
                </a:lnTo>
                <a:lnTo>
                  <a:pt x="1048" y="3857"/>
                </a:lnTo>
                <a:lnTo>
                  <a:pt x="1058" y="3843"/>
                </a:lnTo>
                <a:lnTo>
                  <a:pt x="1068" y="3827"/>
                </a:lnTo>
                <a:lnTo>
                  <a:pt x="1079" y="3810"/>
                </a:lnTo>
                <a:lnTo>
                  <a:pt x="1088" y="3790"/>
                </a:lnTo>
                <a:lnTo>
                  <a:pt x="1098" y="3768"/>
                </a:lnTo>
                <a:lnTo>
                  <a:pt x="1118" y="3722"/>
                </a:lnTo>
                <a:lnTo>
                  <a:pt x="1138" y="3669"/>
                </a:lnTo>
                <a:lnTo>
                  <a:pt x="1159" y="3609"/>
                </a:lnTo>
                <a:lnTo>
                  <a:pt x="1159" y="3609"/>
                </a:lnTo>
                <a:lnTo>
                  <a:pt x="1178" y="3556"/>
                </a:lnTo>
                <a:lnTo>
                  <a:pt x="1199" y="3502"/>
                </a:lnTo>
                <a:lnTo>
                  <a:pt x="1221" y="3447"/>
                </a:lnTo>
                <a:lnTo>
                  <a:pt x="1243" y="3390"/>
                </a:lnTo>
                <a:lnTo>
                  <a:pt x="1243" y="3390"/>
                </a:lnTo>
                <a:lnTo>
                  <a:pt x="1259" y="3359"/>
                </a:lnTo>
                <a:lnTo>
                  <a:pt x="1274" y="3327"/>
                </a:lnTo>
                <a:lnTo>
                  <a:pt x="1289" y="3298"/>
                </a:lnTo>
                <a:lnTo>
                  <a:pt x="1304" y="3269"/>
                </a:lnTo>
                <a:lnTo>
                  <a:pt x="1320" y="3241"/>
                </a:lnTo>
                <a:lnTo>
                  <a:pt x="1338" y="3214"/>
                </a:lnTo>
                <a:lnTo>
                  <a:pt x="1355" y="3188"/>
                </a:lnTo>
                <a:lnTo>
                  <a:pt x="1372" y="3162"/>
                </a:lnTo>
                <a:lnTo>
                  <a:pt x="1391" y="3138"/>
                </a:lnTo>
                <a:lnTo>
                  <a:pt x="1409" y="3115"/>
                </a:lnTo>
                <a:lnTo>
                  <a:pt x="1428" y="3092"/>
                </a:lnTo>
                <a:lnTo>
                  <a:pt x="1447" y="3071"/>
                </a:lnTo>
                <a:lnTo>
                  <a:pt x="1468" y="3050"/>
                </a:lnTo>
                <a:lnTo>
                  <a:pt x="1488" y="3031"/>
                </a:lnTo>
                <a:lnTo>
                  <a:pt x="1509" y="3012"/>
                </a:lnTo>
                <a:lnTo>
                  <a:pt x="1531" y="2995"/>
                </a:lnTo>
                <a:lnTo>
                  <a:pt x="1553" y="2978"/>
                </a:lnTo>
                <a:lnTo>
                  <a:pt x="1575" y="2962"/>
                </a:lnTo>
                <a:lnTo>
                  <a:pt x="1599" y="2947"/>
                </a:lnTo>
                <a:lnTo>
                  <a:pt x="1623" y="2933"/>
                </a:lnTo>
                <a:lnTo>
                  <a:pt x="1646" y="2920"/>
                </a:lnTo>
                <a:lnTo>
                  <a:pt x="1671" y="2908"/>
                </a:lnTo>
                <a:lnTo>
                  <a:pt x="1696" y="2896"/>
                </a:lnTo>
                <a:lnTo>
                  <a:pt x="1722" y="2887"/>
                </a:lnTo>
                <a:lnTo>
                  <a:pt x="1749" y="2877"/>
                </a:lnTo>
                <a:lnTo>
                  <a:pt x="1775" y="2868"/>
                </a:lnTo>
                <a:lnTo>
                  <a:pt x="1804" y="2860"/>
                </a:lnTo>
                <a:lnTo>
                  <a:pt x="1832" y="2853"/>
                </a:lnTo>
                <a:lnTo>
                  <a:pt x="1861" y="2847"/>
                </a:lnTo>
                <a:lnTo>
                  <a:pt x="1890" y="2842"/>
                </a:lnTo>
                <a:lnTo>
                  <a:pt x="1920" y="2838"/>
                </a:lnTo>
                <a:lnTo>
                  <a:pt x="1951" y="2833"/>
                </a:lnTo>
                <a:lnTo>
                  <a:pt x="1951" y="2833"/>
                </a:lnTo>
                <a:lnTo>
                  <a:pt x="1979" y="2831"/>
                </a:lnTo>
                <a:lnTo>
                  <a:pt x="2007" y="2830"/>
                </a:lnTo>
                <a:lnTo>
                  <a:pt x="2037" y="2829"/>
                </a:lnTo>
                <a:lnTo>
                  <a:pt x="2065" y="2830"/>
                </a:lnTo>
                <a:lnTo>
                  <a:pt x="2093" y="2831"/>
                </a:lnTo>
                <a:lnTo>
                  <a:pt x="2121" y="2833"/>
                </a:lnTo>
                <a:lnTo>
                  <a:pt x="2149" y="2837"/>
                </a:lnTo>
                <a:lnTo>
                  <a:pt x="2177" y="2840"/>
                </a:lnTo>
                <a:lnTo>
                  <a:pt x="2206" y="2845"/>
                </a:lnTo>
                <a:lnTo>
                  <a:pt x="2234" y="2851"/>
                </a:lnTo>
                <a:lnTo>
                  <a:pt x="2262" y="2858"/>
                </a:lnTo>
                <a:lnTo>
                  <a:pt x="2290" y="2866"/>
                </a:lnTo>
                <a:lnTo>
                  <a:pt x="2318" y="2875"/>
                </a:lnTo>
                <a:lnTo>
                  <a:pt x="2345" y="2883"/>
                </a:lnTo>
                <a:lnTo>
                  <a:pt x="2374" y="2894"/>
                </a:lnTo>
                <a:lnTo>
                  <a:pt x="2401" y="2905"/>
                </a:lnTo>
                <a:lnTo>
                  <a:pt x="2429" y="2918"/>
                </a:lnTo>
                <a:lnTo>
                  <a:pt x="2456" y="2931"/>
                </a:lnTo>
                <a:lnTo>
                  <a:pt x="2484" y="2945"/>
                </a:lnTo>
                <a:lnTo>
                  <a:pt x="2511" y="2960"/>
                </a:lnTo>
                <a:lnTo>
                  <a:pt x="2538" y="2975"/>
                </a:lnTo>
                <a:lnTo>
                  <a:pt x="2565" y="2993"/>
                </a:lnTo>
                <a:lnTo>
                  <a:pt x="2592" y="3010"/>
                </a:lnTo>
                <a:lnTo>
                  <a:pt x="2619" y="3028"/>
                </a:lnTo>
                <a:lnTo>
                  <a:pt x="2647" y="3048"/>
                </a:lnTo>
                <a:lnTo>
                  <a:pt x="2674" y="3069"/>
                </a:lnTo>
                <a:lnTo>
                  <a:pt x="2701" y="3090"/>
                </a:lnTo>
                <a:lnTo>
                  <a:pt x="2727" y="3112"/>
                </a:lnTo>
                <a:lnTo>
                  <a:pt x="2754" y="3136"/>
                </a:lnTo>
                <a:lnTo>
                  <a:pt x="2780" y="3160"/>
                </a:lnTo>
                <a:lnTo>
                  <a:pt x="2807" y="3184"/>
                </a:lnTo>
                <a:lnTo>
                  <a:pt x="2833" y="3210"/>
                </a:lnTo>
                <a:lnTo>
                  <a:pt x="2833" y="3210"/>
                </a:lnTo>
                <a:lnTo>
                  <a:pt x="2859" y="3236"/>
                </a:lnTo>
                <a:lnTo>
                  <a:pt x="2884" y="3262"/>
                </a:lnTo>
                <a:lnTo>
                  <a:pt x="2908" y="3290"/>
                </a:lnTo>
                <a:lnTo>
                  <a:pt x="2930" y="3317"/>
                </a:lnTo>
                <a:lnTo>
                  <a:pt x="2953" y="3343"/>
                </a:lnTo>
                <a:lnTo>
                  <a:pt x="2974" y="3370"/>
                </a:lnTo>
                <a:lnTo>
                  <a:pt x="2994" y="3397"/>
                </a:lnTo>
                <a:lnTo>
                  <a:pt x="3014" y="3424"/>
                </a:lnTo>
                <a:lnTo>
                  <a:pt x="3033" y="3451"/>
                </a:lnTo>
                <a:lnTo>
                  <a:pt x="3051" y="3478"/>
                </a:lnTo>
                <a:lnTo>
                  <a:pt x="3067" y="3505"/>
                </a:lnTo>
                <a:lnTo>
                  <a:pt x="3083" y="3532"/>
                </a:lnTo>
                <a:lnTo>
                  <a:pt x="3098" y="3559"/>
                </a:lnTo>
                <a:lnTo>
                  <a:pt x="3112" y="3588"/>
                </a:lnTo>
                <a:lnTo>
                  <a:pt x="3125" y="3615"/>
                </a:lnTo>
                <a:lnTo>
                  <a:pt x="3137" y="3642"/>
                </a:lnTo>
                <a:lnTo>
                  <a:pt x="3149" y="3670"/>
                </a:lnTo>
                <a:lnTo>
                  <a:pt x="3159" y="3698"/>
                </a:lnTo>
                <a:lnTo>
                  <a:pt x="3169" y="3725"/>
                </a:lnTo>
                <a:lnTo>
                  <a:pt x="3177" y="3753"/>
                </a:lnTo>
                <a:lnTo>
                  <a:pt x="3185" y="3781"/>
                </a:lnTo>
                <a:lnTo>
                  <a:pt x="3192" y="3810"/>
                </a:lnTo>
                <a:lnTo>
                  <a:pt x="3198" y="3837"/>
                </a:lnTo>
                <a:lnTo>
                  <a:pt x="3202" y="3865"/>
                </a:lnTo>
                <a:lnTo>
                  <a:pt x="3207" y="3893"/>
                </a:lnTo>
                <a:lnTo>
                  <a:pt x="3210" y="3922"/>
                </a:lnTo>
                <a:lnTo>
                  <a:pt x="3212" y="3951"/>
                </a:lnTo>
                <a:lnTo>
                  <a:pt x="3213" y="3979"/>
                </a:lnTo>
                <a:lnTo>
                  <a:pt x="3213" y="4007"/>
                </a:lnTo>
                <a:lnTo>
                  <a:pt x="3213" y="4035"/>
                </a:lnTo>
                <a:lnTo>
                  <a:pt x="3211" y="4064"/>
                </a:lnTo>
                <a:lnTo>
                  <a:pt x="3209" y="4092"/>
                </a:lnTo>
                <a:lnTo>
                  <a:pt x="3209" y="4092"/>
                </a:lnTo>
                <a:lnTo>
                  <a:pt x="3206" y="4123"/>
                </a:lnTo>
                <a:lnTo>
                  <a:pt x="3201" y="4153"/>
                </a:lnTo>
                <a:lnTo>
                  <a:pt x="3196" y="4182"/>
                </a:lnTo>
                <a:lnTo>
                  <a:pt x="3189" y="4212"/>
                </a:lnTo>
                <a:lnTo>
                  <a:pt x="3183" y="4240"/>
                </a:lnTo>
                <a:lnTo>
                  <a:pt x="3175" y="4267"/>
                </a:lnTo>
                <a:lnTo>
                  <a:pt x="3167" y="4294"/>
                </a:lnTo>
                <a:lnTo>
                  <a:pt x="3157" y="4321"/>
                </a:lnTo>
                <a:lnTo>
                  <a:pt x="3146" y="4346"/>
                </a:lnTo>
                <a:lnTo>
                  <a:pt x="3135" y="4372"/>
                </a:lnTo>
                <a:lnTo>
                  <a:pt x="3123" y="4397"/>
                </a:lnTo>
                <a:lnTo>
                  <a:pt x="3110" y="4421"/>
                </a:lnTo>
                <a:lnTo>
                  <a:pt x="3096" y="4445"/>
                </a:lnTo>
                <a:lnTo>
                  <a:pt x="3081" y="4467"/>
                </a:lnTo>
                <a:lnTo>
                  <a:pt x="3065" y="4490"/>
                </a:lnTo>
                <a:lnTo>
                  <a:pt x="3049" y="4512"/>
                </a:lnTo>
                <a:lnTo>
                  <a:pt x="3030" y="4533"/>
                </a:lnTo>
                <a:lnTo>
                  <a:pt x="3012" y="4555"/>
                </a:lnTo>
                <a:lnTo>
                  <a:pt x="2992" y="4576"/>
                </a:lnTo>
                <a:lnTo>
                  <a:pt x="2972" y="4595"/>
                </a:lnTo>
                <a:lnTo>
                  <a:pt x="2951" y="4615"/>
                </a:lnTo>
                <a:lnTo>
                  <a:pt x="2928" y="4634"/>
                </a:lnTo>
                <a:lnTo>
                  <a:pt x="2906" y="4653"/>
                </a:lnTo>
                <a:lnTo>
                  <a:pt x="2881" y="4671"/>
                </a:lnTo>
                <a:lnTo>
                  <a:pt x="2856" y="4688"/>
                </a:lnTo>
                <a:lnTo>
                  <a:pt x="2830" y="4706"/>
                </a:lnTo>
                <a:lnTo>
                  <a:pt x="2803" y="4722"/>
                </a:lnTo>
                <a:lnTo>
                  <a:pt x="2774" y="4738"/>
                </a:lnTo>
                <a:lnTo>
                  <a:pt x="2745" y="4754"/>
                </a:lnTo>
                <a:lnTo>
                  <a:pt x="2715" y="4770"/>
                </a:lnTo>
                <a:lnTo>
                  <a:pt x="2684" y="4785"/>
                </a:lnTo>
                <a:lnTo>
                  <a:pt x="2652" y="4799"/>
                </a:lnTo>
                <a:lnTo>
                  <a:pt x="2652" y="4799"/>
                </a:lnTo>
                <a:lnTo>
                  <a:pt x="2597" y="4823"/>
                </a:lnTo>
                <a:lnTo>
                  <a:pt x="2541" y="4844"/>
                </a:lnTo>
                <a:lnTo>
                  <a:pt x="2487" y="4864"/>
                </a:lnTo>
                <a:lnTo>
                  <a:pt x="2433" y="4883"/>
                </a:lnTo>
                <a:lnTo>
                  <a:pt x="2433" y="4883"/>
                </a:lnTo>
                <a:lnTo>
                  <a:pt x="2375" y="4905"/>
                </a:lnTo>
                <a:lnTo>
                  <a:pt x="2322" y="4926"/>
                </a:lnTo>
                <a:lnTo>
                  <a:pt x="2275" y="4945"/>
                </a:lnTo>
                <a:lnTo>
                  <a:pt x="2253" y="4955"/>
                </a:lnTo>
                <a:lnTo>
                  <a:pt x="2234" y="4965"/>
                </a:lnTo>
                <a:lnTo>
                  <a:pt x="2216" y="4974"/>
                </a:lnTo>
                <a:lnTo>
                  <a:pt x="2200" y="4984"/>
                </a:lnTo>
                <a:lnTo>
                  <a:pt x="2186" y="4995"/>
                </a:lnTo>
                <a:lnTo>
                  <a:pt x="2173" y="5005"/>
                </a:lnTo>
                <a:lnTo>
                  <a:pt x="2163" y="5016"/>
                </a:lnTo>
                <a:lnTo>
                  <a:pt x="2155" y="5026"/>
                </a:lnTo>
                <a:lnTo>
                  <a:pt x="2148" y="5038"/>
                </a:lnTo>
                <a:lnTo>
                  <a:pt x="2145" y="5050"/>
                </a:lnTo>
                <a:lnTo>
                  <a:pt x="2145" y="5050"/>
                </a:lnTo>
                <a:lnTo>
                  <a:pt x="2142" y="5063"/>
                </a:lnTo>
                <a:lnTo>
                  <a:pt x="2142" y="5077"/>
                </a:lnTo>
                <a:lnTo>
                  <a:pt x="2143" y="5093"/>
                </a:lnTo>
                <a:lnTo>
                  <a:pt x="2146" y="5110"/>
                </a:lnTo>
                <a:lnTo>
                  <a:pt x="2150" y="5127"/>
                </a:lnTo>
                <a:lnTo>
                  <a:pt x="2157" y="5146"/>
                </a:lnTo>
                <a:lnTo>
                  <a:pt x="2165" y="5164"/>
                </a:lnTo>
                <a:lnTo>
                  <a:pt x="2175" y="5185"/>
                </a:lnTo>
                <a:lnTo>
                  <a:pt x="2187" y="5205"/>
                </a:lnTo>
                <a:lnTo>
                  <a:pt x="2200" y="5227"/>
                </a:lnTo>
                <a:lnTo>
                  <a:pt x="2214" y="5249"/>
                </a:lnTo>
                <a:lnTo>
                  <a:pt x="2230" y="5271"/>
                </a:lnTo>
                <a:lnTo>
                  <a:pt x="2248" y="5294"/>
                </a:lnTo>
                <a:lnTo>
                  <a:pt x="2267" y="5318"/>
                </a:lnTo>
                <a:lnTo>
                  <a:pt x="2288" y="5343"/>
                </a:lnTo>
                <a:lnTo>
                  <a:pt x="2310" y="5367"/>
                </a:lnTo>
                <a:lnTo>
                  <a:pt x="2310" y="5367"/>
                </a:lnTo>
                <a:lnTo>
                  <a:pt x="2335" y="5393"/>
                </a:lnTo>
                <a:lnTo>
                  <a:pt x="2364" y="5422"/>
                </a:lnTo>
                <a:lnTo>
                  <a:pt x="2400" y="5454"/>
                </a:lnTo>
                <a:lnTo>
                  <a:pt x="2440" y="5491"/>
                </a:lnTo>
                <a:lnTo>
                  <a:pt x="2485" y="5530"/>
                </a:lnTo>
                <a:lnTo>
                  <a:pt x="2535" y="5573"/>
                </a:lnTo>
                <a:lnTo>
                  <a:pt x="2589" y="5617"/>
                </a:lnTo>
                <a:lnTo>
                  <a:pt x="2648" y="5665"/>
                </a:lnTo>
                <a:lnTo>
                  <a:pt x="2710" y="5713"/>
                </a:lnTo>
                <a:lnTo>
                  <a:pt x="2778" y="5764"/>
                </a:lnTo>
                <a:lnTo>
                  <a:pt x="2848" y="5817"/>
                </a:lnTo>
                <a:lnTo>
                  <a:pt x="2922" y="5872"/>
                </a:lnTo>
                <a:lnTo>
                  <a:pt x="3000" y="5928"/>
                </a:lnTo>
                <a:lnTo>
                  <a:pt x="3080" y="5984"/>
                </a:lnTo>
                <a:lnTo>
                  <a:pt x="3163" y="6042"/>
                </a:lnTo>
                <a:lnTo>
                  <a:pt x="3249" y="6100"/>
                </a:lnTo>
                <a:lnTo>
                  <a:pt x="3249" y="6100"/>
                </a:lnTo>
                <a:lnTo>
                  <a:pt x="3263" y="6109"/>
                </a:lnTo>
                <a:lnTo>
                  <a:pt x="3278" y="6115"/>
                </a:lnTo>
                <a:lnTo>
                  <a:pt x="3292" y="6121"/>
                </a:lnTo>
                <a:lnTo>
                  <a:pt x="3308" y="6124"/>
                </a:lnTo>
                <a:lnTo>
                  <a:pt x="3323" y="6126"/>
                </a:lnTo>
                <a:lnTo>
                  <a:pt x="3339" y="6127"/>
                </a:lnTo>
                <a:lnTo>
                  <a:pt x="3354" y="6126"/>
                </a:lnTo>
                <a:lnTo>
                  <a:pt x="3369" y="6124"/>
                </a:lnTo>
                <a:lnTo>
                  <a:pt x="3383" y="6120"/>
                </a:lnTo>
                <a:lnTo>
                  <a:pt x="3399" y="6114"/>
                </a:lnTo>
                <a:lnTo>
                  <a:pt x="3413" y="6108"/>
                </a:lnTo>
                <a:lnTo>
                  <a:pt x="3426" y="6100"/>
                </a:lnTo>
                <a:lnTo>
                  <a:pt x="3438" y="6090"/>
                </a:lnTo>
                <a:lnTo>
                  <a:pt x="3449" y="6081"/>
                </a:lnTo>
                <a:lnTo>
                  <a:pt x="3460" y="6069"/>
                </a:lnTo>
                <a:lnTo>
                  <a:pt x="3470" y="6056"/>
                </a:lnTo>
                <a:lnTo>
                  <a:pt x="3470" y="6056"/>
                </a:lnTo>
                <a:lnTo>
                  <a:pt x="3529" y="5968"/>
                </a:lnTo>
                <a:lnTo>
                  <a:pt x="3587" y="5884"/>
                </a:lnTo>
                <a:lnTo>
                  <a:pt x="3646" y="5800"/>
                </a:lnTo>
                <a:lnTo>
                  <a:pt x="3704" y="5719"/>
                </a:lnTo>
                <a:lnTo>
                  <a:pt x="3762" y="5641"/>
                </a:lnTo>
                <a:lnTo>
                  <a:pt x="3818" y="5566"/>
                </a:lnTo>
                <a:lnTo>
                  <a:pt x="3872" y="5493"/>
                </a:lnTo>
                <a:lnTo>
                  <a:pt x="3926" y="5425"/>
                </a:lnTo>
                <a:lnTo>
                  <a:pt x="3978" y="5360"/>
                </a:lnTo>
                <a:lnTo>
                  <a:pt x="4028" y="5298"/>
                </a:lnTo>
                <a:lnTo>
                  <a:pt x="4077" y="5242"/>
                </a:lnTo>
                <a:lnTo>
                  <a:pt x="4122" y="5189"/>
                </a:lnTo>
                <a:lnTo>
                  <a:pt x="4166" y="5141"/>
                </a:lnTo>
                <a:lnTo>
                  <a:pt x="4206" y="5098"/>
                </a:lnTo>
                <a:lnTo>
                  <a:pt x="4243" y="5060"/>
                </a:lnTo>
                <a:lnTo>
                  <a:pt x="4276" y="5029"/>
                </a:lnTo>
                <a:lnTo>
                  <a:pt x="4276" y="5029"/>
                </a:lnTo>
                <a:lnTo>
                  <a:pt x="4323" y="4986"/>
                </a:lnTo>
                <a:lnTo>
                  <a:pt x="4370" y="4948"/>
                </a:lnTo>
                <a:lnTo>
                  <a:pt x="4416" y="4913"/>
                </a:lnTo>
                <a:lnTo>
                  <a:pt x="4463" y="4881"/>
                </a:lnTo>
                <a:lnTo>
                  <a:pt x="4485" y="4867"/>
                </a:lnTo>
                <a:lnTo>
                  <a:pt x="4508" y="4853"/>
                </a:lnTo>
                <a:lnTo>
                  <a:pt x="4531" y="4840"/>
                </a:lnTo>
                <a:lnTo>
                  <a:pt x="4554" y="4828"/>
                </a:lnTo>
                <a:lnTo>
                  <a:pt x="4576" y="4817"/>
                </a:lnTo>
                <a:lnTo>
                  <a:pt x="4598" y="4807"/>
                </a:lnTo>
                <a:lnTo>
                  <a:pt x="4621" y="4797"/>
                </a:lnTo>
                <a:lnTo>
                  <a:pt x="4643" y="4788"/>
                </a:lnTo>
                <a:lnTo>
                  <a:pt x="4665" y="4780"/>
                </a:lnTo>
                <a:lnTo>
                  <a:pt x="4687" y="4774"/>
                </a:lnTo>
                <a:lnTo>
                  <a:pt x="4710" y="4767"/>
                </a:lnTo>
                <a:lnTo>
                  <a:pt x="4731" y="4762"/>
                </a:lnTo>
                <a:lnTo>
                  <a:pt x="4753" y="4758"/>
                </a:lnTo>
                <a:lnTo>
                  <a:pt x="4775" y="4754"/>
                </a:lnTo>
                <a:lnTo>
                  <a:pt x="4796" y="4751"/>
                </a:lnTo>
                <a:lnTo>
                  <a:pt x="4818" y="4749"/>
                </a:lnTo>
                <a:lnTo>
                  <a:pt x="4839" y="4748"/>
                </a:lnTo>
                <a:lnTo>
                  <a:pt x="4860" y="4748"/>
                </a:lnTo>
                <a:lnTo>
                  <a:pt x="4881" y="4749"/>
                </a:lnTo>
                <a:lnTo>
                  <a:pt x="4902" y="4750"/>
                </a:lnTo>
                <a:lnTo>
                  <a:pt x="4923" y="4752"/>
                </a:lnTo>
                <a:lnTo>
                  <a:pt x="4944" y="4756"/>
                </a:lnTo>
                <a:lnTo>
                  <a:pt x="4964" y="4760"/>
                </a:lnTo>
                <a:lnTo>
                  <a:pt x="4985" y="4764"/>
                </a:lnTo>
                <a:lnTo>
                  <a:pt x="4985" y="4764"/>
                </a:lnTo>
                <a:lnTo>
                  <a:pt x="5012" y="4772"/>
                </a:lnTo>
                <a:lnTo>
                  <a:pt x="5037" y="4780"/>
                </a:lnTo>
                <a:lnTo>
                  <a:pt x="5061" y="4790"/>
                </a:lnTo>
                <a:lnTo>
                  <a:pt x="5084" y="4801"/>
                </a:lnTo>
                <a:lnTo>
                  <a:pt x="5106" y="4813"/>
                </a:lnTo>
                <a:lnTo>
                  <a:pt x="5128" y="4825"/>
                </a:lnTo>
                <a:lnTo>
                  <a:pt x="5147" y="4838"/>
                </a:lnTo>
                <a:lnTo>
                  <a:pt x="5167" y="4853"/>
                </a:lnTo>
                <a:lnTo>
                  <a:pt x="5185" y="4867"/>
                </a:lnTo>
                <a:lnTo>
                  <a:pt x="5204" y="4883"/>
                </a:lnTo>
                <a:lnTo>
                  <a:pt x="5220" y="4900"/>
                </a:lnTo>
                <a:lnTo>
                  <a:pt x="5236" y="4917"/>
                </a:lnTo>
                <a:lnTo>
                  <a:pt x="5251" y="4934"/>
                </a:lnTo>
                <a:lnTo>
                  <a:pt x="5267" y="4953"/>
                </a:lnTo>
                <a:lnTo>
                  <a:pt x="5281" y="4971"/>
                </a:lnTo>
                <a:lnTo>
                  <a:pt x="5294" y="4990"/>
                </a:lnTo>
                <a:lnTo>
                  <a:pt x="5307" y="5009"/>
                </a:lnTo>
                <a:lnTo>
                  <a:pt x="5319" y="5030"/>
                </a:lnTo>
                <a:lnTo>
                  <a:pt x="5341" y="5070"/>
                </a:lnTo>
                <a:lnTo>
                  <a:pt x="5362" y="5112"/>
                </a:lnTo>
                <a:lnTo>
                  <a:pt x="5380" y="5154"/>
                </a:lnTo>
                <a:lnTo>
                  <a:pt x="5398" y="5197"/>
                </a:lnTo>
                <a:lnTo>
                  <a:pt x="5415" y="5239"/>
                </a:lnTo>
                <a:lnTo>
                  <a:pt x="5444" y="5321"/>
                </a:lnTo>
                <a:lnTo>
                  <a:pt x="5444" y="5321"/>
                </a:lnTo>
                <a:lnTo>
                  <a:pt x="5480" y="5418"/>
                </a:lnTo>
                <a:lnTo>
                  <a:pt x="5498" y="5465"/>
                </a:lnTo>
                <a:lnTo>
                  <a:pt x="5518" y="5512"/>
                </a:lnTo>
                <a:lnTo>
                  <a:pt x="5518" y="5512"/>
                </a:lnTo>
                <a:lnTo>
                  <a:pt x="5537" y="5554"/>
                </a:lnTo>
                <a:lnTo>
                  <a:pt x="5557" y="5592"/>
                </a:lnTo>
                <a:lnTo>
                  <a:pt x="5577" y="5627"/>
                </a:lnTo>
                <a:lnTo>
                  <a:pt x="5597" y="5657"/>
                </a:lnTo>
                <a:lnTo>
                  <a:pt x="5618" y="5684"/>
                </a:lnTo>
                <a:lnTo>
                  <a:pt x="5638" y="5709"/>
                </a:lnTo>
                <a:lnTo>
                  <a:pt x="5660" y="5730"/>
                </a:lnTo>
                <a:lnTo>
                  <a:pt x="5682" y="5748"/>
                </a:lnTo>
                <a:lnTo>
                  <a:pt x="5703" y="5763"/>
                </a:lnTo>
                <a:lnTo>
                  <a:pt x="5726" y="5777"/>
                </a:lnTo>
                <a:lnTo>
                  <a:pt x="5750" y="5788"/>
                </a:lnTo>
                <a:lnTo>
                  <a:pt x="5775" y="5797"/>
                </a:lnTo>
                <a:lnTo>
                  <a:pt x="5800" y="5804"/>
                </a:lnTo>
                <a:lnTo>
                  <a:pt x="5825" y="5811"/>
                </a:lnTo>
                <a:lnTo>
                  <a:pt x="5852" y="5815"/>
                </a:lnTo>
                <a:lnTo>
                  <a:pt x="5880" y="5819"/>
                </a:lnTo>
                <a:lnTo>
                  <a:pt x="5880" y="5819"/>
                </a:lnTo>
                <a:lnTo>
                  <a:pt x="5912" y="5821"/>
                </a:lnTo>
                <a:lnTo>
                  <a:pt x="5945" y="5820"/>
                </a:lnTo>
                <a:lnTo>
                  <a:pt x="5977" y="5817"/>
                </a:lnTo>
                <a:lnTo>
                  <a:pt x="6011" y="5812"/>
                </a:lnTo>
                <a:lnTo>
                  <a:pt x="6043" y="5804"/>
                </a:lnTo>
                <a:lnTo>
                  <a:pt x="6077" y="5795"/>
                </a:lnTo>
                <a:lnTo>
                  <a:pt x="6111" y="5782"/>
                </a:lnTo>
                <a:lnTo>
                  <a:pt x="6145" y="5768"/>
                </a:lnTo>
                <a:lnTo>
                  <a:pt x="6179" y="5750"/>
                </a:lnTo>
                <a:lnTo>
                  <a:pt x="6212" y="5731"/>
                </a:lnTo>
                <a:lnTo>
                  <a:pt x="6247" y="5709"/>
                </a:lnTo>
                <a:lnTo>
                  <a:pt x="6282" y="5684"/>
                </a:lnTo>
                <a:lnTo>
                  <a:pt x="6315" y="5658"/>
                </a:lnTo>
                <a:lnTo>
                  <a:pt x="6350" y="5629"/>
                </a:lnTo>
                <a:lnTo>
                  <a:pt x="6385" y="5597"/>
                </a:lnTo>
                <a:lnTo>
                  <a:pt x="6420" y="5564"/>
                </a:lnTo>
                <a:lnTo>
                  <a:pt x="6420" y="5564"/>
                </a:lnTo>
                <a:lnTo>
                  <a:pt x="6454" y="5529"/>
                </a:lnTo>
                <a:lnTo>
                  <a:pt x="6485" y="5495"/>
                </a:lnTo>
                <a:lnTo>
                  <a:pt x="6514" y="5460"/>
                </a:lnTo>
                <a:lnTo>
                  <a:pt x="6541" y="5425"/>
                </a:lnTo>
                <a:lnTo>
                  <a:pt x="6565" y="5391"/>
                </a:lnTo>
                <a:lnTo>
                  <a:pt x="6587" y="5357"/>
                </a:lnTo>
                <a:lnTo>
                  <a:pt x="6607" y="5322"/>
                </a:lnTo>
                <a:lnTo>
                  <a:pt x="6623" y="5289"/>
                </a:lnTo>
                <a:lnTo>
                  <a:pt x="6638" y="5255"/>
                </a:lnTo>
                <a:lnTo>
                  <a:pt x="6650" y="5221"/>
                </a:lnTo>
                <a:lnTo>
                  <a:pt x="6661" y="5188"/>
                </a:lnTo>
                <a:lnTo>
                  <a:pt x="6669" y="5154"/>
                </a:lnTo>
                <a:lnTo>
                  <a:pt x="6673" y="5121"/>
                </a:lnTo>
                <a:lnTo>
                  <a:pt x="6676" y="5088"/>
                </a:lnTo>
                <a:lnTo>
                  <a:pt x="6676" y="5056"/>
                </a:lnTo>
                <a:lnTo>
                  <a:pt x="6674" y="5023"/>
                </a:lnTo>
                <a:lnTo>
                  <a:pt x="6674" y="5023"/>
                </a:lnTo>
                <a:lnTo>
                  <a:pt x="6671" y="4995"/>
                </a:lnTo>
                <a:lnTo>
                  <a:pt x="6666" y="4969"/>
                </a:lnTo>
                <a:lnTo>
                  <a:pt x="6661" y="4943"/>
                </a:lnTo>
                <a:lnTo>
                  <a:pt x="6653" y="4918"/>
                </a:lnTo>
                <a:lnTo>
                  <a:pt x="6645" y="4893"/>
                </a:lnTo>
                <a:lnTo>
                  <a:pt x="6633" y="4870"/>
                </a:lnTo>
                <a:lnTo>
                  <a:pt x="6620" y="4848"/>
                </a:lnTo>
                <a:lnTo>
                  <a:pt x="6605" y="4825"/>
                </a:lnTo>
                <a:lnTo>
                  <a:pt x="6586" y="4803"/>
                </a:lnTo>
                <a:lnTo>
                  <a:pt x="6565" y="4783"/>
                </a:lnTo>
                <a:lnTo>
                  <a:pt x="6541" y="4761"/>
                </a:lnTo>
                <a:lnTo>
                  <a:pt x="6514" y="4741"/>
                </a:lnTo>
                <a:lnTo>
                  <a:pt x="6483" y="4721"/>
                </a:lnTo>
                <a:lnTo>
                  <a:pt x="6449" y="4701"/>
                </a:lnTo>
                <a:lnTo>
                  <a:pt x="6411" y="4681"/>
                </a:lnTo>
                <a:lnTo>
                  <a:pt x="6368" y="4661"/>
                </a:lnTo>
                <a:lnTo>
                  <a:pt x="6368" y="4661"/>
                </a:lnTo>
                <a:lnTo>
                  <a:pt x="6322" y="4642"/>
                </a:lnTo>
                <a:lnTo>
                  <a:pt x="6274" y="4623"/>
                </a:lnTo>
                <a:lnTo>
                  <a:pt x="6178" y="4589"/>
                </a:lnTo>
                <a:lnTo>
                  <a:pt x="6178" y="4589"/>
                </a:lnTo>
                <a:lnTo>
                  <a:pt x="6095" y="4558"/>
                </a:lnTo>
                <a:lnTo>
                  <a:pt x="6053" y="4542"/>
                </a:lnTo>
                <a:lnTo>
                  <a:pt x="6011" y="4525"/>
                </a:lnTo>
                <a:lnTo>
                  <a:pt x="5969" y="4505"/>
                </a:lnTo>
                <a:lnTo>
                  <a:pt x="5926" y="4485"/>
                </a:lnTo>
                <a:lnTo>
                  <a:pt x="5886" y="4462"/>
                </a:lnTo>
                <a:lnTo>
                  <a:pt x="5866" y="4450"/>
                </a:lnTo>
                <a:lnTo>
                  <a:pt x="5846" y="4437"/>
                </a:lnTo>
                <a:lnTo>
                  <a:pt x="5827" y="4424"/>
                </a:lnTo>
                <a:lnTo>
                  <a:pt x="5808" y="4410"/>
                </a:lnTo>
                <a:lnTo>
                  <a:pt x="5791" y="4395"/>
                </a:lnTo>
                <a:lnTo>
                  <a:pt x="5773" y="4380"/>
                </a:lnTo>
                <a:lnTo>
                  <a:pt x="5756" y="4363"/>
                </a:lnTo>
                <a:lnTo>
                  <a:pt x="5739" y="4347"/>
                </a:lnTo>
                <a:lnTo>
                  <a:pt x="5724" y="4330"/>
                </a:lnTo>
                <a:lnTo>
                  <a:pt x="5709" y="4311"/>
                </a:lnTo>
                <a:lnTo>
                  <a:pt x="5695" y="4292"/>
                </a:lnTo>
                <a:lnTo>
                  <a:pt x="5682" y="4271"/>
                </a:lnTo>
                <a:lnTo>
                  <a:pt x="5669" y="4250"/>
                </a:lnTo>
                <a:lnTo>
                  <a:pt x="5658" y="4228"/>
                </a:lnTo>
                <a:lnTo>
                  <a:pt x="5647" y="4205"/>
                </a:lnTo>
                <a:lnTo>
                  <a:pt x="5637" y="4180"/>
                </a:lnTo>
                <a:lnTo>
                  <a:pt x="5628" y="4155"/>
                </a:lnTo>
                <a:lnTo>
                  <a:pt x="5621" y="4129"/>
                </a:lnTo>
                <a:lnTo>
                  <a:pt x="5621" y="4129"/>
                </a:lnTo>
                <a:lnTo>
                  <a:pt x="5614" y="4099"/>
                </a:lnTo>
                <a:lnTo>
                  <a:pt x="5609" y="4069"/>
                </a:lnTo>
                <a:lnTo>
                  <a:pt x="5607" y="4038"/>
                </a:lnTo>
                <a:lnTo>
                  <a:pt x="5606" y="4009"/>
                </a:lnTo>
                <a:lnTo>
                  <a:pt x="5606" y="3980"/>
                </a:lnTo>
                <a:lnTo>
                  <a:pt x="5608" y="3951"/>
                </a:lnTo>
                <a:lnTo>
                  <a:pt x="5612" y="3922"/>
                </a:lnTo>
                <a:lnTo>
                  <a:pt x="5618" y="3894"/>
                </a:lnTo>
                <a:lnTo>
                  <a:pt x="5624" y="3867"/>
                </a:lnTo>
                <a:lnTo>
                  <a:pt x="5632" y="3840"/>
                </a:lnTo>
                <a:lnTo>
                  <a:pt x="5640" y="3814"/>
                </a:lnTo>
                <a:lnTo>
                  <a:pt x="5650" y="3788"/>
                </a:lnTo>
                <a:lnTo>
                  <a:pt x="5661" y="3763"/>
                </a:lnTo>
                <a:lnTo>
                  <a:pt x="5673" y="3738"/>
                </a:lnTo>
                <a:lnTo>
                  <a:pt x="5685" y="3714"/>
                </a:lnTo>
                <a:lnTo>
                  <a:pt x="5698" y="3692"/>
                </a:lnTo>
                <a:lnTo>
                  <a:pt x="5712" y="3669"/>
                </a:lnTo>
                <a:lnTo>
                  <a:pt x="5726" y="3647"/>
                </a:lnTo>
                <a:lnTo>
                  <a:pt x="5754" y="3606"/>
                </a:lnTo>
                <a:lnTo>
                  <a:pt x="5783" y="3567"/>
                </a:lnTo>
                <a:lnTo>
                  <a:pt x="5813" y="3532"/>
                </a:lnTo>
                <a:lnTo>
                  <a:pt x="5840" y="3501"/>
                </a:lnTo>
                <a:lnTo>
                  <a:pt x="5866" y="3474"/>
                </a:lnTo>
                <a:lnTo>
                  <a:pt x="5908" y="3430"/>
                </a:lnTo>
                <a:lnTo>
                  <a:pt x="5908" y="3430"/>
                </a:lnTo>
                <a:lnTo>
                  <a:pt x="5956" y="3384"/>
                </a:lnTo>
                <a:lnTo>
                  <a:pt x="6020" y="3324"/>
                </a:lnTo>
                <a:lnTo>
                  <a:pt x="6099" y="3254"/>
                </a:lnTo>
                <a:lnTo>
                  <a:pt x="6191" y="3174"/>
                </a:lnTo>
                <a:lnTo>
                  <a:pt x="6293" y="3086"/>
                </a:lnTo>
                <a:lnTo>
                  <a:pt x="6405" y="2994"/>
                </a:lnTo>
                <a:lnTo>
                  <a:pt x="6465" y="2946"/>
                </a:lnTo>
                <a:lnTo>
                  <a:pt x="6526" y="2897"/>
                </a:lnTo>
                <a:lnTo>
                  <a:pt x="6588" y="2850"/>
                </a:lnTo>
                <a:lnTo>
                  <a:pt x="6652" y="2801"/>
                </a:lnTo>
                <a:lnTo>
                  <a:pt x="6652" y="2801"/>
                </a:lnTo>
                <a:lnTo>
                  <a:pt x="6669" y="2786"/>
                </a:lnTo>
                <a:lnTo>
                  <a:pt x="6684" y="2771"/>
                </a:lnTo>
                <a:lnTo>
                  <a:pt x="6697" y="2753"/>
                </a:lnTo>
                <a:lnTo>
                  <a:pt x="6708" y="2735"/>
                </a:lnTo>
                <a:lnTo>
                  <a:pt x="6716" y="2716"/>
                </a:lnTo>
                <a:lnTo>
                  <a:pt x="6724" y="2697"/>
                </a:lnTo>
                <a:lnTo>
                  <a:pt x="6728" y="2676"/>
                </a:lnTo>
                <a:lnTo>
                  <a:pt x="6730" y="2656"/>
                </a:lnTo>
                <a:lnTo>
                  <a:pt x="6731" y="2635"/>
                </a:lnTo>
                <a:lnTo>
                  <a:pt x="6729" y="2615"/>
                </a:lnTo>
                <a:lnTo>
                  <a:pt x="6726" y="2594"/>
                </a:lnTo>
                <a:lnTo>
                  <a:pt x="6720" y="2574"/>
                </a:lnTo>
                <a:lnTo>
                  <a:pt x="6711" y="2555"/>
                </a:lnTo>
                <a:lnTo>
                  <a:pt x="6701" y="2537"/>
                </a:lnTo>
                <a:lnTo>
                  <a:pt x="6688" y="2518"/>
                </a:lnTo>
                <a:lnTo>
                  <a:pt x="6673" y="2502"/>
                </a:lnTo>
                <a:lnTo>
                  <a:pt x="4681" y="510"/>
                </a:lnTo>
                <a:lnTo>
                  <a:pt x="4681" y="510"/>
                </a:lnTo>
                <a:lnTo>
                  <a:pt x="4650" y="479"/>
                </a:lnTo>
                <a:lnTo>
                  <a:pt x="4616" y="449"/>
                </a:lnTo>
                <a:lnTo>
                  <a:pt x="4584" y="419"/>
                </a:lnTo>
                <a:lnTo>
                  <a:pt x="4549" y="391"/>
                </a:lnTo>
                <a:lnTo>
                  <a:pt x="4515" y="363"/>
                </a:lnTo>
                <a:lnTo>
                  <a:pt x="4480" y="337"/>
                </a:lnTo>
                <a:lnTo>
                  <a:pt x="4444" y="312"/>
                </a:lnTo>
                <a:lnTo>
                  <a:pt x="4408" y="287"/>
                </a:lnTo>
                <a:lnTo>
                  <a:pt x="4372" y="263"/>
                </a:lnTo>
                <a:lnTo>
                  <a:pt x="4335" y="242"/>
                </a:lnTo>
                <a:lnTo>
                  <a:pt x="4298" y="220"/>
                </a:lnTo>
                <a:lnTo>
                  <a:pt x="4260" y="199"/>
                </a:lnTo>
                <a:lnTo>
                  <a:pt x="4222" y="180"/>
                </a:lnTo>
                <a:lnTo>
                  <a:pt x="4183" y="161"/>
                </a:lnTo>
                <a:lnTo>
                  <a:pt x="4145" y="144"/>
                </a:lnTo>
                <a:lnTo>
                  <a:pt x="4105" y="128"/>
                </a:lnTo>
                <a:lnTo>
                  <a:pt x="4066" y="113"/>
                </a:lnTo>
                <a:lnTo>
                  <a:pt x="4026" y="98"/>
                </a:lnTo>
                <a:lnTo>
                  <a:pt x="3986" y="85"/>
                </a:lnTo>
                <a:lnTo>
                  <a:pt x="3946" y="72"/>
                </a:lnTo>
                <a:lnTo>
                  <a:pt x="3906" y="61"/>
                </a:lnTo>
                <a:lnTo>
                  <a:pt x="3864" y="50"/>
                </a:lnTo>
                <a:lnTo>
                  <a:pt x="3823" y="40"/>
                </a:lnTo>
                <a:lnTo>
                  <a:pt x="3782" y="31"/>
                </a:lnTo>
                <a:lnTo>
                  <a:pt x="3741" y="25"/>
                </a:lnTo>
                <a:lnTo>
                  <a:pt x="3700" y="18"/>
                </a:lnTo>
                <a:lnTo>
                  <a:pt x="3659" y="13"/>
                </a:lnTo>
                <a:lnTo>
                  <a:pt x="3616" y="8"/>
                </a:lnTo>
                <a:lnTo>
                  <a:pt x="3575" y="4"/>
                </a:lnTo>
                <a:lnTo>
                  <a:pt x="3533" y="2"/>
                </a:lnTo>
                <a:lnTo>
                  <a:pt x="3492" y="0"/>
                </a:lnTo>
                <a:lnTo>
                  <a:pt x="3449" y="0"/>
                </a:lnTo>
                <a:lnTo>
                  <a:pt x="3408" y="0"/>
                </a:lnTo>
                <a:lnTo>
                  <a:pt x="3366" y="2"/>
                </a:lnTo>
                <a:lnTo>
                  <a:pt x="3324" y="4"/>
                </a:lnTo>
                <a:lnTo>
                  <a:pt x="3283" y="8"/>
                </a:lnTo>
                <a:lnTo>
                  <a:pt x="3241" y="13"/>
                </a:lnTo>
                <a:lnTo>
                  <a:pt x="3199" y="18"/>
                </a:lnTo>
                <a:lnTo>
                  <a:pt x="3158" y="25"/>
                </a:lnTo>
                <a:lnTo>
                  <a:pt x="3117" y="31"/>
                </a:lnTo>
                <a:lnTo>
                  <a:pt x="3076" y="40"/>
                </a:lnTo>
                <a:lnTo>
                  <a:pt x="3034" y="50"/>
                </a:lnTo>
                <a:lnTo>
                  <a:pt x="2994" y="61"/>
                </a:lnTo>
                <a:lnTo>
                  <a:pt x="2953" y="72"/>
                </a:lnTo>
                <a:lnTo>
                  <a:pt x="2913" y="85"/>
                </a:lnTo>
                <a:lnTo>
                  <a:pt x="2873" y="98"/>
                </a:lnTo>
                <a:lnTo>
                  <a:pt x="2833" y="113"/>
                </a:lnTo>
                <a:lnTo>
                  <a:pt x="2794" y="128"/>
                </a:lnTo>
                <a:lnTo>
                  <a:pt x="2755" y="144"/>
                </a:lnTo>
                <a:lnTo>
                  <a:pt x="2716" y="161"/>
                </a:lnTo>
                <a:lnTo>
                  <a:pt x="2677" y="180"/>
                </a:lnTo>
                <a:lnTo>
                  <a:pt x="2639" y="199"/>
                </a:lnTo>
                <a:lnTo>
                  <a:pt x="2601" y="220"/>
                </a:lnTo>
                <a:lnTo>
                  <a:pt x="2564" y="242"/>
                </a:lnTo>
                <a:lnTo>
                  <a:pt x="2527" y="263"/>
                </a:lnTo>
                <a:lnTo>
                  <a:pt x="2491" y="287"/>
                </a:lnTo>
                <a:lnTo>
                  <a:pt x="2455" y="312"/>
                </a:lnTo>
                <a:lnTo>
                  <a:pt x="2419" y="337"/>
                </a:lnTo>
                <a:lnTo>
                  <a:pt x="2384" y="363"/>
                </a:lnTo>
                <a:lnTo>
                  <a:pt x="2350" y="391"/>
                </a:lnTo>
                <a:lnTo>
                  <a:pt x="2316" y="419"/>
                </a:lnTo>
                <a:lnTo>
                  <a:pt x="2283" y="449"/>
                </a:lnTo>
                <a:lnTo>
                  <a:pt x="2250" y="479"/>
                </a:lnTo>
                <a:lnTo>
                  <a:pt x="2217" y="510"/>
                </a:lnTo>
                <a:lnTo>
                  <a:pt x="58" y="2670"/>
                </a:lnTo>
                <a:lnTo>
                  <a:pt x="58" y="2670"/>
                </a:lnTo>
                <a:lnTo>
                  <a:pt x="45" y="2684"/>
                </a:lnTo>
                <a:lnTo>
                  <a:pt x="34" y="2698"/>
                </a:lnTo>
                <a:lnTo>
                  <a:pt x="26" y="2713"/>
                </a:lnTo>
                <a:lnTo>
                  <a:pt x="17" y="2728"/>
                </a:lnTo>
                <a:lnTo>
                  <a:pt x="10" y="2745"/>
                </a:lnTo>
                <a:lnTo>
                  <a:pt x="6" y="2762"/>
                </a:lnTo>
                <a:lnTo>
                  <a:pt x="2" y="2778"/>
                </a:lnTo>
                <a:lnTo>
                  <a:pt x="1" y="2795"/>
                </a:lnTo>
                <a:lnTo>
                  <a:pt x="0" y="2813"/>
                </a:lnTo>
                <a:lnTo>
                  <a:pt x="1" y="2830"/>
                </a:lnTo>
                <a:lnTo>
                  <a:pt x="3" y="2847"/>
                </a:lnTo>
                <a:lnTo>
                  <a:pt x="7" y="2865"/>
                </a:lnTo>
                <a:lnTo>
                  <a:pt x="13" y="2881"/>
                </a:lnTo>
                <a:lnTo>
                  <a:pt x="20" y="2897"/>
                </a:lnTo>
                <a:lnTo>
                  <a:pt x="28" y="2914"/>
                </a:lnTo>
                <a:lnTo>
                  <a:pt x="39" y="2929"/>
                </a:lnTo>
                <a:lnTo>
                  <a:pt x="39" y="2929"/>
                </a:lnTo>
                <a:lnTo>
                  <a:pt x="88" y="2996"/>
                </a:lnTo>
                <a:lnTo>
                  <a:pt x="138" y="3062"/>
                </a:lnTo>
                <a:lnTo>
                  <a:pt x="189" y="3127"/>
                </a:lnTo>
                <a:lnTo>
                  <a:pt x="239" y="3191"/>
                </a:lnTo>
                <a:lnTo>
                  <a:pt x="288" y="3253"/>
                </a:lnTo>
                <a:lnTo>
                  <a:pt x="337" y="3311"/>
                </a:lnTo>
                <a:lnTo>
                  <a:pt x="430" y="3423"/>
                </a:lnTo>
                <a:lnTo>
                  <a:pt x="514" y="3521"/>
                </a:lnTo>
                <a:lnTo>
                  <a:pt x="590" y="3606"/>
                </a:lnTo>
                <a:lnTo>
                  <a:pt x="652" y="3673"/>
                </a:lnTo>
                <a:lnTo>
                  <a:pt x="699" y="3723"/>
                </a:lnTo>
                <a:lnTo>
                  <a:pt x="699" y="3723"/>
                </a:lnTo>
                <a:close/>
              </a:path>
            </a:pathLst>
          </a:cu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 name="Freeform 8"/>
          <p:cNvSpPr>
            <a:spLocks/>
          </p:cNvSpPr>
          <p:nvPr/>
        </p:nvSpPr>
        <p:spPr bwMode="auto">
          <a:xfrm>
            <a:off x="1324138" y="2921376"/>
            <a:ext cx="1495067" cy="1360662"/>
          </a:xfrm>
          <a:custGeom>
            <a:avLst/>
            <a:gdLst>
              <a:gd name="T0" fmla="*/ 5851 w 6730"/>
              <a:gd name="T1" fmla="*/ 2257 h 6126"/>
              <a:gd name="T2" fmla="*/ 5737 w 6730"/>
              <a:gd name="T3" fmla="*/ 2227 h 6126"/>
              <a:gd name="T4" fmla="*/ 5652 w 6730"/>
              <a:gd name="T5" fmla="*/ 2316 h 6126"/>
              <a:gd name="T6" fmla="*/ 5510 w 6730"/>
              <a:gd name="T7" fmla="*/ 2678 h 6126"/>
              <a:gd name="T8" fmla="*/ 5376 w 6730"/>
              <a:gd name="T9" fmla="*/ 2938 h 6126"/>
              <a:gd name="T10" fmla="*/ 5199 w 6730"/>
              <a:gd name="T11" fmla="*/ 3131 h 6126"/>
              <a:gd name="T12" fmla="*/ 4982 w 6730"/>
              <a:gd name="T13" fmla="*/ 3249 h 6126"/>
              <a:gd name="T14" fmla="*/ 4751 w 6730"/>
              <a:gd name="T15" fmla="*/ 3295 h 6126"/>
              <a:gd name="T16" fmla="*/ 4496 w 6730"/>
              <a:gd name="T17" fmla="*/ 3275 h 6126"/>
              <a:gd name="T18" fmla="*/ 4247 w 6730"/>
              <a:gd name="T19" fmla="*/ 3181 h 6126"/>
              <a:gd name="T20" fmla="*/ 4003 w 6730"/>
              <a:gd name="T21" fmla="*/ 3014 h 6126"/>
              <a:gd name="T22" fmla="*/ 3799 w 6730"/>
              <a:gd name="T23" fmla="*/ 2809 h 6126"/>
              <a:gd name="T24" fmla="*/ 3633 w 6730"/>
              <a:gd name="T25" fmla="*/ 2567 h 6126"/>
              <a:gd name="T26" fmla="*/ 3538 w 6730"/>
              <a:gd name="T27" fmla="*/ 2316 h 6126"/>
              <a:gd name="T28" fmla="*/ 3519 w 6730"/>
              <a:gd name="T29" fmla="*/ 2062 h 6126"/>
              <a:gd name="T30" fmla="*/ 3564 w 6730"/>
              <a:gd name="T31" fmla="*/ 1832 h 6126"/>
              <a:gd name="T32" fmla="*/ 3682 w 6730"/>
              <a:gd name="T33" fmla="*/ 1614 h 6126"/>
              <a:gd name="T34" fmla="*/ 3874 w 6730"/>
              <a:gd name="T35" fmla="*/ 1438 h 6126"/>
              <a:gd name="T36" fmla="*/ 4134 w 6730"/>
              <a:gd name="T37" fmla="*/ 1303 h 6126"/>
              <a:gd name="T38" fmla="*/ 4496 w 6730"/>
              <a:gd name="T39" fmla="*/ 1161 h 6126"/>
              <a:gd name="T40" fmla="*/ 4586 w 6730"/>
              <a:gd name="T41" fmla="*/ 1076 h 6126"/>
              <a:gd name="T42" fmla="*/ 4544 w 6730"/>
              <a:gd name="T43" fmla="*/ 915 h 6126"/>
              <a:gd name="T44" fmla="*/ 4403 w 6730"/>
              <a:gd name="T45" fmla="*/ 742 h 6126"/>
              <a:gd name="T46" fmla="*/ 3957 w 6730"/>
              <a:gd name="T47" fmla="*/ 370 h 6126"/>
              <a:gd name="T48" fmla="*/ 3452 w 6730"/>
              <a:gd name="T49" fmla="*/ 12 h 6126"/>
              <a:gd name="T50" fmla="*/ 3317 w 6730"/>
              <a:gd name="T51" fmla="*/ 18 h 6126"/>
              <a:gd name="T52" fmla="*/ 3070 w 6730"/>
              <a:gd name="T53" fmla="*/ 341 h 6126"/>
              <a:gd name="T54" fmla="*/ 2591 w 6730"/>
              <a:gd name="T55" fmla="*/ 949 h 6126"/>
              <a:gd name="T56" fmla="*/ 2348 w 6730"/>
              <a:gd name="T57" fmla="*/ 1192 h 6126"/>
              <a:gd name="T58" fmla="*/ 2083 w 6730"/>
              <a:gd name="T59" fmla="*/ 1341 h 6126"/>
              <a:gd name="T60" fmla="*/ 1834 w 6730"/>
              <a:gd name="T61" fmla="*/ 1376 h 6126"/>
              <a:gd name="T62" fmla="*/ 1624 w 6730"/>
              <a:gd name="T63" fmla="*/ 1313 h 6126"/>
              <a:gd name="T64" fmla="*/ 1464 w 6730"/>
              <a:gd name="T65" fmla="*/ 1173 h 6126"/>
              <a:gd name="T66" fmla="*/ 1316 w 6730"/>
              <a:gd name="T67" fmla="*/ 887 h 6126"/>
              <a:gd name="T68" fmla="*/ 1154 w 6730"/>
              <a:gd name="T69" fmla="*/ 499 h 6126"/>
              <a:gd name="T70" fmla="*/ 956 w 6730"/>
              <a:gd name="T71" fmla="*/ 329 h 6126"/>
              <a:gd name="T72" fmla="*/ 720 w 6730"/>
              <a:gd name="T73" fmla="*/ 314 h 6126"/>
              <a:gd name="T74" fmla="*/ 415 w 6730"/>
              <a:gd name="T75" fmla="*/ 468 h 6126"/>
              <a:gd name="T76" fmla="*/ 165 w 6730"/>
              <a:gd name="T77" fmla="*/ 735 h 6126"/>
              <a:gd name="T78" fmla="*/ 54 w 6730"/>
              <a:gd name="T79" fmla="*/ 1038 h 6126"/>
              <a:gd name="T80" fmla="*/ 97 w 6730"/>
              <a:gd name="T81" fmla="*/ 1256 h 6126"/>
              <a:gd name="T82" fmla="*/ 320 w 6730"/>
              <a:gd name="T83" fmla="*/ 1444 h 6126"/>
              <a:gd name="T84" fmla="*/ 720 w 6730"/>
              <a:gd name="T85" fmla="*/ 1601 h 6126"/>
              <a:gd name="T86" fmla="*/ 957 w 6730"/>
              <a:gd name="T87" fmla="*/ 1746 h 6126"/>
              <a:gd name="T88" fmla="*/ 1084 w 6730"/>
              <a:gd name="T89" fmla="*/ 1921 h 6126"/>
              <a:gd name="T90" fmla="*/ 1124 w 6730"/>
              <a:gd name="T91" fmla="*/ 2146 h 6126"/>
              <a:gd name="T92" fmla="*/ 1057 w 6730"/>
              <a:gd name="T93" fmla="*/ 2388 h 6126"/>
              <a:gd name="T94" fmla="*/ 865 w 6730"/>
              <a:gd name="T95" fmla="*/ 2652 h 6126"/>
              <a:gd name="T96" fmla="*/ 266 w 6730"/>
              <a:gd name="T97" fmla="*/ 3180 h 6126"/>
              <a:gd name="T98" fmla="*/ 14 w 6730"/>
              <a:gd name="T99" fmla="*/ 3410 h 6126"/>
              <a:gd name="T100" fmla="*/ 30 w 6730"/>
              <a:gd name="T101" fmla="*/ 3589 h 6126"/>
              <a:gd name="T102" fmla="*/ 2215 w 6730"/>
              <a:gd name="T103" fmla="*/ 5763 h 6126"/>
              <a:gd name="T104" fmla="*/ 2547 w 6730"/>
              <a:gd name="T105" fmla="*/ 5965 h 6126"/>
              <a:gd name="T106" fmla="*/ 2907 w 6730"/>
              <a:gd name="T107" fmla="*/ 6086 h 6126"/>
              <a:gd name="T108" fmla="*/ 3280 w 6730"/>
              <a:gd name="T109" fmla="*/ 6126 h 6126"/>
              <a:gd name="T110" fmla="*/ 3654 w 6730"/>
              <a:gd name="T111" fmla="*/ 6086 h 6126"/>
              <a:gd name="T112" fmla="*/ 4014 w 6730"/>
              <a:gd name="T113" fmla="*/ 5965 h 6126"/>
              <a:gd name="T114" fmla="*/ 4346 w 6730"/>
              <a:gd name="T115" fmla="*/ 5763 h 6126"/>
              <a:gd name="T116" fmla="*/ 6696 w 6730"/>
              <a:gd name="T117" fmla="*/ 3428 h 6126"/>
              <a:gd name="T118" fmla="*/ 6727 w 6730"/>
              <a:gd name="T119" fmla="*/ 3279 h 6126"/>
              <a:gd name="T120" fmla="*/ 6542 w 6730"/>
              <a:gd name="T121" fmla="*/ 2999 h 6126"/>
              <a:gd name="T122" fmla="*/ 6030 w 6730"/>
              <a:gd name="T123" fmla="*/ 2403 h 6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30" h="6126">
                <a:moveTo>
                  <a:pt x="6030" y="2403"/>
                </a:moveTo>
                <a:lnTo>
                  <a:pt x="6030" y="2403"/>
                </a:lnTo>
                <a:lnTo>
                  <a:pt x="5999" y="2373"/>
                </a:lnTo>
                <a:lnTo>
                  <a:pt x="5970" y="2346"/>
                </a:lnTo>
                <a:lnTo>
                  <a:pt x="5942" y="2322"/>
                </a:lnTo>
                <a:lnTo>
                  <a:pt x="5917" y="2301"/>
                </a:lnTo>
                <a:lnTo>
                  <a:pt x="5893" y="2284"/>
                </a:lnTo>
                <a:lnTo>
                  <a:pt x="5870" y="2269"/>
                </a:lnTo>
                <a:lnTo>
                  <a:pt x="5851" y="2257"/>
                </a:lnTo>
                <a:lnTo>
                  <a:pt x="5832" y="2247"/>
                </a:lnTo>
                <a:lnTo>
                  <a:pt x="5815" y="2239"/>
                </a:lnTo>
                <a:lnTo>
                  <a:pt x="5800" y="2233"/>
                </a:lnTo>
                <a:lnTo>
                  <a:pt x="5786" y="2229"/>
                </a:lnTo>
                <a:lnTo>
                  <a:pt x="5774" y="2226"/>
                </a:lnTo>
                <a:lnTo>
                  <a:pt x="5763" y="2225"/>
                </a:lnTo>
                <a:lnTo>
                  <a:pt x="5753" y="2225"/>
                </a:lnTo>
                <a:lnTo>
                  <a:pt x="5744" y="2226"/>
                </a:lnTo>
                <a:lnTo>
                  <a:pt x="5737" y="2227"/>
                </a:lnTo>
                <a:lnTo>
                  <a:pt x="5737" y="2227"/>
                </a:lnTo>
                <a:lnTo>
                  <a:pt x="5726" y="2232"/>
                </a:lnTo>
                <a:lnTo>
                  <a:pt x="5714" y="2238"/>
                </a:lnTo>
                <a:lnTo>
                  <a:pt x="5703" y="2246"/>
                </a:lnTo>
                <a:lnTo>
                  <a:pt x="5692" y="2257"/>
                </a:lnTo>
                <a:lnTo>
                  <a:pt x="5682" y="2269"/>
                </a:lnTo>
                <a:lnTo>
                  <a:pt x="5672" y="2283"/>
                </a:lnTo>
                <a:lnTo>
                  <a:pt x="5662" y="2299"/>
                </a:lnTo>
                <a:lnTo>
                  <a:pt x="5652" y="2316"/>
                </a:lnTo>
                <a:lnTo>
                  <a:pt x="5643" y="2336"/>
                </a:lnTo>
                <a:lnTo>
                  <a:pt x="5633" y="2358"/>
                </a:lnTo>
                <a:lnTo>
                  <a:pt x="5612" y="2404"/>
                </a:lnTo>
                <a:lnTo>
                  <a:pt x="5593" y="2457"/>
                </a:lnTo>
                <a:lnTo>
                  <a:pt x="5571" y="2517"/>
                </a:lnTo>
                <a:lnTo>
                  <a:pt x="5571" y="2517"/>
                </a:lnTo>
                <a:lnTo>
                  <a:pt x="5553" y="2569"/>
                </a:lnTo>
                <a:lnTo>
                  <a:pt x="5532" y="2623"/>
                </a:lnTo>
                <a:lnTo>
                  <a:pt x="5510" y="2678"/>
                </a:lnTo>
                <a:lnTo>
                  <a:pt x="5487" y="2736"/>
                </a:lnTo>
                <a:lnTo>
                  <a:pt x="5487" y="2736"/>
                </a:lnTo>
                <a:lnTo>
                  <a:pt x="5472" y="2767"/>
                </a:lnTo>
                <a:lnTo>
                  <a:pt x="5457" y="2799"/>
                </a:lnTo>
                <a:lnTo>
                  <a:pt x="5442" y="2828"/>
                </a:lnTo>
                <a:lnTo>
                  <a:pt x="5426" y="2857"/>
                </a:lnTo>
                <a:lnTo>
                  <a:pt x="5410" y="2885"/>
                </a:lnTo>
                <a:lnTo>
                  <a:pt x="5393" y="2912"/>
                </a:lnTo>
                <a:lnTo>
                  <a:pt x="5376" y="2938"/>
                </a:lnTo>
                <a:lnTo>
                  <a:pt x="5358" y="2964"/>
                </a:lnTo>
                <a:lnTo>
                  <a:pt x="5340" y="2988"/>
                </a:lnTo>
                <a:lnTo>
                  <a:pt x="5322" y="3011"/>
                </a:lnTo>
                <a:lnTo>
                  <a:pt x="5302" y="3034"/>
                </a:lnTo>
                <a:lnTo>
                  <a:pt x="5283" y="3055"/>
                </a:lnTo>
                <a:lnTo>
                  <a:pt x="5262" y="3076"/>
                </a:lnTo>
                <a:lnTo>
                  <a:pt x="5242" y="3095"/>
                </a:lnTo>
                <a:lnTo>
                  <a:pt x="5221" y="3114"/>
                </a:lnTo>
                <a:lnTo>
                  <a:pt x="5199" y="3131"/>
                </a:lnTo>
                <a:lnTo>
                  <a:pt x="5178" y="3148"/>
                </a:lnTo>
                <a:lnTo>
                  <a:pt x="5155" y="3164"/>
                </a:lnTo>
                <a:lnTo>
                  <a:pt x="5132" y="3179"/>
                </a:lnTo>
                <a:lnTo>
                  <a:pt x="5108" y="3193"/>
                </a:lnTo>
                <a:lnTo>
                  <a:pt x="5083" y="3206"/>
                </a:lnTo>
                <a:lnTo>
                  <a:pt x="5059" y="3218"/>
                </a:lnTo>
                <a:lnTo>
                  <a:pt x="5034" y="3230"/>
                </a:lnTo>
                <a:lnTo>
                  <a:pt x="5008" y="3239"/>
                </a:lnTo>
                <a:lnTo>
                  <a:pt x="4982" y="3249"/>
                </a:lnTo>
                <a:lnTo>
                  <a:pt x="4954" y="3258"/>
                </a:lnTo>
                <a:lnTo>
                  <a:pt x="4926" y="3266"/>
                </a:lnTo>
                <a:lnTo>
                  <a:pt x="4898" y="3273"/>
                </a:lnTo>
                <a:lnTo>
                  <a:pt x="4870" y="3279"/>
                </a:lnTo>
                <a:lnTo>
                  <a:pt x="4841" y="3284"/>
                </a:lnTo>
                <a:lnTo>
                  <a:pt x="4810" y="3288"/>
                </a:lnTo>
                <a:lnTo>
                  <a:pt x="4780" y="3293"/>
                </a:lnTo>
                <a:lnTo>
                  <a:pt x="4780" y="3293"/>
                </a:lnTo>
                <a:lnTo>
                  <a:pt x="4751" y="3295"/>
                </a:lnTo>
                <a:lnTo>
                  <a:pt x="4723" y="3296"/>
                </a:lnTo>
                <a:lnTo>
                  <a:pt x="4694" y="3297"/>
                </a:lnTo>
                <a:lnTo>
                  <a:pt x="4666" y="3296"/>
                </a:lnTo>
                <a:lnTo>
                  <a:pt x="4637" y="3295"/>
                </a:lnTo>
                <a:lnTo>
                  <a:pt x="4609" y="3293"/>
                </a:lnTo>
                <a:lnTo>
                  <a:pt x="4581" y="3289"/>
                </a:lnTo>
                <a:lnTo>
                  <a:pt x="4553" y="3286"/>
                </a:lnTo>
                <a:lnTo>
                  <a:pt x="4524" y="3281"/>
                </a:lnTo>
                <a:lnTo>
                  <a:pt x="4496" y="3275"/>
                </a:lnTo>
                <a:lnTo>
                  <a:pt x="4468" y="3269"/>
                </a:lnTo>
                <a:lnTo>
                  <a:pt x="4441" y="3260"/>
                </a:lnTo>
                <a:lnTo>
                  <a:pt x="4413" y="3253"/>
                </a:lnTo>
                <a:lnTo>
                  <a:pt x="4385" y="3243"/>
                </a:lnTo>
                <a:lnTo>
                  <a:pt x="4357" y="3232"/>
                </a:lnTo>
                <a:lnTo>
                  <a:pt x="4329" y="3221"/>
                </a:lnTo>
                <a:lnTo>
                  <a:pt x="4302" y="3208"/>
                </a:lnTo>
                <a:lnTo>
                  <a:pt x="4274" y="3195"/>
                </a:lnTo>
                <a:lnTo>
                  <a:pt x="4247" y="3181"/>
                </a:lnTo>
                <a:lnTo>
                  <a:pt x="4220" y="3166"/>
                </a:lnTo>
                <a:lnTo>
                  <a:pt x="4192" y="3151"/>
                </a:lnTo>
                <a:lnTo>
                  <a:pt x="4165" y="3133"/>
                </a:lnTo>
                <a:lnTo>
                  <a:pt x="4138" y="3116"/>
                </a:lnTo>
                <a:lnTo>
                  <a:pt x="4110" y="3098"/>
                </a:lnTo>
                <a:lnTo>
                  <a:pt x="4083" y="3078"/>
                </a:lnTo>
                <a:lnTo>
                  <a:pt x="4057" y="3057"/>
                </a:lnTo>
                <a:lnTo>
                  <a:pt x="4030" y="3036"/>
                </a:lnTo>
                <a:lnTo>
                  <a:pt x="4003" y="3014"/>
                </a:lnTo>
                <a:lnTo>
                  <a:pt x="3977" y="2990"/>
                </a:lnTo>
                <a:lnTo>
                  <a:pt x="3950" y="2966"/>
                </a:lnTo>
                <a:lnTo>
                  <a:pt x="3924" y="2942"/>
                </a:lnTo>
                <a:lnTo>
                  <a:pt x="3897" y="2916"/>
                </a:lnTo>
                <a:lnTo>
                  <a:pt x="3897" y="2916"/>
                </a:lnTo>
                <a:lnTo>
                  <a:pt x="3872" y="2890"/>
                </a:lnTo>
                <a:lnTo>
                  <a:pt x="3847" y="2862"/>
                </a:lnTo>
                <a:lnTo>
                  <a:pt x="3822" y="2836"/>
                </a:lnTo>
                <a:lnTo>
                  <a:pt x="3799" y="2809"/>
                </a:lnTo>
                <a:lnTo>
                  <a:pt x="3778" y="2783"/>
                </a:lnTo>
                <a:lnTo>
                  <a:pt x="3756" y="2756"/>
                </a:lnTo>
                <a:lnTo>
                  <a:pt x="3736" y="2729"/>
                </a:lnTo>
                <a:lnTo>
                  <a:pt x="3716" y="2702"/>
                </a:lnTo>
                <a:lnTo>
                  <a:pt x="3698" y="2675"/>
                </a:lnTo>
                <a:lnTo>
                  <a:pt x="3679" y="2648"/>
                </a:lnTo>
                <a:lnTo>
                  <a:pt x="3663" y="2621"/>
                </a:lnTo>
                <a:lnTo>
                  <a:pt x="3647" y="2594"/>
                </a:lnTo>
                <a:lnTo>
                  <a:pt x="3633" y="2567"/>
                </a:lnTo>
                <a:lnTo>
                  <a:pt x="3619" y="2538"/>
                </a:lnTo>
                <a:lnTo>
                  <a:pt x="3604" y="2511"/>
                </a:lnTo>
                <a:lnTo>
                  <a:pt x="3593" y="2484"/>
                </a:lnTo>
                <a:lnTo>
                  <a:pt x="3582" y="2456"/>
                </a:lnTo>
                <a:lnTo>
                  <a:pt x="3571" y="2428"/>
                </a:lnTo>
                <a:lnTo>
                  <a:pt x="3561" y="2401"/>
                </a:lnTo>
                <a:lnTo>
                  <a:pt x="3552" y="2373"/>
                </a:lnTo>
                <a:lnTo>
                  <a:pt x="3545" y="2345"/>
                </a:lnTo>
                <a:lnTo>
                  <a:pt x="3538" y="2316"/>
                </a:lnTo>
                <a:lnTo>
                  <a:pt x="3533" y="2288"/>
                </a:lnTo>
                <a:lnTo>
                  <a:pt x="3528" y="2260"/>
                </a:lnTo>
                <a:lnTo>
                  <a:pt x="3523" y="2232"/>
                </a:lnTo>
                <a:lnTo>
                  <a:pt x="3520" y="2204"/>
                </a:lnTo>
                <a:lnTo>
                  <a:pt x="3518" y="2175"/>
                </a:lnTo>
                <a:lnTo>
                  <a:pt x="3517" y="2147"/>
                </a:lnTo>
                <a:lnTo>
                  <a:pt x="3517" y="2119"/>
                </a:lnTo>
                <a:lnTo>
                  <a:pt x="3518" y="2091"/>
                </a:lnTo>
                <a:lnTo>
                  <a:pt x="3519" y="2062"/>
                </a:lnTo>
                <a:lnTo>
                  <a:pt x="3521" y="2034"/>
                </a:lnTo>
                <a:lnTo>
                  <a:pt x="3521" y="2034"/>
                </a:lnTo>
                <a:lnTo>
                  <a:pt x="3524" y="2003"/>
                </a:lnTo>
                <a:lnTo>
                  <a:pt x="3529" y="1973"/>
                </a:lnTo>
                <a:lnTo>
                  <a:pt x="3534" y="1944"/>
                </a:lnTo>
                <a:lnTo>
                  <a:pt x="3541" y="1914"/>
                </a:lnTo>
                <a:lnTo>
                  <a:pt x="3547" y="1886"/>
                </a:lnTo>
                <a:lnTo>
                  <a:pt x="3556" y="1859"/>
                </a:lnTo>
                <a:lnTo>
                  <a:pt x="3564" y="1832"/>
                </a:lnTo>
                <a:lnTo>
                  <a:pt x="3573" y="1805"/>
                </a:lnTo>
                <a:lnTo>
                  <a:pt x="3584" y="1780"/>
                </a:lnTo>
                <a:lnTo>
                  <a:pt x="3595" y="1754"/>
                </a:lnTo>
                <a:lnTo>
                  <a:pt x="3608" y="1729"/>
                </a:lnTo>
                <a:lnTo>
                  <a:pt x="3621" y="1705"/>
                </a:lnTo>
                <a:lnTo>
                  <a:pt x="3635" y="1681"/>
                </a:lnTo>
                <a:lnTo>
                  <a:pt x="3650" y="1659"/>
                </a:lnTo>
                <a:lnTo>
                  <a:pt x="3665" y="1636"/>
                </a:lnTo>
                <a:lnTo>
                  <a:pt x="3682" y="1614"/>
                </a:lnTo>
                <a:lnTo>
                  <a:pt x="3700" y="1593"/>
                </a:lnTo>
                <a:lnTo>
                  <a:pt x="3718" y="1571"/>
                </a:lnTo>
                <a:lnTo>
                  <a:pt x="3738" y="1550"/>
                </a:lnTo>
                <a:lnTo>
                  <a:pt x="3758" y="1531"/>
                </a:lnTo>
                <a:lnTo>
                  <a:pt x="3780" y="1511"/>
                </a:lnTo>
                <a:lnTo>
                  <a:pt x="3802" y="1492"/>
                </a:lnTo>
                <a:lnTo>
                  <a:pt x="3825" y="1473"/>
                </a:lnTo>
                <a:lnTo>
                  <a:pt x="3849" y="1455"/>
                </a:lnTo>
                <a:lnTo>
                  <a:pt x="3874" y="1438"/>
                </a:lnTo>
                <a:lnTo>
                  <a:pt x="3900" y="1420"/>
                </a:lnTo>
                <a:lnTo>
                  <a:pt x="3927" y="1404"/>
                </a:lnTo>
                <a:lnTo>
                  <a:pt x="3955" y="1388"/>
                </a:lnTo>
                <a:lnTo>
                  <a:pt x="3985" y="1372"/>
                </a:lnTo>
                <a:lnTo>
                  <a:pt x="4015" y="1356"/>
                </a:lnTo>
                <a:lnTo>
                  <a:pt x="4047" y="1341"/>
                </a:lnTo>
                <a:lnTo>
                  <a:pt x="4078" y="1327"/>
                </a:lnTo>
                <a:lnTo>
                  <a:pt x="4078" y="1327"/>
                </a:lnTo>
                <a:lnTo>
                  <a:pt x="4134" y="1303"/>
                </a:lnTo>
                <a:lnTo>
                  <a:pt x="4190" y="1282"/>
                </a:lnTo>
                <a:lnTo>
                  <a:pt x="4244" y="1261"/>
                </a:lnTo>
                <a:lnTo>
                  <a:pt x="4297" y="1243"/>
                </a:lnTo>
                <a:lnTo>
                  <a:pt x="4297" y="1243"/>
                </a:lnTo>
                <a:lnTo>
                  <a:pt x="4355" y="1221"/>
                </a:lnTo>
                <a:lnTo>
                  <a:pt x="4408" y="1200"/>
                </a:lnTo>
                <a:lnTo>
                  <a:pt x="4456" y="1181"/>
                </a:lnTo>
                <a:lnTo>
                  <a:pt x="4477" y="1171"/>
                </a:lnTo>
                <a:lnTo>
                  <a:pt x="4496" y="1161"/>
                </a:lnTo>
                <a:lnTo>
                  <a:pt x="4515" y="1152"/>
                </a:lnTo>
                <a:lnTo>
                  <a:pt x="4530" y="1142"/>
                </a:lnTo>
                <a:lnTo>
                  <a:pt x="4545" y="1131"/>
                </a:lnTo>
                <a:lnTo>
                  <a:pt x="4557" y="1121"/>
                </a:lnTo>
                <a:lnTo>
                  <a:pt x="4567" y="1110"/>
                </a:lnTo>
                <a:lnTo>
                  <a:pt x="4575" y="1100"/>
                </a:lnTo>
                <a:lnTo>
                  <a:pt x="4582" y="1088"/>
                </a:lnTo>
                <a:lnTo>
                  <a:pt x="4586" y="1076"/>
                </a:lnTo>
                <a:lnTo>
                  <a:pt x="4586" y="1076"/>
                </a:lnTo>
                <a:lnTo>
                  <a:pt x="4588" y="1062"/>
                </a:lnTo>
                <a:lnTo>
                  <a:pt x="4589" y="1046"/>
                </a:lnTo>
                <a:lnTo>
                  <a:pt x="4587" y="1030"/>
                </a:lnTo>
                <a:lnTo>
                  <a:pt x="4584" y="1013"/>
                </a:lnTo>
                <a:lnTo>
                  <a:pt x="4580" y="996"/>
                </a:lnTo>
                <a:lnTo>
                  <a:pt x="4573" y="976"/>
                </a:lnTo>
                <a:lnTo>
                  <a:pt x="4564" y="957"/>
                </a:lnTo>
                <a:lnTo>
                  <a:pt x="4555" y="936"/>
                </a:lnTo>
                <a:lnTo>
                  <a:pt x="4544" y="915"/>
                </a:lnTo>
                <a:lnTo>
                  <a:pt x="4531" y="895"/>
                </a:lnTo>
                <a:lnTo>
                  <a:pt x="4517" y="873"/>
                </a:lnTo>
                <a:lnTo>
                  <a:pt x="4502" y="851"/>
                </a:lnTo>
                <a:lnTo>
                  <a:pt x="4484" y="830"/>
                </a:lnTo>
                <a:lnTo>
                  <a:pt x="4467" y="808"/>
                </a:lnTo>
                <a:lnTo>
                  <a:pt x="4447" y="786"/>
                </a:lnTo>
                <a:lnTo>
                  <a:pt x="4427" y="766"/>
                </a:lnTo>
                <a:lnTo>
                  <a:pt x="4427" y="766"/>
                </a:lnTo>
                <a:lnTo>
                  <a:pt x="4403" y="742"/>
                </a:lnTo>
                <a:lnTo>
                  <a:pt x="4373" y="715"/>
                </a:lnTo>
                <a:lnTo>
                  <a:pt x="4338" y="682"/>
                </a:lnTo>
                <a:lnTo>
                  <a:pt x="4298" y="647"/>
                </a:lnTo>
                <a:lnTo>
                  <a:pt x="4252" y="608"/>
                </a:lnTo>
                <a:lnTo>
                  <a:pt x="4201" y="565"/>
                </a:lnTo>
                <a:lnTo>
                  <a:pt x="4146" y="521"/>
                </a:lnTo>
                <a:lnTo>
                  <a:pt x="4088" y="472"/>
                </a:lnTo>
                <a:lnTo>
                  <a:pt x="4024" y="422"/>
                </a:lnTo>
                <a:lnTo>
                  <a:pt x="3957" y="370"/>
                </a:lnTo>
                <a:lnTo>
                  <a:pt x="3885" y="315"/>
                </a:lnTo>
                <a:lnTo>
                  <a:pt x="3810" y="260"/>
                </a:lnTo>
                <a:lnTo>
                  <a:pt x="3732" y="202"/>
                </a:lnTo>
                <a:lnTo>
                  <a:pt x="3651" y="145"/>
                </a:lnTo>
                <a:lnTo>
                  <a:pt x="3568" y="85"/>
                </a:lnTo>
                <a:lnTo>
                  <a:pt x="3481" y="27"/>
                </a:lnTo>
                <a:lnTo>
                  <a:pt x="3481" y="27"/>
                </a:lnTo>
                <a:lnTo>
                  <a:pt x="3467" y="18"/>
                </a:lnTo>
                <a:lnTo>
                  <a:pt x="3452" y="12"/>
                </a:lnTo>
                <a:lnTo>
                  <a:pt x="3438" y="6"/>
                </a:lnTo>
                <a:lnTo>
                  <a:pt x="3422" y="3"/>
                </a:lnTo>
                <a:lnTo>
                  <a:pt x="3406" y="0"/>
                </a:lnTo>
                <a:lnTo>
                  <a:pt x="3391" y="0"/>
                </a:lnTo>
                <a:lnTo>
                  <a:pt x="3376" y="1"/>
                </a:lnTo>
                <a:lnTo>
                  <a:pt x="3361" y="3"/>
                </a:lnTo>
                <a:lnTo>
                  <a:pt x="3345" y="6"/>
                </a:lnTo>
                <a:lnTo>
                  <a:pt x="3331" y="12"/>
                </a:lnTo>
                <a:lnTo>
                  <a:pt x="3317" y="18"/>
                </a:lnTo>
                <a:lnTo>
                  <a:pt x="3304" y="26"/>
                </a:lnTo>
                <a:lnTo>
                  <a:pt x="3291" y="36"/>
                </a:lnTo>
                <a:lnTo>
                  <a:pt x="3279" y="45"/>
                </a:lnTo>
                <a:lnTo>
                  <a:pt x="3269" y="57"/>
                </a:lnTo>
                <a:lnTo>
                  <a:pt x="3259" y="70"/>
                </a:lnTo>
                <a:lnTo>
                  <a:pt x="3259" y="70"/>
                </a:lnTo>
                <a:lnTo>
                  <a:pt x="3196" y="163"/>
                </a:lnTo>
                <a:lnTo>
                  <a:pt x="3133" y="253"/>
                </a:lnTo>
                <a:lnTo>
                  <a:pt x="3070" y="341"/>
                </a:lnTo>
                <a:lnTo>
                  <a:pt x="3010" y="425"/>
                </a:lnTo>
                <a:lnTo>
                  <a:pt x="2950" y="505"/>
                </a:lnTo>
                <a:lnTo>
                  <a:pt x="2891" y="582"/>
                </a:lnTo>
                <a:lnTo>
                  <a:pt x="2835" y="653"/>
                </a:lnTo>
                <a:lnTo>
                  <a:pt x="2781" y="721"/>
                </a:lnTo>
                <a:lnTo>
                  <a:pt x="2729" y="785"/>
                </a:lnTo>
                <a:lnTo>
                  <a:pt x="2680" y="845"/>
                </a:lnTo>
                <a:lnTo>
                  <a:pt x="2635" y="899"/>
                </a:lnTo>
                <a:lnTo>
                  <a:pt x="2591" y="949"/>
                </a:lnTo>
                <a:lnTo>
                  <a:pt x="2552" y="993"/>
                </a:lnTo>
                <a:lnTo>
                  <a:pt x="2518" y="1031"/>
                </a:lnTo>
                <a:lnTo>
                  <a:pt x="2487" y="1065"/>
                </a:lnTo>
                <a:lnTo>
                  <a:pt x="2460" y="1092"/>
                </a:lnTo>
                <a:lnTo>
                  <a:pt x="2460" y="1092"/>
                </a:lnTo>
                <a:lnTo>
                  <a:pt x="2439" y="1114"/>
                </a:lnTo>
                <a:lnTo>
                  <a:pt x="2411" y="1137"/>
                </a:lnTo>
                <a:lnTo>
                  <a:pt x="2381" y="1163"/>
                </a:lnTo>
                <a:lnTo>
                  <a:pt x="2348" y="1192"/>
                </a:lnTo>
                <a:lnTo>
                  <a:pt x="2311" y="1219"/>
                </a:lnTo>
                <a:lnTo>
                  <a:pt x="2271" y="1246"/>
                </a:lnTo>
                <a:lnTo>
                  <a:pt x="2227" y="1273"/>
                </a:lnTo>
                <a:lnTo>
                  <a:pt x="2206" y="1286"/>
                </a:lnTo>
                <a:lnTo>
                  <a:pt x="2182" y="1298"/>
                </a:lnTo>
                <a:lnTo>
                  <a:pt x="2158" y="1310"/>
                </a:lnTo>
                <a:lnTo>
                  <a:pt x="2134" y="1321"/>
                </a:lnTo>
                <a:lnTo>
                  <a:pt x="2109" y="1331"/>
                </a:lnTo>
                <a:lnTo>
                  <a:pt x="2083" y="1341"/>
                </a:lnTo>
                <a:lnTo>
                  <a:pt x="2057" y="1350"/>
                </a:lnTo>
                <a:lnTo>
                  <a:pt x="2031" y="1357"/>
                </a:lnTo>
                <a:lnTo>
                  <a:pt x="2004" y="1364"/>
                </a:lnTo>
                <a:lnTo>
                  <a:pt x="1977" y="1369"/>
                </a:lnTo>
                <a:lnTo>
                  <a:pt x="1949" y="1374"/>
                </a:lnTo>
                <a:lnTo>
                  <a:pt x="1921" y="1376"/>
                </a:lnTo>
                <a:lnTo>
                  <a:pt x="1892" y="1378"/>
                </a:lnTo>
                <a:lnTo>
                  <a:pt x="1863" y="1378"/>
                </a:lnTo>
                <a:lnTo>
                  <a:pt x="1834" y="1376"/>
                </a:lnTo>
                <a:lnTo>
                  <a:pt x="1805" y="1373"/>
                </a:lnTo>
                <a:lnTo>
                  <a:pt x="1774" y="1368"/>
                </a:lnTo>
                <a:lnTo>
                  <a:pt x="1745" y="1362"/>
                </a:lnTo>
                <a:lnTo>
                  <a:pt x="1745" y="1362"/>
                </a:lnTo>
                <a:lnTo>
                  <a:pt x="1719" y="1354"/>
                </a:lnTo>
                <a:lnTo>
                  <a:pt x="1693" y="1346"/>
                </a:lnTo>
                <a:lnTo>
                  <a:pt x="1669" y="1336"/>
                </a:lnTo>
                <a:lnTo>
                  <a:pt x="1647" y="1325"/>
                </a:lnTo>
                <a:lnTo>
                  <a:pt x="1624" y="1313"/>
                </a:lnTo>
                <a:lnTo>
                  <a:pt x="1603" y="1301"/>
                </a:lnTo>
                <a:lnTo>
                  <a:pt x="1583" y="1288"/>
                </a:lnTo>
                <a:lnTo>
                  <a:pt x="1563" y="1273"/>
                </a:lnTo>
                <a:lnTo>
                  <a:pt x="1545" y="1259"/>
                </a:lnTo>
                <a:lnTo>
                  <a:pt x="1527" y="1243"/>
                </a:lnTo>
                <a:lnTo>
                  <a:pt x="1510" y="1226"/>
                </a:lnTo>
                <a:lnTo>
                  <a:pt x="1494" y="1209"/>
                </a:lnTo>
                <a:lnTo>
                  <a:pt x="1479" y="1192"/>
                </a:lnTo>
                <a:lnTo>
                  <a:pt x="1464" y="1173"/>
                </a:lnTo>
                <a:lnTo>
                  <a:pt x="1450" y="1155"/>
                </a:lnTo>
                <a:lnTo>
                  <a:pt x="1437" y="1136"/>
                </a:lnTo>
                <a:lnTo>
                  <a:pt x="1424" y="1117"/>
                </a:lnTo>
                <a:lnTo>
                  <a:pt x="1412" y="1096"/>
                </a:lnTo>
                <a:lnTo>
                  <a:pt x="1390" y="1056"/>
                </a:lnTo>
                <a:lnTo>
                  <a:pt x="1369" y="1014"/>
                </a:lnTo>
                <a:lnTo>
                  <a:pt x="1350" y="972"/>
                </a:lnTo>
                <a:lnTo>
                  <a:pt x="1332" y="929"/>
                </a:lnTo>
                <a:lnTo>
                  <a:pt x="1316" y="887"/>
                </a:lnTo>
                <a:lnTo>
                  <a:pt x="1286" y="805"/>
                </a:lnTo>
                <a:lnTo>
                  <a:pt x="1286" y="805"/>
                </a:lnTo>
                <a:lnTo>
                  <a:pt x="1250" y="708"/>
                </a:lnTo>
                <a:lnTo>
                  <a:pt x="1232" y="661"/>
                </a:lnTo>
                <a:lnTo>
                  <a:pt x="1212" y="614"/>
                </a:lnTo>
                <a:lnTo>
                  <a:pt x="1212" y="614"/>
                </a:lnTo>
                <a:lnTo>
                  <a:pt x="1193" y="572"/>
                </a:lnTo>
                <a:lnTo>
                  <a:pt x="1173" y="534"/>
                </a:lnTo>
                <a:lnTo>
                  <a:pt x="1154" y="499"/>
                </a:lnTo>
                <a:lnTo>
                  <a:pt x="1133" y="469"/>
                </a:lnTo>
                <a:lnTo>
                  <a:pt x="1112" y="442"/>
                </a:lnTo>
                <a:lnTo>
                  <a:pt x="1092" y="417"/>
                </a:lnTo>
                <a:lnTo>
                  <a:pt x="1071" y="396"/>
                </a:lnTo>
                <a:lnTo>
                  <a:pt x="1049" y="378"/>
                </a:lnTo>
                <a:lnTo>
                  <a:pt x="1027" y="363"/>
                </a:lnTo>
                <a:lnTo>
                  <a:pt x="1004" y="349"/>
                </a:lnTo>
                <a:lnTo>
                  <a:pt x="980" y="338"/>
                </a:lnTo>
                <a:lnTo>
                  <a:pt x="956" y="329"/>
                </a:lnTo>
                <a:lnTo>
                  <a:pt x="931" y="322"/>
                </a:lnTo>
                <a:lnTo>
                  <a:pt x="905" y="315"/>
                </a:lnTo>
                <a:lnTo>
                  <a:pt x="878" y="311"/>
                </a:lnTo>
                <a:lnTo>
                  <a:pt x="851" y="307"/>
                </a:lnTo>
                <a:lnTo>
                  <a:pt x="851" y="307"/>
                </a:lnTo>
                <a:lnTo>
                  <a:pt x="819" y="305"/>
                </a:lnTo>
                <a:lnTo>
                  <a:pt x="786" y="306"/>
                </a:lnTo>
                <a:lnTo>
                  <a:pt x="753" y="309"/>
                </a:lnTo>
                <a:lnTo>
                  <a:pt x="720" y="314"/>
                </a:lnTo>
                <a:lnTo>
                  <a:pt x="687" y="322"/>
                </a:lnTo>
                <a:lnTo>
                  <a:pt x="653" y="331"/>
                </a:lnTo>
                <a:lnTo>
                  <a:pt x="619" y="344"/>
                </a:lnTo>
                <a:lnTo>
                  <a:pt x="586" y="358"/>
                </a:lnTo>
                <a:lnTo>
                  <a:pt x="552" y="376"/>
                </a:lnTo>
                <a:lnTo>
                  <a:pt x="517" y="395"/>
                </a:lnTo>
                <a:lnTo>
                  <a:pt x="484" y="417"/>
                </a:lnTo>
                <a:lnTo>
                  <a:pt x="449" y="442"/>
                </a:lnTo>
                <a:lnTo>
                  <a:pt x="415" y="468"/>
                </a:lnTo>
                <a:lnTo>
                  <a:pt x="380" y="497"/>
                </a:lnTo>
                <a:lnTo>
                  <a:pt x="345" y="529"/>
                </a:lnTo>
                <a:lnTo>
                  <a:pt x="311" y="562"/>
                </a:lnTo>
                <a:lnTo>
                  <a:pt x="311" y="562"/>
                </a:lnTo>
                <a:lnTo>
                  <a:pt x="277" y="597"/>
                </a:lnTo>
                <a:lnTo>
                  <a:pt x="246" y="631"/>
                </a:lnTo>
                <a:lnTo>
                  <a:pt x="216" y="666"/>
                </a:lnTo>
                <a:lnTo>
                  <a:pt x="189" y="701"/>
                </a:lnTo>
                <a:lnTo>
                  <a:pt x="165" y="735"/>
                </a:lnTo>
                <a:lnTo>
                  <a:pt x="144" y="769"/>
                </a:lnTo>
                <a:lnTo>
                  <a:pt x="124" y="804"/>
                </a:lnTo>
                <a:lnTo>
                  <a:pt x="107" y="837"/>
                </a:lnTo>
                <a:lnTo>
                  <a:pt x="92" y="871"/>
                </a:lnTo>
                <a:lnTo>
                  <a:pt x="80" y="905"/>
                </a:lnTo>
                <a:lnTo>
                  <a:pt x="70" y="938"/>
                </a:lnTo>
                <a:lnTo>
                  <a:pt x="62" y="972"/>
                </a:lnTo>
                <a:lnTo>
                  <a:pt x="57" y="1005"/>
                </a:lnTo>
                <a:lnTo>
                  <a:pt x="54" y="1038"/>
                </a:lnTo>
                <a:lnTo>
                  <a:pt x="54" y="1070"/>
                </a:lnTo>
                <a:lnTo>
                  <a:pt x="56" y="1103"/>
                </a:lnTo>
                <a:lnTo>
                  <a:pt x="56" y="1103"/>
                </a:lnTo>
                <a:lnTo>
                  <a:pt x="59" y="1131"/>
                </a:lnTo>
                <a:lnTo>
                  <a:pt x="63" y="1157"/>
                </a:lnTo>
                <a:lnTo>
                  <a:pt x="70" y="1183"/>
                </a:lnTo>
                <a:lnTo>
                  <a:pt x="76" y="1208"/>
                </a:lnTo>
                <a:lnTo>
                  <a:pt x="86" y="1232"/>
                </a:lnTo>
                <a:lnTo>
                  <a:pt x="97" y="1256"/>
                </a:lnTo>
                <a:lnTo>
                  <a:pt x="110" y="1278"/>
                </a:lnTo>
                <a:lnTo>
                  <a:pt x="126" y="1301"/>
                </a:lnTo>
                <a:lnTo>
                  <a:pt x="145" y="1323"/>
                </a:lnTo>
                <a:lnTo>
                  <a:pt x="165" y="1343"/>
                </a:lnTo>
                <a:lnTo>
                  <a:pt x="189" y="1365"/>
                </a:lnTo>
                <a:lnTo>
                  <a:pt x="216" y="1385"/>
                </a:lnTo>
                <a:lnTo>
                  <a:pt x="248" y="1405"/>
                </a:lnTo>
                <a:lnTo>
                  <a:pt x="281" y="1425"/>
                </a:lnTo>
                <a:lnTo>
                  <a:pt x="320" y="1444"/>
                </a:lnTo>
                <a:lnTo>
                  <a:pt x="361" y="1464"/>
                </a:lnTo>
                <a:lnTo>
                  <a:pt x="361" y="1464"/>
                </a:lnTo>
                <a:lnTo>
                  <a:pt x="409" y="1484"/>
                </a:lnTo>
                <a:lnTo>
                  <a:pt x="457" y="1503"/>
                </a:lnTo>
                <a:lnTo>
                  <a:pt x="552" y="1537"/>
                </a:lnTo>
                <a:lnTo>
                  <a:pt x="552" y="1537"/>
                </a:lnTo>
                <a:lnTo>
                  <a:pt x="636" y="1568"/>
                </a:lnTo>
                <a:lnTo>
                  <a:pt x="678" y="1584"/>
                </a:lnTo>
                <a:lnTo>
                  <a:pt x="720" y="1601"/>
                </a:lnTo>
                <a:lnTo>
                  <a:pt x="762" y="1621"/>
                </a:lnTo>
                <a:lnTo>
                  <a:pt x="804" y="1641"/>
                </a:lnTo>
                <a:lnTo>
                  <a:pt x="845" y="1664"/>
                </a:lnTo>
                <a:lnTo>
                  <a:pt x="864" y="1676"/>
                </a:lnTo>
                <a:lnTo>
                  <a:pt x="884" y="1689"/>
                </a:lnTo>
                <a:lnTo>
                  <a:pt x="903" y="1702"/>
                </a:lnTo>
                <a:lnTo>
                  <a:pt x="922" y="1716"/>
                </a:lnTo>
                <a:lnTo>
                  <a:pt x="940" y="1731"/>
                </a:lnTo>
                <a:lnTo>
                  <a:pt x="957" y="1746"/>
                </a:lnTo>
                <a:lnTo>
                  <a:pt x="975" y="1763"/>
                </a:lnTo>
                <a:lnTo>
                  <a:pt x="991" y="1779"/>
                </a:lnTo>
                <a:lnTo>
                  <a:pt x="1006" y="1796"/>
                </a:lnTo>
                <a:lnTo>
                  <a:pt x="1021" y="1815"/>
                </a:lnTo>
                <a:lnTo>
                  <a:pt x="1035" y="1834"/>
                </a:lnTo>
                <a:lnTo>
                  <a:pt x="1049" y="1855"/>
                </a:lnTo>
                <a:lnTo>
                  <a:pt x="1061" y="1876"/>
                </a:lnTo>
                <a:lnTo>
                  <a:pt x="1073" y="1898"/>
                </a:lnTo>
                <a:lnTo>
                  <a:pt x="1084" y="1921"/>
                </a:lnTo>
                <a:lnTo>
                  <a:pt x="1093" y="1946"/>
                </a:lnTo>
                <a:lnTo>
                  <a:pt x="1101" y="1971"/>
                </a:lnTo>
                <a:lnTo>
                  <a:pt x="1109" y="1997"/>
                </a:lnTo>
                <a:lnTo>
                  <a:pt x="1109" y="1997"/>
                </a:lnTo>
                <a:lnTo>
                  <a:pt x="1117" y="2027"/>
                </a:lnTo>
                <a:lnTo>
                  <a:pt x="1121" y="2057"/>
                </a:lnTo>
                <a:lnTo>
                  <a:pt x="1124" y="2088"/>
                </a:lnTo>
                <a:lnTo>
                  <a:pt x="1125" y="2117"/>
                </a:lnTo>
                <a:lnTo>
                  <a:pt x="1124" y="2146"/>
                </a:lnTo>
                <a:lnTo>
                  <a:pt x="1122" y="2175"/>
                </a:lnTo>
                <a:lnTo>
                  <a:pt x="1119" y="2204"/>
                </a:lnTo>
                <a:lnTo>
                  <a:pt x="1113" y="2231"/>
                </a:lnTo>
                <a:lnTo>
                  <a:pt x="1107" y="2259"/>
                </a:lnTo>
                <a:lnTo>
                  <a:pt x="1098" y="2286"/>
                </a:lnTo>
                <a:lnTo>
                  <a:pt x="1090" y="2312"/>
                </a:lnTo>
                <a:lnTo>
                  <a:pt x="1080" y="2338"/>
                </a:lnTo>
                <a:lnTo>
                  <a:pt x="1069" y="2363"/>
                </a:lnTo>
                <a:lnTo>
                  <a:pt x="1057" y="2388"/>
                </a:lnTo>
                <a:lnTo>
                  <a:pt x="1045" y="2412"/>
                </a:lnTo>
                <a:lnTo>
                  <a:pt x="1032" y="2434"/>
                </a:lnTo>
                <a:lnTo>
                  <a:pt x="1019" y="2457"/>
                </a:lnTo>
                <a:lnTo>
                  <a:pt x="1005" y="2479"/>
                </a:lnTo>
                <a:lnTo>
                  <a:pt x="976" y="2520"/>
                </a:lnTo>
                <a:lnTo>
                  <a:pt x="947" y="2559"/>
                </a:lnTo>
                <a:lnTo>
                  <a:pt x="918" y="2594"/>
                </a:lnTo>
                <a:lnTo>
                  <a:pt x="890" y="2625"/>
                </a:lnTo>
                <a:lnTo>
                  <a:pt x="865" y="2652"/>
                </a:lnTo>
                <a:lnTo>
                  <a:pt x="823" y="2696"/>
                </a:lnTo>
                <a:lnTo>
                  <a:pt x="823" y="2696"/>
                </a:lnTo>
                <a:lnTo>
                  <a:pt x="774" y="2742"/>
                </a:lnTo>
                <a:lnTo>
                  <a:pt x="710" y="2802"/>
                </a:lnTo>
                <a:lnTo>
                  <a:pt x="631" y="2872"/>
                </a:lnTo>
                <a:lnTo>
                  <a:pt x="540" y="2952"/>
                </a:lnTo>
                <a:lnTo>
                  <a:pt x="437" y="3040"/>
                </a:lnTo>
                <a:lnTo>
                  <a:pt x="325" y="3132"/>
                </a:lnTo>
                <a:lnTo>
                  <a:pt x="266" y="3180"/>
                </a:lnTo>
                <a:lnTo>
                  <a:pt x="204" y="3229"/>
                </a:lnTo>
                <a:lnTo>
                  <a:pt x="143" y="3276"/>
                </a:lnTo>
                <a:lnTo>
                  <a:pt x="79" y="3325"/>
                </a:lnTo>
                <a:lnTo>
                  <a:pt x="79" y="3325"/>
                </a:lnTo>
                <a:lnTo>
                  <a:pt x="61" y="3340"/>
                </a:lnTo>
                <a:lnTo>
                  <a:pt x="46" y="3355"/>
                </a:lnTo>
                <a:lnTo>
                  <a:pt x="33" y="3373"/>
                </a:lnTo>
                <a:lnTo>
                  <a:pt x="22" y="3391"/>
                </a:lnTo>
                <a:lnTo>
                  <a:pt x="14" y="3410"/>
                </a:lnTo>
                <a:lnTo>
                  <a:pt x="7" y="3429"/>
                </a:lnTo>
                <a:lnTo>
                  <a:pt x="2" y="3450"/>
                </a:lnTo>
                <a:lnTo>
                  <a:pt x="0" y="3470"/>
                </a:lnTo>
                <a:lnTo>
                  <a:pt x="0" y="3491"/>
                </a:lnTo>
                <a:lnTo>
                  <a:pt x="1" y="3511"/>
                </a:lnTo>
                <a:lnTo>
                  <a:pt x="5" y="3532"/>
                </a:lnTo>
                <a:lnTo>
                  <a:pt x="10" y="3552"/>
                </a:lnTo>
                <a:lnTo>
                  <a:pt x="19" y="3571"/>
                </a:lnTo>
                <a:lnTo>
                  <a:pt x="30" y="3589"/>
                </a:lnTo>
                <a:lnTo>
                  <a:pt x="42" y="3608"/>
                </a:lnTo>
                <a:lnTo>
                  <a:pt x="57" y="3624"/>
                </a:lnTo>
                <a:lnTo>
                  <a:pt x="2048" y="5616"/>
                </a:lnTo>
                <a:lnTo>
                  <a:pt x="2048" y="5616"/>
                </a:lnTo>
                <a:lnTo>
                  <a:pt x="2081" y="5647"/>
                </a:lnTo>
                <a:lnTo>
                  <a:pt x="2114" y="5677"/>
                </a:lnTo>
                <a:lnTo>
                  <a:pt x="2147" y="5707"/>
                </a:lnTo>
                <a:lnTo>
                  <a:pt x="2181" y="5735"/>
                </a:lnTo>
                <a:lnTo>
                  <a:pt x="2215" y="5763"/>
                </a:lnTo>
                <a:lnTo>
                  <a:pt x="2250" y="5789"/>
                </a:lnTo>
                <a:lnTo>
                  <a:pt x="2286" y="5814"/>
                </a:lnTo>
                <a:lnTo>
                  <a:pt x="2322" y="5839"/>
                </a:lnTo>
                <a:lnTo>
                  <a:pt x="2358" y="5863"/>
                </a:lnTo>
                <a:lnTo>
                  <a:pt x="2395" y="5884"/>
                </a:lnTo>
                <a:lnTo>
                  <a:pt x="2432" y="5906"/>
                </a:lnTo>
                <a:lnTo>
                  <a:pt x="2470" y="5927"/>
                </a:lnTo>
                <a:lnTo>
                  <a:pt x="2508" y="5946"/>
                </a:lnTo>
                <a:lnTo>
                  <a:pt x="2547" y="5965"/>
                </a:lnTo>
                <a:lnTo>
                  <a:pt x="2586" y="5982"/>
                </a:lnTo>
                <a:lnTo>
                  <a:pt x="2625" y="5998"/>
                </a:lnTo>
                <a:lnTo>
                  <a:pt x="2664" y="6013"/>
                </a:lnTo>
                <a:lnTo>
                  <a:pt x="2704" y="6028"/>
                </a:lnTo>
                <a:lnTo>
                  <a:pt x="2744" y="6041"/>
                </a:lnTo>
                <a:lnTo>
                  <a:pt x="2784" y="6054"/>
                </a:lnTo>
                <a:lnTo>
                  <a:pt x="2825" y="6065"/>
                </a:lnTo>
                <a:lnTo>
                  <a:pt x="2865" y="6076"/>
                </a:lnTo>
                <a:lnTo>
                  <a:pt x="2907" y="6086"/>
                </a:lnTo>
                <a:lnTo>
                  <a:pt x="2948" y="6095"/>
                </a:lnTo>
                <a:lnTo>
                  <a:pt x="2989" y="6101"/>
                </a:lnTo>
                <a:lnTo>
                  <a:pt x="3030" y="6108"/>
                </a:lnTo>
                <a:lnTo>
                  <a:pt x="3072" y="6113"/>
                </a:lnTo>
                <a:lnTo>
                  <a:pt x="3114" y="6118"/>
                </a:lnTo>
                <a:lnTo>
                  <a:pt x="3155" y="6122"/>
                </a:lnTo>
                <a:lnTo>
                  <a:pt x="3197" y="6124"/>
                </a:lnTo>
                <a:lnTo>
                  <a:pt x="3239" y="6126"/>
                </a:lnTo>
                <a:lnTo>
                  <a:pt x="3280" y="6126"/>
                </a:lnTo>
                <a:lnTo>
                  <a:pt x="3323" y="6126"/>
                </a:lnTo>
                <a:lnTo>
                  <a:pt x="3364" y="6124"/>
                </a:lnTo>
                <a:lnTo>
                  <a:pt x="3406" y="6122"/>
                </a:lnTo>
                <a:lnTo>
                  <a:pt x="3447" y="6118"/>
                </a:lnTo>
                <a:lnTo>
                  <a:pt x="3490" y="6113"/>
                </a:lnTo>
                <a:lnTo>
                  <a:pt x="3531" y="6108"/>
                </a:lnTo>
                <a:lnTo>
                  <a:pt x="3572" y="6101"/>
                </a:lnTo>
                <a:lnTo>
                  <a:pt x="3613" y="6095"/>
                </a:lnTo>
                <a:lnTo>
                  <a:pt x="3654" y="6086"/>
                </a:lnTo>
                <a:lnTo>
                  <a:pt x="3695" y="6076"/>
                </a:lnTo>
                <a:lnTo>
                  <a:pt x="3737" y="6065"/>
                </a:lnTo>
                <a:lnTo>
                  <a:pt x="3777" y="6054"/>
                </a:lnTo>
                <a:lnTo>
                  <a:pt x="3817" y="6041"/>
                </a:lnTo>
                <a:lnTo>
                  <a:pt x="3857" y="6028"/>
                </a:lnTo>
                <a:lnTo>
                  <a:pt x="3897" y="6013"/>
                </a:lnTo>
                <a:lnTo>
                  <a:pt x="3936" y="5998"/>
                </a:lnTo>
                <a:lnTo>
                  <a:pt x="3976" y="5982"/>
                </a:lnTo>
                <a:lnTo>
                  <a:pt x="4014" y="5965"/>
                </a:lnTo>
                <a:lnTo>
                  <a:pt x="4053" y="5946"/>
                </a:lnTo>
                <a:lnTo>
                  <a:pt x="4091" y="5927"/>
                </a:lnTo>
                <a:lnTo>
                  <a:pt x="4129" y="5906"/>
                </a:lnTo>
                <a:lnTo>
                  <a:pt x="4166" y="5884"/>
                </a:lnTo>
                <a:lnTo>
                  <a:pt x="4203" y="5863"/>
                </a:lnTo>
                <a:lnTo>
                  <a:pt x="4239" y="5839"/>
                </a:lnTo>
                <a:lnTo>
                  <a:pt x="4275" y="5814"/>
                </a:lnTo>
                <a:lnTo>
                  <a:pt x="4311" y="5789"/>
                </a:lnTo>
                <a:lnTo>
                  <a:pt x="4346" y="5763"/>
                </a:lnTo>
                <a:lnTo>
                  <a:pt x="4380" y="5735"/>
                </a:lnTo>
                <a:lnTo>
                  <a:pt x="4415" y="5707"/>
                </a:lnTo>
                <a:lnTo>
                  <a:pt x="4447" y="5677"/>
                </a:lnTo>
                <a:lnTo>
                  <a:pt x="4481" y="5647"/>
                </a:lnTo>
                <a:lnTo>
                  <a:pt x="4512" y="5616"/>
                </a:lnTo>
                <a:lnTo>
                  <a:pt x="6673" y="3456"/>
                </a:lnTo>
                <a:lnTo>
                  <a:pt x="6673" y="3456"/>
                </a:lnTo>
                <a:lnTo>
                  <a:pt x="6685" y="3442"/>
                </a:lnTo>
                <a:lnTo>
                  <a:pt x="6696" y="3428"/>
                </a:lnTo>
                <a:lnTo>
                  <a:pt x="6705" y="3413"/>
                </a:lnTo>
                <a:lnTo>
                  <a:pt x="6713" y="3398"/>
                </a:lnTo>
                <a:lnTo>
                  <a:pt x="6720" y="3381"/>
                </a:lnTo>
                <a:lnTo>
                  <a:pt x="6725" y="3364"/>
                </a:lnTo>
                <a:lnTo>
                  <a:pt x="6728" y="3348"/>
                </a:lnTo>
                <a:lnTo>
                  <a:pt x="6730" y="3331"/>
                </a:lnTo>
                <a:lnTo>
                  <a:pt x="6730" y="3313"/>
                </a:lnTo>
                <a:lnTo>
                  <a:pt x="6729" y="3296"/>
                </a:lnTo>
                <a:lnTo>
                  <a:pt x="6727" y="3279"/>
                </a:lnTo>
                <a:lnTo>
                  <a:pt x="6723" y="3261"/>
                </a:lnTo>
                <a:lnTo>
                  <a:pt x="6717" y="3245"/>
                </a:lnTo>
                <a:lnTo>
                  <a:pt x="6711" y="3229"/>
                </a:lnTo>
                <a:lnTo>
                  <a:pt x="6702" y="3212"/>
                </a:lnTo>
                <a:lnTo>
                  <a:pt x="6692" y="3197"/>
                </a:lnTo>
                <a:lnTo>
                  <a:pt x="6692" y="3197"/>
                </a:lnTo>
                <a:lnTo>
                  <a:pt x="6643" y="3130"/>
                </a:lnTo>
                <a:lnTo>
                  <a:pt x="6592" y="3064"/>
                </a:lnTo>
                <a:lnTo>
                  <a:pt x="6542" y="2999"/>
                </a:lnTo>
                <a:lnTo>
                  <a:pt x="6492" y="2935"/>
                </a:lnTo>
                <a:lnTo>
                  <a:pt x="6442" y="2873"/>
                </a:lnTo>
                <a:lnTo>
                  <a:pt x="6393" y="2815"/>
                </a:lnTo>
                <a:lnTo>
                  <a:pt x="6301" y="2703"/>
                </a:lnTo>
                <a:lnTo>
                  <a:pt x="6216" y="2605"/>
                </a:lnTo>
                <a:lnTo>
                  <a:pt x="6141" y="2520"/>
                </a:lnTo>
                <a:lnTo>
                  <a:pt x="6078" y="2453"/>
                </a:lnTo>
                <a:lnTo>
                  <a:pt x="6030" y="2403"/>
                </a:lnTo>
                <a:lnTo>
                  <a:pt x="6030" y="2403"/>
                </a:lnTo>
                <a:close/>
              </a:path>
            </a:pathLst>
          </a:cu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 name="Freeform 7"/>
          <p:cNvSpPr>
            <a:spLocks/>
          </p:cNvSpPr>
          <p:nvPr/>
        </p:nvSpPr>
        <p:spPr bwMode="auto">
          <a:xfrm>
            <a:off x="613913" y="2113774"/>
            <a:ext cx="1360485" cy="1495262"/>
          </a:xfrm>
          <a:custGeom>
            <a:avLst/>
            <a:gdLst>
              <a:gd name="T0" fmla="*/ 3869 w 6125"/>
              <a:gd name="T1" fmla="*/ 5851 h 6731"/>
              <a:gd name="T2" fmla="*/ 3899 w 6125"/>
              <a:gd name="T3" fmla="*/ 5738 h 6731"/>
              <a:gd name="T4" fmla="*/ 3809 w 6125"/>
              <a:gd name="T5" fmla="*/ 5652 h 6731"/>
              <a:gd name="T6" fmla="*/ 3447 w 6125"/>
              <a:gd name="T7" fmla="*/ 5510 h 6731"/>
              <a:gd name="T8" fmla="*/ 3187 w 6125"/>
              <a:gd name="T9" fmla="*/ 5376 h 6731"/>
              <a:gd name="T10" fmla="*/ 2995 w 6125"/>
              <a:gd name="T11" fmla="*/ 5199 h 6731"/>
              <a:gd name="T12" fmla="*/ 2877 w 6125"/>
              <a:gd name="T13" fmla="*/ 4982 h 6731"/>
              <a:gd name="T14" fmla="*/ 2831 w 6125"/>
              <a:gd name="T15" fmla="*/ 4752 h 6731"/>
              <a:gd name="T16" fmla="*/ 2851 w 6125"/>
              <a:gd name="T17" fmla="*/ 4497 h 6731"/>
              <a:gd name="T18" fmla="*/ 2945 w 6125"/>
              <a:gd name="T19" fmla="*/ 4247 h 6731"/>
              <a:gd name="T20" fmla="*/ 3112 w 6125"/>
              <a:gd name="T21" fmla="*/ 4004 h 6731"/>
              <a:gd name="T22" fmla="*/ 3316 w 6125"/>
              <a:gd name="T23" fmla="*/ 3799 h 6731"/>
              <a:gd name="T24" fmla="*/ 3559 w 6125"/>
              <a:gd name="T25" fmla="*/ 3633 h 6731"/>
              <a:gd name="T26" fmla="*/ 3809 w 6125"/>
              <a:gd name="T27" fmla="*/ 3538 h 6731"/>
              <a:gd name="T28" fmla="*/ 4063 w 6125"/>
              <a:gd name="T29" fmla="*/ 3519 h 6731"/>
              <a:gd name="T30" fmla="*/ 4294 w 6125"/>
              <a:gd name="T31" fmla="*/ 3564 h 6731"/>
              <a:gd name="T32" fmla="*/ 4512 w 6125"/>
              <a:gd name="T33" fmla="*/ 3682 h 6731"/>
              <a:gd name="T34" fmla="*/ 4688 w 6125"/>
              <a:gd name="T35" fmla="*/ 3875 h 6731"/>
              <a:gd name="T36" fmla="*/ 4823 w 6125"/>
              <a:gd name="T37" fmla="*/ 4134 h 6731"/>
              <a:gd name="T38" fmla="*/ 4965 w 6125"/>
              <a:gd name="T39" fmla="*/ 4496 h 6731"/>
              <a:gd name="T40" fmla="*/ 5049 w 6125"/>
              <a:gd name="T41" fmla="*/ 4586 h 6731"/>
              <a:gd name="T42" fmla="*/ 5211 w 6125"/>
              <a:gd name="T43" fmla="*/ 4544 h 6731"/>
              <a:gd name="T44" fmla="*/ 5384 w 6125"/>
              <a:gd name="T45" fmla="*/ 4403 h 6731"/>
              <a:gd name="T46" fmla="*/ 5756 w 6125"/>
              <a:gd name="T47" fmla="*/ 3957 h 6731"/>
              <a:gd name="T48" fmla="*/ 6114 w 6125"/>
              <a:gd name="T49" fmla="*/ 3453 h 6731"/>
              <a:gd name="T50" fmla="*/ 6107 w 6125"/>
              <a:gd name="T51" fmla="*/ 3318 h 6731"/>
              <a:gd name="T52" fmla="*/ 5799 w 6125"/>
              <a:gd name="T53" fmla="*/ 3084 h 6731"/>
              <a:gd name="T54" fmla="*/ 5189 w 6125"/>
              <a:gd name="T55" fmla="*/ 2609 h 6731"/>
              <a:gd name="T56" fmla="*/ 4881 w 6125"/>
              <a:gd name="T57" fmla="*/ 2268 h 6731"/>
              <a:gd name="T58" fmla="*/ 4780 w 6125"/>
              <a:gd name="T59" fmla="*/ 2066 h 6731"/>
              <a:gd name="T60" fmla="*/ 4748 w 6125"/>
              <a:gd name="T61" fmla="*/ 1871 h 6731"/>
              <a:gd name="T62" fmla="*/ 4780 w 6125"/>
              <a:gd name="T63" fmla="*/ 1694 h 6731"/>
              <a:gd name="T64" fmla="*/ 4900 w 6125"/>
              <a:gd name="T65" fmla="*/ 1511 h 6731"/>
              <a:gd name="T66" fmla="*/ 5111 w 6125"/>
              <a:gd name="T67" fmla="*/ 1369 h 6731"/>
              <a:gd name="T68" fmla="*/ 5512 w 6125"/>
              <a:gd name="T69" fmla="*/ 1212 h 6731"/>
              <a:gd name="T70" fmla="*/ 5763 w 6125"/>
              <a:gd name="T71" fmla="*/ 1027 h 6731"/>
              <a:gd name="T72" fmla="*/ 5820 w 6125"/>
              <a:gd name="T73" fmla="*/ 819 h 6731"/>
              <a:gd name="T74" fmla="*/ 5731 w 6125"/>
              <a:gd name="T75" fmla="*/ 517 h 6731"/>
              <a:gd name="T76" fmla="*/ 5493 w 6125"/>
              <a:gd name="T77" fmla="*/ 246 h 6731"/>
              <a:gd name="T78" fmla="*/ 5187 w 6125"/>
              <a:gd name="T79" fmla="*/ 70 h 6731"/>
              <a:gd name="T80" fmla="*/ 4943 w 6125"/>
              <a:gd name="T81" fmla="*/ 70 h 6731"/>
              <a:gd name="T82" fmla="*/ 4740 w 6125"/>
              <a:gd name="T83" fmla="*/ 217 h 6731"/>
              <a:gd name="T84" fmla="*/ 4588 w 6125"/>
              <a:gd name="T85" fmla="*/ 553 h 6731"/>
              <a:gd name="T86" fmla="*/ 4424 w 6125"/>
              <a:gd name="T87" fmla="*/ 903 h 6731"/>
              <a:gd name="T88" fmla="*/ 4271 w 6125"/>
              <a:gd name="T89" fmla="*/ 1049 h 6731"/>
              <a:gd name="T90" fmla="*/ 4068 w 6125"/>
              <a:gd name="T91" fmla="*/ 1121 h 6731"/>
              <a:gd name="T92" fmla="*/ 3814 w 6125"/>
              <a:gd name="T93" fmla="*/ 1091 h 6731"/>
              <a:gd name="T94" fmla="*/ 3567 w 6125"/>
              <a:gd name="T95" fmla="*/ 948 h 6731"/>
              <a:gd name="T96" fmla="*/ 3173 w 6125"/>
              <a:gd name="T97" fmla="*/ 540 h 6731"/>
              <a:gd name="T98" fmla="*/ 2753 w 6125"/>
              <a:gd name="T99" fmla="*/ 33 h 6731"/>
              <a:gd name="T100" fmla="*/ 2573 w 6125"/>
              <a:gd name="T101" fmla="*/ 11 h 6731"/>
              <a:gd name="T102" fmla="*/ 419 w 6125"/>
              <a:gd name="T103" fmla="*/ 2147 h 6731"/>
              <a:gd name="T104" fmla="*/ 199 w 6125"/>
              <a:gd name="T105" fmla="*/ 2471 h 6731"/>
              <a:gd name="T106" fmla="*/ 60 w 6125"/>
              <a:gd name="T107" fmla="*/ 2825 h 6731"/>
              <a:gd name="T108" fmla="*/ 2 w 6125"/>
              <a:gd name="T109" fmla="*/ 3197 h 6731"/>
              <a:gd name="T110" fmla="*/ 24 w 6125"/>
              <a:gd name="T111" fmla="*/ 3573 h 6731"/>
              <a:gd name="T112" fmla="*/ 127 w 6125"/>
              <a:gd name="T113" fmla="*/ 3937 h 6731"/>
              <a:gd name="T114" fmla="*/ 311 w 6125"/>
              <a:gd name="T115" fmla="*/ 4276 h 6731"/>
              <a:gd name="T116" fmla="*/ 2670 w 6125"/>
              <a:gd name="T117" fmla="*/ 6673 h 6731"/>
              <a:gd name="T118" fmla="*/ 2813 w 6125"/>
              <a:gd name="T119" fmla="*/ 6731 h 6731"/>
              <a:gd name="T120" fmla="*/ 2996 w 6125"/>
              <a:gd name="T121" fmla="*/ 6643 h 6731"/>
              <a:gd name="T122" fmla="*/ 3673 w 6125"/>
              <a:gd name="T123" fmla="*/ 6078 h 6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125" h="6731">
                <a:moveTo>
                  <a:pt x="3722" y="6032"/>
                </a:moveTo>
                <a:lnTo>
                  <a:pt x="3722" y="6032"/>
                </a:lnTo>
                <a:lnTo>
                  <a:pt x="3753" y="5999"/>
                </a:lnTo>
                <a:lnTo>
                  <a:pt x="3780" y="5970"/>
                </a:lnTo>
                <a:lnTo>
                  <a:pt x="3804" y="5943"/>
                </a:lnTo>
                <a:lnTo>
                  <a:pt x="3825" y="5917"/>
                </a:lnTo>
                <a:lnTo>
                  <a:pt x="3842" y="5893"/>
                </a:lnTo>
                <a:lnTo>
                  <a:pt x="3857" y="5871"/>
                </a:lnTo>
                <a:lnTo>
                  <a:pt x="3869" y="5851"/>
                </a:lnTo>
                <a:lnTo>
                  <a:pt x="3879" y="5832"/>
                </a:lnTo>
                <a:lnTo>
                  <a:pt x="3887" y="5815"/>
                </a:lnTo>
                <a:lnTo>
                  <a:pt x="3892" y="5800"/>
                </a:lnTo>
                <a:lnTo>
                  <a:pt x="3896" y="5786"/>
                </a:lnTo>
                <a:lnTo>
                  <a:pt x="3900" y="5774"/>
                </a:lnTo>
                <a:lnTo>
                  <a:pt x="3901" y="5763"/>
                </a:lnTo>
                <a:lnTo>
                  <a:pt x="3901" y="5753"/>
                </a:lnTo>
                <a:lnTo>
                  <a:pt x="3900" y="5744"/>
                </a:lnTo>
                <a:lnTo>
                  <a:pt x="3899" y="5738"/>
                </a:lnTo>
                <a:lnTo>
                  <a:pt x="3899" y="5738"/>
                </a:lnTo>
                <a:lnTo>
                  <a:pt x="3894" y="5726"/>
                </a:lnTo>
                <a:lnTo>
                  <a:pt x="3888" y="5714"/>
                </a:lnTo>
                <a:lnTo>
                  <a:pt x="3879" y="5703"/>
                </a:lnTo>
                <a:lnTo>
                  <a:pt x="3869" y="5692"/>
                </a:lnTo>
                <a:lnTo>
                  <a:pt x="3857" y="5683"/>
                </a:lnTo>
                <a:lnTo>
                  <a:pt x="3843" y="5672"/>
                </a:lnTo>
                <a:lnTo>
                  <a:pt x="3827" y="5662"/>
                </a:lnTo>
                <a:lnTo>
                  <a:pt x="3809" y="5652"/>
                </a:lnTo>
                <a:lnTo>
                  <a:pt x="3789" y="5643"/>
                </a:lnTo>
                <a:lnTo>
                  <a:pt x="3768" y="5633"/>
                </a:lnTo>
                <a:lnTo>
                  <a:pt x="3721" y="5613"/>
                </a:lnTo>
                <a:lnTo>
                  <a:pt x="3668" y="5593"/>
                </a:lnTo>
                <a:lnTo>
                  <a:pt x="3609" y="5571"/>
                </a:lnTo>
                <a:lnTo>
                  <a:pt x="3609" y="5571"/>
                </a:lnTo>
                <a:lnTo>
                  <a:pt x="3555" y="5552"/>
                </a:lnTo>
                <a:lnTo>
                  <a:pt x="3501" y="5532"/>
                </a:lnTo>
                <a:lnTo>
                  <a:pt x="3447" y="5510"/>
                </a:lnTo>
                <a:lnTo>
                  <a:pt x="3390" y="5487"/>
                </a:lnTo>
                <a:lnTo>
                  <a:pt x="3390" y="5487"/>
                </a:lnTo>
                <a:lnTo>
                  <a:pt x="3359" y="5472"/>
                </a:lnTo>
                <a:lnTo>
                  <a:pt x="3327" y="5457"/>
                </a:lnTo>
                <a:lnTo>
                  <a:pt x="3297" y="5442"/>
                </a:lnTo>
                <a:lnTo>
                  <a:pt x="3268" y="5426"/>
                </a:lnTo>
                <a:lnTo>
                  <a:pt x="3241" y="5410"/>
                </a:lnTo>
                <a:lnTo>
                  <a:pt x="3213" y="5393"/>
                </a:lnTo>
                <a:lnTo>
                  <a:pt x="3187" y="5376"/>
                </a:lnTo>
                <a:lnTo>
                  <a:pt x="3162" y="5359"/>
                </a:lnTo>
                <a:lnTo>
                  <a:pt x="3138" y="5340"/>
                </a:lnTo>
                <a:lnTo>
                  <a:pt x="3114" y="5322"/>
                </a:lnTo>
                <a:lnTo>
                  <a:pt x="3092" y="5302"/>
                </a:lnTo>
                <a:lnTo>
                  <a:pt x="3071" y="5283"/>
                </a:lnTo>
                <a:lnTo>
                  <a:pt x="3050" y="5263"/>
                </a:lnTo>
                <a:lnTo>
                  <a:pt x="3031" y="5243"/>
                </a:lnTo>
                <a:lnTo>
                  <a:pt x="3012" y="5221"/>
                </a:lnTo>
                <a:lnTo>
                  <a:pt x="2995" y="5199"/>
                </a:lnTo>
                <a:lnTo>
                  <a:pt x="2978" y="5178"/>
                </a:lnTo>
                <a:lnTo>
                  <a:pt x="2962" y="5155"/>
                </a:lnTo>
                <a:lnTo>
                  <a:pt x="2947" y="5132"/>
                </a:lnTo>
                <a:lnTo>
                  <a:pt x="2933" y="5108"/>
                </a:lnTo>
                <a:lnTo>
                  <a:pt x="2920" y="5085"/>
                </a:lnTo>
                <a:lnTo>
                  <a:pt x="2907" y="5060"/>
                </a:lnTo>
                <a:lnTo>
                  <a:pt x="2896" y="5034"/>
                </a:lnTo>
                <a:lnTo>
                  <a:pt x="2885" y="5009"/>
                </a:lnTo>
                <a:lnTo>
                  <a:pt x="2877" y="4982"/>
                </a:lnTo>
                <a:lnTo>
                  <a:pt x="2868" y="4954"/>
                </a:lnTo>
                <a:lnTo>
                  <a:pt x="2859" y="4927"/>
                </a:lnTo>
                <a:lnTo>
                  <a:pt x="2853" y="4899"/>
                </a:lnTo>
                <a:lnTo>
                  <a:pt x="2846" y="4870"/>
                </a:lnTo>
                <a:lnTo>
                  <a:pt x="2841" y="4841"/>
                </a:lnTo>
                <a:lnTo>
                  <a:pt x="2837" y="4810"/>
                </a:lnTo>
                <a:lnTo>
                  <a:pt x="2833" y="4780"/>
                </a:lnTo>
                <a:lnTo>
                  <a:pt x="2833" y="4780"/>
                </a:lnTo>
                <a:lnTo>
                  <a:pt x="2831" y="4752"/>
                </a:lnTo>
                <a:lnTo>
                  <a:pt x="2830" y="4723"/>
                </a:lnTo>
                <a:lnTo>
                  <a:pt x="2829" y="4694"/>
                </a:lnTo>
                <a:lnTo>
                  <a:pt x="2829" y="4666"/>
                </a:lnTo>
                <a:lnTo>
                  <a:pt x="2830" y="4638"/>
                </a:lnTo>
                <a:lnTo>
                  <a:pt x="2832" y="4610"/>
                </a:lnTo>
                <a:lnTo>
                  <a:pt x="2836" y="4582"/>
                </a:lnTo>
                <a:lnTo>
                  <a:pt x="2840" y="4553"/>
                </a:lnTo>
                <a:lnTo>
                  <a:pt x="2845" y="4525"/>
                </a:lnTo>
                <a:lnTo>
                  <a:pt x="2851" y="4497"/>
                </a:lnTo>
                <a:lnTo>
                  <a:pt x="2857" y="4469"/>
                </a:lnTo>
                <a:lnTo>
                  <a:pt x="2865" y="4441"/>
                </a:lnTo>
                <a:lnTo>
                  <a:pt x="2873" y="4413"/>
                </a:lnTo>
                <a:lnTo>
                  <a:pt x="2883" y="4386"/>
                </a:lnTo>
                <a:lnTo>
                  <a:pt x="2894" y="4357"/>
                </a:lnTo>
                <a:lnTo>
                  <a:pt x="2905" y="4329"/>
                </a:lnTo>
                <a:lnTo>
                  <a:pt x="2917" y="4302"/>
                </a:lnTo>
                <a:lnTo>
                  <a:pt x="2931" y="4275"/>
                </a:lnTo>
                <a:lnTo>
                  <a:pt x="2945" y="4247"/>
                </a:lnTo>
                <a:lnTo>
                  <a:pt x="2959" y="4220"/>
                </a:lnTo>
                <a:lnTo>
                  <a:pt x="2975" y="4193"/>
                </a:lnTo>
                <a:lnTo>
                  <a:pt x="2993" y="4166"/>
                </a:lnTo>
                <a:lnTo>
                  <a:pt x="3010" y="4139"/>
                </a:lnTo>
                <a:lnTo>
                  <a:pt x="3028" y="4112"/>
                </a:lnTo>
                <a:lnTo>
                  <a:pt x="3048" y="4084"/>
                </a:lnTo>
                <a:lnTo>
                  <a:pt x="3069" y="4057"/>
                </a:lnTo>
                <a:lnTo>
                  <a:pt x="3090" y="4030"/>
                </a:lnTo>
                <a:lnTo>
                  <a:pt x="3112" y="4004"/>
                </a:lnTo>
                <a:lnTo>
                  <a:pt x="3135" y="3977"/>
                </a:lnTo>
                <a:lnTo>
                  <a:pt x="3160" y="3950"/>
                </a:lnTo>
                <a:lnTo>
                  <a:pt x="3184" y="3924"/>
                </a:lnTo>
                <a:lnTo>
                  <a:pt x="3209" y="3898"/>
                </a:lnTo>
                <a:lnTo>
                  <a:pt x="3209" y="3898"/>
                </a:lnTo>
                <a:lnTo>
                  <a:pt x="3236" y="3872"/>
                </a:lnTo>
                <a:lnTo>
                  <a:pt x="3262" y="3847"/>
                </a:lnTo>
                <a:lnTo>
                  <a:pt x="3290" y="3823"/>
                </a:lnTo>
                <a:lnTo>
                  <a:pt x="3316" y="3799"/>
                </a:lnTo>
                <a:lnTo>
                  <a:pt x="3343" y="3778"/>
                </a:lnTo>
                <a:lnTo>
                  <a:pt x="3370" y="3756"/>
                </a:lnTo>
                <a:lnTo>
                  <a:pt x="3396" y="3736"/>
                </a:lnTo>
                <a:lnTo>
                  <a:pt x="3423" y="3716"/>
                </a:lnTo>
                <a:lnTo>
                  <a:pt x="3450" y="3698"/>
                </a:lnTo>
                <a:lnTo>
                  <a:pt x="3477" y="3680"/>
                </a:lnTo>
                <a:lnTo>
                  <a:pt x="3504" y="3663"/>
                </a:lnTo>
                <a:lnTo>
                  <a:pt x="3532" y="3648"/>
                </a:lnTo>
                <a:lnTo>
                  <a:pt x="3559" y="3633"/>
                </a:lnTo>
                <a:lnTo>
                  <a:pt x="3586" y="3619"/>
                </a:lnTo>
                <a:lnTo>
                  <a:pt x="3615" y="3606"/>
                </a:lnTo>
                <a:lnTo>
                  <a:pt x="3642" y="3593"/>
                </a:lnTo>
                <a:lnTo>
                  <a:pt x="3670" y="3582"/>
                </a:lnTo>
                <a:lnTo>
                  <a:pt x="3697" y="3571"/>
                </a:lnTo>
                <a:lnTo>
                  <a:pt x="3725" y="3562"/>
                </a:lnTo>
                <a:lnTo>
                  <a:pt x="3753" y="3554"/>
                </a:lnTo>
                <a:lnTo>
                  <a:pt x="3780" y="3545"/>
                </a:lnTo>
                <a:lnTo>
                  <a:pt x="3809" y="3538"/>
                </a:lnTo>
                <a:lnTo>
                  <a:pt x="3837" y="3533"/>
                </a:lnTo>
                <a:lnTo>
                  <a:pt x="3865" y="3528"/>
                </a:lnTo>
                <a:lnTo>
                  <a:pt x="3893" y="3524"/>
                </a:lnTo>
                <a:lnTo>
                  <a:pt x="3921" y="3521"/>
                </a:lnTo>
                <a:lnTo>
                  <a:pt x="3949" y="3519"/>
                </a:lnTo>
                <a:lnTo>
                  <a:pt x="3979" y="3518"/>
                </a:lnTo>
                <a:lnTo>
                  <a:pt x="4007" y="3517"/>
                </a:lnTo>
                <a:lnTo>
                  <a:pt x="4035" y="3518"/>
                </a:lnTo>
                <a:lnTo>
                  <a:pt x="4063" y="3519"/>
                </a:lnTo>
                <a:lnTo>
                  <a:pt x="4092" y="3521"/>
                </a:lnTo>
                <a:lnTo>
                  <a:pt x="4092" y="3521"/>
                </a:lnTo>
                <a:lnTo>
                  <a:pt x="4123" y="3525"/>
                </a:lnTo>
                <a:lnTo>
                  <a:pt x="4153" y="3530"/>
                </a:lnTo>
                <a:lnTo>
                  <a:pt x="4182" y="3535"/>
                </a:lnTo>
                <a:lnTo>
                  <a:pt x="4211" y="3541"/>
                </a:lnTo>
                <a:lnTo>
                  <a:pt x="4239" y="3548"/>
                </a:lnTo>
                <a:lnTo>
                  <a:pt x="4267" y="3556"/>
                </a:lnTo>
                <a:lnTo>
                  <a:pt x="4294" y="3564"/>
                </a:lnTo>
                <a:lnTo>
                  <a:pt x="4320" y="3574"/>
                </a:lnTo>
                <a:lnTo>
                  <a:pt x="4346" y="3584"/>
                </a:lnTo>
                <a:lnTo>
                  <a:pt x="4371" y="3596"/>
                </a:lnTo>
                <a:lnTo>
                  <a:pt x="4396" y="3608"/>
                </a:lnTo>
                <a:lnTo>
                  <a:pt x="4421" y="3621"/>
                </a:lnTo>
                <a:lnTo>
                  <a:pt x="4445" y="3635"/>
                </a:lnTo>
                <a:lnTo>
                  <a:pt x="4467" y="3650"/>
                </a:lnTo>
                <a:lnTo>
                  <a:pt x="4490" y="3665"/>
                </a:lnTo>
                <a:lnTo>
                  <a:pt x="4512" y="3682"/>
                </a:lnTo>
                <a:lnTo>
                  <a:pt x="4533" y="3700"/>
                </a:lnTo>
                <a:lnTo>
                  <a:pt x="4554" y="3718"/>
                </a:lnTo>
                <a:lnTo>
                  <a:pt x="4575" y="3738"/>
                </a:lnTo>
                <a:lnTo>
                  <a:pt x="4595" y="3758"/>
                </a:lnTo>
                <a:lnTo>
                  <a:pt x="4615" y="3780"/>
                </a:lnTo>
                <a:lnTo>
                  <a:pt x="4634" y="3803"/>
                </a:lnTo>
                <a:lnTo>
                  <a:pt x="4653" y="3825"/>
                </a:lnTo>
                <a:lnTo>
                  <a:pt x="4670" y="3849"/>
                </a:lnTo>
                <a:lnTo>
                  <a:pt x="4688" y="3875"/>
                </a:lnTo>
                <a:lnTo>
                  <a:pt x="4706" y="3901"/>
                </a:lnTo>
                <a:lnTo>
                  <a:pt x="4722" y="3928"/>
                </a:lnTo>
                <a:lnTo>
                  <a:pt x="4738" y="3957"/>
                </a:lnTo>
                <a:lnTo>
                  <a:pt x="4754" y="3985"/>
                </a:lnTo>
                <a:lnTo>
                  <a:pt x="4770" y="4015"/>
                </a:lnTo>
                <a:lnTo>
                  <a:pt x="4785" y="4047"/>
                </a:lnTo>
                <a:lnTo>
                  <a:pt x="4799" y="4078"/>
                </a:lnTo>
                <a:lnTo>
                  <a:pt x="4799" y="4078"/>
                </a:lnTo>
                <a:lnTo>
                  <a:pt x="4823" y="4134"/>
                </a:lnTo>
                <a:lnTo>
                  <a:pt x="4843" y="4188"/>
                </a:lnTo>
                <a:lnTo>
                  <a:pt x="4864" y="4243"/>
                </a:lnTo>
                <a:lnTo>
                  <a:pt x="4882" y="4296"/>
                </a:lnTo>
                <a:lnTo>
                  <a:pt x="4882" y="4296"/>
                </a:lnTo>
                <a:lnTo>
                  <a:pt x="4904" y="4354"/>
                </a:lnTo>
                <a:lnTo>
                  <a:pt x="4925" y="4408"/>
                </a:lnTo>
                <a:lnTo>
                  <a:pt x="4945" y="4456"/>
                </a:lnTo>
                <a:lnTo>
                  <a:pt x="4955" y="4477"/>
                </a:lnTo>
                <a:lnTo>
                  <a:pt x="4965" y="4496"/>
                </a:lnTo>
                <a:lnTo>
                  <a:pt x="4974" y="4515"/>
                </a:lnTo>
                <a:lnTo>
                  <a:pt x="4984" y="4531"/>
                </a:lnTo>
                <a:lnTo>
                  <a:pt x="4994" y="4545"/>
                </a:lnTo>
                <a:lnTo>
                  <a:pt x="5005" y="4557"/>
                </a:lnTo>
                <a:lnTo>
                  <a:pt x="5016" y="4568"/>
                </a:lnTo>
                <a:lnTo>
                  <a:pt x="5026" y="4575"/>
                </a:lnTo>
                <a:lnTo>
                  <a:pt x="5038" y="4582"/>
                </a:lnTo>
                <a:lnTo>
                  <a:pt x="5049" y="4586"/>
                </a:lnTo>
                <a:lnTo>
                  <a:pt x="5049" y="4586"/>
                </a:lnTo>
                <a:lnTo>
                  <a:pt x="5063" y="4588"/>
                </a:lnTo>
                <a:lnTo>
                  <a:pt x="5078" y="4589"/>
                </a:lnTo>
                <a:lnTo>
                  <a:pt x="5095" y="4588"/>
                </a:lnTo>
                <a:lnTo>
                  <a:pt x="5112" y="4585"/>
                </a:lnTo>
                <a:lnTo>
                  <a:pt x="5130" y="4580"/>
                </a:lnTo>
                <a:lnTo>
                  <a:pt x="5150" y="4573"/>
                </a:lnTo>
                <a:lnTo>
                  <a:pt x="5169" y="4566"/>
                </a:lnTo>
                <a:lnTo>
                  <a:pt x="5189" y="4556"/>
                </a:lnTo>
                <a:lnTo>
                  <a:pt x="5211" y="4544"/>
                </a:lnTo>
                <a:lnTo>
                  <a:pt x="5231" y="4532"/>
                </a:lnTo>
                <a:lnTo>
                  <a:pt x="5253" y="4518"/>
                </a:lnTo>
                <a:lnTo>
                  <a:pt x="5275" y="4502"/>
                </a:lnTo>
                <a:lnTo>
                  <a:pt x="5296" y="4485"/>
                </a:lnTo>
                <a:lnTo>
                  <a:pt x="5318" y="4467"/>
                </a:lnTo>
                <a:lnTo>
                  <a:pt x="5339" y="4447"/>
                </a:lnTo>
                <a:lnTo>
                  <a:pt x="5360" y="4427"/>
                </a:lnTo>
                <a:lnTo>
                  <a:pt x="5360" y="4427"/>
                </a:lnTo>
                <a:lnTo>
                  <a:pt x="5384" y="4403"/>
                </a:lnTo>
                <a:lnTo>
                  <a:pt x="5411" y="4374"/>
                </a:lnTo>
                <a:lnTo>
                  <a:pt x="5443" y="4338"/>
                </a:lnTo>
                <a:lnTo>
                  <a:pt x="5478" y="4298"/>
                </a:lnTo>
                <a:lnTo>
                  <a:pt x="5517" y="4252"/>
                </a:lnTo>
                <a:lnTo>
                  <a:pt x="5560" y="4203"/>
                </a:lnTo>
                <a:lnTo>
                  <a:pt x="5605" y="4147"/>
                </a:lnTo>
                <a:lnTo>
                  <a:pt x="5653" y="4088"/>
                </a:lnTo>
                <a:lnTo>
                  <a:pt x="5704" y="4025"/>
                </a:lnTo>
                <a:lnTo>
                  <a:pt x="5756" y="3957"/>
                </a:lnTo>
                <a:lnTo>
                  <a:pt x="5810" y="3886"/>
                </a:lnTo>
                <a:lnTo>
                  <a:pt x="5865" y="3811"/>
                </a:lnTo>
                <a:lnTo>
                  <a:pt x="5923" y="3733"/>
                </a:lnTo>
                <a:lnTo>
                  <a:pt x="5981" y="3652"/>
                </a:lnTo>
                <a:lnTo>
                  <a:pt x="6040" y="3568"/>
                </a:lnTo>
                <a:lnTo>
                  <a:pt x="6098" y="3481"/>
                </a:lnTo>
                <a:lnTo>
                  <a:pt x="6098" y="3481"/>
                </a:lnTo>
                <a:lnTo>
                  <a:pt x="6107" y="3468"/>
                </a:lnTo>
                <a:lnTo>
                  <a:pt x="6114" y="3453"/>
                </a:lnTo>
                <a:lnTo>
                  <a:pt x="6119" y="3438"/>
                </a:lnTo>
                <a:lnTo>
                  <a:pt x="6123" y="3422"/>
                </a:lnTo>
                <a:lnTo>
                  <a:pt x="6125" y="3407"/>
                </a:lnTo>
                <a:lnTo>
                  <a:pt x="6125" y="3392"/>
                </a:lnTo>
                <a:lnTo>
                  <a:pt x="6125" y="3377"/>
                </a:lnTo>
                <a:lnTo>
                  <a:pt x="6122" y="3362"/>
                </a:lnTo>
                <a:lnTo>
                  <a:pt x="6119" y="3347"/>
                </a:lnTo>
                <a:lnTo>
                  <a:pt x="6113" y="3332"/>
                </a:lnTo>
                <a:lnTo>
                  <a:pt x="6107" y="3318"/>
                </a:lnTo>
                <a:lnTo>
                  <a:pt x="6099" y="3304"/>
                </a:lnTo>
                <a:lnTo>
                  <a:pt x="6089" y="3292"/>
                </a:lnTo>
                <a:lnTo>
                  <a:pt x="6080" y="3280"/>
                </a:lnTo>
                <a:lnTo>
                  <a:pt x="6068" y="3270"/>
                </a:lnTo>
                <a:lnTo>
                  <a:pt x="6055" y="3260"/>
                </a:lnTo>
                <a:lnTo>
                  <a:pt x="6055" y="3260"/>
                </a:lnTo>
                <a:lnTo>
                  <a:pt x="5967" y="3201"/>
                </a:lnTo>
                <a:lnTo>
                  <a:pt x="5882" y="3143"/>
                </a:lnTo>
                <a:lnTo>
                  <a:pt x="5799" y="3084"/>
                </a:lnTo>
                <a:lnTo>
                  <a:pt x="5719" y="3026"/>
                </a:lnTo>
                <a:lnTo>
                  <a:pt x="5641" y="2969"/>
                </a:lnTo>
                <a:lnTo>
                  <a:pt x="5565" y="2913"/>
                </a:lnTo>
                <a:lnTo>
                  <a:pt x="5493" y="2858"/>
                </a:lnTo>
                <a:lnTo>
                  <a:pt x="5424" y="2804"/>
                </a:lnTo>
                <a:lnTo>
                  <a:pt x="5359" y="2752"/>
                </a:lnTo>
                <a:lnTo>
                  <a:pt x="5298" y="2702"/>
                </a:lnTo>
                <a:lnTo>
                  <a:pt x="5241" y="2654"/>
                </a:lnTo>
                <a:lnTo>
                  <a:pt x="5189" y="2609"/>
                </a:lnTo>
                <a:lnTo>
                  <a:pt x="5140" y="2565"/>
                </a:lnTo>
                <a:lnTo>
                  <a:pt x="5098" y="2525"/>
                </a:lnTo>
                <a:lnTo>
                  <a:pt x="5060" y="2488"/>
                </a:lnTo>
                <a:lnTo>
                  <a:pt x="5028" y="2455"/>
                </a:lnTo>
                <a:lnTo>
                  <a:pt x="5028" y="2455"/>
                </a:lnTo>
                <a:lnTo>
                  <a:pt x="4986" y="2407"/>
                </a:lnTo>
                <a:lnTo>
                  <a:pt x="4947" y="2361"/>
                </a:lnTo>
                <a:lnTo>
                  <a:pt x="4913" y="2314"/>
                </a:lnTo>
                <a:lnTo>
                  <a:pt x="4881" y="2268"/>
                </a:lnTo>
                <a:lnTo>
                  <a:pt x="4866" y="2246"/>
                </a:lnTo>
                <a:lnTo>
                  <a:pt x="4853" y="2223"/>
                </a:lnTo>
                <a:lnTo>
                  <a:pt x="4840" y="2200"/>
                </a:lnTo>
                <a:lnTo>
                  <a:pt x="4828" y="2177"/>
                </a:lnTo>
                <a:lnTo>
                  <a:pt x="4816" y="2155"/>
                </a:lnTo>
                <a:lnTo>
                  <a:pt x="4807" y="2132"/>
                </a:lnTo>
                <a:lnTo>
                  <a:pt x="4797" y="2110"/>
                </a:lnTo>
                <a:lnTo>
                  <a:pt x="4788" y="2088"/>
                </a:lnTo>
                <a:lnTo>
                  <a:pt x="4780" y="2066"/>
                </a:lnTo>
                <a:lnTo>
                  <a:pt x="4773" y="2043"/>
                </a:lnTo>
                <a:lnTo>
                  <a:pt x="4767" y="2021"/>
                </a:lnTo>
                <a:lnTo>
                  <a:pt x="4762" y="2000"/>
                </a:lnTo>
                <a:lnTo>
                  <a:pt x="4758" y="1978"/>
                </a:lnTo>
                <a:lnTo>
                  <a:pt x="4753" y="1956"/>
                </a:lnTo>
                <a:lnTo>
                  <a:pt x="4751" y="1935"/>
                </a:lnTo>
                <a:lnTo>
                  <a:pt x="4749" y="1913"/>
                </a:lnTo>
                <a:lnTo>
                  <a:pt x="4748" y="1891"/>
                </a:lnTo>
                <a:lnTo>
                  <a:pt x="4748" y="1871"/>
                </a:lnTo>
                <a:lnTo>
                  <a:pt x="4749" y="1849"/>
                </a:lnTo>
                <a:lnTo>
                  <a:pt x="4750" y="1829"/>
                </a:lnTo>
                <a:lnTo>
                  <a:pt x="4752" y="1807"/>
                </a:lnTo>
                <a:lnTo>
                  <a:pt x="4756" y="1786"/>
                </a:lnTo>
                <a:lnTo>
                  <a:pt x="4760" y="1766"/>
                </a:lnTo>
                <a:lnTo>
                  <a:pt x="4764" y="1745"/>
                </a:lnTo>
                <a:lnTo>
                  <a:pt x="4764" y="1745"/>
                </a:lnTo>
                <a:lnTo>
                  <a:pt x="4772" y="1719"/>
                </a:lnTo>
                <a:lnTo>
                  <a:pt x="4780" y="1694"/>
                </a:lnTo>
                <a:lnTo>
                  <a:pt x="4790" y="1669"/>
                </a:lnTo>
                <a:lnTo>
                  <a:pt x="4801" y="1647"/>
                </a:lnTo>
                <a:lnTo>
                  <a:pt x="4812" y="1625"/>
                </a:lnTo>
                <a:lnTo>
                  <a:pt x="4825" y="1603"/>
                </a:lnTo>
                <a:lnTo>
                  <a:pt x="4838" y="1583"/>
                </a:lnTo>
                <a:lnTo>
                  <a:pt x="4852" y="1563"/>
                </a:lnTo>
                <a:lnTo>
                  <a:pt x="4867" y="1545"/>
                </a:lnTo>
                <a:lnTo>
                  <a:pt x="4883" y="1527"/>
                </a:lnTo>
                <a:lnTo>
                  <a:pt x="4900" y="1511"/>
                </a:lnTo>
                <a:lnTo>
                  <a:pt x="4916" y="1495"/>
                </a:lnTo>
                <a:lnTo>
                  <a:pt x="4934" y="1480"/>
                </a:lnTo>
                <a:lnTo>
                  <a:pt x="4952" y="1464"/>
                </a:lnTo>
                <a:lnTo>
                  <a:pt x="4970" y="1450"/>
                </a:lnTo>
                <a:lnTo>
                  <a:pt x="4990" y="1437"/>
                </a:lnTo>
                <a:lnTo>
                  <a:pt x="5009" y="1424"/>
                </a:lnTo>
                <a:lnTo>
                  <a:pt x="5029" y="1412"/>
                </a:lnTo>
                <a:lnTo>
                  <a:pt x="5070" y="1390"/>
                </a:lnTo>
                <a:lnTo>
                  <a:pt x="5111" y="1369"/>
                </a:lnTo>
                <a:lnTo>
                  <a:pt x="5153" y="1350"/>
                </a:lnTo>
                <a:lnTo>
                  <a:pt x="5195" y="1332"/>
                </a:lnTo>
                <a:lnTo>
                  <a:pt x="5238" y="1316"/>
                </a:lnTo>
                <a:lnTo>
                  <a:pt x="5321" y="1286"/>
                </a:lnTo>
                <a:lnTo>
                  <a:pt x="5321" y="1286"/>
                </a:lnTo>
                <a:lnTo>
                  <a:pt x="5417" y="1251"/>
                </a:lnTo>
                <a:lnTo>
                  <a:pt x="5465" y="1233"/>
                </a:lnTo>
                <a:lnTo>
                  <a:pt x="5512" y="1212"/>
                </a:lnTo>
                <a:lnTo>
                  <a:pt x="5512" y="1212"/>
                </a:lnTo>
                <a:lnTo>
                  <a:pt x="5554" y="1193"/>
                </a:lnTo>
                <a:lnTo>
                  <a:pt x="5592" y="1173"/>
                </a:lnTo>
                <a:lnTo>
                  <a:pt x="5627" y="1154"/>
                </a:lnTo>
                <a:lnTo>
                  <a:pt x="5657" y="1133"/>
                </a:lnTo>
                <a:lnTo>
                  <a:pt x="5684" y="1113"/>
                </a:lnTo>
                <a:lnTo>
                  <a:pt x="5708" y="1092"/>
                </a:lnTo>
                <a:lnTo>
                  <a:pt x="5730" y="1071"/>
                </a:lnTo>
                <a:lnTo>
                  <a:pt x="5748" y="1049"/>
                </a:lnTo>
                <a:lnTo>
                  <a:pt x="5763" y="1027"/>
                </a:lnTo>
                <a:lnTo>
                  <a:pt x="5776" y="1004"/>
                </a:lnTo>
                <a:lnTo>
                  <a:pt x="5788" y="980"/>
                </a:lnTo>
                <a:lnTo>
                  <a:pt x="5797" y="956"/>
                </a:lnTo>
                <a:lnTo>
                  <a:pt x="5804" y="931"/>
                </a:lnTo>
                <a:lnTo>
                  <a:pt x="5810" y="905"/>
                </a:lnTo>
                <a:lnTo>
                  <a:pt x="5814" y="879"/>
                </a:lnTo>
                <a:lnTo>
                  <a:pt x="5817" y="851"/>
                </a:lnTo>
                <a:lnTo>
                  <a:pt x="5817" y="851"/>
                </a:lnTo>
                <a:lnTo>
                  <a:pt x="5820" y="819"/>
                </a:lnTo>
                <a:lnTo>
                  <a:pt x="5820" y="786"/>
                </a:lnTo>
                <a:lnTo>
                  <a:pt x="5816" y="754"/>
                </a:lnTo>
                <a:lnTo>
                  <a:pt x="5812" y="720"/>
                </a:lnTo>
                <a:lnTo>
                  <a:pt x="5804" y="687"/>
                </a:lnTo>
                <a:lnTo>
                  <a:pt x="5794" y="653"/>
                </a:lnTo>
                <a:lnTo>
                  <a:pt x="5782" y="619"/>
                </a:lnTo>
                <a:lnTo>
                  <a:pt x="5767" y="586"/>
                </a:lnTo>
                <a:lnTo>
                  <a:pt x="5750" y="552"/>
                </a:lnTo>
                <a:lnTo>
                  <a:pt x="5731" y="517"/>
                </a:lnTo>
                <a:lnTo>
                  <a:pt x="5708" y="484"/>
                </a:lnTo>
                <a:lnTo>
                  <a:pt x="5684" y="449"/>
                </a:lnTo>
                <a:lnTo>
                  <a:pt x="5657" y="415"/>
                </a:lnTo>
                <a:lnTo>
                  <a:pt x="5629" y="380"/>
                </a:lnTo>
                <a:lnTo>
                  <a:pt x="5597" y="345"/>
                </a:lnTo>
                <a:lnTo>
                  <a:pt x="5564" y="311"/>
                </a:lnTo>
                <a:lnTo>
                  <a:pt x="5564" y="311"/>
                </a:lnTo>
                <a:lnTo>
                  <a:pt x="5528" y="277"/>
                </a:lnTo>
                <a:lnTo>
                  <a:pt x="5493" y="246"/>
                </a:lnTo>
                <a:lnTo>
                  <a:pt x="5459" y="216"/>
                </a:lnTo>
                <a:lnTo>
                  <a:pt x="5425" y="190"/>
                </a:lnTo>
                <a:lnTo>
                  <a:pt x="5391" y="165"/>
                </a:lnTo>
                <a:lnTo>
                  <a:pt x="5356" y="144"/>
                </a:lnTo>
                <a:lnTo>
                  <a:pt x="5322" y="124"/>
                </a:lnTo>
                <a:lnTo>
                  <a:pt x="5288" y="107"/>
                </a:lnTo>
                <a:lnTo>
                  <a:pt x="5254" y="93"/>
                </a:lnTo>
                <a:lnTo>
                  <a:pt x="5220" y="80"/>
                </a:lnTo>
                <a:lnTo>
                  <a:pt x="5187" y="70"/>
                </a:lnTo>
                <a:lnTo>
                  <a:pt x="5154" y="62"/>
                </a:lnTo>
                <a:lnTo>
                  <a:pt x="5121" y="57"/>
                </a:lnTo>
                <a:lnTo>
                  <a:pt x="5088" y="55"/>
                </a:lnTo>
                <a:lnTo>
                  <a:pt x="5056" y="54"/>
                </a:lnTo>
                <a:lnTo>
                  <a:pt x="5023" y="56"/>
                </a:lnTo>
                <a:lnTo>
                  <a:pt x="5023" y="56"/>
                </a:lnTo>
                <a:lnTo>
                  <a:pt x="4995" y="59"/>
                </a:lnTo>
                <a:lnTo>
                  <a:pt x="4968" y="63"/>
                </a:lnTo>
                <a:lnTo>
                  <a:pt x="4943" y="70"/>
                </a:lnTo>
                <a:lnTo>
                  <a:pt x="4918" y="78"/>
                </a:lnTo>
                <a:lnTo>
                  <a:pt x="4893" y="86"/>
                </a:lnTo>
                <a:lnTo>
                  <a:pt x="4869" y="97"/>
                </a:lnTo>
                <a:lnTo>
                  <a:pt x="4847" y="111"/>
                </a:lnTo>
                <a:lnTo>
                  <a:pt x="4825" y="126"/>
                </a:lnTo>
                <a:lnTo>
                  <a:pt x="4803" y="145"/>
                </a:lnTo>
                <a:lnTo>
                  <a:pt x="4782" y="165"/>
                </a:lnTo>
                <a:lnTo>
                  <a:pt x="4761" y="190"/>
                </a:lnTo>
                <a:lnTo>
                  <a:pt x="4740" y="217"/>
                </a:lnTo>
                <a:lnTo>
                  <a:pt x="4721" y="248"/>
                </a:lnTo>
                <a:lnTo>
                  <a:pt x="4700" y="282"/>
                </a:lnTo>
                <a:lnTo>
                  <a:pt x="4681" y="320"/>
                </a:lnTo>
                <a:lnTo>
                  <a:pt x="4661" y="363"/>
                </a:lnTo>
                <a:lnTo>
                  <a:pt x="4661" y="363"/>
                </a:lnTo>
                <a:lnTo>
                  <a:pt x="4642" y="409"/>
                </a:lnTo>
                <a:lnTo>
                  <a:pt x="4623" y="457"/>
                </a:lnTo>
                <a:lnTo>
                  <a:pt x="4588" y="553"/>
                </a:lnTo>
                <a:lnTo>
                  <a:pt x="4588" y="553"/>
                </a:lnTo>
                <a:lnTo>
                  <a:pt x="4558" y="636"/>
                </a:lnTo>
                <a:lnTo>
                  <a:pt x="4542" y="678"/>
                </a:lnTo>
                <a:lnTo>
                  <a:pt x="4524" y="720"/>
                </a:lnTo>
                <a:lnTo>
                  <a:pt x="4505" y="762"/>
                </a:lnTo>
                <a:lnTo>
                  <a:pt x="4485" y="805"/>
                </a:lnTo>
                <a:lnTo>
                  <a:pt x="4462" y="845"/>
                </a:lnTo>
                <a:lnTo>
                  <a:pt x="4450" y="865"/>
                </a:lnTo>
                <a:lnTo>
                  <a:pt x="4437" y="885"/>
                </a:lnTo>
                <a:lnTo>
                  <a:pt x="4424" y="903"/>
                </a:lnTo>
                <a:lnTo>
                  <a:pt x="4410" y="922"/>
                </a:lnTo>
                <a:lnTo>
                  <a:pt x="4395" y="940"/>
                </a:lnTo>
                <a:lnTo>
                  <a:pt x="4380" y="957"/>
                </a:lnTo>
                <a:lnTo>
                  <a:pt x="4363" y="975"/>
                </a:lnTo>
                <a:lnTo>
                  <a:pt x="4347" y="991"/>
                </a:lnTo>
                <a:lnTo>
                  <a:pt x="4329" y="1007"/>
                </a:lnTo>
                <a:lnTo>
                  <a:pt x="4310" y="1021"/>
                </a:lnTo>
                <a:lnTo>
                  <a:pt x="4291" y="1036"/>
                </a:lnTo>
                <a:lnTo>
                  <a:pt x="4271" y="1049"/>
                </a:lnTo>
                <a:lnTo>
                  <a:pt x="4250" y="1061"/>
                </a:lnTo>
                <a:lnTo>
                  <a:pt x="4228" y="1073"/>
                </a:lnTo>
                <a:lnTo>
                  <a:pt x="4204" y="1084"/>
                </a:lnTo>
                <a:lnTo>
                  <a:pt x="4180" y="1094"/>
                </a:lnTo>
                <a:lnTo>
                  <a:pt x="4155" y="1103"/>
                </a:lnTo>
                <a:lnTo>
                  <a:pt x="4129" y="1110"/>
                </a:lnTo>
                <a:lnTo>
                  <a:pt x="4129" y="1110"/>
                </a:lnTo>
                <a:lnTo>
                  <a:pt x="4098" y="1117"/>
                </a:lnTo>
                <a:lnTo>
                  <a:pt x="4068" y="1121"/>
                </a:lnTo>
                <a:lnTo>
                  <a:pt x="4038" y="1124"/>
                </a:lnTo>
                <a:lnTo>
                  <a:pt x="4009" y="1125"/>
                </a:lnTo>
                <a:lnTo>
                  <a:pt x="3980" y="1124"/>
                </a:lnTo>
                <a:lnTo>
                  <a:pt x="3951" y="1122"/>
                </a:lnTo>
                <a:lnTo>
                  <a:pt x="3922" y="1119"/>
                </a:lnTo>
                <a:lnTo>
                  <a:pt x="3894" y="1113"/>
                </a:lnTo>
                <a:lnTo>
                  <a:pt x="3867" y="1107"/>
                </a:lnTo>
                <a:lnTo>
                  <a:pt x="3840" y="1099"/>
                </a:lnTo>
                <a:lnTo>
                  <a:pt x="3814" y="1091"/>
                </a:lnTo>
                <a:lnTo>
                  <a:pt x="3788" y="1080"/>
                </a:lnTo>
                <a:lnTo>
                  <a:pt x="3763" y="1069"/>
                </a:lnTo>
                <a:lnTo>
                  <a:pt x="3738" y="1058"/>
                </a:lnTo>
                <a:lnTo>
                  <a:pt x="3714" y="1045"/>
                </a:lnTo>
                <a:lnTo>
                  <a:pt x="3692" y="1032"/>
                </a:lnTo>
                <a:lnTo>
                  <a:pt x="3669" y="1019"/>
                </a:lnTo>
                <a:lnTo>
                  <a:pt x="3647" y="1005"/>
                </a:lnTo>
                <a:lnTo>
                  <a:pt x="3605" y="977"/>
                </a:lnTo>
                <a:lnTo>
                  <a:pt x="3567" y="948"/>
                </a:lnTo>
                <a:lnTo>
                  <a:pt x="3532" y="918"/>
                </a:lnTo>
                <a:lnTo>
                  <a:pt x="3501" y="891"/>
                </a:lnTo>
                <a:lnTo>
                  <a:pt x="3473" y="865"/>
                </a:lnTo>
                <a:lnTo>
                  <a:pt x="3430" y="823"/>
                </a:lnTo>
                <a:lnTo>
                  <a:pt x="3430" y="823"/>
                </a:lnTo>
                <a:lnTo>
                  <a:pt x="3384" y="775"/>
                </a:lnTo>
                <a:lnTo>
                  <a:pt x="3324" y="710"/>
                </a:lnTo>
                <a:lnTo>
                  <a:pt x="3253" y="632"/>
                </a:lnTo>
                <a:lnTo>
                  <a:pt x="3173" y="540"/>
                </a:lnTo>
                <a:lnTo>
                  <a:pt x="3086" y="437"/>
                </a:lnTo>
                <a:lnTo>
                  <a:pt x="2994" y="325"/>
                </a:lnTo>
                <a:lnTo>
                  <a:pt x="2897" y="205"/>
                </a:lnTo>
                <a:lnTo>
                  <a:pt x="2849" y="143"/>
                </a:lnTo>
                <a:lnTo>
                  <a:pt x="2800" y="79"/>
                </a:lnTo>
                <a:lnTo>
                  <a:pt x="2800" y="79"/>
                </a:lnTo>
                <a:lnTo>
                  <a:pt x="2786" y="61"/>
                </a:lnTo>
                <a:lnTo>
                  <a:pt x="2769" y="46"/>
                </a:lnTo>
                <a:lnTo>
                  <a:pt x="2753" y="33"/>
                </a:lnTo>
                <a:lnTo>
                  <a:pt x="2735" y="22"/>
                </a:lnTo>
                <a:lnTo>
                  <a:pt x="2716" y="14"/>
                </a:lnTo>
                <a:lnTo>
                  <a:pt x="2696" y="7"/>
                </a:lnTo>
                <a:lnTo>
                  <a:pt x="2676" y="3"/>
                </a:lnTo>
                <a:lnTo>
                  <a:pt x="2656" y="0"/>
                </a:lnTo>
                <a:lnTo>
                  <a:pt x="2635" y="0"/>
                </a:lnTo>
                <a:lnTo>
                  <a:pt x="2615" y="2"/>
                </a:lnTo>
                <a:lnTo>
                  <a:pt x="2594" y="5"/>
                </a:lnTo>
                <a:lnTo>
                  <a:pt x="2573" y="11"/>
                </a:lnTo>
                <a:lnTo>
                  <a:pt x="2555" y="19"/>
                </a:lnTo>
                <a:lnTo>
                  <a:pt x="2535" y="30"/>
                </a:lnTo>
                <a:lnTo>
                  <a:pt x="2518" y="43"/>
                </a:lnTo>
                <a:lnTo>
                  <a:pt x="2502" y="57"/>
                </a:lnTo>
                <a:lnTo>
                  <a:pt x="510" y="2048"/>
                </a:lnTo>
                <a:lnTo>
                  <a:pt x="510" y="2048"/>
                </a:lnTo>
                <a:lnTo>
                  <a:pt x="479" y="2081"/>
                </a:lnTo>
                <a:lnTo>
                  <a:pt x="449" y="2114"/>
                </a:lnTo>
                <a:lnTo>
                  <a:pt x="419" y="2147"/>
                </a:lnTo>
                <a:lnTo>
                  <a:pt x="390" y="2181"/>
                </a:lnTo>
                <a:lnTo>
                  <a:pt x="363" y="2215"/>
                </a:lnTo>
                <a:lnTo>
                  <a:pt x="337" y="2251"/>
                </a:lnTo>
                <a:lnTo>
                  <a:pt x="311" y="2286"/>
                </a:lnTo>
                <a:lnTo>
                  <a:pt x="287" y="2323"/>
                </a:lnTo>
                <a:lnTo>
                  <a:pt x="263" y="2358"/>
                </a:lnTo>
                <a:lnTo>
                  <a:pt x="241" y="2395"/>
                </a:lnTo>
                <a:lnTo>
                  <a:pt x="220" y="2433"/>
                </a:lnTo>
                <a:lnTo>
                  <a:pt x="199" y="2471"/>
                </a:lnTo>
                <a:lnTo>
                  <a:pt x="180" y="2509"/>
                </a:lnTo>
                <a:lnTo>
                  <a:pt x="161" y="2547"/>
                </a:lnTo>
                <a:lnTo>
                  <a:pt x="144" y="2586"/>
                </a:lnTo>
                <a:lnTo>
                  <a:pt x="127" y="2625"/>
                </a:lnTo>
                <a:lnTo>
                  <a:pt x="112" y="2665"/>
                </a:lnTo>
                <a:lnTo>
                  <a:pt x="98" y="2704"/>
                </a:lnTo>
                <a:lnTo>
                  <a:pt x="83" y="2744"/>
                </a:lnTo>
                <a:lnTo>
                  <a:pt x="72" y="2785"/>
                </a:lnTo>
                <a:lnTo>
                  <a:pt x="60" y="2825"/>
                </a:lnTo>
                <a:lnTo>
                  <a:pt x="50" y="2867"/>
                </a:lnTo>
                <a:lnTo>
                  <a:pt x="40" y="2907"/>
                </a:lnTo>
                <a:lnTo>
                  <a:pt x="31" y="2948"/>
                </a:lnTo>
                <a:lnTo>
                  <a:pt x="24" y="2989"/>
                </a:lnTo>
                <a:lnTo>
                  <a:pt x="17" y="3031"/>
                </a:lnTo>
                <a:lnTo>
                  <a:pt x="12" y="3072"/>
                </a:lnTo>
                <a:lnTo>
                  <a:pt x="8" y="3114"/>
                </a:lnTo>
                <a:lnTo>
                  <a:pt x="4" y="3156"/>
                </a:lnTo>
                <a:lnTo>
                  <a:pt x="2" y="3197"/>
                </a:lnTo>
                <a:lnTo>
                  <a:pt x="0" y="3239"/>
                </a:lnTo>
                <a:lnTo>
                  <a:pt x="0" y="3280"/>
                </a:lnTo>
                <a:lnTo>
                  <a:pt x="0" y="3323"/>
                </a:lnTo>
                <a:lnTo>
                  <a:pt x="2" y="3365"/>
                </a:lnTo>
                <a:lnTo>
                  <a:pt x="4" y="3406"/>
                </a:lnTo>
                <a:lnTo>
                  <a:pt x="8" y="3448"/>
                </a:lnTo>
                <a:lnTo>
                  <a:pt x="12" y="3490"/>
                </a:lnTo>
                <a:lnTo>
                  <a:pt x="17" y="3531"/>
                </a:lnTo>
                <a:lnTo>
                  <a:pt x="24" y="3573"/>
                </a:lnTo>
                <a:lnTo>
                  <a:pt x="31" y="3614"/>
                </a:lnTo>
                <a:lnTo>
                  <a:pt x="40" y="3655"/>
                </a:lnTo>
                <a:lnTo>
                  <a:pt x="50" y="3695"/>
                </a:lnTo>
                <a:lnTo>
                  <a:pt x="60" y="3737"/>
                </a:lnTo>
                <a:lnTo>
                  <a:pt x="72" y="3777"/>
                </a:lnTo>
                <a:lnTo>
                  <a:pt x="83" y="3818"/>
                </a:lnTo>
                <a:lnTo>
                  <a:pt x="98" y="3858"/>
                </a:lnTo>
                <a:lnTo>
                  <a:pt x="112" y="3897"/>
                </a:lnTo>
                <a:lnTo>
                  <a:pt x="127" y="3937"/>
                </a:lnTo>
                <a:lnTo>
                  <a:pt x="144" y="3976"/>
                </a:lnTo>
                <a:lnTo>
                  <a:pt x="161" y="4015"/>
                </a:lnTo>
                <a:lnTo>
                  <a:pt x="180" y="4053"/>
                </a:lnTo>
                <a:lnTo>
                  <a:pt x="199" y="4091"/>
                </a:lnTo>
                <a:lnTo>
                  <a:pt x="220" y="4129"/>
                </a:lnTo>
                <a:lnTo>
                  <a:pt x="241" y="4167"/>
                </a:lnTo>
                <a:lnTo>
                  <a:pt x="263" y="4204"/>
                </a:lnTo>
                <a:lnTo>
                  <a:pt x="287" y="4239"/>
                </a:lnTo>
                <a:lnTo>
                  <a:pt x="311" y="4276"/>
                </a:lnTo>
                <a:lnTo>
                  <a:pt x="337" y="4311"/>
                </a:lnTo>
                <a:lnTo>
                  <a:pt x="363" y="4347"/>
                </a:lnTo>
                <a:lnTo>
                  <a:pt x="390" y="4381"/>
                </a:lnTo>
                <a:lnTo>
                  <a:pt x="419" y="4415"/>
                </a:lnTo>
                <a:lnTo>
                  <a:pt x="449" y="4448"/>
                </a:lnTo>
                <a:lnTo>
                  <a:pt x="479" y="4481"/>
                </a:lnTo>
                <a:lnTo>
                  <a:pt x="510" y="4514"/>
                </a:lnTo>
                <a:lnTo>
                  <a:pt x="2670" y="6673"/>
                </a:lnTo>
                <a:lnTo>
                  <a:pt x="2670" y="6673"/>
                </a:lnTo>
                <a:lnTo>
                  <a:pt x="2684" y="6686"/>
                </a:lnTo>
                <a:lnTo>
                  <a:pt x="2698" y="6697"/>
                </a:lnTo>
                <a:lnTo>
                  <a:pt x="2713" y="6705"/>
                </a:lnTo>
                <a:lnTo>
                  <a:pt x="2728" y="6713"/>
                </a:lnTo>
                <a:lnTo>
                  <a:pt x="2745" y="6720"/>
                </a:lnTo>
                <a:lnTo>
                  <a:pt x="2761" y="6725"/>
                </a:lnTo>
                <a:lnTo>
                  <a:pt x="2778" y="6728"/>
                </a:lnTo>
                <a:lnTo>
                  <a:pt x="2795" y="6730"/>
                </a:lnTo>
                <a:lnTo>
                  <a:pt x="2813" y="6731"/>
                </a:lnTo>
                <a:lnTo>
                  <a:pt x="2830" y="6730"/>
                </a:lnTo>
                <a:lnTo>
                  <a:pt x="2847" y="6727"/>
                </a:lnTo>
                <a:lnTo>
                  <a:pt x="2864" y="6724"/>
                </a:lnTo>
                <a:lnTo>
                  <a:pt x="2881" y="6718"/>
                </a:lnTo>
                <a:lnTo>
                  <a:pt x="2897" y="6711"/>
                </a:lnTo>
                <a:lnTo>
                  <a:pt x="2913" y="6702"/>
                </a:lnTo>
                <a:lnTo>
                  <a:pt x="2928" y="6692"/>
                </a:lnTo>
                <a:lnTo>
                  <a:pt x="2928" y="6692"/>
                </a:lnTo>
                <a:lnTo>
                  <a:pt x="2996" y="6643"/>
                </a:lnTo>
                <a:lnTo>
                  <a:pt x="3062" y="6592"/>
                </a:lnTo>
                <a:lnTo>
                  <a:pt x="3127" y="6542"/>
                </a:lnTo>
                <a:lnTo>
                  <a:pt x="3191" y="6492"/>
                </a:lnTo>
                <a:lnTo>
                  <a:pt x="3252" y="6442"/>
                </a:lnTo>
                <a:lnTo>
                  <a:pt x="3311" y="6394"/>
                </a:lnTo>
                <a:lnTo>
                  <a:pt x="3422" y="6301"/>
                </a:lnTo>
                <a:lnTo>
                  <a:pt x="3521" y="6216"/>
                </a:lnTo>
                <a:lnTo>
                  <a:pt x="3605" y="6141"/>
                </a:lnTo>
                <a:lnTo>
                  <a:pt x="3673" y="6078"/>
                </a:lnTo>
                <a:lnTo>
                  <a:pt x="3722" y="6032"/>
                </a:lnTo>
                <a:lnTo>
                  <a:pt x="3722" y="6032"/>
                </a:lnTo>
                <a:close/>
              </a:path>
            </a:pathLst>
          </a:cu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 name="Freeform 6"/>
          <p:cNvSpPr>
            <a:spLocks/>
          </p:cNvSpPr>
          <p:nvPr/>
        </p:nvSpPr>
        <p:spPr bwMode="auto">
          <a:xfrm>
            <a:off x="2131633" y="2076458"/>
            <a:ext cx="1360485" cy="1495262"/>
          </a:xfrm>
          <a:custGeom>
            <a:avLst/>
            <a:gdLst>
              <a:gd name="T0" fmla="*/ 500 w 6127"/>
              <a:gd name="T1" fmla="*/ 5577 h 6731"/>
              <a:gd name="T2" fmla="*/ 329 w 6127"/>
              <a:gd name="T3" fmla="*/ 5775 h 6731"/>
              <a:gd name="T4" fmla="*/ 315 w 6127"/>
              <a:gd name="T5" fmla="*/ 6011 h 6731"/>
              <a:gd name="T6" fmla="*/ 469 w 6127"/>
              <a:gd name="T7" fmla="*/ 6316 h 6731"/>
              <a:gd name="T8" fmla="*/ 735 w 6127"/>
              <a:gd name="T9" fmla="*/ 6566 h 6731"/>
              <a:gd name="T10" fmla="*/ 1038 w 6127"/>
              <a:gd name="T11" fmla="*/ 6676 h 6731"/>
              <a:gd name="T12" fmla="*/ 1257 w 6127"/>
              <a:gd name="T13" fmla="*/ 6634 h 6731"/>
              <a:gd name="T14" fmla="*/ 1445 w 6127"/>
              <a:gd name="T15" fmla="*/ 6411 h 6731"/>
              <a:gd name="T16" fmla="*/ 1602 w 6127"/>
              <a:gd name="T17" fmla="*/ 6011 h 6731"/>
              <a:gd name="T18" fmla="*/ 1746 w 6127"/>
              <a:gd name="T19" fmla="*/ 5774 h 6731"/>
              <a:gd name="T20" fmla="*/ 1922 w 6127"/>
              <a:gd name="T21" fmla="*/ 5647 h 6731"/>
              <a:gd name="T22" fmla="*/ 2147 w 6127"/>
              <a:gd name="T23" fmla="*/ 5607 h 6731"/>
              <a:gd name="T24" fmla="*/ 2388 w 6127"/>
              <a:gd name="T25" fmla="*/ 5673 h 6731"/>
              <a:gd name="T26" fmla="*/ 2653 w 6127"/>
              <a:gd name="T27" fmla="*/ 5866 h 6731"/>
              <a:gd name="T28" fmla="*/ 3229 w 6127"/>
              <a:gd name="T29" fmla="*/ 6526 h 6731"/>
              <a:gd name="T30" fmla="*/ 3430 w 6127"/>
              <a:gd name="T31" fmla="*/ 6724 h 6731"/>
              <a:gd name="T32" fmla="*/ 3608 w 6127"/>
              <a:gd name="T33" fmla="*/ 6688 h 6731"/>
              <a:gd name="T34" fmla="*/ 5790 w 6127"/>
              <a:gd name="T35" fmla="*/ 4480 h 6731"/>
              <a:gd name="T36" fmla="*/ 5983 w 6127"/>
              <a:gd name="T37" fmla="*/ 4145 h 6731"/>
              <a:gd name="T38" fmla="*/ 6094 w 6127"/>
              <a:gd name="T39" fmla="*/ 3783 h 6731"/>
              <a:gd name="T40" fmla="*/ 6126 w 6127"/>
              <a:gd name="T41" fmla="*/ 3408 h 6731"/>
              <a:gd name="T42" fmla="*/ 6077 w 6127"/>
              <a:gd name="T43" fmla="*/ 3036 h 6731"/>
              <a:gd name="T44" fmla="*/ 5947 w 6127"/>
              <a:gd name="T45" fmla="*/ 2678 h 6731"/>
              <a:gd name="T46" fmla="*/ 5736 w 6127"/>
              <a:gd name="T47" fmla="*/ 2350 h 6731"/>
              <a:gd name="T48" fmla="*/ 3414 w 6127"/>
              <a:gd name="T49" fmla="*/ 26 h 6731"/>
              <a:gd name="T50" fmla="*/ 3262 w 6127"/>
              <a:gd name="T51" fmla="*/ 7 h 6731"/>
              <a:gd name="T52" fmla="*/ 2936 w 6127"/>
              <a:gd name="T53" fmla="*/ 239 h 6731"/>
              <a:gd name="T54" fmla="*/ 2374 w 6127"/>
              <a:gd name="T55" fmla="*/ 732 h 6731"/>
              <a:gd name="T56" fmla="*/ 2234 w 6127"/>
              <a:gd name="T57" fmla="*/ 931 h 6731"/>
              <a:gd name="T58" fmla="*/ 2238 w 6127"/>
              <a:gd name="T59" fmla="*/ 1017 h 6731"/>
              <a:gd name="T60" fmla="*/ 2405 w 6127"/>
              <a:gd name="T61" fmla="*/ 1118 h 6731"/>
              <a:gd name="T62" fmla="*/ 2768 w 6127"/>
              <a:gd name="T63" fmla="*/ 1259 h 6731"/>
              <a:gd name="T64" fmla="*/ 3012 w 6127"/>
              <a:gd name="T65" fmla="*/ 1409 h 6731"/>
              <a:gd name="T66" fmla="*/ 3180 w 6127"/>
              <a:gd name="T67" fmla="*/ 1599 h 6731"/>
              <a:gd name="T68" fmla="*/ 3273 w 6127"/>
              <a:gd name="T69" fmla="*/ 1832 h 6731"/>
              <a:gd name="T70" fmla="*/ 3297 w 6127"/>
              <a:gd name="T71" fmla="*/ 2065 h 6731"/>
              <a:gd name="T72" fmla="*/ 3252 w 6127"/>
              <a:gd name="T73" fmla="*/ 2318 h 6731"/>
              <a:gd name="T74" fmla="*/ 3134 w 6127"/>
              <a:gd name="T75" fmla="*/ 2565 h 6731"/>
              <a:gd name="T76" fmla="*/ 2943 w 6127"/>
              <a:gd name="T77" fmla="*/ 2807 h 6731"/>
              <a:gd name="T78" fmla="*/ 2730 w 6127"/>
              <a:gd name="T79" fmla="*/ 2995 h 6731"/>
              <a:gd name="T80" fmla="*/ 2484 w 6127"/>
              <a:gd name="T81" fmla="*/ 3138 h 6731"/>
              <a:gd name="T82" fmla="*/ 2233 w 6127"/>
              <a:gd name="T83" fmla="*/ 3207 h 6731"/>
              <a:gd name="T84" fmla="*/ 2003 w 6127"/>
              <a:gd name="T85" fmla="*/ 3206 h 6731"/>
              <a:gd name="T86" fmla="*/ 1755 w 6127"/>
              <a:gd name="T87" fmla="*/ 3135 h 6731"/>
              <a:gd name="T88" fmla="*/ 1551 w 6127"/>
              <a:gd name="T89" fmla="*/ 2993 h 6731"/>
              <a:gd name="T90" fmla="*/ 1388 w 6127"/>
              <a:gd name="T91" fmla="*/ 2774 h 6731"/>
              <a:gd name="T92" fmla="*/ 1244 w 6127"/>
              <a:gd name="T93" fmla="*/ 2435 h 6731"/>
              <a:gd name="T94" fmla="*/ 1132 w 6127"/>
              <a:gd name="T95" fmla="*/ 2186 h 6731"/>
              <a:gd name="T96" fmla="*/ 1033 w 6127"/>
              <a:gd name="T97" fmla="*/ 2144 h 6731"/>
              <a:gd name="T98" fmla="*/ 856 w 6127"/>
              <a:gd name="T99" fmla="*/ 2230 h 6731"/>
              <a:gd name="T100" fmla="*/ 636 w 6127"/>
              <a:gd name="T101" fmla="*/ 2441 h 6731"/>
              <a:gd name="T102" fmla="*/ 199 w 6127"/>
              <a:gd name="T103" fmla="*/ 3000 h 6731"/>
              <a:gd name="T104" fmla="*/ 0 w 6127"/>
              <a:gd name="T105" fmla="*/ 3324 h 6731"/>
              <a:gd name="T106" fmla="*/ 45 w 6127"/>
              <a:gd name="T107" fmla="*/ 3451 h 6731"/>
              <a:gd name="T108" fmla="*/ 582 w 6127"/>
              <a:gd name="T109" fmla="*/ 3838 h 6731"/>
              <a:gd name="T110" fmla="*/ 1065 w 6127"/>
              <a:gd name="T111" fmla="*/ 4244 h 6731"/>
              <a:gd name="T112" fmla="*/ 1274 w 6127"/>
              <a:gd name="T113" fmla="*/ 4503 h 6731"/>
              <a:gd name="T114" fmla="*/ 1365 w 6127"/>
              <a:gd name="T115" fmla="*/ 4727 h 6731"/>
              <a:gd name="T116" fmla="*/ 1362 w 6127"/>
              <a:gd name="T117" fmla="*/ 4986 h 6731"/>
              <a:gd name="T118" fmla="*/ 1274 w 6127"/>
              <a:gd name="T119" fmla="*/ 5167 h 6731"/>
              <a:gd name="T120" fmla="*/ 1117 w 6127"/>
              <a:gd name="T121" fmla="*/ 5307 h 6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127" h="6731">
                <a:moveTo>
                  <a:pt x="806" y="5445"/>
                </a:moveTo>
                <a:lnTo>
                  <a:pt x="806" y="5445"/>
                </a:lnTo>
                <a:lnTo>
                  <a:pt x="709" y="5480"/>
                </a:lnTo>
                <a:lnTo>
                  <a:pt x="662" y="5498"/>
                </a:lnTo>
                <a:lnTo>
                  <a:pt x="614" y="5518"/>
                </a:lnTo>
                <a:lnTo>
                  <a:pt x="614" y="5518"/>
                </a:lnTo>
                <a:lnTo>
                  <a:pt x="573" y="5537"/>
                </a:lnTo>
                <a:lnTo>
                  <a:pt x="534" y="5558"/>
                </a:lnTo>
                <a:lnTo>
                  <a:pt x="500" y="5577"/>
                </a:lnTo>
                <a:lnTo>
                  <a:pt x="469" y="5597"/>
                </a:lnTo>
                <a:lnTo>
                  <a:pt x="442" y="5618"/>
                </a:lnTo>
                <a:lnTo>
                  <a:pt x="418" y="5639"/>
                </a:lnTo>
                <a:lnTo>
                  <a:pt x="397" y="5660"/>
                </a:lnTo>
                <a:lnTo>
                  <a:pt x="379" y="5682"/>
                </a:lnTo>
                <a:lnTo>
                  <a:pt x="363" y="5704"/>
                </a:lnTo>
                <a:lnTo>
                  <a:pt x="350" y="5727"/>
                </a:lnTo>
                <a:lnTo>
                  <a:pt x="339" y="5750"/>
                </a:lnTo>
                <a:lnTo>
                  <a:pt x="329" y="5775"/>
                </a:lnTo>
                <a:lnTo>
                  <a:pt x="323" y="5800"/>
                </a:lnTo>
                <a:lnTo>
                  <a:pt x="316" y="5826"/>
                </a:lnTo>
                <a:lnTo>
                  <a:pt x="312" y="5852"/>
                </a:lnTo>
                <a:lnTo>
                  <a:pt x="308" y="5880"/>
                </a:lnTo>
                <a:lnTo>
                  <a:pt x="308" y="5880"/>
                </a:lnTo>
                <a:lnTo>
                  <a:pt x="306" y="5912"/>
                </a:lnTo>
                <a:lnTo>
                  <a:pt x="306" y="5945"/>
                </a:lnTo>
                <a:lnTo>
                  <a:pt x="310" y="5977"/>
                </a:lnTo>
                <a:lnTo>
                  <a:pt x="315" y="6011"/>
                </a:lnTo>
                <a:lnTo>
                  <a:pt x="323" y="6044"/>
                </a:lnTo>
                <a:lnTo>
                  <a:pt x="332" y="6077"/>
                </a:lnTo>
                <a:lnTo>
                  <a:pt x="344" y="6112"/>
                </a:lnTo>
                <a:lnTo>
                  <a:pt x="359" y="6145"/>
                </a:lnTo>
                <a:lnTo>
                  <a:pt x="377" y="6179"/>
                </a:lnTo>
                <a:lnTo>
                  <a:pt x="396" y="6212"/>
                </a:lnTo>
                <a:lnTo>
                  <a:pt x="418" y="6247"/>
                </a:lnTo>
                <a:lnTo>
                  <a:pt x="442" y="6282"/>
                </a:lnTo>
                <a:lnTo>
                  <a:pt x="469" y="6316"/>
                </a:lnTo>
                <a:lnTo>
                  <a:pt x="498" y="6351"/>
                </a:lnTo>
                <a:lnTo>
                  <a:pt x="530" y="6386"/>
                </a:lnTo>
                <a:lnTo>
                  <a:pt x="563" y="6420"/>
                </a:lnTo>
                <a:lnTo>
                  <a:pt x="563" y="6420"/>
                </a:lnTo>
                <a:lnTo>
                  <a:pt x="598" y="6454"/>
                </a:lnTo>
                <a:lnTo>
                  <a:pt x="632" y="6485"/>
                </a:lnTo>
                <a:lnTo>
                  <a:pt x="667" y="6515"/>
                </a:lnTo>
                <a:lnTo>
                  <a:pt x="702" y="6541"/>
                </a:lnTo>
                <a:lnTo>
                  <a:pt x="735" y="6566"/>
                </a:lnTo>
                <a:lnTo>
                  <a:pt x="770" y="6587"/>
                </a:lnTo>
                <a:lnTo>
                  <a:pt x="805" y="6607"/>
                </a:lnTo>
                <a:lnTo>
                  <a:pt x="838" y="6624"/>
                </a:lnTo>
                <a:lnTo>
                  <a:pt x="872" y="6638"/>
                </a:lnTo>
                <a:lnTo>
                  <a:pt x="906" y="6651"/>
                </a:lnTo>
                <a:lnTo>
                  <a:pt x="939" y="6661"/>
                </a:lnTo>
                <a:lnTo>
                  <a:pt x="973" y="6669"/>
                </a:lnTo>
                <a:lnTo>
                  <a:pt x="1005" y="6674"/>
                </a:lnTo>
                <a:lnTo>
                  <a:pt x="1038" y="6676"/>
                </a:lnTo>
                <a:lnTo>
                  <a:pt x="1071" y="6677"/>
                </a:lnTo>
                <a:lnTo>
                  <a:pt x="1104" y="6675"/>
                </a:lnTo>
                <a:lnTo>
                  <a:pt x="1104" y="6675"/>
                </a:lnTo>
                <a:lnTo>
                  <a:pt x="1131" y="6672"/>
                </a:lnTo>
                <a:lnTo>
                  <a:pt x="1158" y="6666"/>
                </a:lnTo>
                <a:lnTo>
                  <a:pt x="1184" y="6661"/>
                </a:lnTo>
                <a:lnTo>
                  <a:pt x="1209" y="6653"/>
                </a:lnTo>
                <a:lnTo>
                  <a:pt x="1233" y="6645"/>
                </a:lnTo>
                <a:lnTo>
                  <a:pt x="1257" y="6634"/>
                </a:lnTo>
                <a:lnTo>
                  <a:pt x="1279" y="6620"/>
                </a:lnTo>
                <a:lnTo>
                  <a:pt x="1301" y="6605"/>
                </a:lnTo>
                <a:lnTo>
                  <a:pt x="1324" y="6586"/>
                </a:lnTo>
                <a:lnTo>
                  <a:pt x="1344" y="6566"/>
                </a:lnTo>
                <a:lnTo>
                  <a:pt x="1365" y="6541"/>
                </a:lnTo>
                <a:lnTo>
                  <a:pt x="1386" y="6514"/>
                </a:lnTo>
                <a:lnTo>
                  <a:pt x="1406" y="6483"/>
                </a:lnTo>
                <a:lnTo>
                  <a:pt x="1426" y="6449"/>
                </a:lnTo>
                <a:lnTo>
                  <a:pt x="1445" y="6411"/>
                </a:lnTo>
                <a:lnTo>
                  <a:pt x="1465" y="6368"/>
                </a:lnTo>
                <a:lnTo>
                  <a:pt x="1465" y="6368"/>
                </a:lnTo>
                <a:lnTo>
                  <a:pt x="1484" y="6322"/>
                </a:lnTo>
                <a:lnTo>
                  <a:pt x="1504" y="6274"/>
                </a:lnTo>
                <a:lnTo>
                  <a:pt x="1538" y="6178"/>
                </a:lnTo>
                <a:lnTo>
                  <a:pt x="1538" y="6178"/>
                </a:lnTo>
                <a:lnTo>
                  <a:pt x="1569" y="6095"/>
                </a:lnTo>
                <a:lnTo>
                  <a:pt x="1585" y="6053"/>
                </a:lnTo>
                <a:lnTo>
                  <a:pt x="1602" y="6011"/>
                </a:lnTo>
                <a:lnTo>
                  <a:pt x="1622" y="5969"/>
                </a:lnTo>
                <a:lnTo>
                  <a:pt x="1642" y="5926"/>
                </a:lnTo>
                <a:lnTo>
                  <a:pt x="1665" y="5886"/>
                </a:lnTo>
                <a:lnTo>
                  <a:pt x="1677" y="5866"/>
                </a:lnTo>
                <a:lnTo>
                  <a:pt x="1690" y="5846"/>
                </a:lnTo>
                <a:lnTo>
                  <a:pt x="1703" y="5828"/>
                </a:lnTo>
                <a:lnTo>
                  <a:pt x="1717" y="5809"/>
                </a:lnTo>
                <a:lnTo>
                  <a:pt x="1731" y="5791"/>
                </a:lnTo>
                <a:lnTo>
                  <a:pt x="1746" y="5774"/>
                </a:lnTo>
                <a:lnTo>
                  <a:pt x="1763" y="5756"/>
                </a:lnTo>
                <a:lnTo>
                  <a:pt x="1780" y="5740"/>
                </a:lnTo>
                <a:lnTo>
                  <a:pt x="1797" y="5724"/>
                </a:lnTo>
                <a:lnTo>
                  <a:pt x="1816" y="5710"/>
                </a:lnTo>
                <a:lnTo>
                  <a:pt x="1835" y="5695"/>
                </a:lnTo>
                <a:lnTo>
                  <a:pt x="1856" y="5682"/>
                </a:lnTo>
                <a:lnTo>
                  <a:pt x="1876" y="5670"/>
                </a:lnTo>
                <a:lnTo>
                  <a:pt x="1899" y="5658"/>
                </a:lnTo>
                <a:lnTo>
                  <a:pt x="1922" y="5647"/>
                </a:lnTo>
                <a:lnTo>
                  <a:pt x="1946" y="5637"/>
                </a:lnTo>
                <a:lnTo>
                  <a:pt x="1972" y="5628"/>
                </a:lnTo>
                <a:lnTo>
                  <a:pt x="1998" y="5621"/>
                </a:lnTo>
                <a:lnTo>
                  <a:pt x="1998" y="5621"/>
                </a:lnTo>
                <a:lnTo>
                  <a:pt x="2028" y="5614"/>
                </a:lnTo>
                <a:lnTo>
                  <a:pt x="2058" y="5610"/>
                </a:lnTo>
                <a:lnTo>
                  <a:pt x="2089" y="5607"/>
                </a:lnTo>
                <a:lnTo>
                  <a:pt x="2118" y="5606"/>
                </a:lnTo>
                <a:lnTo>
                  <a:pt x="2147" y="5607"/>
                </a:lnTo>
                <a:lnTo>
                  <a:pt x="2175" y="5609"/>
                </a:lnTo>
                <a:lnTo>
                  <a:pt x="2204" y="5612"/>
                </a:lnTo>
                <a:lnTo>
                  <a:pt x="2232" y="5618"/>
                </a:lnTo>
                <a:lnTo>
                  <a:pt x="2259" y="5624"/>
                </a:lnTo>
                <a:lnTo>
                  <a:pt x="2286" y="5632"/>
                </a:lnTo>
                <a:lnTo>
                  <a:pt x="2312" y="5640"/>
                </a:lnTo>
                <a:lnTo>
                  <a:pt x="2338" y="5651"/>
                </a:lnTo>
                <a:lnTo>
                  <a:pt x="2363" y="5662"/>
                </a:lnTo>
                <a:lnTo>
                  <a:pt x="2388" y="5673"/>
                </a:lnTo>
                <a:lnTo>
                  <a:pt x="2412" y="5686"/>
                </a:lnTo>
                <a:lnTo>
                  <a:pt x="2435" y="5699"/>
                </a:lnTo>
                <a:lnTo>
                  <a:pt x="2458" y="5712"/>
                </a:lnTo>
                <a:lnTo>
                  <a:pt x="2480" y="5726"/>
                </a:lnTo>
                <a:lnTo>
                  <a:pt x="2521" y="5755"/>
                </a:lnTo>
                <a:lnTo>
                  <a:pt x="2559" y="5783"/>
                </a:lnTo>
                <a:lnTo>
                  <a:pt x="2595" y="5813"/>
                </a:lnTo>
                <a:lnTo>
                  <a:pt x="2626" y="5840"/>
                </a:lnTo>
                <a:lnTo>
                  <a:pt x="2653" y="5866"/>
                </a:lnTo>
                <a:lnTo>
                  <a:pt x="2697" y="5908"/>
                </a:lnTo>
                <a:lnTo>
                  <a:pt x="2697" y="5908"/>
                </a:lnTo>
                <a:lnTo>
                  <a:pt x="2743" y="5956"/>
                </a:lnTo>
                <a:lnTo>
                  <a:pt x="2803" y="6021"/>
                </a:lnTo>
                <a:lnTo>
                  <a:pt x="2873" y="6099"/>
                </a:lnTo>
                <a:lnTo>
                  <a:pt x="2953" y="6191"/>
                </a:lnTo>
                <a:lnTo>
                  <a:pt x="3040" y="6294"/>
                </a:lnTo>
                <a:lnTo>
                  <a:pt x="3133" y="6406"/>
                </a:lnTo>
                <a:lnTo>
                  <a:pt x="3229" y="6526"/>
                </a:lnTo>
                <a:lnTo>
                  <a:pt x="3277" y="6588"/>
                </a:lnTo>
                <a:lnTo>
                  <a:pt x="3326" y="6652"/>
                </a:lnTo>
                <a:lnTo>
                  <a:pt x="3326" y="6652"/>
                </a:lnTo>
                <a:lnTo>
                  <a:pt x="3340" y="6670"/>
                </a:lnTo>
                <a:lnTo>
                  <a:pt x="3356" y="6685"/>
                </a:lnTo>
                <a:lnTo>
                  <a:pt x="3374" y="6698"/>
                </a:lnTo>
                <a:lnTo>
                  <a:pt x="3391" y="6709"/>
                </a:lnTo>
                <a:lnTo>
                  <a:pt x="3411" y="6717"/>
                </a:lnTo>
                <a:lnTo>
                  <a:pt x="3430" y="6724"/>
                </a:lnTo>
                <a:lnTo>
                  <a:pt x="3451" y="6728"/>
                </a:lnTo>
                <a:lnTo>
                  <a:pt x="3471" y="6731"/>
                </a:lnTo>
                <a:lnTo>
                  <a:pt x="3492" y="6731"/>
                </a:lnTo>
                <a:lnTo>
                  <a:pt x="3512" y="6729"/>
                </a:lnTo>
                <a:lnTo>
                  <a:pt x="3532" y="6726"/>
                </a:lnTo>
                <a:lnTo>
                  <a:pt x="3553" y="6720"/>
                </a:lnTo>
                <a:lnTo>
                  <a:pt x="3572" y="6712"/>
                </a:lnTo>
                <a:lnTo>
                  <a:pt x="3590" y="6701"/>
                </a:lnTo>
                <a:lnTo>
                  <a:pt x="3608" y="6688"/>
                </a:lnTo>
                <a:lnTo>
                  <a:pt x="3625" y="6674"/>
                </a:lnTo>
                <a:lnTo>
                  <a:pt x="5617" y="4683"/>
                </a:lnTo>
                <a:lnTo>
                  <a:pt x="5617" y="4683"/>
                </a:lnTo>
                <a:lnTo>
                  <a:pt x="5648" y="4650"/>
                </a:lnTo>
                <a:lnTo>
                  <a:pt x="5678" y="4617"/>
                </a:lnTo>
                <a:lnTo>
                  <a:pt x="5708" y="4584"/>
                </a:lnTo>
                <a:lnTo>
                  <a:pt x="5736" y="4550"/>
                </a:lnTo>
                <a:lnTo>
                  <a:pt x="5763" y="4516"/>
                </a:lnTo>
                <a:lnTo>
                  <a:pt x="5790" y="4480"/>
                </a:lnTo>
                <a:lnTo>
                  <a:pt x="5815" y="4445"/>
                </a:lnTo>
                <a:lnTo>
                  <a:pt x="5840" y="4408"/>
                </a:lnTo>
                <a:lnTo>
                  <a:pt x="5863" y="4373"/>
                </a:lnTo>
                <a:lnTo>
                  <a:pt x="5885" y="4336"/>
                </a:lnTo>
                <a:lnTo>
                  <a:pt x="5907" y="4298"/>
                </a:lnTo>
                <a:lnTo>
                  <a:pt x="5928" y="4260"/>
                </a:lnTo>
                <a:lnTo>
                  <a:pt x="5947" y="4222"/>
                </a:lnTo>
                <a:lnTo>
                  <a:pt x="5966" y="4184"/>
                </a:lnTo>
                <a:lnTo>
                  <a:pt x="5983" y="4145"/>
                </a:lnTo>
                <a:lnTo>
                  <a:pt x="5999" y="4106"/>
                </a:lnTo>
                <a:lnTo>
                  <a:pt x="6014" y="4066"/>
                </a:lnTo>
                <a:lnTo>
                  <a:pt x="6028" y="4027"/>
                </a:lnTo>
                <a:lnTo>
                  <a:pt x="6042" y="3987"/>
                </a:lnTo>
                <a:lnTo>
                  <a:pt x="6054" y="3946"/>
                </a:lnTo>
                <a:lnTo>
                  <a:pt x="6066" y="3906"/>
                </a:lnTo>
                <a:lnTo>
                  <a:pt x="6077" y="3864"/>
                </a:lnTo>
                <a:lnTo>
                  <a:pt x="6086" y="3824"/>
                </a:lnTo>
                <a:lnTo>
                  <a:pt x="6094" y="3783"/>
                </a:lnTo>
                <a:lnTo>
                  <a:pt x="6102" y="3742"/>
                </a:lnTo>
                <a:lnTo>
                  <a:pt x="6109" y="3700"/>
                </a:lnTo>
                <a:lnTo>
                  <a:pt x="6114" y="3659"/>
                </a:lnTo>
                <a:lnTo>
                  <a:pt x="6118" y="3617"/>
                </a:lnTo>
                <a:lnTo>
                  <a:pt x="6123" y="3575"/>
                </a:lnTo>
                <a:lnTo>
                  <a:pt x="6125" y="3534"/>
                </a:lnTo>
                <a:lnTo>
                  <a:pt x="6126" y="3492"/>
                </a:lnTo>
                <a:lnTo>
                  <a:pt x="6127" y="3449"/>
                </a:lnTo>
                <a:lnTo>
                  <a:pt x="6126" y="3408"/>
                </a:lnTo>
                <a:lnTo>
                  <a:pt x="6125" y="3366"/>
                </a:lnTo>
                <a:lnTo>
                  <a:pt x="6123" y="3325"/>
                </a:lnTo>
                <a:lnTo>
                  <a:pt x="6118" y="3283"/>
                </a:lnTo>
                <a:lnTo>
                  <a:pt x="6114" y="3241"/>
                </a:lnTo>
                <a:lnTo>
                  <a:pt x="6109" y="3200"/>
                </a:lnTo>
                <a:lnTo>
                  <a:pt x="6102" y="3158"/>
                </a:lnTo>
                <a:lnTo>
                  <a:pt x="6094" y="3117"/>
                </a:lnTo>
                <a:lnTo>
                  <a:pt x="6086" y="3076"/>
                </a:lnTo>
                <a:lnTo>
                  <a:pt x="6077" y="3036"/>
                </a:lnTo>
                <a:lnTo>
                  <a:pt x="6066" y="2994"/>
                </a:lnTo>
                <a:lnTo>
                  <a:pt x="6054" y="2954"/>
                </a:lnTo>
                <a:lnTo>
                  <a:pt x="6042" y="2913"/>
                </a:lnTo>
                <a:lnTo>
                  <a:pt x="6028" y="2873"/>
                </a:lnTo>
                <a:lnTo>
                  <a:pt x="6014" y="2834"/>
                </a:lnTo>
                <a:lnTo>
                  <a:pt x="5999" y="2794"/>
                </a:lnTo>
                <a:lnTo>
                  <a:pt x="5983" y="2755"/>
                </a:lnTo>
                <a:lnTo>
                  <a:pt x="5966" y="2716"/>
                </a:lnTo>
                <a:lnTo>
                  <a:pt x="5947" y="2678"/>
                </a:lnTo>
                <a:lnTo>
                  <a:pt x="5928" y="2640"/>
                </a:lnTo>
                <a:lnTo>
                  <a:pt x="5907" y="2602"/>
                </a:lnTo>
                <a:lnTo>
                  <a:pt x="5885" y="2564"/>
                </a:lnTo>
                <a:lnTo>
                  <a:pt x="5863" y="2527"/>
                </a:lnTo>
                <a:lnTo>
                  <a:pt x="5840" y="2492"/>
                </a:lnTo>
                <a:lnTo>
                  <a:pt x="5815" y="2455"/>
                </a:lnTo>
                <a:lnTo>
                  <a:pt x="5790" y="2420"/>
                </a:lnTo>
                <a:lnTo>
                  <a:pt x="5763" y="2384"/>
                </a:lnTo>
                <a:lnTo>
                  <a:pt x="5736" y="2350"/>
                </a:lnTo>
                <a:lnTo>
                  <a:pt x="5708" y="2316"/>
                </a:lnTo>
                <a:lnTo>
                  <a:pt x="5678" y="2283"/>
                </a:lnTo>
                <a:lnTo>
                  <a:pt x="5648" y="2250"/>
                </a:lnTo>
                <a:lnTo>
                  <a:pt x="5617" y="2217"/>
                </a:lnTo>
                <a:lnTo>
                  <a:pt x="3456" y="58"/>
                </a:lnTo>
                <a:lnTo>
                  <a:pt x="3456" y="58"/>
                </a:lnTo>
                <a:lnTo>
                  <a:pt x="3443" y="45"/>
                </a:lnTo>
                <a:lnTo>
                  <a:pt x="3429" y="34"/>
                </a:lnTo>
                <a:lnTo>
                  <a:pt x="3414" y="26"/>
                </a:lnTo>
                <a:lnTo>
                  <a:pt x="3398" y="18"/>
                </a:lnTo>
                <a:lnTo>
                  <a:pt x="3381" y="11"/>
                </a:lnTo>
                <a:lnTo>
                  <a:pt x="3365" y="6"/>
                </a:lnTo>
                <a:lnTo>
                  <a:pt x="3348" y="3"/>
                </a:lnTo>
                <a:lnTo>
                  <a:pt x="3330" y="1"/>
                </a:lnTo>
                <a:lnTo>
                  <a:pt x="3314" y="0"/>
                </a:lnTo>
                <a:lnTo>
                  <a:pt x="3297" y="1"/>
                </a:lnTo>
                <a:lnTo>
                  <a:pt x="3280" y="4"/>
                </a:lnTo>
                <a:lnTo>
                  <a:pt x="3262" y="7"/>
                </a:lnTo>
                <a:lnTo>
                  <a:pt x="3246" y="13"/>
                </a:lnTo>
                <a:lnTo>
                  <a:pt x="3230" y="20"/>
                </a:lnTo>
                <a:lnTo>
                  <a:pt x="3213" y="29"/>
                </a:lnTo>
                <a:lnTo>
                  <a:pt x="3198" y="39"/>
                </a:lnTo>
                <a:lnTo>
                  <a:pt x="3198" y="39"/>
                </a:lnTo>
                <a:lnTo>
                  <a:pt x="3131" y="88"/>
                </a:lnTo>
                <a:lnTo>
                  <a:pt x="3064" y="139"/>
                </a:lnTo>
                <a:lnTo>
                  <a:pt x="2999" y="189"/>
                </a:lnTo>
                <a:lnTo>
                  <a:pt x="2936" y="239"/>
                </a:lnTo>
                <a:lnTo>
                  <a:pt x="2874" y="289"/>
                </a:lnTo>
                <a:lnTo>
                  <a:pt x="2815" y="337"/>
                </a:lnTo>
                <a:lnTo>
                  <a:pt x="2704" y="430"/>
                </a:lnTo>
                <a:lnTo>
                  <a:pt x="2606" y="515"/>
                </a:lnTo>
                <a:lnTo>
                  <a:pt x="2521" y="590"/>
                </a:lnTo>
                <a:lnTo>
                  <a:pt x="2453" y="653"/>
                </a:lnTo>
                <a:lnTo>
                  <a:pt x="2404" y="699"/>
                </a:lnTo>
                <a:lnTo>
                  <a:pt x="2404" y="699"/>
                </a:lnTo>
                <a:lnTo>
                  <a:pt x="2374" y="732"/>
                </a:lnTo>
                <a:lnTo>
                  <a:pt x="2347" y="761"/>
                </a:lnTo>
                <a:lnTo>
                  <a:pt x="2323" y="788"/>
                </a:lnTo>
                <a:lnTo>
                  <a:pt x="2302" y="814"/>
                </a:lnTo>
                <a:lnTo>
                  <a:pt x="2284" y="838"/>
                </a:lnTo>
                <a:lnTo>
                  <a:pt x="2270" y="860"/>
                </a:lnTo>
                <a:lnTo>
                  <a:pt x="2258" y="880"/>
                </a:lnTo>
                <a:lnTo>
                  <a:pt x="2247" y="899"/>
                </a:lnTo>
                <a:lnTo>
                  <a:pt x="2239" y="916"/>
                </a:lnTo>
                <a:lnTo>
                  <a:pt x="2234" y="931"/>
                </a:lnTo>
                <a:lnTo>
                  <a:pt x="2230" y="945"/>
                </a:lnTo>
                <a:lnTo>
                  <a:pt x="2227" y="957"/>
                </a:lnTo>
                <a:lnTo>
                  <a:pt x="2226" y="968"/>
                </a:lnTo>
                <a:lnTo>
                  <a:pt x="2226" y="978"/>
                </a:lnTo>
                <a:lnTo>
                  <a:pt x="2226" y="987"/>
                </a:lnTo>
                <a:lnTo>
                  <a:pt x="2228" y="993"/>
                </a:lnTo>
                <a:lnTo>
                  <a:pt x="2228" y="993"/>
                </a:lnTo>
                <a:lnTo>
                  <a:pt x="2232" y="1005"/>
                </a:lnTo>
                <a:lnTo>
                  <a:pt x="2238" y="1017"/>
                </a:lnTo>
                <a:lnTo>
                  <a:pt x="2247" y="1028"/>
                </a:lnTo>
                <a:lnTo>
                  <a:pt x="2257" y="1039"/>
                </a:lnTo>
                <a:lnTo>
                  <a:pt x="2270" y="1048"/>
                </a:lnTo>
                <a:lnTo>
                  <a:pt x="2284" y="1059"/>
                </a:lnTo>
                <a:lnTo>
                  <a:pt x="2300" y="1069"/>
                </a:lnTo>
                <a:lnTo>
                  <a:pt x="2317" y="1079"/>
                </a:lnTo>
                <a:lnTo>
                  <a:pt x="2337" y="1088"/>
                </a:lnTo>
                <a:lnTo>
                  <a:pt x="2359" y="1098"/>
                </a:lnTo>
                <a:lnTo>
                  <a:pt x="2405" y="1118"/>
                </a:lnTo>
                <a:lnTo>
                  <a:pt x="2458" y="1138"/>
                </a:lnTo>
                <a:lnTo>
                  <a:pt x="2517" y="1160"/>
                </a:lnTo>
                <a:lnTo>
                  <a:pt x="2517" y="1160"/>
                </a:lnTo>
                <a:lnTo>
                  <a:pt x="2571" y="1179"/>
                </a:lnTo>
                <a:lnTo>
                  <a:pt x="2625" y="1199"/>
                </a:lnTo>
                <a:lnTo>
                  <a:pt x="2680" y="1221"/>
                </a:lnTo>
                <a:lnTo>
                  <a:pt x="2736" y="1244"/>
                </a:lnTo>
                <a:lnTo>
                  <a:pt x="2736" y="1244"/>
                </a:lnTo>
                <a:lnTo>
                  <a:pt x="2768" y="1259"/>
                </a:lnTo>
                <a:lnTo>
                  <a:pt x="2798" y="1274"/>
                </a:lnTo>
                <a:lnTo>
                  <a:pt x="2829" y="1289"/>
                </a:lnTo>
                <a:lnTo>
                  <a:pt x="2858" y="1305"/>
                </a:lnTo>
                <a:lnTo>
                  <a:pt x="2886" y="1321"/>
                </a:lnTo>
                <a:lnTo>
                  <a:pt x="2913" y="1338"/>
                </a:lnTo>
                <a:lnTo>
                  <a:pt x="2939" y="1355"/>
                </a:lnTo>
                <a:lnTo>
                  <a:pt x="2964" y="1372"/>
                </a:lnTo>
                <a:lnTo>
                  <a:pt x="2989" y="1391"/>
                </a:lnTo>
                <a:lnTo>
                  <a:pt x="3012" y="1409"/>
                </a:lnTo>
                <a:lnTo>
                  <a:pt x="3035" y="1429"/>
                </a:lnTo>
                <a:lnTo>
                  <a:pt x="3055" y="1448"/>
                </a:lnTo>
                <a:lnTo>
                  <a:pt x="3076" y="1468"/>
                </a:lnTo>
                <a:lnTo>
                  <a:pt x="3095" y="1488"/>
                </a:lnTo>
                <a:lnTo>
                  <a:pt x="3114" y="1510"/>
                </a:lnTo>
                <a:lnTo>
                  <a:pt x="3132" y="1532"/>
                </a:lnTo>
                <a:lnTo>
                  <a:pt x="3148" y="1553"/>
                </a:lnTo>
                <a:lnTo>
                  <a:pt x="3165" y="1576"/>
                </a:lnTo>
                <a:lnTo>
                  <a:pt x="3180" y="1599"/>
                </a:lnTo>
                <a:lnTo>
                  <a:pt x="3193" y="1623"/>
                </a:lnTo>
                <a:lnTo>
                  <a:pt x="3207" y="1646"/>
                </a:lnTo>
                <a:lnTo>
                  <a:pt x="3219" y="1671"/>
                </a:lnTo>
                <a:lnTo>
                  <a:pt x="3230" y="1697"/>
                </a:lnTo>
                <a:lnTo>
                  <a:pt x="3240" y="1722"/>
                </a:lnTo>
                <a:lnTo>
                  <a:pt x="3250" y="1749"/>
                </a:lnTo>
                <a:lnTo>
                  <a:pt x="3259" y="1777"/>
                </a:lnTo>
                <a:lnTo>
                  <a:pt x="3267" y="1804"/>
                </a:lnTo>
                <a:lnTo>
                  <a:pt x="3273" y="1832"/>
                </a:lnTo>
                <a:lnTo>
                  <a:pt x="3280" y="1861"/>
                </a:lnTo>
                <a:lnTo>
                  <a:pt x="3285" y="1890"/>
                </a:lnTo>
                <a:lnTo>
                  <a:pt x="3289" y="1921"/>
                </a:lnTo>
                <a:lnTo>
                  <a:pt x="3293" y="1951"/>
                </a:lnTo>
                <a:lnTo>
                  <a:pt x="3293" y="1951"/>
                </a:lnTo>
                <a:lnTo>
                  <a:pt x="3295" y="1979"/>
                </a:lnTo>
                <a:lnTo>
                  <a:pt x="3297" y="2008"/>
                </a:lnTo>
                <a:lnTo>
                  <a:pt x="3297" y="2037"/>
                </a:lnTo>
                <a:lnTo>
                  <a:pt x="3297" y="2065"/>
                </a:lnTo>
                <a:lnTo>
                  <a:pt x="3296" y="2093"/>
                </a:lnTo>
                <a:lnTo>
                  <a:pt x="3294" y="2121"/>
                </a:lnTo>
                <a:lnTo>
                  <a:pt x="3290" y="2149"/>
                </a:lnTo>
                <a:lnTo>
                  <a:pt x="3286" y="2178"/>
                </a:lnTo>
                <a:lnTo>
                  <a:pt x="3282" y="2206"/>
                </a:lnTo>
                <a:lnTo>
                  <a:pt x="3275" y="2234"/>
                </a:lnTo>
                <a:lnTo>
                  <a:pt x="3269" y="2262"/>
                </a:lnTo>
                <a:lnTo>
                  <a:pt x="3261" y="2290"/>
                </a:lnTo>
                <a:lnTo>
                  <a:pt x="3252" y="2318"/>
                </a:lnTo>
                <a:lnTo>
                  <a:pt x="3243" y="2345"/>
                </a:lnTo>
                <a:lnTo>
                  <a:pt x="3233" y="2374"/>
                </a:lnTo>
                <a:lnTo>
                  <a:pt x="3221" y="2402"/>
                </a:lnTo>
                <a:lnTo>
                  <a:pt x="3209" y="2429"/>
                </a:lnTo>
                <a:lnTo>
                  <a:pt x="3196" y="2456"/>
                </a:lnTo>
                <a:lnTo>
                  <a:pt x="3182" y="2484"/>
                </a:lnTo>
                <a:lnTo>
                  <a:pt x="3167" y="2511"/>
                </a:lnTo>
                <a:lnTo>
                  <a:pt x="3151" y="2538"/>
                </a:lnTo>
                <a:lnTo>
                  <a:pt x="3134" y="2565"/>
                </a:lnTo>
                <a:lnTo>
                  <a:pt x="3116" y="2592"/>
                </a:lnTo>
                <a:lnTo>
                  <a:pt x="3097" y="2619"/>
                </a:lnTo>
                <a:lnTo>
                  <a:pt x="3078" y="2647"/>
                </a:lnTo>
                <a:lnTo>
                  <a:pt x="3057" y="2674"/>
                </a:lnTo>
                <a:lnTo>
                  <a:pt x="3037" y="2701"/>
                </a:lnTo>
                <a:lnTo>
                  <a:pt x="3014" y="2727"/>
                </a:lnTo>
                <a:lnTo>
                  <a:pt x="2991" y="2754"/>
                </a:lnTo>
                <a:lnTo>
                  <a:pt x="2967" y="2781"/>
                </a:lnTo>
                <a:lnTo>
                  <a:pt x="2943" y="2807"/>
                </a:lnTo>
                <a:lnTo>
                  <a:pt x="2917" y="2833"/>
                </a:lnTo>
                <a:lnTo>
                  <a:pt x="2917" y="2833"/>
                </a:lnTo>
                <a:lnTo>
                  <a:pt x="2891" y="2859"/>
                </a:lnTo>
                <a:lnTo>
                  <a:pt x="2863" y="2884"/>
                </a:lnTo>
                <a:lnTo>
                  <a:pt x="2837" y="2908"/>
                </a:lnTo>
                <a:lnTo>
                  <a:pt x="2810" y="2932"/>
                </a:lnTo>
                <a:lnTo>
                  <a:pt x="2784" y="2953"/>
                </a:lnTo>
                <a:lnTo>
                  <a:pt x="2757" y="2975"/>
                </a:lnTo>
                <a:lnTo>
                  <a:pt x="2730" y="2995"/>
                </a:lnTo>
                <a:lnTo>
                  <a:pt x="2703" y="3015"/>
                </a:lnTo>
                <a:lnTo>
                  <a:pt x="2676" y="3033"/>
                </a:lnTo>
                <a:lnTo>
                  <a:pt x="2649" y="3051"/>
                </a:lnTo>
                <a:lnTo>
                  <a:pt x="2622" y="3068"/>
                </a:lnTo>
                <a:lnTo>
                  <a:pt x="2595" y="3083"/>
                </a:lnTo>
                <a:lnTo>
                  <a:pt x="2568" y="3098"/>
                </a:lnTo>
                <a:lnTo>
                  <a:pt x="2539" y="3112"/>
                </a:lnTo>
                <a:lnTo>
                  <a:pt x="2512" y="3125"/>
                </a:lnTo>
                <a:lnTo>
                  <a:pt x="2484" y="3138"/>
                </a:lnTo>
                <a:lnTo>
                  <a:pt x="2457" y="3149"/>
                </a:lnTo>
                <a:lnTo>
                  <a:pt x="2429" y="3160"/>
                </a:lnTo>
                <a:lnTo>
                  <a:pt x="2402" y="3170"/>
                </a:lnTo>
                <a:lnTo>
                  <a:pt x="2374" y="3177"/>
                </a:lnTo>
                <a:lnTo>
                  <a:pt x="2346" y="3186"/>
                </a:lnTo>
                <a:lnTo>
                  <a:pt x="2317" y="3193"/>
                </a:lnTo>
                <a:lnTo>
                  <a:pt x="2289" y="3198"/>
                </a:lnTo>
                <a:lnTo>
                  <a:pt x="2261" y="3203"/>
                </a:lnTo>
                <a:lnTo>
                  <a:pt x="2233" y="3207"/>
                </a:lnTo>
                <a:lnTo>
                  <a:pt x="2205" y="3210"/>
                </a:lnTo>
                <a:lnTo>
                  <a:pt x="2176" y="3212"/>
                </a:lnTo>
                <a:lnTo>
                  <a:pt x="2148" y="3213"/>
                </a:lnTo>
                <a:lnTo>
                  <a:pt x="2120" y="3214"/>
                </a:lnTo>
                <a:lnTo>
                  <a:pt x="2091" y="3213"/>
                </a:lnTo>
                <a:lnTo>
                  <a:pt x="2063" y="3212"/>
                </a:lnTo>
                <a:lnTo>
                  <a:pt x="2035" y="3210"/>
                </a:lnTo>
                <a:lnTo>
                  <a:pt x="2035" y="3210"/>
                </a:lnTo>
                <a:lnTo>
                  <a:pt x="2003" y="3206"/>
                </a:lnTo>
                <a:lnTo>
                  <a:pt x="1974" y="3201"/>
                </a:lnTo>
                <a:lnTo>
                  <a:pt x="1945" y="3196"/>
                </a:lnTo>
                <a:lnTo>
                  <a:pt x="1915" y="3190"/>
                </a:lnTo>
                <a:lnTo>
                  <a:pt x="1887" y="3183"/>
                </a:lnTo>
                <a:lnTo>
                  <a:pt x="1860" y="3175"/>
                </a:lnTo>
                <a:lnTo>
                  <a:pt x="1833" y="3167"/>
                </a:lnTo>
                <a:lnTo>
                  <a:pt x="1806" y="3157"/>
                </a:lnTo>
                <a:lnTo>
                  <a:pt x="1780" y="3147"/>
                </a:lnTo>
                <a:lnTo>
                  <a:pt x="1755" y="3135"/>
                </a:lnTo>
                <a:lnTo>
                  <a:pt x="1730" y="3123"/>
                </a:lnTo>
                <a:lnTo>
                  <a:pt x="1706" y="3110"/>
                </a:lnTo>
                <a:lnTo>
                  <a:pt x="1682" y="3096"/>
                </a:lnTo>
                <a:lnTo>
                  <a:pt x="1659" y="3081"/>
                </a:lnTo>
                <a:lnTo>
                  <a:pt x="1637" y="3066"/>
                </a:lnTo>
                <a:lnTo>
                  <a:pt x="1614" y="3049"/>
                </a:lnTo>
                <a:lnTo>
                  <a:pt x="1592" y="3031"/>
                </a:lnTo>
                <a:lnTo>
                  <a:pt x="1572" y="3013"/>
                </a:lnTo>
                <a:lnTo>
                  <a:pt x="1551" y="2993"/>
                </a:lnTo>
                <a:lnTo>
                  <a:pt x="1531" y="2973"/>
                </a:lnTo>
                <a:lnTo>
                  <a:pt x="1511" y="2951"/>
                </a:lnTo>
                <a:lnTo>
                  <a:pt x="1493" y="2928"/>
                </a:lnTo>
                <a:lnTo>
                  <a:pt x="1474" y="2906"/>
                </a:lnTo>
                <a:lnTo>
                  <a:pt x="1456" y="2882"/>
                </a:lnTo>
                <a:lnTo>
                  <a:pt x="1439" y="2856"/>
                </a:lnTo>
                <a:lnTo>
                  <a:pt x="1421" y="2830"/>
                </a:lnTo>
                <a:lnTo>
                  <a:pt x="1404" y="2803"/>
                </a:lnTo>
                <a:lnTo>
                  <a:pt x="1388" y="2774"/>
                </a:lnTo>
                <a:lnTo>
                  <a:pt x="1373" y="2745"/>
                </a:lnTo>
                <a:lnTo>
                  <a:pt x="1357" y="2716"/>
                </a:lnTo>
                <a:lnTo>
                  <a:pt x="1342" y="2684"/>
                </a:lnTo>
                <a:lnTo>
                  <a:pt x="1327" y="2653"/>
                </a:lnTo>
                <a:lnTo>
                  <a:pt x="1327" y="2653"/>
                </a:lnTo>
                <a:lnTo>
                  <a:pt x="1304" y="2597"/>
                </a:lnTo>
                <a:lnTo>
                  <a:pt x="1283" y="2543"/>
                </a:lnTo>
                <a:lnTo>
                  <a:pt x="1263" y="2488"/>
                </a:lnTo>
                <a:lnTo>
                  <a:pt x="1244" y="2435"/>
                </a:lnTo>
                <a:lnTo>
                  <a:pt x="1244" y="2435"/>
                </a:lnTo>
                <a:lnTo>
                  <a:pt x="1222" y="2377"/>
                </a:lnTo>
                <a:lnTo>
                  <a:pt x="1201" y="2323"/>
                </a:lnTo>
                <a:lnTo>
                  <a:pt x="1182" y="2275"/>
                </a:lnTo>
                <a:lnTo>
                  <a:pt x="1172" y="2254"/>
                </a:lnTo>
                <a:lnTo>
                  <a:pt x="1162" y="2235"/>
                </a:lnTo>
                <a:lnTo>
                  <a:pt x="1153" y="2216"/>
                </a:lnTo>
                <a:lnTo>
                  <a:pt x="1142" y="2200"/>
                </a:lnTo>
                <a:lnTo>
                  <a:pt x="1132" y="2186"/>
                </a:lnTo>
                <a:lnTo>
                  <a:pt x="1121" y="2174"/>
                </a:lnTo>
                <a:lnTo>
                  <a:pt x="1110" y="2163"/>
                </a:lnTo>
                <a:lnTo>
                  <a:pt x="1099" y="2156"/>
                </a:lnTo>
                <a:lnTo>
                  <a:pt x="1089" y="2149"/>
                </a:lnTo>
                <a:lnTo>
                  <a:pt x="1077" y="2145"/>
                </a:lnTo>
                <a:lnTo>
                  <a:pt x="1077" y="2145"/>
                </a:lnTo>
                <a:lnTo>
                  <a:pt x="1064" y="2143"/>
                </a:lnTo>
                <a:lnTo>
                  <a:pt x="1050" y="2142"/>
                </a:lnTo>
                <a:lnTo>
                  <a:pt x="1033" y="2144"/>
                </a:lnTo>
                <a:lnTo>
                  <a:pt x="1017" y="2146"/>
                </a:lnTo>
                <a:lnTo>
                  <a:pt x="1000" y="2151"/>
                </a:lnTo>
                <a:lnTo>
                  <a:pt x="981" y="2158"/>
                </a:lnTo>
                <a:lnTo>
                  <a:pt x="962" y="2165"/>
                </a:lnTo>
                <a:lnTo>
                  <a:pt x="942" y="2175"/>
                </a:lnTo>
                <a:lnTo>
                  <a:pt x="922" y="2187"/>
                </a:lnTo>
                <a:lnTo>
                  <a:pt x="900" y="2200"/>
                </a:lnTo>
                <a:lnTo>
                  <a:pt x="878" y="2214"/>
                </a:lnTo>
                <a:lnTo>
                  <a:pt x="856" y="2230"/>
                </a:lnTo>
                <a:lnTo>
                  <a:pt x="832" y="2249"/>
                </a:lnTo>
                <a:lnTo>
                  <a:pt x="808" y="2267"/>
                </a:lnTo>
                <a:lnTo>
                  <a:pt x="784" y="2288"/>
                </a:lnTo>
                <a:lnTo>
                  <a:pt x="759" y="2310"/>
                </a:lnTo>
                <a:lnTo>
                  <a:pt x="759" y="2310"/>
                </a:lnTo>
                <a:lnTo>
                  <a:pt x="734" y="2335"/>
                </a:lnTo>
                <a:lnTo>
                  <a:pt x="705" y="2365"/>
                </a:lnTo>
                <a:lnTo>
                  <a:pt x="671" y="2400"/>
                </a:lnTo>
                <a:lnTo>
                  <a:pt x="636" y="2441"/>
                </a:lnTo>
                <a:lnTo>
                  <a:pt x="597" y="2485"/>
                </a:lnTo>
                <a:lnTo>
                  <a:pt x="554" y="2535"/>
                </a:lnTo>
                <a:lnTo>
                  <a:pt x="509" y="2590"/>
                </a:lnTo>
                <a:lnTo>
                  <a:pt x="462" y="2649"/>
                </a:lnTo>
                <a:lnTo>
                  <a:pt x="413" y="2712"/>
                </a:lnTo>
                <a:lnTo>
                  <a:pt x="362" y="2779"/>
                </a:lnTo>
                <a:lnTo>
                  <a:pt x="308" y="2849"/>
                </a:lnTo>
                <a:lnTo>
                  <a:pt x="254" y="2923"/>
                </a:lnTo>
                <a:lnTo>
                  <a:pt x="199" y="3000"/>
                </a:lnTo>
                <a:lnTo>
                  <a:pt x="142" y="3081"/>
                </a:lnTo>
                <a:lnTo>
                  <a:pt x="84" y="3164"/>
                </a:lnTo>
                <a:lnTo>
                  <a:pt x="26" y="3250"/>
                </a:lnTo>
                <a:lnTo>
                  <a:pt x="26" y="3250"/>
                </a:lnTo>
                <a:lnTo>
                  <a:pt x="18" y="3264"/>
                </a:lnTo>
                <a:lnTo>
                  <a:pt x="11" y="3278"/>
                </a:lnTo>
                <a:lnTo>
                  <a:pt x="6" y="3293"/>
                </a:lnTo>
                <a:lnTo>
                  <a:pt x="2" y="3309"/>
                </a:lnTo>
                <a:lnTo>
                  <a:pt x="0" y="3324"/>
                </a:lnTo>
                <a:lnTo>
                  <a:pt x="0" y="3339"/>
                </a:lnTo>
                <a:lnTo>
                  <a:pt x="1" y="3354"/>
                </a:lnTo>
                <a:lnTo>
                  <a:pt x="3" y="3369"/>
                </a:lnTo>
                <a:lnTo>
                  <a:pt x="6" y="3384"/>
                </a:lnTo>
                <a:lnTo>
                  <a:pt x="12" y="3399"/>
                </a:lnTo>
                <a:lnTo>
                  <a:pt x="18" y="3413"/>
                </a:lnTo>
                <a:lnTo>
                  <a:pt x="26" y="3426"/>
                </a:lnTo>
                <a:lnTo>
                  <a:pt x="35" y="3439"/>
                </a:lnTo>
                <a:lnTo>
                  <a:pt x="45" y="3451"/>
                </a:lnTo>
                <a:lnTo>
                  <a:pt x="57" y="3461"/>
                </a:lnTo>
                <a:lnTo>
                  <a:pt x="70" y="3471"/>
                </a:lnTo>
                <a:lnTo>
                  <a:pt x="70" y="3471"/>
                </a:lnTo>
                <a:lnTo>
                  <a:pt x="163" y="3534"/>
                </a:lnTo>
                <a:lnTo>
                  <a:pt x="253" y="3597"/>
                </a:lnTo>
                <a:lnTo>
                  <a:pt x="341" y="3660"/>
                </a:lnTo>
                <a:lnTo>
                  <a:pt x="424" y="3720"/>
                </a:lnTo>
                <a:lnTo>
                  <a:pt x="505" y="3781"/>
                </a:lnTo>
                <a:lnTo>
                  <a:pt x="582" y="3838"/>
                </a:lnTo>
                <a:lnTo>
                  <a:pt x="654" y="3895"/>
                </a:lnTo>
                <a:lnTo>
                  <a:pt x="722" y="3949"/>
                </a:lnTo>
                <a:lnTo>
                  <a:pt x="786" y="4001"/>
                </a:lnTo>
                <a:lnTo>
                  <a:pt x="846" y="4050"/>
                </a:lnTo>
                <a:lnTo>
                  <a:pt x="900" y="4096"/>
                </a:lnTo>
                <a:lnTo>
                  <a:pt x="949" y="4139"/>
                </a:lnTo>
                <a:lnTo>
                  <a:pt x="993" y="4178"/>
                </a:lnTo>
                <a:lnTo>
                  <a:pt x="1032" y="4213"/>
                </a:lnTo>
                <a:lnTo>
                  <a:pt x="1065" y="4244"/>
                </a:lnTo>
                <a:lnTo>
                  <a:pt x="1092" y="4270"/>
                </a:lnTo>
                <a:lnTo>
                  <a:pt x="1092" y="4270"/>
                </a:lnTo>
                <a:lnTo>
                  <a:pt x="1114" y="4292"/>
                </a:lnTo>
                <a:lnTo>
                  <a:pt x="1138" y="4318"/>
                </a:lnTo>
                <a:lnTo>
                  <a:pt x="1164" y="4349"/>
                </a:lnTo>
                <a:lnTo>
                  <a:pt x="1192" y="4382"/>
                </a:lnTo>
                <a:lnTo>
                  <a:pt x="1220" y="4419"/>
                </a:lnTo>
                <a:lnTo>
                  <a:pt x="1247" y="4460"/>
                </a:lnTo>
                <a:lnTo>
                  <a:pt x="1274" y="4503"/>
                </a:lnTo>
                <a:lnTo>
                  <a:pt x="1287" y="4525"/>
                </a:lnTo>
                <a:lnTo>
                  <a:pt x="1299" y="4548"/>
                </a:lnTo>
                <a:lnTo>
                  <a:pt x="1311" y="4572"/>
                </a:lnTo>
                <a:lnTo>
                  <a:pt x="1322" y="4597"/>
                </a:lnTo>
                <a:lnTo>
                  <a:pt x="1332" y="4622"/>
                </a:lnTo>
                <a:lnTo>
                  <a:pt x="1341" y="4648"/>
                </a:lnTo>
                <a:lnTo>
                  <a:pt x="1350" y="4674"/>
                </a:lnTo>
                <a:lnTo>
                  <a:pt x="1357" y="4700"/>
                </a:lnTo>
                <a:lnTo>
                  <a:pt x="1365" y="4727"/>
                </a:lnTo>
                <a:lnTo>
                  <a:pt x="1370" y="4754"/>
                </a:lnTo>
                <a:lnTo>
                  <a:pt x="1374" y="4782"/>
                </a:lnTo>
                <a:lnTo>
                  <a:pt x="1377" y="4810"/>
                </a:lnTo>
                <a:lnTo>
                  <a:pt x="1378" y="4839"/>
                </a:lnTo>
                <a:lnTo>
                  <a:pt x="1378" y="4868"/>
                </a:lnTo>
                <a:lnTo>
                  <a:pt x="1377" y="4897"/>
                </a:lnTo>
                <a:lnTo>
                  <a:pt x="1374" y="4926"/>
                </a:lnTo>
                <a:lnTo>
                  <a:pt x="1368" y="4956"/>
                </a:lnTo>
                <a:lnTo>
                  <a:pt x="1362" y="4986"/>
                </a:lnTo>
                <a:lnTo>
                  <a:pt x="1362" y="4986"/>
                </a:lnTo>
                <a:lnTo>
                  <a:pt x="1354" y="5012"/>
                </a:lnTo>
                <a:lnTo>
                  <a:pt x="1345" y="5037"/>
                </a:lnTo>
                <a:lnTo>
                  <a:pt x="1337" y="5062"/>
                </a:lnTo>
                <a:lnTo>
                  <a:pt x="1326" y="5084"/>
                </a:lnTo>
                <a:lnTo>
                  <a:pt x="1314" y="5106"/>
                </a:lnTo>
                <a:lnTo>
                  <a:pt x="1302" y="5128"/>
                </a:lnTo>
                <a:lnTo>
                  <a:pt x="1288" y="5148"/>
                </a:lnTo>
                <a:lnTo>
                  <a:pt x="1274" y="5167"/>
                </a:lnTo>
                <a:lnTo>
                  <a:pt x="1259" y="5186"/>
                </a:lnTo>
                <a:lnTo>
                  <a:pt x="1244" y="5204"/>
                </a:lnTo>
                <a:lnTo>
                  <a:pt x="1227" y="5220"/>
                </a:lnTo>
                <a:lnTo>
                  <a:pt x="1210" y="5236"/>
                </a:lnTo>
                <a:lnTo>
                  <a:pt x="1193" y="5251"/>
                </a:lnTo>
                <a:lnTo>
                  <a:pt x="1174" y="5267"/>
                </a:lnTo>
                <a:lnTo>
                  <a:pt x="1156" y="5281"/>
                </a:lnTo>
                <a:lnTo>
                  <a:pt x="1136" y="5294"/>
                </a:lnTo>
                <a:lnTo>
                  <a:pt x="1117" y="5307"/>
                </a:lnTo>
                <a:lnTo>
                  <a:pt x="1097" y="5319"/>
                </a:lnTo>
                <a:lnTo>
                  <a:pt x="1056" y="5341"/>
                </a:lnTo>
                <a:lnTo>
                  <a:pt x="1015" y="5362"/>
                </a:lnTo>
                <a:lnTo>
                  <a:pt x="973" y="5381"/>
                </a:lnTo>
                <a:lnTo>
                  <a:pt x="930" y="5399"/>
                </a:lnTo>
                <a:lnTo>
                  <a:pt x="888" y="5415"/>
                </a:lnTo>
                <a:lnTo>
                  <a:pt x="806" y="5445"/>
                </a:lnTo>
                <a:lnTo>
                  <a:pt x="806" y="5445"/>
                </a:lnTo>
                <a:close/>
              </a:path>
            </a:pathLst>
          </a:cu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 name="矩形 5"/>
          <p:cNvSpPr/>
          <p:nvPr/>
        </p:nvSpPr>
        <p:spPr>
          <a:xfrm>
            <a:off x="4206267" y="1506133"/>
            <a:ext cx="4058374" cy="2549609"/>
          </a:xfrm>
          <a:prstGeom prst="rect">
            <a:avLst/>
          </a:prstGeom>
        </p:spPr>
        <p:txBody>
          <a:bodyPr wrap="square">
            <a:spAutoFit/>
          </a:bodyPr>
          <a:lstStyle/>
          <a:p>
            <a:pPr algn="just">
              <a:lnSpc>
                <a:spcPct val="150000"/>
              </a:lnSpc>
            </a:pPr>
            <a:r>
              <a:rPr lang="zh-CN" altLang="en-US" sz="1029" dirty="0">
                <a:solidFill>
                  <a:schemeClr val="tx1">
                    <a:lumMod val="50000"/>
                    <a:lumOff val="50000"/>
                  </a:schemeClr>
                </a:solidFill>
                <a:cs typeface="+mn-ea"/>
                <a:sym typeface="+mn-lt"/>
              </a:rPr>
              <a:t>Objectivity</a:t>
            </a:r>
            <a:endParaRPr lang="en-US" altLang="zh-CN" sz="1029" dirty="0">
              <a:solidFill>
                <a:schemeClr val="tx1">
                  <a:lumMod val="50000"/>
                  <a:lumOff val="50000"/>
                </a:schemeClr>
              </a:solidFill>
              <a:cs typeface="+mn-ea"/>
              <a:sym typeface="+mn-lt"/>
            </a:endParaRPr>
          </a:p>
          <a:p>
            <a:pPr algn="just">
              <a:lnSpc>
                <a:spcPct val="150000"/>
              </a:lnSpc>
            </a:pPr>
            <a:r>
              <a:rPr lang="zh-CN" altLang="en-US" sz="735" dirty="0">
                <a:solidFill>
                  <a:schemeClr val="tx1">
                    <a:lumMod val="50000"/>
                    <a:lumOff val="50000"/>
                  </a:schemeClr>
                </a:solidFill>
                <a:cs typeface="+mn-ea"/>
                <a:sym typeface="+mn-lt"/>
              </a:rPr>
              <a:t>It is emphasized that scientific methods must be used in research activities to meet the requirements of science, so as to minimize the deviations in market analysis activities and ensure the authenticity of the information obtained.</a:t>
            </a:r>
          </a:p>
          <a:p>
            <a:pPr algn="just">
              <a:lnSpc>
                <a:spcPct val="150000"/>
              </a:lnSpc>
            </a:pPr>
            <a:endParaRPr lang="zh-CN" altLang="en-US" sz="735" dirty="0">
              <a:solidFill>
                <a:schemeClr val="tx1">
                  <a:lumMod val="50000"/>
                  <a:lumOff val="50000"/>
                </a:schemeClr>
              </a:solidFill>
              <a:cs typeface="+mn-ea"/>
              <a:sym typeface="+mn-lt"/>
            </a:endParaRPr>
          </a:p>
          <a:p>
            <a:pPr algn="just">
              <a:lnSpc>
                <a:spcPct val="150000"/>
              </a:lnSpc>
            </a:pPr>
            <a:r>
              <a:rPr lang="zh-CN" altLang="en-US" sz="1029" dirty="0">
                <a:solidFill>
                  <a:schemeClr val="tx1">
                    <a:lumMod val="50000"/>
                    <a:lumOff val="50000"/>
                  </a:schemeClr>
                </a:solidFill>
                <a:cs typeface="+mn-ea"/>
                <a:sym typeface="+mn-lt"/>
              </a:rPr>
              <a:t>Systemic problems</a:t>
            </a:r>
            <a:endParaRPr lang="en-US" altLang="zh-CN" sz="1029" dirty="0">
              <a:solidFill>
                <a:schemeClr val="tx1">
                  <a:lumMod val="50000"/>
                  <a:lumOff val="50000"/>
                </a:schemeClr>
              </a:solidFill>
              <a:cs typeface="+mn-ea"/>
              <a:sym typeface="+mn-lt"/>
            </a:endParaRPr>
          </a:p>
          <a:p>
            <a:pPr algn="just">
              <a:lnSpc>
                <a:spcPct val="150000"/>
              </a:lnSpc>
            </a:pPr>
            <a:r>
              <a:rPr lang="zh-CN" altLang="en-US" sz="735" dirty="0">
                <a:solidFill>
                  <a:schemeClr val="tx1">
                    <a:lumMod val="50000"/>
                    <a:lumOff val="50000"/>
                  </a:schemeClr>
                </a:solidFill>
                <a:cs typeface="+mn-ea"/>
                <a:sym typeface="+mn-lt"/>
              </a:rPr>
              <a:t>Market analysis is a well-planned and systematic process that should collect, analyze and interpret relevant information in accordance with the intended plans and requirements.</a:t>
            </a:r>
          </a:p>
          <a:p>
            <a:pPr algn="just">
              <a:lnSpc>
                <a:spcPct val="150000"/>
              </a:lnSpc>
            </a:pPr>
            <a:endParaRPr lang="zh-CN" altLang="en-US" sz="735" dirty="0">
              <a:solidFill>
                <a:schemeClr val="tx1">
                  <a:lumMod val="50000"/>
                  <a:lumOff val="50000"/>
                </a:schemeClr>
              </a:solidFill>
              <a:cs typeface="+mn-ea"/>
              <a:sym typeface="+mn-lt"/>
            </a:endParaRPr>
          </a:p>
          <a:p>
            <a:pPr algn="just">
              <a:lnSpc>
                <a:spcPct val="150000"/>
              </a:lnSpc>
            </a:pPr>
            <a:r>
              <a:rPr lang="zh-CN" altLang="en-US" sz="1029" dirty="0">
                <a:solidFill>
                  <a:schemeClr val="tx1">
                    <a:lumMod val="50000"/>
                    <a:lumOff val="50000"/>
                  </a:schemeClr>
                </a:solidFill>
                <a:cs typeface="+mn-ea"/>
                <a:sym typeface="+mn-lt"/>
              </a:rPr>
              <a:t>information and information</a:t>
            </a:r>
            <a:endParaRPr lang="en-US" altLang="zh-CN" sz="1029" dirty="0">
              <a:solidFill>
                <a:schemeClr val="tx1">
                  <a:lumMod val="50000"/>
                  <a:lumOff val="50000"/>
                </a:schemeClr>
              </a:solidFill>
              <a:cs typeface="+mn-ea"/>
              <a:sym typeface="+mn-lt"/>
            </a:endParaRPr>
          </a:p>
          <a:p>
            <a:pPr algn="just">
              <a:lnSpc>
                <a:spcPct val="150000"/>
              </a:lnSpc>
            </a:pPr>
            <a:r>
              <a:rPr lang="zh-CN" altLang="en-US" sz="735" dirty="0">
                <a:solidFill>
                  <a:schemeClr val="tx1">
                    <a:lumMod val="50000"/>
                    <a:lumOff val="50000"/>
                  </a:schemeClr>
                </a:solidFill>
                <a:cs typeface="+mn-ea"/>
                <a:sym typeface="+mn-lt"/>
              </a:rPr>
              <a:t>Market analysis should provide information to decision makers, not information.</a:t>
            </a:r>
            <a:endParaRPr lang="en-US" altLang="zh-CN" sz="735" dirty="0">
              <a:solidFill>
                <a:schemeClr val="tx1">
                  <a:lumMod val="50000"/>
                  <a:lumOff val="50000"/>
                </a:schemeClr>
              </a:solidFill>
              <a:cs typeface="+mn-ea"/>
              <a:sym typeface="+mn-lt"/>
            </a:endParaRPr>
          </a:p>
          <a:p>
            <a:pPr algn="just">
              <a:lnSpc>
                <a:spcPct val="150000"/>
              </a:lnSpc>
            </a:pPr>
            <a:endParaRPr lang="zh-CN" altLang="en-US" sz="735" dirty="0">
              <a:solidFill>
                <a:schemeClr val="tx1">
                  <a:lumMod val="50000"/>
                  <a:lumOff val="50000"/>
                </a:schemeClr>
              </a:solidFill>
              <a:cs typeface="+mn-ea"/>
              <a:sym typeface="+mn-lt"/>
            </a:endParaRPr>
          </a:p>
          <a:p>
            <a:pPr algn="just">
              <a:lnSpc>
                <a:spcPct val="150000"/>
              </a:lnSpc>
            </a:pPr>
            <a:r>
              <a:rPr lang="zh-CN" altLang="en-US" sz="1029" dirty="0">
                <a:solidFill>
                  <a:schemeClr val="tx1">
                    <a:lumMod val="50000"/>
                    <a:lumOff val="50000"/>
                  </a:schemeClr>
                </a:solidFill>
                <a:cs typeface="+mn-ea"/>
                <a:sym typeface="+mn-lt"/>
              </a:rPr>
              <a:t>Decision-oriented</a:t>
            </a:r>
            <a:endParaRPr lang="en-US" altLang="zh-CN" sz="1029" dirty="0">
              <a:solidFill>
                <a:schemeClr val="tx1">
                  <a:lumMod val="50000"/>
                  <a:lumOff val="50000"/>
                </a:schemeClr>
              </a:solidFill>
              <a:cs typeface="+mn-ea"/>
              <a:sym typeface="+mn-lt"/>
            </a:endParaRPr>
          </a:p>
          <a:p>
            <a:pPr algn="just">
              <a:lnSpc>
                <a:spcPct val="150000"/>
              </a:lnSpc>
            </a:pPr>
            <a:r>
              <a:rPr lang="zh-CN" altLang="en-US" sz="735" dirty="0">
                <a:solidFill>
                  <a:schemeClr val="tx1">
                    <a:lumMod val="50000"/>
                    <a:lumOff val="50000"/>
                  </a:schemeClr>
                </a:solidFill>
                <a:cs typeface="+mn-ea"/>
                <a:sym typeface="+mn-lt"/>
              </a:rPr>
              <a:t>Market analysis is a management tool that serves decision-making. </a:t>
            </a:r>
          </a:p>
        </p:txBody>
      </p:sp>
      <p:pic>
        <p:nvPicPr>
          <p:cNvPr id="7" name="图片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8" name="Rectangle 36"/>
          <p:cNvSpPr/>
          <p:nvPr/>
        </p:nvSpPr>
        <p:spPr>
          <a:xfrm>
            <a:off x="396106" y="287908"/>
            <a:ext cx="252028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custDataLst>
      <p:tags r:id="rId1"/>
    </p:custDataLst>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242">
        <p:fade/>
      </p:transition>
    </mc:Choice>
    <mc:Fallback xmlns:a14="http://schemas.microsoft.com/office/drawing/2010/main" xmlns="">
      <p:transition spd="med" advTm="424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grpId="0" nodeType="withEffect">
                                  <p:stCondLst>
                                    <p:cond delay="75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25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additive="base">
                                        <p:cTn id="29"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6">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250"/>
                                  </p:stCondLst>
                                  <p:childTnLst>
                                    <p:set>
                                      <p:cBhvr>
                                        <p:cTn id="32" dur="1" fill="hold">
                                          <p:stCondLst>
                                            <p:cond delay="0"/>
                                          </p:stCondLst>
                                        </p:cTn>
                                        <p:tgtEl>
                                          <p:spTgt spid="6">
                                            <p:txEl>
                                              <p:pRg st="4" end="4"/>
                                            </p:txEl>
                                          </p:spTgt>
                                        </p:tgtEl>
                                        <p:attrNameLst>
                                          <p:attrName>style.visibility</p:attrName>
                                        </p:attrNameLst>
                                      </p:cBhvr>
                                      <p:to>
                                        <p:strVal val="visible"/>
                                      </p:to>
                                    </p:set>
                                    <p:anim calcmode="lin" valueType="num">
                                      <p:cBhvr additive="base">
                                        <p:cTn id="33" dur="5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6">
                                            <p:txEl>
                                              <p:pRg st="4" end="4"/>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50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500"/>
                                  </p:stCondLst>
                                  <p:childTnLst>
                                    <p:set>
                                      <p:cBhvr>
                                        <p:cTn id="40" dur="1" fill="hold">
                                          <p:stCondLst>
                                            <p:cond delay="0"/>
                                          </p:stCondLst>
                                        </p:cTn>
                                        <p:tgtEl>
                                          <p:spTgt spid="6">
                                            <p:txEl>
                                              <p:pRg st="7" end="7"/>
                                            </p:txEl>
                                          </p:spTgt>
                                        </p:tgtEl>
                                        <p:attrNameLst>
                                          <p:attrName>style.visibility</p:attrName>
                                        </p:attrNameLst>
                                      </p:cBhvr>
                                      <p:to>
                                        <p:strVal val="visible"/>
                                      </p:to>
                                    </p:set>
                                    <p:anim calcmode="lin" valueType="num">
                                      <p:cBhvr additive="base">
                                        <p:cTn id="41" dur="500" fill="hold"/>
                                        <p:tgtEl>
                                          <p:spTgt spid="6">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6">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750"/>
                                  </p:stCondLst>
                                  <p:childTnLst>
                                    <p:set>
                                      <p:cBhvr>
                                        <p:cTn id="44" dur="1" fill="hold">
                                          <p:stCondLst>
                                            <p:cond delay="0"/>
                                          </p:stCondLst>
                                        </p:cTn>
                                        <p:tgtEl>
                                          <p:spTgt spid="6">
                                            <p:txEl>
                                              <p:pRg st="9" end="9"/>
                                            </p:txEl>
                                          </p:spTgt>
                                        </p:tgtEl>
                                        <p:attrNameLst>
                                          <p:attrName>style.visibility</p:attrName>
                                        </p:attrNameLst>
                                      </p:cBhvr>
                                      <p:to>
                                        <p:strVal val="visible"/>
                                      </p:to>
                                    </p:set>
                                    <p:anim calcmode="lin" valueType="num">
                                      <p:cBhvr additive="base">
                                        <p:cTn id="45" dur="500" fill="hold"/>
                                        <p:tgtEl>
                                          <p:spTgt spid="6">
                                            <p:txEl>
                                              <p:pRg st="9" end="9"/>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6">
                                            <p:txEl>
                                              <p:pRg st="9" end="9"/>
                                            </p:txEl>
                                          </p:spTgt>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75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additive="base">
                                        <p:cTn id="49" dur="500" fill="hold"/>
                                        <p:tgtEl>
                                          <p:spTgt spid="6">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6">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6007" y="1300666"/>
            <a:ext cx="1297897" cy="1297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cs typeface="+mn-ea"/>
              <a:sym typeface="+mn-lt"/>
            </a:endParaRPr>
          </a:p>
        </p:txBody>
      </p:sp>
      <p:sp>
        <p:nvSpPr>
          <p:cNvPr id="3" name="矩形 2"/>
          <p:cNvSpPr/>
          <p:nvPr/>
        </p:nvSpPr>
        <p:spPr>
          <a:xfrm>
            <a:off x="886007" y="2598289"/>
            <a:ext cx="1297897" cy="77857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1200" dirty="0">
                <a:solidFill>
                  <a:schemeClr val="bg1"/>
                </a:solidFill>
                <a:cs typeface="+mn-ea"/>
                <a:sym typeface="+mn-lt"/>
              </a:rPr>
              <a:t>Click to add a title</a:t>
            </a:r>
          </a:p>
        </p:txBody>
      </p:sp>
      <p:sp>
        <p:nvSpPr>
          <p:cNvPr id="4" name="矩形 3"/>
          <p:cNvSpPr/>
          <p:nvPr/>
        </p:nvSpPr>
        <p:spPr>
          <a:xfrm>
            <a:off x="2352630" y="1300666"/>
            <a:ext cx="1297897" cy="1297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cs typeface="+mn-ea"/>
              <a:sym typeface="+mn-lt"/>
            </a:endParaRPr>
          </a:p>
        </p:txBody>
      </p:sp>
      <p:sp>
        <p:nvSpPr>
          <p:cNvPr id="5" name="矩形 4"/>
          <p:cNvSpPr/>
          <p:nvPr/>
        </p:nvSpPr>
        <p:spPr>
          <a:xfrm>
            <a:off x="2352630" y="2598289"/>
            <a:ext cx="1297897" cy="77857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1200" dirty="0">
                <a:solidFill>
                  <a:schemeClr val="bg1"/>
                </a:solidFill>
                <a:cs typeface="+mn-ea"/>
                <a:sym typeface="+mn-lt"/>
              </a:rPr>
              <a:t>Click to add a title</a:t>
            </a:r>
          </a:p>
        </p:txBody>
      </p:sp>
      <p:sp>
        <p:nvSpPr>
          <p:cNvPr id="6" name="矩形 5"/>
          <p:cNvSpPr/>
          <p:nvPr/>
        </p:nvSpPr>
        <p:spPr>
          <a:xfrm>
            <a:off x="3819254" y="1300666"/>
            <a:ext cx="1297897" cy="1297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cs typeface="+mn-ea"/>
              <a:sym typeface="+mn-lt"/>
            </a:endParaRPr>
          </a:p>
        </p:txBody>
      </p:sp>
      <p:sp>
        <p:nvSpPr>
          <p:cNvPr id="7" name="矩形 6"/>
          <p:cNvSpPr/>
          <p:nvPr/>
        </p:nvSpPr>
        <p:spPr>
          <a:xfrm>
            <a:off x="3819254" y="2598289"/>
            <a:ext cx="1297897" cy="77857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1200" dirty="0">
                <a:solidFill>
                  <a:schemeClr val="bg1"/>
                </a:solidFill>
                <a:cs typeface="+mn-ea"/>
                <a:sym typeface="+mn-lt"/>
              </a:rPr>
              <a:t>Click to add a title</a:t>
            </a:r>
          </a:p>
        </p:txBody>
      </p:sp>
      <p:sp>
        <p:nvSpPr>
          <p:cNvPr id="8" name="矩形 7"/>
          <p:cNvSpPr/>
          <p:nvPr/>
        </p:nvSpPr>
        <p:spPr>
          <a:xfrm>
            <a:off x="5285880" y="1300666"/>
            <a:ext cx="1297897" cy="1297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cs typeface="+mn-ea"/>
              <a:sym typeface="+mn-lt"/>
            </a:endParaRPr>
          </a:p>
        </p:txBody>
      </p:sp>
      <p:sp>
        <p:nvSpPr>
          <p:cNvPr id="9" name="矩形 8"/>
          <p:cNvSpPr/>
          <p:nvPr/>
        </p:nvSpPr>
        <p:spPr>
          <a:xfrm>
            <a:off x="5285880" y="2598289"/>
            <a:ext cx="1297897" cy="77857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1200" dirty="0">
                <a:solidFill>
                  <a:schemeClr val="bg1"/>
                </a:solidFill>
                <a:cs typeface="+mn-ea"/>
                <a:sym typeface="+mn-lt"/>
              </a:rPr>
              <a:t>Click to add a title</a:t>
            </a:r>
          </a:p>
        </p:txBody>
      </p:sp>
      <p:sp>
        <p:nvSpPr>
          <p:cNvPr id="10" name="矩形 9"/>
          <p:cNvSpPr/>
          <p:nvPr/>
        </p:nvSpPr>
        <p:spPr>
          <a:xfrm>
            <a:off x="6752503" y="1300666"/>
            <a:ext cx="1297897" cy="129762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cs typeface="+mn-ea"/>
              <a:sym typeface="+mn-lt"/>
            </a:endParaRPr>
          </a:p>
        </p:txBody>
      </p:sp>
      <p:sp>
        <p:nvSpPr>
          <p:cNvPr id="11" name="矩形 10"/>
          <p:cNvSpPr/>
          <p:nvPr/>
        </p:nvSpPr>
        <p:spPr>
          <a:xfrm>
            <a:off x="6752503" y="2598289"/>
            <a:ext cx="1297897" cy="7785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1200" dirty="0">
                <a:solidFill>
                  <a:schemeClr val="bg1"/>
                </a:solidFill>
                <a:cs typeface="+mn-ea"/>
                <a:sym typeface="+mn-lt"/>
              </a:rPr>
              <a:t>Click to add a title</a:t>
            </a:r>
          </a:p>
        </p:txBody>
      </p:sp>
      <p:grpSp>
        <p:nvGrpSpPr>
          <p:cNvPr id="12" name="组合 11"/>
          <p:cNvGrpSpPr/>
          <p:nvPr/>
        </p:nvGrpSpPr>
        <p:grpSpPr>
          <a:xfrm>
            <a:off x="1301527" y="1456379"/>
            <a:ext cx="466862" cy="599997"/>
            <a:chOff x="3095876" y="2479873"/>
            <a:chExt cx="366231" cy="470769"/>
          </a:xfrm>
        </p:grpSpPr>
        <p:sp>
          <p:nvSpPr>
            <p:cNvPr id="13" name="Freeform 108"/>
            <p:cNvSpPr>
              <a:spLocks/>
            </p:cNvSpPr>
            <p:nvPr/>
          </p:nvSpPr>
          <p:spPr bwMode="auto">
            <a:xfrm flipH="1">
              <a:off x="3095876" y="2898027"/>
              <a:ext cx="51923" cy="52615"/>
            </a:xfrm>
            <a:custGeom>
              <a:avLst/>
              <a:gdLst>
                <a:gd name="T0" fmla="*/ 0 w 32"/>
                <a:gd name="T1" fmla="*/ 32 h 32"/>
                <a:gd name="T2" fmla="*/ 16 w 32"/>
                <a:gd name="T3" fmla="*/ 32 h 32"/>
                <a:gd name="T4" fmla="*/ 32 w 32"/>
                <a:gd name="T5" fmla="*/ 16 h 32"/>
                <a:gd name="T6" fmla="*/ 32 w 32"/>
                <a:gd name="T7" fmla="*/ 0 h 32"/>
                <a:gd name="T8" fmla="*/ 0 w 32"/>
                <a:gd name="T9" fmla="*/ 0 h 32"/>
                <a:gd name="T10" fmla="*/ 0 w 32"/>
                <a:gd name="T11" fmla="*/ 32 h 32"/>
              </a:gdLst>
              <a:ahLst/>
              <a:cxnLst>
                <a:cxn ang="0">
                  <a:pos x="T0" y="T1"/>
                </a:cxn>
                <a:cxn ang="0">
                  <a:pos x="T2" y="T3"/>
                </a:cxn>
                <a:cxn ang="0">
                  <a:pos x="T4" y="T5"/>
                </a:cxn>
                <a:cxn ang="0">
                  <a:pos x="T6" y="T7"/>
                </a:cxn>
                <a:cxn ang="0">
                  <a:pos x="T8" y="T9"/>
                </a:cxn>
                <a:cxn ang="0">
                  <a:pos x="T10" y="T11"/>
                </a:cxn>
              </a:cxnLst>
              <a:rect l="0" t="0" r="r" b="b"/>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14" name="Freeform 109"/>
            <p:cNvSpPr>
              <a:spLocks noEditPoints="1"/>
            </p:cNvSpPr>
            <p:nvPr/>
          </p:nvSpPr>
          <p:spPr bwMode="auto">
            <a:xfrm flipH="1">
              <a:off x="3095876" y="2479873"/>
              <a:ext cx="366231" cy="470769"/>
            </a:xfrm>
            <a:custGeom>
              <a:avLst/>
              <a:gdLst>
                <a:gd name="T0" fmla="*/ 208 w 224"/>
                <a:gd name="T1" fmla="*/ 0 h 288"/>
                <a:gd name="T2" fmla="*/ 16 w 224"/>
                <a:gd name="T3" fmla="*/ 0 h 288"/>
                <a:gd name="T4" fmla="*/ 0 w 224"/>
                <a:gd name="T5" fmla="*/ 16 h 288"/>
                <a:gd name="T6" fmla="*/ 0 w 224"/>
                <a:gd name="T7" fmla="*/ 272 h 288"/>
                <a:gd name="T8" fmla="*/ 16 w 224"/>
                <a:gd name="T9" fmla="*/ 288 h 288"/>
                <a:gd name="T10" fmla="*/ 176 w 224"/>
                <a:gd name="T11" fmla="*/ 288 h 288"/>
                <a:gd name="T12" fmla="*/ 176 w 224"/>
                <a:gd name="T13" fmla="*/ 144 h 288"/>
                <a:gd name="T14" fmla="*/ 224 w 224"/>
                <a:gd name="T15" fmla="*/ 144 h 288"/>
                <a:gd name="T16" fmla="*/ 224 w 224"/>
                <a:gd name="T17" fmla="*/ 16 h 288"/>
                <a:gd name="T18" fmla="*/ 208 w 224"/>
                <a:gd name="T19" fmla="*/ 0 h 288"/>
                <a:gd name="T20" fmla="*/ 168 w 224"/>
                <a:gd name="T21" fmla="*/ 104 h 288"/>
                <a:gd name="T22" fmla="*/ 56 w 224"/>
                <a:gd name="T23" fmla="*/ 104 h 288"/>
                <a:gd name="T24" fmla="*/ 56 w 224"/>
                <a:gd name="T25" fmla="*/ 88 h 288"/>
                <a:gd name="T26" fmla="*/ 168 w 224"/>
                <a:gd name="T27" fmla="*/ 88 h 288"/>
                <a:gd name="T28" fmla="*/ 168 w 224"/>
                <a:gd name="T29" fmla="*/ 104 h 288"/>
                <a:gd name="T30" fmla="*/ 168 w 224"/>
                <a:gd name="T31" fmla="*/ 72 h 288"/>
                <a:gd name="T32" fmla="*/ 56 w 224"/>
                <a:gd name="T33" fmla="*/ 72 h 288"/>
                <a:gd name="T34" fmla="*/ 56 w 224"/>
                <a:gd name="T35" fmla="*/ 56 h 288"/>
                <a:gd name="T36" fmla="*/ 168 w 224"/>
                <a:gd name="T37" fmla="*/ 56 h 288"/>
                <a:gd name="T38" fmla="*/ 168 w 224"/>
                <a:gd name="T39" fmla="*/ 7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15" name="Rectangle 110"/>
            <p:cNvSpPr>
              <a:spLocks noChangeArrowheads="1"/>
            </p:cNvSpPr>
            <p:nvPr/>
          </p:nvSpPr>
          <p:spPr bwMode="auto">
            <a:xfrm flipH="1">
              <a:off x="3095876" y="2741565"/>
              <a:ext cx="51923" cy="519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16" name="Rectangle 111"/>
            <p:cNvSpPr>
              <a:spLocks noChangeArrowheads="1"/>
            </p:cNvSpPr>
            <p:nvPr/>
          </p:nvSpPr>
          <p:spPr bwMode="auto">
            <a:xfrm flipH="1">
              <a:off x="3095876" y="2819796"/>
              <a:ext cx="51923" cy="526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grpSp>
      <p:sp>
        <p:nvSpPr>
          <p:cNvPr id="17" name="Freeform 64"/>
          <p:cNvSpPr>
            <a:spLocks noEditPoints="1"/>
          </p:cNvSpPr>
          <p:nvPr/>
        </p:nvSpPr>
        <p:spPr bwMode="auto">
          <a:xfrm flipH="1">
            <a:off x="2680232" y="1490029"/>
            <a:ext cx="642697" cy="532701"/>
          </a:xfrm>
          <a:custGeom>
            <a:avLst/>
            <a:gdLst>
              <a:gd name="T0" fmla="*/ 188 w 308"/>
              <a:gd name="T1" fmla="*/ 19 h 256"/>
              <a:gd name="T2" fmla="*/ 154 w 308"/>
              <a:gd name="T3" fmla="*/ 0 h 256"/>
              <a:gd name="T4" fmla="*/ 120 w 308"/>
              <a:gd name="T5" fmla="*/ 19 h 256"/>
              <a:gd name="T6" fmla="*/ 8 w 308"/>
              <a:gd name="T7" fmla="*/ 195 h 256"/>
              <a:gd name="T8" fmla="*/ 7 w 308"/>
              <a:gd name="T9" fmla="*/ 235 h 256"/>
              <a:gd name="T10" fmla="*/ 42 w 308"/>
              <a:gd name="T11" fmla="*/ 256 h 256"/>
              <a:gd name="T12" fmla="*/ 266 w 308"/>
              <a:gd name="T13" fmla="*/ 256 h 256"/>
              <a:gd name="T14" fmla="*/ 301 w 308"/>
              <a:gd name="T15" fmla="*/ 235 h 256"/>
              <a:gd name="T16" fmla="*/ 300 w 308"/>
              <a:gd name="T17" fmla="*/ 195 h 256"/>
              <a:gd name="T18" fmla="*/ 188 w 308"/>
              <a:gd name="T19" fmla="*/ 19 h 256"/>
              <a:gd name="T20" fmla="*/ 154 w 308"/>
              <a:gd name="T21" fmla="*/ 216 h 256"/>
              <a:gd name="T22" fmla="*/ 138 w 308"/>
              <a:gd name="T23" fmla="*/ 200 h 256"/>
              <a:gd name="T24" fmla="*/ 154 w 308"/>
              <a:gd name="T25" fmla="*/ 184 h 256"/>
              <a:gd name="T26" fmla="*/ 170 w 308"/>
              <a:gd name="T27" fmla="*/ 200 h 256"/>
              <a:gd name="T28" fmla="*/ 154 w 308"/>
              <a:gd name="T29" fmla="*/ 216 h 256"/>
              <a:gd name="T30" fmla="*/ 170 w 308"/>
              <a:gd name="T31" fmla="*/ 152 h 256"/>
              <a:gd name="T32" fmla="*/ 154 w 308"/>
              <a:gd name="T33" fmla="*/ 168 h 256"/>
              <a:gd name="T34" fmla="*/ 138 w 308"/>
              <a:gd name="T35" fmla="*/ 152 h 256"/>
              <a:gd name="T36" fmla="*/ 138 w 308"/>
              <a:gd name="T37" fmla="*/ 96 h 256"/>
              <a:gd name="T38" fmla="*/ 154 w 308"/>
              <a:gd name="T39" fmla="*/ 80 h 256"/>
              <a:gd name="T40" fmla="*/ 170 w 308"/>
              <a:gd name="T41" fmla="*/ 96 h 256"/>
              <a:gd name="T42" fmla="*/ 170 w 308"/>
              <a:gd name="T43" fmla="*/ 15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8" h="256">
                <a:moveTo>
                  <a:pt x="188" y="19"/>
                </a:moveTo>
                <a:cubicBezTo>
                  <a:pt x="180" y="7"/>
                  <a:pt x="168" y="0"/>
                  <a:pt x="154" y="0"/>
                </a:cubicBezTo>
                <a:cubicBezTo>
                  <a:pt x="140" y="0"/>
                  <a:pt x="128" y="7"/>
                  <a:pt x="120" y="19"/>
                </a:cubicBezTo>
                <a:cubicBezTo>
                  <a:pt x="8" y="195"/>
                  <a:pt x="8" y="195"/>
                  <a:pt x="8" y="195"/>
                </a:cubicBezTo>
                <a:cubicBezTo>
                  <a:pt x="0" y="207"/>
                  <a:pt x="0" y="222"/>
                  <a:pt x="7" y="235"/>
                </a:cubicBezTo>
                <a:cubicBezTo>
                  <a:pt x="14" y="248"/>
                  <a:pt x="27" y="256"/>
                  <a:pt x="42" y="256"/>
                </a:cubicBezTo>
                <a:cubicBezTo>
                  <a:pt x="266" y="256"/>
                  <a:pt x="266" y="256"/>
                  <a:pt x="266" y="256"/>
                </a:cubicBezTo>
                <a:cubicBezTo>
                  <a:pt x="281" y="256"/>
                  <a:pt x="294" y="248"/>
                  <a:pt x="301" y="235"/>
                </a:cubicBezTo>
                <a:cubicBezTo>
                  <a:pt x="308" y="222"/>
                  <a:pt x="308" y="207"/>
                  <a:pt x="300" y="195"/>
                </a:cubicBezTo>
                <a:lnTo>
                  <a:pt x="188" y="19"/>
                </a:lnTo>
                <a:close/>
                <a:moveTo>
                  <a:pt x="154" y="216"/>
                </a:moveTo>
                <a:cubicBezTo>
                  <a:pt x="145" y="216"/>
                  <a:pt x="138" y="209"/>
                  <a:pt x="138" y="200"/>
                </a:cubicBezTo>
                <a:cubicBezTo>
                  <a:pt x="138" y="191"/>
                  <a:pt x="145" y="184"/>
                  <a:pt x="154" y="184"/>
                </a:cubicBezTo>
                <a:cubicBezTo>
                  <a:pt x="163" y="184"/>
                  <a:pt x="170" y="191"/>
                  <a:pt x="170" y="200"/>
                </a:cubicBezTo>
                <a:cubicBezTo>
                  <a:pt x="170" y="209"/>
                  <a:pt x="163" y="216"/>
                  <a:pt x="154" y="216"/>
                </a:cubicBezTo>
                <a:close/>
                <a:moveTo>
                  <a:pt x="170" y="152"/>
                </a:moveTo>
                <a:cubicBezTo>
                  <a:pt x="170" y="161"/>
                  <a:pt x="163" y="168"/>
                  <a:pt x="154" y="168"/>
                </a:cubicBezTo>
                <a:cubicBezTo>
                  <a:pt x="145" y="168"/>
                  <a:pt x="138" y="161"/>
                  <a:pt x="138" y="152"/>
                </a:cubicBezTo>
                <a:cubicBezTo>
                  <a:pt x="138" y="96"/>
                  <a:pt x="138" y="96"/>
                  <a:pt x="138" y="96"/>
                </a:cubicBezTo>
                <a:cubicBezTo>
                  <a:pt x="138" y="87"/>
                  <a:pt x="145" y="80"/>
                  <a:pt x="154" y="80"/>
                </a:cubicBezTo>
                <a:cubicBezTo>
                  <a:pt x="163" y="80"/>
                  <a:pt x="170" y="87"/>
                  <a:pt x="170" y="96"/>
                </a:cubicBezTo>
                <a:lnTo>
                  <a:pt x="170" y="1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5919" tIns="32959" rIns="65919" bIns="32959"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grpSp>
        <p:nvGrpSpPr>
          <p:cNvPr id="18" name="组合 17"/>
          <p:cNvGrpSpPr/>
          <p:nvPr/>
        </p:nvGrpSpPr>
        <p:grpSpPr>
          <a:xfrm>
            <a:off x="4267599" y="1464479"/>
            <a:ext cx="401209" cy="583799"/>
            <a:chOff x="5690315" y="3674507"/>
            <a:chExt cx="314729" cy="458061"/>
          </a:xfrm>
        </p:grpSpPr>
        <p:sp>
          <p:nvSpPr>
            <p:cNvPr id="19" name="Freeform 36"/>
            <p:cNvSpPr>
              <a:spLocks/>
            </p:cNvSpPr>
            <p:nvPr/>
          </p:nvSpPr>
          <p:spPr bwMode="auto">
            <a:xfrm flipH="1">
              <a:off x="5782528" y="4054387"/>
              <a:ext cx="130302" cy="78181"/>
            </a:xfrm>
            <a:custGeom>
              <a:avLst/>
              <a:gdLst>
                <a:gd name="T0" fmla="*/ 73 w 80"/>
                <a:gd name="T1" fmla="*/ 2 h 48"/>
                <a:gd name="T2" fmla="*/ 44 w 80"/>
                <a:gd name="T3" fmla="*/ 8 h 48"/>
                <a:gd name="T4" fmla="*/ 40 w 80"/>
                <a:gd name="T5" fmla="*/ 8 h 48"/>
                <a:gd name="T6" fmla="*/ 36 w 80"/>
                <a:gd name="T7" fmla="*/ 8 h 48"/>
                <a:gd name="T8" fmla="*/ 7 w 80"/>
                <a:gd name="T9" fmla="*/ 2 h 48"/>
                <a:gd name="T10" fmla="*/ 0 w 80"/>
                <a:gd name="T11" fmla="*/ 0 h 48"/>
                <a:gd name="T12" fmla="*/ 0 w 80"/>
                <a:gd name="T13" fmla="*/ 0 h 48"/>
                <a:gd name="T14" fmla="*/ 40 w 80"/>
                <a:gd name="T15" fmla="*/ 48 h 48"/>
                <a:gd name="T16" fmla="*/ 80 w 80"/>
                <a:gd name="T17" fmla="*/ 0 h 48"/>
                <a:gd name="T18" fmla="*/ 80 w 80"/>
                <a:gd name="T19" fmla="*/ 0 h 48"/>
                <a:gd name="T20" fmla="*/ 73 w 80"/>
                <a:gd name="T21"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0" name="Freeform 37"/>
            <p:cNvSpPr>
              <a:spLocks noEditPoints="1"/>
            </p:cNvSpPr>
            <p:nvPr/>
          </p:nvSpPr>
          <p:spPr bwMode="auto">
            <a:xfrm flipH="1">
              <a:off x="5690315" y="3674507"/>
              <a:ext cx="314729" cy="366849"/>
            </a:xfrm>
            <a:custGeom>
              <a:avLst/>
              <a:gdLst>
                <a:gd name="T0" fmla="*/ 96 w 192"/>
                <a:gd name="T1" fmla="*/ 0 h 224"/>
                <a:gd name="T2" fmla="*/ 0 w 192"/>
                <a:gd name="T3" fmla="*/ 96 h 224"/>
                <a:gd name="T4" fmla="*/ 48 w 192"/>
                <a:gd name="T5" fmla="*/ 200 h 224"/>
                <a:gd name="T6" fmla="*/ 67 w 192"/>
                <a:gd name="T7" fmla="*/ 219 h 224"/>
                <a:gd name="T8" fmla="*/ 90 w 192"/>
                <a:gd name="T9" fmla="*/ 224 h 224"/>
                <a:gd name="T10" fmla="*/ 96 w 192"/>
                <a:gd name="T11" fmla="*/ 224 h 224"/>
                <a:gd name="T12" fmla="*/ 125 w 192"/>
                <a:gd name="T13" fmla="*/ 218 h 224"/>
                <a:gd name="T14" fmla="*/ 144 w 192"/>
                <a:gd name="T15" fmla="*/ 200 h 224"/>
                <a:gd name="T16" fmla="*/ 192 w 192"/>
                <a:gd name="T17" fmla="*/ 96 h 224"/>
                <a:gd name="T18" fmla="*/ 96 w 192"/>
                <a:gd name="T19" fmla="*/ 0 h 224"/>
                <a:gd name="T20" fmla="*/ 113 w 192"/>
                <a:gd name="T21" fmla="*/ 40 h 224"/>
                <a:gd name="T22" fmla="*/ 31 w 192"/>
                <a:gd name="T23" fmla="*/ 121 h 224"/>
                <a:gd name="T24" fmla="*/ 31 w 192"/>
                <a:gd name="T25" fmla="*/ 128 h 224"/>
                <a:gd name="T26" fmla="*/ 24 w 192"/>
                <a:gd name="T27" fmla="*/ 98 h 224"/>
                <a:gd name="T28" fmla="*/ 99 w 192"/>
                <a:gd name="T29" fmla="*/ 24 h 224"/>
                <a:gd name="T30" fmla="*/ 160 w 192"/>
                <a:gd name="T31" fmla="*/ 54 h 224"/>
                <a:gd name="T32" fmla="*/ 113 w 192"/>
                <a:gd name="T33" fmla="*/ 4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grpSp>
      <p:sp>
        <p:nvSpPr>
          <p:cNvPr id="21" name="Freeform 9"/>
          <p:cNvSpPr>
            <a:spLocks/>
          </p:cNvSpPr>
          <p:nvPr/>
        </p:nvSpPr>
        <p:spPr bwMode="auto">
          <a:xfrm flipH="1">
            <a:off x="5601343" y="1547514"/>
            <a:ext cx="666973" cy="417730"/>
          </a:xfrm>
          <a:custGeom>
            <a:avLst/>
            <a:gdLst>
              <a:gd name="T0" fmla="*/ 262 w 320"/>
              <a:gd name="T1" fmla="*/ 70 h 200"/>
              <a:gd name="T2" fmla="*/ 163 w 320"/>
              <a:gd name="T3" fmla="*/ 0 h 200"/>
              <a:gd name="T4" fmla="*/ 63 w 320"/>
              <a:gd name="T5" fmla="*/ 94 h 200"/>
              <a:gd name="T6" fmla="*/ 54 w 320"/>
              <a:gd name="T7" fmla="*/ 93 h 200"/>
              <a:gd name="T8" fmla="*/ 0 w 320"/>
              <a:gd name="T9" fmla="*/ 146 h 200"/>
              <a:gd name="T10" fmla="*/ 43 w 320"/>
              <a:gd name="T11" fmla="*/ 200 h 200"/>
              <a:gd name="T12" fmla="*/ 251 w 320"/>
              <a:gd name="T13" fmla="*/ 200 h 200"/>
              <a:gd name="T14" fmla="*/ 320 w 320"/>
              <a:gd name="T15" fmla="*/ 134 h 200"/>
              <a:gd name="T16" fmla="*/ 262 w 320"/>
              <a:gd name="T17" fmla="*/ 7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00">
                <a:moveTo>
                  <a:pt x="262" y="70"/>
                </a:moveTo>
                <a:cubicBezTo>
                  <a:pt x="249" y="29"/>
                  <a:pt x="209" y="0"/>
                  <a:pt x="163" y="0"/>
                </a:cubicBezTo>
                <a:cubicBezTo>
                  <a:pt x="108" y="0"/>
                  <a:pt x="66" y="41"/>
                  <a:pt x="63" y="94"/>
                </a:cubicBezTo>
                <a:cubicBezTo>
                  <a:pt x="60" y="94"/>
                  <a:pt x="57" y="93"/>
                  <a:pt x="54" y="93"/>
                </a:cubicBezTo>
                <a:cubicBezTo>
                  <a:pt x="24" y="93"/>
                  <a:pt x="0" y="117"/>
                  <a:pt x="0" y="146"/>
                </a:cubicBezTo>
                <a:cubicBezTo>
                  <a:pt x="0" y="171"/>
                  <a:pt x="19" y="195"/>
                  <a:pt x="43" y="200"/>
                </a:cubicBezTo>
                <a:cubicBezTo>
                  <a:pt x="251" y="200"/>
                  <a:pt x="251" y="200"/>
                  <a:pt x="251" y="200"/>
                </a:cubicBezTo>
                <a:cubicBezTo>
                  <a:pt x="287" y="200"/>
                  <a:pt x="320" y="170"/>
                  <a:pt x="320" y="134"/>
                </a:cubicBezTo>
                <a:cubicBezTo>
                  <a:pt x="320" y="101"/>
                  <a:pt x="295" y="74"/>
                  <a:pt x="262" y="7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5919" tIns="32959" rIns="65919" bIns="32959"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grpSp>
        <p:nvGrpSpPr>
          <p:cNvPr id="22" name="组合 21"/>
          <p:cNvGrpSpPr/>
          <p:nvPr/>
        </p:nvGrpSpPr>
        <p:grpSpPr>
          <a:xfrm>
            <a:off x="7117160" y="1489390"/>
            <a:ext cx="568590" cy="533980"/>
            <a:chOff x="1784487" y="2486066"/>
            <a:chExt cx="446032" cy="418971"/>
          </a:xfrm>
          <a:solidFill>
            <a:schemeClr val="bg1"/>
          </a:solidFill>
        </p:grpSpPr>
        <p:sp>
          <p:nvSpPr>
            <p:cNvPr id="23" name="Freeform 68"/>
            <p:cNvSpPr>
              <a:spLocks/>
            </p:cNvSpPr>
            <p:nvPr/>
          </p:nvSpPr>
          <p:spPr bwMode="auto">
            <a:xfrm flipH="1">
              <a:off x="1784487" y="2669491"/>
              <a:ext cx="66153" cy="235546"/>
            </a:xfrm>
            <a:custGeom>
              <a:avLst/>
              <a:gdLst>
                <a:gd name="T0" fmla="*/ 24 w 40"/>
                <a:gd name="T1" fmla="*/ 0 h 144"/>
                <a:gd name="T2" fmla="*/ 0 w 40"/>
                <a:gd name="T3" fmla="*/ 0 h 144"/>
                <a:gd name="T4" fmla="*/ 0 w 40"/>
                <a:gd name="T5" fmla="*/ 100 h 144"/>
                <a:gd name="T6" fmla="*/ 9 w 40"/>
                <a:gd name="T7" fmla="*/ 108 h 144"/>
                <a:gd name="T8" fmla="*/ 9 w 40"/>
                <a:gd name="T9" fmla="*/ 109 h 144"/>
                <a:gd name="T10" fmla="*/ 11 w 40"/>
                <a:gd name="T11" fmla="*/ 111 h 144"/>
                <a:gd name="T12" fmla="*/ 12 w 40"/>
                <a:gd name="T13" fmla="*/ 113 h 144"/>
                <a:gd name="T14" fmla="*/ 13 w 40"/>
                <a:gd name="T15" fmla="*/ 115 h 144"/>
                <a:gd name="T16" fmla="*/ 14 w 40"/>
                <a:gd name="T17" fmla="*/ 117 h 144"/>
                <a:gd name="T18" fmla="*/ 15 w 40"/>
                <a:gd name="T19" fmla="*/ 119 h 144"/>
                <a:gd name="T20" fmla="*/ 15 w 40"/>
                <a:gd name="T21" fmla="*/ 122 h 144"/>
                <a:gd name="T22" fmla="*/ 16 w 40"/>
                <a:gd name="T23" fmla="*/ 123 h 144"/>
                <a:gd name="T24" fmla="*/ 16 w 40"/>
                <a:gd name="T25" fmla="*/ 128 h 144"/>
                <a:gd name="T26" fmla="*/ 15 w 40"/>
                <a:gd name="T27" fmla="*/ 133 h 144"/>
                <a:gd name="T28" fmla="*/ 15 w 40"/>
                <a:gd name="T29" fmla="*/ 136 h 144"/>
                <a:gd name="T30" fmla="*/ 14 w 40"/>
                <a:gd name="T31" fmla="*/ 138 h 144"/>
                <a:gd name="T32" fmla="*/ 12 w 40"/>
                <a:gd name="T33" fmla="*/ 144 h 144"/>
                <a:gd name="T34" fmla="*/ 24 w 40"/>
                <a:gd name="T35" fmla="*/ 144 h 144"/>
                <a:gd name="T36" fmla="*/ 40 w 40"/>
                <a:gd name="T37" fmla="*/ 128 h 144"/>
                <a:gd name="T38" fmla="*/ 40 w 40"/>
                <a:gd name="T39" fmla="*/ 16 h 144"/>
                <a:gd name="T40" fmla="*/ 24 w 40"/>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 h="144">
                  <a:moveTo>
                    <a:pt x="24" y="0"/>
                  </a:moveTo>
                  <a:cubicBezTo>
                    <a:pt x="0" y="0"/>
                    <a:pt x="0" y="0"/>
                    <a:pt x="0" y="0"/>
                  </a:cubicBezTo>
                  <a:cubicBezTo>
                    <a:pt x="0" y="100"/>
                    <a:pt x="0" y="100"/>
                    <a:pt x="0" y="100"/>
                  </a:cubicBezTo>
                  <a:cubicBezTo>
                    <a:pt x="3" y="102"/>
                    <a:pt x="6" y="105"/>
                    <a:pt x="9" y="108"/>
                  </a:cubicBezTo>
                  <a:cubicBezTo>
                    <a:pt x="9" y="109"/>
                    <a:pt x="9" y="109"/>
                    <a:pt x="9" y="109"/>
                  </a:cubicBezTo>
                  <a:cubicBezTo>
                    <a:pt x="10" y="109"/>
                    <a:pt x="10" y="110"/>
                    <a:pt x="11" y="111"/>
                  </a:cubicBezTo>
                  <a:cubicBezTo>
                    <a:pt x="11" y="112"/>
                    <a:pt x="12" y="112"/>
                    <a:pt x="12" y="113"/>
                  </a:cubicBezTo>
                  <a:cubicBezTo>
                    <a:pt x="12" y="113"/>
                    <a:pt x="13" y="114"/>
                    <a:pt x="13" y="115"/>
                  </a:cubicBezTo>
                  <a:cubicBezTo>
                    <a:pt x="13" y="115"/>
                    <a:pt x="14" y="116"/>
                    <a:pt x="14" y="117"/>
                  </a:cubicBezTo>
                  <a:cubicBezTo>
                    <a:pt x="14" y="118"/>
                    <a:pt x="14" y="118"/>
                    <a:pt x="15" y="119"/>
                  </a:cubicBezTo>
                  <a:cubicBezTo>
                    <a:pt x="15" y="120"/>
                    <a:pt x="15" y="121"/>
                    <a:pt x="15" y="122"/>
                  </a:cubicBezTo>
                  <a:cubicBezTo>
                    <a:pt x="15" y="122"/>
                    <a:pt x="16" y="123"/>
                    <a:pt x="16" y="123"/>
                  </a:cubicBezTo>
                  <a:cubicBezTo>
                    <a:pt x="16" y="125"/>
                    <a:pt x="16" y="126"/>
                    <a:pt x="16" y="128"/>
                  </a:cubicBezTo>
                  <a:cubicBezTo>
                    <a:pt x="16" y="130"/>
                    <a:pt x="16" y="132"/>
                    <a:pt x="15" y="133"/>
                  </a:cubicBezTo>
                  <a:cubicBezTo>
                    <a:pt x="15" y="134"/>
                    <a:pt x="15" y="135"/>
                    <a:pt x="15" y="136"/>
                  </a:cubicBezTo>
                  <a:cubicBezTo>
                    <a:pt x="15" y="136"/>
                    <a:pt x="15" y="137"/>
                    <a:pt x="14" y="138"/>
                  </a:cubicBezTo>
                  <a:cubicBezTo>
                    <a:pt x="14" y="140"/>
                    <a:pt x="13" y="142"/>
                    <a:pt x="12" y="144"/>
                  </a:cubicBezTo>
                  <a:cubicBezTo>
                    <a:pt x="24" y="144"/>
                    <a:pt x="24" y="144"/>
                    <a:pt x="24" y="144"/>
                  </a:cubicBezTo>
                  <a:cubicBezTo>
                    <a:pt x="33" y="144"/>
                    <a:pt x="40" y="137"/>
                    <a:pt x="40" y="128"/>
                  </a:cubicBezTo>
                  <a:cubicBezTo>
                    <a:pt x="40" y="16"/>
                    <a:pt x="40" y="16"/>
                    <a:pt x="40" y="16"/>
                  </a:cubicBezTo>
                  <a:cubicBezTo>
                    <a:pt x="40" y="7"/>
                    <a:pt x="33" y="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4" name="Freeform 69"/>
            <p:cNvSpPr>
              <a:spLocks/>
            </p:cNvSpPr>
            <p:nvPr/>
          </p:nvSpPr>
          <p:spPr bwMode="auto">
            <a:xfrm flipH="1">
              <a:off x="1850640" y="2852915"/>
              <a:ext cx="313727" cy="52121"/>
            </a:xfrm>
            <a:custGeom>
              <a:avLst/>
              <a:gdLst>
                <a:gd name="T0" fmla="*/ 191 w 192"/>
                <a:gd name="T1" fmla="*/ 10 h 32"/>
                <a:gd name="T2" fmla="*/ 189 w 192"/>
                <a:gd name="T3" fmla="*/ 8 h 32"/>
                <a:gd name="T4" fmla="*/ 188 w 192"/>
                <a:gd name="T5" fmla="*/ 6 h 32"/>
                <a:gd name="T6" fmla="*/ 187 w 192"/>
                <a:gd name="T7" fmla="*/ 4 h 32"/>
                <a:gd name="T8" fmla="*/ 184 w 192"/>
                <a:gd name="T9" fmla="*/ 3 h 32"/>
                <a:gd name="T10" fmla="*/ 181 w 192"/>
                <a:gd name="T11" fmla="*/ 1 h 32"/>
                <a:gd name="T12" fmla="*/ 176 w 192"/>
                <a:gd name="T13" fmla="*/ 0 h 32"/>
                <a:gd name="T14" fmla="*/ 16 w 192"/>
                <a:gd name="T15" fmla="*/ 0 h 32"/>
                <a:gd name="T16" fmla="*/ 11 w 192"/>
                <a:gd name="T17" fmla="*/ 1 h 32"/>
                <a:gd name="T18" fmla="*/ 8 w 192"/>
                <a:gd name="T19" fmla="*/ 3 h 32"/>
                <a:gd name="T20" fmla="*/ 5 w 192"/>
                <a:gd name="T21" fmla="*/ 4 h 32"/>
                <a:gd name="T22" fmla="*/ 4 w 192"/>
                <a:gd name="T23" fmla="*/ 6 h 32"/>
                <a:gd name="T24" fmla="*/ 3 w 192"/>
                <a:gd name="T25" fmla="*/ 8 h 32"/>
                <a:gd name="T26" fmla="*/ 1 w 192"/>
                <a:gd name="T27" fmla="*/ 10 h 32"/>
                <a:gd name="T28" fmla="*/ 1 w 192"/>
                <a:gd name="T29" fmla="*/ 11 h 32"/>
                <a:gd name="T30" fmla="*/ 0 w 192"/>
                <a:gd name="T31" fmla="*/ 16 h 32"/>
                <a:gd name="T32" fmla="*/ 2 w 192"/>
                <a:gd name="T33" fmla="*/ 24 h 32"/>
                <a:gd name="T34" fmla="*/ 3 w 192"/>
                <a:gd name="T35" fmla="*/ 25 h 32"/>
                <a:gd name="T36" fmla="*/ 16 w 192"/>
                <a:gd name="T37" fmla="*/ 32 h 32"/>
                <a:gd name="T38" fmla="*/ 176 w 192"/>
                <a:gd name="T39" fmla="*/ 32 h 32"/>
                <a:gd name="T40" fmla="*/ 189 w 192"/>
                <a:gd name="T41" fmla="*/ 25 h 32"/>
                <a:gd name="T42" fmla="*/ 190 w 192"/>
                <a:gd name="T43" fmla="*/ 24 h 32"/>
                <a:gd name="T44" fmla="*/ 192 w 192"/>
                <a:gd name="T45" fmla="*/ 16 h 32"/>
                <a:gd name="T46" fmla="*/ 191 w 192"/>
                <a:gd name="T47" fmla="*/ 11 h 32"/>
                <a:gd name="T48" fmla="*/ 191 w 192"/>
                <a:gd name="T4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32">
                  <a:moveTo>
                    <a:pt x="191" y="10"/>
                  </a:moveTo>
                  <a:cubicBezTo>
                    <a:pt x="190" y="9"/>
                    <a:pt x="190" y="8"/>
                    <a:pt x="189" y="8"/>
                  </a:cubicBezTo>
                  <a:cubicBezTo>
                    <a:pt x="189" y="7"/>
                    <a:pt x="188" y="6"/>
                    <a:pt x="188" y="6"/>
                  </a:cubicBezTo>
                  <a:cubicBezTo>
                    <a:pt x="188" y="5"/>
                    <a:pt x="187" y="5"/>
                    <a:pt x="187" y="4"/>
                  </a:cubicBezTo>
                  <a:cubicBezTo>
                    <a:pt x="186" y="4"/>
                    <a:pt x="185" y="3"/>
                    <a:pt x="184" y="3"/>
                  </a:cubicBezTo>
                  <a:cubicBezTo>
                    <a:pt x="183" y="2"/>
                    <a:pt x="182" y="1"/>
                    <a:pt x="181" y="1"/>
                  </a:cubicBezTo>
                  <a:cubicBezTo>
                    <a:pt x="180" y="0"/>
                    <a:pt x="178" y="0"/>
                    <a:pt x="176" y="0"/>
                  </a:cubicBezTo>
                  <a:cubicBezTo>
                    <a:pt x="16" y="0"/>
                    <a:pt x="16" y="0"/>
                    <a:pt x="16" y="0"/>
                  </a:cubicBezTo>
                  <a:cubicBezTo>
                    <a:pt x="14" y="0"/>
                    <a:pt x="12" y="0"/>
                    <a:pt x="11" y="1"/>
                  </a:cubicBezTo>
                  <a:cubicBezTo>
                    <a:pt x="10" y="1"/>
                    <a:pt x="9" y="2"/>
                    <a:pt x="8" y="3"/>
                  </a:cubicBezTo>
                  <a:cubicBezTo>
                    <a:pt x="7" y="3"/>
                    <a:pt x="6" y="4"/>
                    <a:pt x="5" y="4"/>
                  </a:cubicBezTo>
                  <a:cubicBezTo>
                    <a:pt x="5" y="5"/>
                    <a:pt x="4" y="5"/>
                    <a:pt x="4" y="6"/>
                  </a:cubicBezTo>
                  <a:cubicBezTo>
                    <a:pt x="4" y="6"/>
                    <a:pt x="3" y="7"/>
                    <a:pt x="3" y="8"/>
                  </a:cubicBezTo>
                  <a:cubicBezTo>
                    <a:pt x="2" y="8"/>
                    <a:pt x="2" y="9"/>
                    <a:pt x="1" y="10"/>
                  </a:cubicBezTo>
                  <a:cubicBezTo>
                    <a:pt x="1" y="10"/>
                    <a:pt x="1" y="11"/>
                    <a:pt x="1" y="11"/>
                  </a:cubicBezTo>
                  <a:cubicBezTo>
                    <a:pt x="0" y="13"/>
                    <a:pt x="0" y="14"/>
                    <a:pt x="0" y="16"/>
                  </a:cubicBezTo>
                  <a:cubicBezTo>
                    <a:pt x="0" y="19"/>
                    <a:pt x="1" y="21"/>
                    <a:pt x="2" y="24"/>
                  </a:cubicBezTo>
                  <a:cubicBezTo>
                    <a:pt x="3" y="25"/>
                    <a:pt x="3" y="25"/>
                    <a:pt x="3" y="25"/>
                  </a:cubicBezTo>
                  <a:cubicBezTo>
                    <a:pt x="5" y="29"/>
                    <a:pt x="10" y="32"/>
                    <a:pt x="16" y="32"/>
                  </a:cubicBezTo>
                  <a:cubicBezTo>
                    <a:pt x="176" y="32"/>
                    <a:pt x="176" y="32"/>
                    <a:pt x="176" y="32"/>
                  </a:cubicBezTo>
                  <a:cubicBezTo>
                    <a:pt x="182" y="32"/>
                    <a:pt x="187" y="29"/>
                    <a:pt x="189" y="25"/>
                  </a:cubicBezTo>
                  <a:cubicBezTo>
                    <a:pt x="190" y="24"/>
                    <a:pt x="190" y="24"/>
                    <a:pt x="190" y="24"/>
                  </a:cubicBezTo>
                  <a:cubicBezTo>
                    <a:pt x="191" y="21"/>
                    <a:pt x="192" y="19"/>
                    <a:pt x="192" y="16"/>
                  </a:cubicBezTo>
                  <a:cubicBezTo>
                    <a:pt x="192" y="14"/>
                    <a:pt x="192" y="13"/>
                    <a:pt x="191" y="11"/>
                  </a:cubicBezTo>
                  <a:cubicBezTo>
                    <a:pt x="191" y="11"/>
                    <a:pt x="191" y="10"/>
                    <a:pt x="191"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5" name="Freeform 70"/>
            <p:cNvSpPr>
              <a:spLocks/>
            </p:cNvSpPr>
            <p:nvPr/>
          </p:nvSpPr>
          <p:spPr bwMode="auto">
            <a:xfrm flipH="1">
              <a:off x="2164366" y="2669491"/>
              <a:ext cx="66153" cy="235546"/>
            </a:xfrm>
            <a:custGeom>
              <a:avLst/>
              <a:gdLst>
                <a:gd name="T0" fmla="*/ 40 w 40"/>
                <a:gd name="T1" fmla="*/ 96 h 144"/>
                <a:gd name="T2" fmla="*/ 40 w 40"/>
                <a:gd name="T3" fmla="*/ 64 h 144"/>
                <a:gd name="T4" fmla="*/ 24 w 40"/>
                <a:gd name="T5" fmla="*/ 64 h 144"/>
                <a:gd name="T6" fmla="*/ 24 w 40"/>
                <a:gd name="T7" fmla="*/ 48 h 144"/>
                <a:gd name="T8" fmla="*/ 40 w 40"/>
                <a:gd name="T9" fmla="*/ 48 h 144"/>
                <a:gd name="T10" fmla="*/ 40 w 40"/>
                <a:gd name="T11" fmla="*/ 32 h 144"/>
                <a:gd name="T12" fmla="*/ 24 w 40"/>
                <a:gd name="T13" fmla="*/ 32 h 144"/>
                <a:gd name="T14" fmla="*/ 24 w 40"/>
                <a:gd name="T15" fmla="*/ 16 h 144"/>
                <a:gd name="T16" fmla="*/ 40 w 40"/>
                <a:gd name="T17" fmla="*/ 16 h 144"/>
                <a:gd name="T18" fmla="*/ 40 w 40"/>
                <a:gd name="T19" fmla="*/ 0 h 144"/>
                <a:gd name="T20" fmla="*/ 16 w 40"/>
                <a:gd name="T21" fmla="*/ 0 h 144"/>
                <a:gd name="T22" fmla="*/ 0 w 40"/>
                <a:gd name="T23" fmla="*/ 16 h 144"/>
                <a:gd name="T24" fmla="*/ 0 w 40"/>
                <a:gd name="T25" fmla="*/ 128 h 144"/>
                <a:gd name="T26" fmla="*/ 16 w 40"/>
                <a:gd name="T27" fmla="*/ 144 h 144"/>
                <a:gd name="T28" fmla="*/ 28 w 40"/>
                <a:gd name="T29" fmla="*/ 144 h 144"/>
                <a:gd name="T30" fmla="*/ 26 w 40"/>
                <a:gd name="T31" fmla="*/ 138 h 144"/>
                <a:gd name="T32" fmla="*/ 25 w 40"/>
                <a:gd name="T33" fmla="*/ 136 h 144"/>
                <a:gd name="T34" fmla="*/ 25 w 40"/>
                <a:gd name="T35" fmla="*/ 133 h 144"/>
                <a:gd name="T36" fmla="*/ 24 w 40"/>
                <a:gd name="T37" fmla="*/ 128 h 144"/>
                <a:gd name="T38" fmla="*/ 24 w 40"/>
                <a:gd name="T39" fmla="*/ 123 h 144"/>
                <a:gd name="T40" fmla="*/ 25 w 40"/>
                <a:gd name="T41" fmla="*/ 122 h 144"/>
                <a:gd name="T42" fmla="*/ 25 w 40"/>
                <a:gd name="T43" fmla="*/ 119 h 144"/>
                <a:gd name="T44" fmla="*/ 26 w 40"/>
                <a:gd name="T45" fmla="*/ 117 h 144"/>
                <a:gd name="T46" fmla="*/ 27 w 40"/>
                <a:gd name="T47" fmla="*/ 115 h 144"/>
                <a:gd name="T48" fmla="*/ 28 w 40"/>
                <a:gd name="T49" fmla="*/ 113 h 144"/>
                <a:gd name="T50" fmla="*/ 29 w 40"/>
                <a:gd name="T51" fmla="*/ 111 h 144"/>
                <a:gd name="T52" fmla="*/ 31 w 40"/>
                <a:gd name="T53" fmla="*/ 109 h 144"/>
                <a:gd name="T54" fmla="*/ 31 w 40"/>
                <a:gd name="T55" fmla="*/ 108 h 144"/>
                <a:gd name="T56" fmla="*/ 40 w 40"/>
                <a:gd name="T57" fmla="*/ 100 h 144"/>
                <a:gd name="T58" fmla="*/ 40 w 40"/>
                <a:gd name="T59" fmla="*/ 9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144">
                  <a:moveTo>
                    <a:pt x="40" y="96"/>
                  </a:moveTo>
                  <a:cubicBezTo>
                    <a:pt x="40" y="64"/>
                    <a:pt x="40" y="64"/>
                    <a:pt x="40" y="64"/>
                  </a:cubicBezTo>
                  <a:cubicBezTo>
                    <a:pt x="24" y="64"/>
                    <a:pt x="24" y="64"/>
                    <a:pt x="24" y="64"/>
                  </a:cubicBezTo>
                  <a:cubicBezTo>
                    <a:pt x="24" y="48"/>
                    <a:pt x="24" y="48"/>
                    <a:pt x="24" y="48"/>
                  </a:cubicBezTo>
                  <a:cubicBezTo>
                    <a:pt x="40" y="48"/>
                    <a:pt x="40" y="48"/>
                    <a:pt x="40" y="48"/>
                  </a:cubicBezTo>
                  <a:cubicBezTo>
                    <a:pt x="40" y="32"/>
                    <a:pt x="40" y="32"/>
                    <a:pt x="40" y="32"/>
                  </a:cubicBezTo>
                  <a:cubicBezTo>
                    <a:pt x="24" y="32"/>
                    <a:pt x="24" y="32"/>
                    <a:pt x="24" y="32"/>
                  </a:cubicBezTo>
                  <a:cubicBezTo>
                    <a:pt x="24" y="16"/>
                    <a:pt x="24" y="16"/>
                    <a:pt x="24" y="16"/>
                  </a:cubicBezTo>
                  <a:cubicBezTo>
                    <a:pt x="40" y="16"/>
                    <a:pt x="40" y="16"/>
                    <a:pt x="40" y="16"/>
                  </a:cubicBezTo>
                  <a:cubicBezTo>
                    <a:pt x="40" y="0"/>
                    <a:pt x="40" y="0"/>
                    <a:pt x="40" y="0"/>
                  </a:cubicBezTo>
                  <a:cubicBezTo>
                    <a:pt x="16" y="0"/>
                    <a:pt x="16" y="0"/>
                    <a:pt x="16" y="0"/>
                  </a:cubicBezTo>
                  <a:cubicBezTo>
                    <a:pt x="7" y="0"/>
                    <a:pt x="0" y="7"/>
                    <a:pt x="0" y="16"/>
                  </a:cubicBezTo>
                  <a:cubicBezTo>
                    <a:pt x="0" y="128"/>
                    <a:pt x="0" y="128"/>
                    <a:pt x="0" y="128"/>
                  </a:cubicBezTo>
                  <a:cubicBezTo>
                    <a:pt x="0" y="137"/>
                    <a:pt x="7" y="144"/>
                    <a:pt x="16" y="144"/>
                  </a:cubicBezTo>
                  <a:cubicBezTo>
                    <a:pt x="28" y="144"/>
                    <a:pt x="28" y="144"/>
                    <a:pt x="28" y="144"/>
                  </a:cubicBezTo>
                  <a:cubicBezTo>
                    <a:pt x="27" y="142"/>
                    <a:pt x="26" y="140"/>
                    <a:pt x="26" y="138"/>
                  </a:cubicBezTo>
                  <a:cubicBezTo>
                    <a:pt x="25" y="137"/>
                    <a:pt x="25" y="136"/>
                    <a:pt x="25" y="136"/>
                  </a:cubicBezTo>
                  <a:cubicBezTo>
                    <a:pt x="25" y="135"/>
                    <a:pt x="25" y="134"/>
                    <a:pt x="25" y="133"/>
                  </a:cubicBezTo>
                  <a:cubicBezTo>
                    <a:pt x="24" y="132"/>
                    <a:pt x="24" y="130"/>
                    <a:pt x="24" y="128"/>
                  </a:cubicBezTo>
                  <a:cubicBezTo>
                    <a:pt x="24" y="126"/>
                    <a:pt x="24" y="125"/>
                    <a:pt x="24" y="123"/>
                  </a:cubicBezTo>
                  <a:cubicBezTo>
                    <a:pt x="24" y="123"/>
                    <a:pt x="25" y="122"/>
                    <a:pt x="25" y="122"/>
                  </a:cubicBezTo>
                  <a:cubicBezTo>
                    <a:pt x="25" y="121"/>
                    <a:pt x="25" y="120"/>
                    <a:pt x="25" y="119"/>
                  </a:cubicBezTo>
                  <a:cubicBezTo>
                    <a:pt x="26" y="118"/>
                    <a:pt x="26" y="118"/>
                    <a:pt x="26" y="117"/>
                  </a:cubicBezTo>
                  <a:cubicBezTo>
                    <a:pt x="26" y="116"/>
                    <a:pt x="27" y="115"/>
                    <a:pt x="27" y="115"/>
                  </a:cubicBezTo>
                  <a:cubicBezTo>
                    <a:pt x="27" y="114"/>
                    <a:pt x="28" y="113"/>
                    <a:pt x="28" y="113"/>
                  </a:cubicBezTo>
                  <a:cubicBezTo>
                    <a:pt x="28" y="112"/>
                    <a:pt x="29" y="112"/>
                    <a:pt x="29" y="111"/>
                  </a:cubicBezTo>
                  <a:cubicBezTo>
                    <a:pt x="30" y="110"/>
                    <a:pt x="30" y="109"/>
                    <a:pt x="31" y="109"/>
                  </a:cubicBezTo>
                  <a:cubicBezTo>
                    <a:pt x="31" y="108"/>
                    <a:pt x="31" y="108"/>
                    <a:pt x="31" y="108"/>
                  </a:cubicBezTo>
                  <a:cubicBezTo>
                    <a:pt x="34" y="105"/>
                    <a:pt x="37" y="102"/>
                    <a:pt x="40" y="100"/>
                  </a:cubicBezTo>
                  <a:lnTo>
                    <a:pt x="40"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6" name="Freeform 71"/>
            <p:cNvSpPr>
              <a:spLocks/>
            </p:cNvSpPr>
            <p:nvPr/>
          </p:nvSpPr>
          <p:spPr bwMode="auto">
            <a:xfrm flipH="1">
              <a:off x="1863670" y="2486066"/>
              <a:ext cx="91211" cy="91211"/>
            </a:xfrm>
            <a:custGeom>
              <a:avLst/>
              <a:gdLst>
                <a:gd name="T0" fmla="*/ 16 w 56"/>
                <a:gd name="T1" fmla="*/ 56 h 56"/>
                <a:gd name="T2" fmla="*/ 56 w 56"/>
                <a:gd name="T3" fmla="*/ 56 h 56"/>
                <a:gd name="T4" fmla="*/ 0 w 56"/>
                <a:gd name="T5" fmla="*/ 0 h 56"/>
                <a:gd name="T6" fmla="*/ 0 w 56"/>
                <a:gd name="T7" fmla="*/ 40 h 56"/>
                <a:gd name="T8" fmla="*/ 16 w 56"/>
                <a:gd name="T9" fmla="*/ 56 h 56"/>
              </a:gdLst>
              <a:ahLst/>
              <a:cxnLst>
                <a:cxn ang="0">
                  <a:pos x="T0" y="T1"/>
                </a:cxn>
                <a:cxn ang="0">
                  <a:pos x="T2" y="T3"/>
                </a:cxn>
                <a:cxn ang="0">
                  <a:pos x="T4" y="T5"/>
                </a:cxn>
                <a:cxn ang="0">
                  <a:pos x="T6" y="T7"/>
                </a:cxn>
                <a:cxn ang="0">
                  <a:pos x="T8" y="T9"/>
                </a:cxn>
              </a:cxnLst>
              <a:rect l="0" t="0" r="r" b="b"/>
              <a:pathLst>
                <a:path w="56" h="56">
                  <a:moveTo>
                    <a:pt x="16" y="56"/>
                  </a:moveTo>
                  <a:cubicBezTo>
                    <a:pt x="56" y="56"/>
                    <a:pt x="56" y="56"/>
                    <a:pt x="56" y="56"/>
                  </a:cubicBezTo>
                  <a:cubicBezTo>
                    <a:pt x="0" y="0"/>
                    <a:pt x="0" y="0"/>
                    <a:pt x="0" y="0"/>
                  </a:cubicBezTo>
                  <a:cubicBezTo>
                    <a:pt x="0" y="40"/>
                    <a:pt x="0" y="40"/>
                    <a:pt x="0" y="40"/>
                  </a:cubicBezTo>
                  <a:cubicBezTo>
                    <a:pt x="0" y="49"/>
                    <a:pt x="7" y="56"/>
                    <a:pt x="16"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7" name="Freeform 72"/>
            <p:cNvSpPr>
              <a:spLocks/>
            </p:cNvSpPr>
            <p:nvPr/>
          </p:nvSpPr>
          <p:spPr bwMode="auto">
            <a:xfrm flipH="1">
              <a:off x="1863670" y="2486066"/>
              <a:ext cx="287666" cy="157365"/>
            </a:xfrm>
            <a:custGeom>
              <a:avLst/>
              <a:gdLst>
                <a:gd name="T0" fmla="*/ 176 w 176"/>
                <a:gd name="T1" fmla="*/ 72 h 96"/>
                <a:gd name="T2" fmla="*/ 120 w 176"/>
                <a:gd name="T3" fmla="*/ 72 h 96"/>
                <a:gd name="T4" fmla="*/ 104 w 176"/>
                <a:gd name="T5" fmla="*/ 56 h 96"/>
                <a:gd name="T6" fmla="*/ 104 w 176"/>
                <a:gd name="T7" fmla="*/ 40 h 96"/>
                <a:gd name="T8" fmla="*/ 104 w 176"/>
                <a:gd name="T9" fmla="*/ 0 h 96"/>
                <a:gd name="T10" fmla="*/ 16 w 176"/>
                <a:gd name="T11" fmla="*/ 0 h 96"/>
                <a:gd name="T12" fmla="*/ 0 w 176"/>
                <a:gd name="T13" fmla="*/ 16 h 96"/>
                <a:gd name="T14" fmla="*/ 0 w 176"/>
                <a:gd name="T15" fmla="*/ 96 h 96"/>
                <a:gd name="T16" fmla="*/ 176 w 176"/>
                <a:gd name="T17" fmla="*/ 96 h 96"/>
                <a:gd name="T18" fmla="*/ 176 w 176"/>
                <a:gd name="T19" fmla="*/ 7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6" h="96">
                  <a:moveTo>
                    <a:pt x="176" y="72"/>
                  </a:moveTo>
                  <a:cubicBezTo>
                    <a:pt x="120" y="72"/>
                    <a:pt x="120" y="72"/>
                    <a:pt x="120" y="72"/>
                  </a:cubicBezTo>
                  <a:cubicBezTo>
                    <a:pt x="111" y="72"/>
                    <a:pt x="104" y="65"/>
                    <a:pt x="104" y="56"/>
                  </a:cubicBezTo>
                  <a:cubicBezTo>
                    <a:pt x="104" y="40"/>
                    <a:pt x="104" y="40"/>
                    <a:pt x="104" y="40"/>
                  </a:cubicBezTo>
                  <a:cubicBezTo>
                    <a:pt x="104" y="0"/>
                    <a:pt x="104" y="0"/>
                    <a:pt x="104" y="0"/>
                  </a:cubicBezTo>
                  <a:cubicBezTo>
                    <a:pt x="16" y="0"/>
                    <a:pt x="16" y="0"/>
                    <a:pt x="16" y="0"/>
                  </a:cubicBezTo>
                  <a:cubicBezTo>
                    <a:pt x="7" y="0"/>
                    <a:pt x="0" y="7"/>
                    <a:pt x="0" y="16"/>
                  </a:cubicBezTo>
                  <a:cubicBezTo>
                    <a:pt x="0" y="96"/>
                    <a:pt x="0" y="96"/>
                    <a:pt x="0" y="96"/>
                  </a:cubicBezTo>
                  <a:cubicBezTo>
                    <a:pt x="176" y="96"/>
                    <a:pt x="176" y="96"/>
                    <a:pt x="176" y="96"/>
                  </a:cubicBezTo>
                  <a:lnTo>
                    <a:pt x="176"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sp>
          <p:nvSpPr>
            <p:cNvPr id="28" name="Rectangle 73"/>
            <p:cNvSpPr>
              <a:spLocks noChangeArrowheads="1"/>
            </p:cNvSpPr>
            <p:nvPr/>
          </p:nvSpPr>
          <p:spPr bwMode="auto">
            <a:xfrm flipH="1">
              <a:off x="1876700" y="2669491"/>
              <a:ext cx="261606" cy="1563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888" tIns="60944" rIns="121888" bIns="60944"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59285">
                <a:defRPr/>
              </a:pPr>
              <a:endParaRPr lang="zh-CN" altLang="en-US" sz="1200">
                <a:solidFill>
                  <a:sysClr val="windowText" lastClr="000000"/>
                </a:solidFill>
                <a:cs typeface="+mn-ea"/>
                <a:sym typeface="+mn-lt"/>
              </a:endParaRPr>
            </a:p>
          </p:txBody>
        </p:sp>
      </p:grpSp>
      <p:grpSp>
        <p:nvGrpSpPr>
          <p:cNvPr id="29" name="组合 28"/>
          <p:cNvGrpSpPr/>
          <p:nvPr/>
        </p:nvGrpSpPr>
        <p:grpSpPr>
          <a:xfrm>
            <a:off x="1457084" y="2234952"/>
            <a:ext cx="6022244" cy="155715"/>
            <a:chOff x="1918742" y="3212976"/>
            <a:chExt cx="8352927" cy="216024"/>
          </a:xfrm>
        </p:grpSpPr>
        <p:sp>
          <p:nvSpPr>
            <p:cNvPr id="30" name="椭圆 29"/>
            <p:cNvSpPr/>
            <p:nvPr/>
          </p:nvSpPr>
          <p:spPr>
            <a:xfrm>
              <a:off x="1918742" y="3212976"/>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31" name="椭圆 30"/>
            <p:cNvSpPr/>
            <p:nvPr/>
          </p:nvSpPr>
          <p:spPr>
            <a:xfrm>
              <a:off x="3913428" y="3212976"/>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32" name="椭圆 31"/>
            <p:cNvSpPr/>
            <p:nvPr/>
          </p:nvSpPr>
          <p:spPr>
            <a:xfrm>
              <a:off x="5987194" y="3212976"/>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33" name="椭圆 32"/>
            <p:cNvSpPr/>
            <p:nvPr/>
          </p:nvSpPr>
          <p:spPr>
            <a:xfrm>
              <a:off x="8021420" y="3212976"/>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34" name="椭圆 33"/>
            <p:cNvSpPr/>
            <p:nvPr/>
          </p:nvSpPr>
          <p:spPr>
            <a:xfrm>
              <a:off x="10055645" y="3212976"/>
              <a:ext cx="216024" cy="216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sp>
          <p:nvSpPr>
            <p:cNvPr id="35" name="矩形 34"/>
            <p:cNvSpPr/>
            <p:nvPr/>
          </p:nvSpPr>
          <p:spPr>
            <a:xfrm>
              <a:off x="1959948" y="3298129"/>
              <a:ext cx="813690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cs typeface="+mn-ea"/>
                <a:sym typeface="+mn-lt"/>
              </a:endParaRPr>
            </a:p>
          </p:txBody>
        </p:sp>
      </p:grpSp>
      <p:sp>
        <p:nvSpPr>
          <p:cNvPr id="36" name="等腰三角形 35"/>
          <p:cNvSpPr/>
          <p:nvPr/>
        </p:nvSpPr>
        <p:spPr>
          <a:xfrm flipV="1">
            <a:off x="1444622" y="3376858"/>
            <a:ext cx="180668" cy="1557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solidFill>
                <a:schemeClr val="bg1"/>
              </a:solidFill>
              <a:cs typeface="+mn-ea"/>
              <a:sym typeface="+mn-lt"/>
            </a:endParaRPr>
          </a:p>
        </p:txBody>
      </p:sp>
      <p:sp>
        <p:nvSpPr>
          <p:cNvPr id="37" name="等腰三角形 36"/>
          <p:cNvSpPr/>
          <p:nvPr/>
        </p:nvSpPr>
        <p:spPr>
          <a:xfrm flipV="1">
            <a:off x="2911247" y="3376858"/>
            <a:ext cx="180668" cy="1557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solidFill>
                <a:schemeClr val="bg1"/>
              </a:solidFill>
              <a:cs typeface="+mn-ea"/>
              <a:sym typeface="+mn-lt"/>
            </a:endParaRPr>
          </a:p>
        </p:txBody>
      </p:sp>
      <p:sp>
        <p:nvSpPr>
          <p:cNvPr id="38" name="等腰三角形 37"/>
          <p:cNvSpPr/>
          <p:nvPr/>
        </p:nvSpPr>
        <p:spPr>
          <a:xfrm flipV="1">
            <a:off x="4377870" y="3376858"/>
            <a:ext cx="180668" cy="1557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solidFill>
                <a:schemeClr val="bg1"/>
              </a:solidFill>
              <a:cs typeface="+mn-ea"/>
              <a:sym typeface="+mn-lt"/>
            </a:endParaRPr>
          </a:p>
        </p:txBody>
      </p:sp>
      <p:sp>
        <p:nvSpPr>
          <p:cNvPr id="39" name="等腰三角形 38"/>
          <p:cNvSpPr/>
          <p:nvPr/>
        </p:nvSpPr>
        <p:spPr>
          <a:xfrm flipV="1">
            <a:off x="5844494" y="3376858"/>
            <a:ext cx="180668" cy="1557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solidFill>
                <a:schemeClr val="bg1"/>
              </a:solidFill>
              <a:cs typeface="+mn-ea"/>
              <a:sym typeface="+mn-lt"/>
            </a:endParaRPr>
          </a:p>
        </p:txBody>
      </p:sp>
      <p:sp>
        <p:nvSpPr>
          <p:cNvPr id="40" name="等腰三角形 39"/>
          <p:cNvSpPr/>
          <p:nvPr/>
        </p:nvSpPr>
        <p:spPr>
          <a:xfrm flipV="1">
            <a:off x="7311120" y="3376858"/>
            <a:ext cx="180668" cy="15571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endParaRPr lang="zh-CN" altLang="en-US" sz="1600">
              <a:solidFill>
                <a:schemeClr val="bg1"/>
              </a:solidFill>
              <a:cs typeface="+mn-ea"/>
              <a:sym typeface="+mn-lt"/>
            </a:endParaRPr>
          </a:p>
        </p:txBody>
      </p:sp>
      <p:sp>
        <p:nvSpPr>
          <p:cNvPr id="41" name="TextBox 40"/>
          <p:cNvSpPr txBox="1"/>
          <p:nvPr/>
        </p:nvSpPr>
        <p:spPr>
          <a:xfrm>
            <a:off x="1058026" y="3629687"/>
            <a:ext cx="953864" cy="312783"/>
          </a:xfrm>
          <a:prstGeom prst="rect">
            <a:avLst/>
          </a:prstGeom>
          <a:noFill/>
        </p:spPr>
        <p:txBody>
          <a:bodyPr wrap="none" lIns="65919" tIns="32959" rIns="65919" bIns="32959" rtlCol="0">
            <a:spAutoFit/>
          </a:bodyPr>
          <a:lstStyle/>
          <a:p>
            <a:pPr algn="ctr"/>
            <a:r>
              <a:rPr lang="zh-CN" altLang="en-US" sz="1600">
                <a:solidFill>
                  <a:schemeClr val="tx1">
                    <a:lumMod val="50000"/>
                    <a:lumOff val="50000"/>
                  </a:schemeClr>
                </a:solidFill>
                <a:cs typeface="+mn-ea"/>
                <a:sym typeface="+mn-lt"/>
              </a:rPr>
              <a:t>Add text</a:t>
            </a:r>
          </a:p>
        </p:txBody>
      </p:sp>
      <p:sp>
        <p:nvSpPr>
          <p:cNvPr id="42" name="TextBox 41"/>
          <p:cNvSpPr txBox="1"/>
          <p:nvPr/>
        </p:nvSpPr>
        <p:spPr>
          <a:xfrm>
            <a:off x="2524649" y="3629687"/>
            <a:ext cx="953864" cy="312783"/>
          </a:xfrm>
          <a:prstGeom prst="rect">
            <a:avLst/>
          </a:prstGeom>
          <a:noFill/>
        </p:spPr>
        <p:txBody>
          <a:bodyPr wrap="none" lIns="65919" tIns="32959" rIns="65919" bIns="32959" rtlCol="0">
            <a:spAutoFit/>
          </a:bodyPr>
          <a:lstStyle/>
          <a:p>
            <a:pPr algn="ctr"/>
            <a:r>
              <a:rPr lang="zh-CN" altLang="en-US" sz="1600">
                <a:solidFill>
                  <a:schemeClr val="tx1">
                    <a:lumMod val="50000"/>
                    <a:lumOff val="50000"/>
                  </a:schemeClr>
                </a:solidFill>
                <a:cs typeface="+mn-ea"/>
                <a:sym typeface="+mn-lt"/>
              </a:rPr>
              <a:t>Add text</a:t>
            </a:r>
          </a:p>
        </p:txBody>
      </p:sp>
      <p:sp>
        <p:nvSpPr>
          <p:cNvPr id="43" name="TextBox 42"/>
          <p:cNvSpPr txBox="1"/>
          <p:nvPr/>
        </p:nvSpPr>
        <p:spPr>
          <a:xfrm>
            <a:off x="3991275" y="3629687"/>
            <a:ext cx="953864" cy="312783"/>
          </a:xfrm>
          <a:prstGeom prst="rect">
            <a:avLst/>
          </a:prstGeom>
          <a:noFill/>
        </p:spPr>
        <p:txBody>
          <a:bodyPr wrap="none" lIns="65919" tIns="32959" rIns="65919" bIns="32959" rtlCol="0">
            <a:spAutoFit/>
          </a:bodyPr>
          <a:lstStyle/>
          <a:p>
            <a:pPr algn="ctr"/>
            <a:r>
              <a:rPr lang="zh-CN" altLang="en-US" sz="1600">
                <a:solidFill>
                  <a:schemeClr val="tx1">
                    <a:lumMod val="50000"/>
                    <a:lumOff val="50000"/>
                  </a:schemeClr>
                </a:solidFill>
                <a:cs typeface="+mn-ea"/>
                <a:sym typeface="+mn-lt"/>
              </a:rPr>
              <a:t>Add text</a:t>
            </a:r>
          </a:p>
        </p:txBody>
      </p:sp>
      <p:sp>
        <p:nvSpPr>
          <p:cNvPr id="44" name="TextBox 43"/>
          <p:cNvSpPr txBox="1"/>
          <p:nvPr/>
        </p:nvSpPr>
        <p:spPr>
          <a:xfrm>
            <a:off x="5457899" y="3629687"/>
            <a:ext cx="953864" cy="312783"/>
          </a:xfrm>
          <a:prstGeom prst="rect">
            <a:avLst/>
          </a:prstGeom>
          <a:noFill/>
        </p:spPr>
        <p:txBody>
          <a:bodyPr wrap="none" lIns="65919" tIns="32959" rIns="65919" bIns="32959" rtlCol="0">
            <a:spAutoFit/>
          </a:bodyPr>
          <a:lstStyle/>
          <a:p>
            <a:pPr algn="ctr"/>
            <a:r>
              <a:rPr lang="zh-CN" altLang="en-US" sz="1600">
                <a:solidFill>
                  <a:schemeClr val="tx1">
                    <a:lumMod val="50000"/>
                    <a:lumOff val="50000"/>
                  </a:schemeClr>
                </a:solidFill>
                <a:cs typeface="+mn-ea"/>
                <a:sym typeface="+mn-lt"/>
              </a:rPr>
              <a:t>Add text</a:t>
            </a:r>
          </a:p>
        </p:txBody>
      </p:sp>
      <p:sp>
        <p:nvSpPr>
          <p:cNvPr id="45" name="TextBox 44"/>
          <p:cNvSpPr txBox="1"/>
          <p:nvPr/>
        </p:nvSpPr>
        <p:spPr>
          <a:xfrm>
            <a:off x="6924522" y="3629687"/>
            <a:ext cx="953864" cy="312783"/>
          </a:xfrm>
          <a:prstGeom prst="rect">
            <a:avLst/>
          </a:prstGeom>
          <a:noFill/>
        </p:spPr>
        <p:txBody>
          <a:bodyPr wrap="none" lIns="65919" tIns="32959" rIns="65919" bIns="32959" rtlCol="0">
            <a:spAutoFit/>
          </a:bodyPr>
          <a:lstStyle/>
          <a:p>
            <a:pPr algn="ctr"/>
            <a:r>
              <a:rPr lang="zh-CN" altLang="en-US" sz="1600">
                <a:solidFill>
                  <a:schemeClr val="tx1">
                    <a:lumMod val="50000"/>
                    <a:lumOff val="50000"/>
                  </a:schemeClr>
                </a:solidFill>
                <a:cs typeface="+mn-ea"/>
                <a:sym typeface="+mn-lt"/>
              </a:rPr>
              <a:t>Add text</a:t>
            </a:r>
          </a:p>
        </p:txBody>
      </p:sp>
      <p:sp>
        <p:nvSpPr>
          <p:cNvPr id="46" name="矩形 45"/>
          <p:cNvSpPr/>
          <p:nvPr/>
        </p:nvSpPr>
        <p:spPr>
          <a:xfrm>
            <a:off x="886008" y="3999720"/>
            <a:ext cx="7164393" cy="42471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lIns="65919" tIns="32959" rIns="65919" bIns="32959" rtlCol="0" anchor="ctr"/>
          <a:lstStyle/>
          <a:p>
            <a:pPr algn="ctr"/>
            <a:r>
              <a:rPr lang="zh-CN" altLang="en-US" sz="2400" dirty="0">
                <a:cs typeface="+mn-ea"/>
                <a:sym typeface="+mn-lt"/>
              </a:rPr>
              <a:t>Click to add a title</a:t>
            </a:r>
          </a:p>
        </p:txBody>
      </p:sp>
      <p:pic>
        <p:nvPicPr>
          <p:cNvPr id="47" name="图片 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48" name="Rectangle 36"/>
          <p:cNvSpPr/>
          <p:nvPr/>
        </p:nvSpPr>
        <p:spPr>
          <a:xfrm>
            <a:off x="396105" y="287908"/>
            <a:ext cx="2515141"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6420">
        <p:fade/>
      </p:transition>
    </mc:Choice>
    <mc:Fallback xmlns:a14="http://schemas.microsoft.com/office/drawing/2010/main" xmlns="">
      <p:transition spd="med" advTm="642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stCondLst>
                                    <p:cond delay="50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100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100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par>
                                <p:cTn id="29" presetID="2" presetClass="entr" presetSubtype="4" fill="hold" grpId="0" nodeType="withEffect">
                                  <p:stCondLst>
                                    <p:cond delay="150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1" fill="hold" grpId="0" nodeType="withEffect">
                                  <p:stCondLst>
                                    <p:cond delay="150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200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1" fill="hold" grpId="0" nodeType="withEffect">
                                  <p:stCondLst>
                                    <p:cond delay="200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0-#ppt_h/2"/>
                                          </p:val>
                                        </p:tav>
                                        <p:tav tm="100000">
                                          <p:val>
                                            <p:strVal val="#ppt_y"/>
                                          </p:val>
                                        </p:tav>
                                      </p:tavLst>
                                    </p:anim>
                                  </p:childTnLst>
                                </p:cTn>
                              </p:par>
                              <p:par>
                                <p:cTn id="45" presetID="42" presetClass="entr" presetSubtype="0" fill="hold" nodeType="withEffect">
                                  <p:stCondLst>
                                    <p:cond delay="250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250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1000"/>
                                        <p:tgtEl>
                                          <p:spTgt spid="17"/>
                                        </p:tgtEl>
                                      </p:cBhvr>
                                    </p:animEffect>
                                    <p:anim calcmode="lin" valueType="num">
                                      <p:cBhvr>
                                        <p:cTn id="53" dur="1000" fill="hold"/>
                                        <p:tgtEl>
                                          <p:spTgt spid="17"/>
                                        </p:tgtEl>
                                        <p:attrNameLst>
                                          <p:attrName>ppt_x</p:attrName>
                                        </p:attrNameLst>
                                      </p:cBhvr>
                                      <p:tavLst>
                                        <p:tav tm="0">
                                          <p:val>
                                            <p:strVal val="#ppt_x"/>
                                          </p:val>
                                        </p:tav>
                                        <p:tav tm="100000">
                                          <p:val>
                                            <p:strVal val="#ppt_x"/>
                                          </p:val>
                                        </p:tav>
                                      </p:tavLst>
                                    </p:anim>
                                    <p:anim calcmode="lin" valueType="num">
                                      <p:cBhvr>
                                        <p:cTn id="54" dur="1000" fill="hold"/>
                                        <p:tgtEl>
                                          <p:spTgt spid="17"/>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250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250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250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par>
                                <p:cTn id="70" presetID="22" presetClass="entr" presetSubtype="8" fill="hold" nodeType="withEffect">
                                  <p:stCondLst>
                                    <p:cond delay="3000"/>
                                  </p:stCondLst>
                                  <p:childTnLst>
                                    <p:set>
                                      <p:cBhvr>
                                        <p:cTn id="71" dur="1" fill="hold">
                                          <p:stCondLst>
                                            <p:cond delay="0"/>
                                          </p:stCondLst>
                                        </p:cTn>
                                        <p:tgtEl>
                                          <p:spTgt spid="29"/>
                                        </p:tgtEl>
                                        <p:attrNameLst>
                                          <p:attrName>style.visibility</p:attrName>
                                        </p:attrNameLst>
                                      </p:cBhvr>
                                      <p:to>
                                        <p:strVal val="visible"/>
                                      </p:to>
                                    </p:set>
                                    <p:animEffect transition="in" filter="wipe(left)">
                                      <p:cBhvr>
                                        <p:cTn id="72" dur="500"/>
                                        <p:tgtEl>
                                          <p:spTgt spid="29"/>
                                        </p:tgtEl>
                                      </p:cBhvr>
                                    </p:animEffect>
                                  </p:childTnLst>
                                </p:cTn>
                              </p:par>
                              <p:par>
                                <p:cTn id="73" presetID="10" presetClass="entr" presetSubtype="0" fill="hold" grpId="0" nodeType="withEffect">
                                  <p:stCondLst>
                                    <p:cond delay="2500"/>
                                  </p:stCondLst>
                                  <p:childTnLst>
                                    <p:set>
                                      <p:cBhvr>
                                        <p:cTn id="74" dur="1" fill="hold">
                                          <p:stCondLst>
                                            <p:cond delay="0"/>
                                          </p:stCondLst>
                                        </p:cTn>
                                        <p:tgtEl>
                                          <p:spTgt spid="36"/>
                                        </p:tgtEl>
                                        <p:attrNameLst>
                                          <p:attrName>style.visibility</p:attrName>
                                        </p:attrNameLst>
                                      </p:cBhvr>
                                      <p:to>
                                        <p:strVal val="visible"/>
                                      </p:to>
                                    </p:set>
                                    <p:animEffect transition="in" filter="fade">
                                      <p:cBhvr>
                                        <p:cTn id="75" dur="500"/>
                                        <p:tgtEl>
                                          <p:spTgt spid="36"/>
                                        </p:tgtEl>
                                      </p:cBhvr>
                                    </p:animEffect>
                                  </p:childTnLst>
                                </p:cTn>
                              </p:par>
                              <p:par>
                                <p:cTn id="76" presetID="42" presetClass="entr" presetSubtype="0" fill="hold" grpId="0" nodeType="withEffect">
                                  <p:stCondLst>
                                    <p:cond delay="2500"/>
                                  </p:stCondLst>
                                  <p:childTnLst>
                                    <p:set>
                                      <p:cBhvr>
                                        <p:cTn id="77" dur="1" fill="hold">
                                          <p:stCondLst>
                                            <p:cond delay="0"/>
                                          </p:stCondLst>
                                        </p:cTn>
                                        <p:tgtEl>
                                          <p:spTgt spid="41"/>
                                        </p:tgtEl>
                                        <p:attrNameLst>
                                          <p:attrName>style.visibility</p:attrName>
                                        </p:attrNameLst>
                                      </p:cBhvr>
                                      <p:to>
                                        <p:strVal val="visible"/>
                                      </p:to>
                                    </p:set>
                                    <p:animEffect transition="in" filter="fade">
                                      <p:cBhvr>
                                        <p:cTn id="78" dur="500"/>
                                        <p:tgtEl>
                                          <p:spTgt spid="41"/>
                                        </p:tgtEl>
                                      </p:cBhvr>
                                    </p:animEffect>
                                    <p:anim calcmode="lin" valueType="num">
                                      <p:cBhvr>
                                        <p:cTn id="79" dur="500" fill="hold"/>
                                        <p:tgtEl>
                                          <p:spTgt spid="41"/>
                                        </p:tgtEl>
                                        <p:attrNameLst>
                                          <p:attrName>ppt_x</p:attrName>
                                        </p:attrNameLst>
                                      </p:cBhvr>
                                      <p:tavLst>
                                        <p:tav tm="0">
                                          <p:val>
                                            <p:strVal val="#ppt_x"/>
                                          </p:val>
                                        </p:tav>
                                        <p:tav tm="100000">
                                          <p:val>
                                            <p:strVal val="#ppt_x"/>
                                          </p:val>
                                        </p:tav>
                                      </p:tavLst>
                                    </p:anim>
                                    <p:anim calcmode="lin" valueType="num">
                                      <p:cBhvr>
                                        <p:cTn id="80" dur="500" fill="hold"/>
                                        <p:tgtEl>
                                          <p:spTgt spid="41"/>
                                        </p:tgtEl>
                                        <p:attrNameLst>
                                          <p:attrName>ppt_y</p:attrName>
                                        </p:attrNameLst>
                                      </p:cBhvr>
                                      <p:tavLst>
                                        <p:tav tm="0">
                                          <p:val>
                                            <p:strVal val="#ppt_y+.1"/>
                                          </p:val>
                                        </p:tav>
                                        <p:tav tm="100000">
                                          <p:val>
                                            <p:strVal val="#ppt_y"/>
                                          </p:val>
                                        </p:tav>
                                      </p:tavLst>
                                    </p:anim>
                                  </p:childTnLst>
                                </p:cTn>
                              </p:par>
                              <p:par>
                                <p:cTn id="81" presetID="10" presetClass="entr" presetSubtype="0" fill="hold" grpId="0" nodeType="withEffect">
                                  <p:stCondLst>
                                    <p:cond delay="300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500"/>
                                        <p:tgtEl>
                                          <p:spTgt spid="37"/>
                                        </p:tgtEl>
                                      </p:cBhvr>
                                    </p:animEffect>
                                  </p:childTnLst>
                                </p:cTn>
                              </p:par>
                              <p:par>
                                <p:cTn id="84" presetID="10" presetClass="entr" presetSubtype="0" fill="hold" grpId="0" nodeType="withEffect">
                                  <p:stCondLst>
                                    <p:cond delay="3500"/>
                                  </p:stCondLst>
                                  <p:childTnLst>
                                    <p:set>
                                      <p:cBhvr>
                                        <p:cTn id="85" dur="1" fill="hold">
                                          <p:stCondLst>
                                            <p:cond delay="0"/>
                                          </p:stCondLst>
                                        </p:cTn>
                                        <p:tgtEl>
                                          <p:spTgt spid="38"/>
                                        </p:tgtEl>
                                        <p:attrNameLst>
                                          <p:attrName>style.visibility</p:attrName>
                                        </p:attrNameLst>
                                      </p:cBhvr>
                                      <p:to>
                                        <p:strVal val="visible"/>
                                      </p:to>
                                    </p:set>
                                    <p:animEffect transition="in" filter="fade">
                                      <p:cBhvr>
                                        <p:cTn id="86" dur="500"/>
                                        <p:tgtEl>
                                          <p:spTgt spid="38"/>
                                        </p:tgtEl>
                                      </p:cBhvr>
                                    </p:animEffect>
                                  </p:childTnLst>
                                </p:cTn>
                              </p:par>
                              <p:par>
                                <p:cTn id="87" presetID="10" presetClass="entr" presetSubtype="0" fill="hold" grpId="0" nodeType="withEffect">
                                  <p:stCondLst>
                                    <p:cond delay="400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500"/>
                                        <p:tgtEl>
                                          <p:spTgt spid="39"/>
                                        </p:tgtEl>
                                      </p:cBhvr>
                                    </p:animEffect>
                                  </p:childTnLst>
                                </p:cTn>
                              </p:par>
                              <p:par>
                                <p:cTn id="90" presetID="10" presetClass="entr" presetSubtype="0" fill="hold" grpId="0" nodeType="withEffect">
                                  <p:stCondLst>
                                    <p:cond delay="450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500"/>
                                        <p:tgtEl>
                                          <p:spTgt spid="40"/>
                                        </p:tgtEl>
                                      </p:cBhvr>
                                    </p:animEffect>
                                  </p:childTnLst>
                                </p:cTn>
                              </p:par>
                              <p:par>
                                <p:cTn id="93" presetID="42" presetClass="entr" presetSubtype="0" fill="hold" grpId="0" nodeType="withEffect">
                                  <p:stCondLst>
                                    <p:cond delay="3000"/>
                                  </p:stCondLst>
                                  <p:childTnLst>
                                    <p:set>
                                      <p:cBhvr>
                                        <p:cTn id="94" dur="1" fill="hold">
                                          <p:stCondLst>
                                            <p:cond delay="0"/>
                                          </p:stCondLst>
                                        </p:cTn>
                                        <p:tgtEl>
                                          <p:spTgt spid="42"/>
                                        </p:tgtEl>
                                        <p:attrNameLst>
                                          <p:attrName>style.visibility</p:attrName>
                                        </p:attrNameLst>
                                      </p:cBhvr>
                                      <p:to>
                                        <p:strVal val="visible"/>
                                      </p:to>
                                    </p:set>
                                    <p:animEffect transition="in" filter="fade">
                                      <p:cBhvr>
                                        <p:cTn id="95" dur="500"/>
                                        <p:tgtEl>
                                          <p:spTgt spid="42"/>
                                        </p:tgtEl>
                                      </p:cBhvr>
                                    </p:animEffect>
                                    <p:anim calcmode="lin" valueType="num">
                                      <p:cBhvr>
                                        <p:cTn id="96" dur="500" fill="hold"/>
                                        <p:tgtEl>
                                          <p:spTgt spid="42"/>
                                        </p:tgtEl>
                                        <p:attrNameLst>
                                          <p:attrName>ppt_x</p:attrName>
                                        </p:attrNameLst>
                                      </p:cBhvr>
                                      <p:tavLst>
                                        <p:tav tm="0">
                                          <p:val>
                                            <p:strVal val="#ppt_x"/>
                                          </p:val>
                                        </p:tav>
                                        <p:tav tm="100000">
                                          <p:val>
                                            <p:strVal val="#ppt_x"/>
                                          </p:val>
                                        </p:tav>
                                      </p:tavLst>
                                    </p:anim>
                                    <p:anim calcmode="lin" valueType="num">
                                      <p:cBhvr>
                                        <p:cTn id="97" dur="500" fill="hold"/>
                                        <p:tgtEl>
                                          <p:spTgt spid="42"/>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350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500"/>
                                        <p:tgtEl>
                                          <p:spTgt spid="43"/>
                                        </p:tgtEl>
                                      </p:cBhvr>
                                    </p:animEffect>
                                    <p:anim calcmode="lin" valueType="num">
                                      <p:cBhvr>
                                        <p:cTn id="101" dur="500" fill="hold"/>
                                        <p:tgtEl>
                                          <p:spTgt spid="43"/>
                                        </p:tgtEl>
                                        <p:attrNameLst>
                                          <p:attrName>ppt_x</p:attrName>
                                        </p:attrNameLst>
                                      </p:cBhvr>
                                      <p:tavLst>
                                        <p:tav tm="0">
                                          <p:val>
                                            <p:strVal val="#ppt_x"/>
                                          </p:val>
                                        </p:tav>
                                        <p:tav tm="100000">
                                          <p:val>
                                            <p:strVal val="#ppt_x"/>
                                          </p:val>
                                        </p:tav>
                                      </p:tavLst>
                                    </p:anim>
                                    <p:anim calcmode="lin" valueType="num">
                                      <p:cBhvr>
                                        <p:cTn id="102" dur="500" fill="hold"/>
                                        <p:tgtEl>
                                          <p:spTgt spid="43"/>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400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strVal val="#ppt_x"/>
                                          </p:val>
                                        </p:tav>
                                        <p:tav tm="100000">
                                          <p:val>
                                            <p:strVal val="#ppt_x"/>
                                          </p:val>
                                        </p:tav>
                                      </p:tavLst>
                                    </p:anim>
                                    <p:anim calcmode="lin" valueType="num">
                                      <p:cBhvr>
                                        <p:cTn id="107" dur="500" fill="hold"/>
                                        <p:tgtEl>
                                          <p:spTgt spid="44"/>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4500"/>
                                  </p:stCondLst>
                                  <p:childTnLst>
                                    <p:set>
                                      <p:cBhvr>
                                        <p:cTn id="109" dur="1" fill="hold">
                                          <p:stCondLst>
                                            <p:cond delay="0"/>
                                          </p:stCondLst>
                                        </p:cTn>
                                        <p:tgtEl>
                                          <p:spTgt spid="45"/>
                                        </p:tgtEl>
                                        <p:attrNameLst>
                                          <p:attrName>style.visibility</p:attrName>
                                        </p:attrNameLst>
                                      </p:cBhvr>
                                      <p:to>
                                        <p:strVal val="visible"/>
                                      </p:to>
                                    </p:set>
                                    <p:animEffect transition="in" filter="fade">
                                      <p:cBhvr>
                                        <p:cTn id="110" dur="500"/>
                                        <p:tgtEl>
                                          <p:spTgt spid="45"/>
                                        </p:tgtEl>
                                      </p:cBhvr>
                                    </p:animEffect>
                                    <p:anim calcmode="lin" valueType="num">
                                      <p:cBhvr>
                                        <p:cTn id="111" dur="500" fill="hold"/>
                                        <p:tgtEl>
                                          <p:spTgt spid="45"/>
                                        </p:tgtEl>
                                        <p:attrNameLst>
                                          <p:attrName>ppt_x</p:attrName>
                                        </p:attrNameLst>
                                      </p:cBhvr>
                                      <p:tavLst>
                                        <p:tav tm="0">
                                          <p:val>
                                            <p:strVal val="#ppt_x"/>
                                          </p:val>
                                        </p:tav>
                                        <p:tav tm="100000">
                                          <p:val>
                                            <p:strVal val="#ppt_x"/>
                                          </p:val>
                                        </p:tav>
                                      </p:tavLst>
                                    </p:anim>
                                    <p:anim calcmode="lin" valueType="num">
                                      <p:cBhvr>
                                        <p:cTn id="112" dur="500" fill="hold"/>
                                        <p:tgtEl>
                                          <p:spTgt spid="45"/>
                                        </p:tgtEl>
                                        <p:attrNameLst>
                                          <p:attrName>ppt_y</p:attrName>
                                        </p:attrNameLst>
                                      </p:cBhvr>
                                      <p:tavLst>
                                        <p:tav tm="0">
                                          <p:val>
                                            <p:strVal val="#ppt_y+.1"/>
                                          </p:val>
                                        </p:tav>
                                        <p:tav tm="100000">
                                          <p:val>
                                            <p:strVal val="#ppt_y"/>
                                          </p:val>
                                        </p:tav>
                                      </p:tavLst>
                                    </p:anim>
                                  </p:childTnLst>
                                </p:cTn>
                              </p:par>
                            </p:childTnLst>
                          </p:cTn>
                        </p:par>
                        <p:par>
                          <p:cTn id="113" fill="hold">
                            <p:stCondLst>
                              <p:cond delay="5000"/>
                            </p:stCondLst>
                            <p:childTnLst>
                              <p:par>
                                <p:cTn id="114" presetID="42" presetClass="entr" presetSubtype="0" fill="hold" grpId="0" nodeType="afterEffect">
                                  <p:stCondLst>
                                    <p:cond delay="0"/>
                                  </p:stCondLst>
                                  <p:childTnLst>
                                    <p:set>
                                      <p:cBhvr>
                                        <p:cTn id="115" dur="1" fill="hold">
                                          <p:stCondLst>
                                            <p:cond delay="0"/>
                                          </p:stCondLst>
                                        </p:cTn>
                                        <p:tgtEl>
                                          <p:spTgt spid="46"/>
                                        </p:tgtEl>
                                        <p:attrNameLst>
                                          <p:attrName>style.visibility</p:attrName>
                                        </p:attrNameLst>
                                      </p:cBhvr>
                                      <p:to>
                                        <p:strVal val="visible"/>
                                      </p:to>
                                    </p:set>
                                    <p:animEffect transition="in" filter="fade">
                                      <p:cBhvr>
                                        <p:cTn id="116" dur="1000"/>
                                        <p:tgtEl>
                                          <p:spTgt spid="46"/>
                                        </p:tgtEl>
                                      </p:cBhvr>
                                    </p:animEffect>
                                    <p:anim calcmode="lin" valueType="num">
                                      <p:cBhvr>
                                        <p:cTn id="117" dur="1000" fill="hold"/>
                                        <p:tgtEl>
                                          <p:spTgt spid="46"/>
                                        </p:tgtEl>
                                        <p:attrNameLst>
                                          <p:attrName>ppt_x</p:attrName>
                                        </p:attrNameLst>
                                      </p:cBhvr>
                                      <p:tavLst>
                                        <p:tav tm="0">
                                          <p:val>
                                            <p:strVal val="#ppt_x"/>
                                          </p:val>
                                        </p:tav>
                                        <p:tav tm="100000">
                                          <p:val>
                                            <p:strVal val="#ppt_x"/>
                                          </p:val>
                                        </p:tav>
                                      </p:tavLst>
                                    </p:anim>
                                    <p:anim calcmode="lin" valueType="num">
                                      <p:cBhvr>
                                        <p:cTn id="11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7" grpId="0" animBg="1"/>
      <p:bldP spid="21" grpId="0" animBg="1"/>
      <p:bldP spid="36" grpId="0" animBg="1"/>
      <p:bldP spid="37" grpId="0" animBg="1"/>
      <p:bldP spid="38" grpId="0" animBg="1"/>
      <p:bldP spid="39" grpId="0" animBg="1"/>
      <p:bldP spid="40" grpId="0" animBg="1"/>
      <p:bldP spid="41" grpId="0"/>
      <p:bldP spid="42" grpId="0"/>
      <p:bldP spid="43" grpId="0"/>
      <p:bldP spid="44" grpId="0"/>
      <p:bldP spid="45" grpId="0"/>
      <p:bldP spid="4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4"/>
          <p:cNvGrpSpPr/>
          <p:nvPr/>
        </p:nvGrpSpPr>
        <p:grpSpPr>
          <a:xfrm>
            <a:off x="2360799" y="3339068"/>
            <a:ext cx="3955859" cy="190551"/>
            <a:chOff x="2221306" y="3931835"/>
            <a:chExt cx="4036660" cy="194452"/>
          </a:xfrm>
        </p:grpSpPr>
        <p:grpSp>
          <p:nvGrpSpPr>
            <p:cNvPr id="3" name="Group 50"/>
            <p:cNvGrpSpPr/>
            <p:nvPr/>
          </p:nvGrpSpPr>
          <p:grpSpPr>
            <a:xfrm>
              <a:off x="2221306" y="3931835"/>
              <a:ext cx="773190" cy="194452"/>
              <a:chOff x="2221306" y="3914656"/>
              <a:chExt cx="773190" cy="194452"/>
            </a:xfrm>
          </p:grpSpPr>
          <p:sp>
            <p:nvSpPr>
              <p:cNvPr id="13" name="TextBox 12"/>
              <p:cNvSpPr txBox="1"/>
              <p:nvPr/>
            </p:nvSpPr>
            <p:spPr>
              <a:xfrm>
                <a:off x="2742592" y="3934938"/>
                <a:ext cx="251904" cy="150103"/>
              </a:xfrm>
              <a:prstGeom prst="rect">
                <a:avLst/>
              </a:prstGeom>
              <a:noFill/>
            </p:spPr>
            <p:txBody>
              <a:bodyPr wrap="none" lIns="0" tIns="0" rIns="0" bIns="0" rtlCol="0" anchor="t">
                <a:spAutoFit/>
              </a:bodyPr>
              <a:lstStyle/>
              <a:p>
                <a:pPr algn="ctr"/>
                <a:r>
                  <a:rPr lang="zh-CN" altLang="en-US" sz="956" b="1" dirty="0">
                    <a:solidFill>
                      <a:schemeClr val="tx1">
                        <a:lumMod val="75000"/>
                        <a:lumOff val="25000"/>
                      </a:schemeClr>
                    </a:solidFill>
                    <a:cs typeface="+mn-ea"/>
                    <a:sym typeface="+mn-lt"/>
                  </a:rPr>
                  <a:t>Architecture</a:t>
                </a:r>
                <a:endParaRPr lang="en-US" sz="956" b="1" dirty="0">
                  <a:solidFill>
                    <a:schemeClr val="tx1">
                      <a:lumMod val="75000"/>
                      <a:lumOff val="25000"/>
                    </a:schemeClr>
                  </a:solidFill>
                  <a:cs typeface="+mn-ea"/>
                  <a:sym typeface="+mn-lt"/>
                </a:endParaRPr>
              </a:p>
            </p:txBody>
          </p:sp>
          <p:sp>
            <p:nvSpPr>
              <p:cNvPr id="14" name="Oval 62"/>
              <p:cNvSpPr>
                <a:spLocks noChangeAspect="1"/>
              </p:cNvSpPr>
              <p:nvPr/>
            </p:nvSpPr>
            <p:spPr>
              <a:xfrm>
                <a:off x="2221306" y="3914656"/>
                <a:ext cx="200183" cy="194452"/>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grpSp>
        <p:grpSp>
          <p:nvGrpSpPr>
            <p:cNvPr id="4" name="Group 45"/>
            <p:cNvGrpSpPr/>
            <p:nvPr/>
          </p:nvGrpSpPr>
          <p:grpSpPr>
            <a:xfrm>
              <a:off x="3453487" y="3931835"/>
              <a:ext cx="603662" cy="194452"/>
              <a:chOff x="3630785" y="3947915"/>
              <a:chExt cx="603662" cy="194452"/>
            </a:xfrm>
          </p:grpSpPr>
          <p:sp>
            <p:nvSpPr>
              <p:cNvPr id="11" name="TextBox 10"/>
              <p:cNvSpPr txBox="1"/>
              <p:nvPr/>
            </p:nvSpPr>
            <p:spPr>
              <a:xfrm>
                <a:off x="3982543" y="3968197"/>
                <a:ext cx="251904" cy="150103"/>
              </a:xfrm>
              <a:prstGeom prst="rect">
                <a:avLst/>
              </a:prstGeom>
              <a:noFill/>
            </p:spPr>
            <p:txBody>
              <a:bodyPr wrap="none" lIns="0" tIns="0" rIns="0" bIns="0" rtlCol="0" anchor="t">
                <a:spAutoFit/>
              </a:bodyPr>
              <a:lstStyle/>
              <a:p>
                <a:pPr algn="ctr"/>
                <a:r>
                  <a:rPr lang="zh-CN" altLang="en-US" sz="956" b="1" dirty="0">
                    <a:solidFill>
                      <a:schemeClr val="tx1">
                        <a:lumMod val="75000"/>
                        <a:lumOff val="25000"/>
                      </a:schemeClr>
                    </a:solidFill>
                    <a:cs typeface="+mn-ea"/>
                    <a:sym typeface="+mn-lt"/>
                  </a:rPr>
                  <a:t>analyse</a:t>
                </a:r>
                <a:endParaRPr lang="en-US" sz="956" b="1" dirty="0">
                  <a:solidFill>
                    <a:schemeClr val="tx1">
                      <a:lumMod val="75000"/>
                      <a:lumOff val="25000"/>
                    </a:schemeClr>
                  </a:solidFill>
                  <a:cs typeface="+mn-ea"/>
                  <a:sym typeface="+mn-lt"/>
                </a:endParaRPr>
              </a:p>
            </p:txBody>
          </p:sp>
          <p:sp>
            <p:nvSpPr>
              <p:cNvPr id="12" name="Oval 58"/>
              <p:cNvSpPr>
                <a:spLocks noChangeAspect="1"/>
              </p:cNvSpPr>
              <p:nvPr/>
            </p:nvSpPr>
            <p:spPr>
              <a:xfrm>
                <a:off x="3630785" y="3947915"/>
                <a:ext cx="200183" cy="194452"/>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grpSp>
        <p:grpSp>
          <p:nvGrpSpPr>
            <p:cNvPr id="5" name="Group 37"/>
            <p:cNvGrpSpPr/>
            <p:nvPr/>
          </p:nvGrpSpPr>
          <p:grpSpPr>
            <a:xfrm>
              <a:off x="4346222" y="3931835"/>
              <a:ext cx="711297" cy="194452"/>
              <a:chOff x="4407454" y="3949014"/>
              <a:chExt cx="711297" cy="194452"/>
            </a:xfrm>
          </p:grpSpPr>
          <p:sp>
            <p:nvSpPr>
              <p:cNvPr id="9" name="TextBox 8"/>
              <p:cNvSpPr txBox="1"/>
              <p:nvPr/>
            </p:nvSpPr>
            <p:spPr>
              <a:xfrm>
                <a:off x="4886435" y="3976991"/>
                <a:ext cx="232316" cy="138522"/>
              </a:xfrm>
              <a:prstGeom prst="rect">
                <a:avLst/>
              </a:prstGeom>
              <a:noFill/>
            </p:spPr>
            <p:txBody>
              <a:bodyPr wrap="none" lIns="0" tIns="0" rIns="0" bIns="0" rtlCol="0" anchor="t">
                <a:spAutoFit/>
              </a:bodyPr>
              <a:lstStyle/>
              <a:p>
                <a:pPr algn="ctr"/>
                <a:r>
                  <a:rPr lang="zh-CN" altLang="en-US" sz="882" b="1" dirty="0">
                    <a:solidFill>
                      <a:schemeClr val="tx1">
                        <a:lumMod val="75000"/>
                        <a:lumOff val="25000"/>
                      </a:schemeClr>
                    </a:solidFill>
                    <a:cs typeface="+mn-ea"/>
                    <a:sym typeface="+mn-lt"/>
                  </a:rPr>
                  <a:t>refine</a:t>
                </a:r>
                <a:endParaRPr lang="en-US" sz="882" b="1" dirty="0">
                  <a:solidFill>
                    <a:schemeClr val="tx1">
                      <a:lumMod val="75000"/>
                      <a:lumOff val="25000"/>
                    </a:schemeClr>
                  </a:solidFill>
                  <a:cs typeface="+mn-ea"/>
                  <a:sym typeface="+mn-lt"/>
                </a:endParaRPr>
              </a:p>
            </p:txBody>
          </p:sp>
          <p:sp>
            <p:nvSpPr>
              <p:cNvPr id="10" name="Oval 55"/>
              <p:cNvSpPr>
                <a:spLocks noChangeAspect="1"/>
              </p:cNvSpPr>
              <p:nvPr/>
            </p:nvSpPr>
            <p:spPr>
              <a:xfrm>
                <a:off x="4407454" y="3949014"/>
                <a:ext cx="200183" cy="194452"/>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grpSp>
        <p:grpSp>
          <p:nvGrpSpPr>
            <p:cNvPr id="6" name="Group 41"/>
            <p:cNvGrpSpPr/>
            <p:nvPr/>
          </p:nvGrpSpPr>
          <p:grpSpPr>
            <a:xfrm>
              <a:off x="5474209" y="3931835"/>
              <a:ext cx="783757" cy="194452"/>
              <a:chOff x="5474209" y="3949014"/>
              <a:chExt cx="783757" cy="194452"/>
            </a:xfrm>
          </p:grpSpPr>
          <p:sp>
            <p:nvSpPr>
              <p:cNvPr id="7" name="TextBox 6"/>
              <p:cNvSpPr txBox="1"/>
              <p:nvPr/>
            </p:nvSpPr>
            <p:spPr>
              <a:xfrm>
                <a:off x="6025650" y="3976991"/>
                <a:ext cx="232316" cy="138522"/>
              </a:xfrm>
              <a:prstGeom prst="rect">
                <a:avLst/>
              </a:prstGeom>
              <a:noFill/>
            </p:spPr>
            <p:txBody>
              <a:bodyPr wrap="none" lIns="0" tIns="0" rIns="0" bIns="0" rtlCol="0" anchor="t">
                <a:spAutoFit/>
              </a:bodyPr>
              <a:lstStyle/>
              <a:p>
                <a:pPr algn="ctr"/>
                <a:r>
                  <a:rPr lang="zh-CN" altLang="en-US" sz="882" b="1" dirty="0">
                    <a:solidFill>
                      <a:schemeClr val="tx1">
                        <a:lumMod val="75000"/>
                        <a:lumOff val="25000"/>
                      </a:schemeClr>
                    </a:solidFill>
                    <a:cs typeface="+mn-ea"/>
                    <a:sym typeface="+mn-lt"/>
                  </a:rPr>
                  <a:t>reconstruction</a:t>
                </a:r>
                <a:endParaRPr lang="en-US" sz="882" b="1" dirty="0">
                  <a:solidFill>
                    <a:schemeClr val="tx1">
                      <a:lumMod val="75000"/>
                      <a:lumOff val="25000"/>
                    </a:schemeClr>
                  </a:solidFill>
                  <a:cs typeface="+mn-ea"/>
                  <a:sym typeface="+mn-lt"/>
                </a:endParaRPr>
              </a:p>
            </p:txBody>
          </p:sp>
          <p:sp>
            <p:nvSpPr>
              <p:cNvPr id="8" name="Oval 47"/>
              <p:cNvSpPr>
                <a:spLocks noChangeAspect="1"/>
              </p:cNvSpPr>
              <p:nvPr/>
            </p:nvSpPr>
            <p:spPr>
              <a:xfrm>
                <a:off x="5474209" y="3949014"/>
                <a:ext cx="200183" cy="194452"/>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grpSp>
      </p:grpSp>
      <p:sp>
        <p:nvSpPr>
          <p:cNvPr id="15" name="TextBox 14"/>
          <p:cNvSpPr txBox="1"/>
          <p:nvPr/>
        </p:nvSpPr>
        <p:spPr>
          <a:xfrm>
            <a:off x="780629" y="3892750"/>
            <a:ext cx="7439870" cy="147092"/>
          </a:xfrm>
          <a:prstGeom prst="rect">
            <a:avLst/>
          </a:prstGeom>
          <a:noFill/>
        </p:spPr>
        <p:txBody>
          <a:bodyPr wrap="square" lIns="0" tIns="0" rIns="0" bIns="0" rtlCol="0">
            <a:spAutoFit/>
          </a:bodyPr>
          <a:lstStyle/>
          <a:p>
            <a:pPr algn="ctr"/>
            <a:r>
              <a:rPr lang="zh-CN" altLang="en-US" sz="956" dirty="0">
                <a:solidFill>
                  <a:schemeClr val="tx1">
                    <a:lumMod val="50000"/>
                    <a:lumOff val="50000"/>
                  </a:schemeClr>
                </a:solidFill>
                <a:cs typeface="+mn-ea"/>
                <a:sym typeface="+mn-lt"/>
              </a:rPr>
              <a:t>Add a detailed text description here, suggesting that it be title-related and in line with the overall language style, and that the language description be as concise and vivid as possible.</a:t>
            </a:r>
          </a:p>
        </p:txBody>
      </p:sp>
      <p:cxnSp>
        <p:nvCxnSpPr>
          <p:cNvPr id="16" name="Straight Connector 46"/>
          <p:cNvCxnSpPr/>
          <p:nvPr/>
        </p:nvCxnSpPr>
        <p:spPr>
          <a:xfrm>
            <a:off x="786653" y="3762084"/>
            <a:ext cx="7427822"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7" name="Group 64"/>
          <p:cNvGrpSpPr/>
          <p:nvPr/>
        </p:nvGrpSpPr>
        <p:grpSpPr>
          <a:xfrm>
            <a:off x="492337" y="1467318"/>
            <a:ext cx="1925208" cy="1346237"/>
            <a:chOff x="481903" y="1497356"/>
            <a:chExt cx="1964531" cy="1373798"/>
          </a:xfrm>
          <a:solidFill>
            <a:srgbClr val="595959"/>
          </a:solidFill>
        </p:grpSpPr>
        <p:sp>
          <p:nvSpPr>
            <p:cNvPr id="18" name="Freeform 50"/>
            <p:cNvSpPr/>
            <p:nvPr/>
          </p:nvSpPr>
          <p:spPr>
            <a:xfrm>
              <a:off x="874809" y="1497356"/>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grpFill/>
            <a:ln>
              <a:solidFill>
                <a:schemeClr val="tx1">
                  <a:lumMod val="65000"/>
                  <a:lumOff val="3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2371" tIns="159852" rIns="320007" bIns="159852" numCol="1" spcCol="1270" anchor="ctr" anchorCtr="0">
              <a:noAutofit/>
            </a:bodyPr>
            <a:lstStyle/>
            <a:p>
              <a:pPr marL="168004" lvl="1" indent="-168004" defTabSz="784019">
                <a:lnSpc>
                  <a:spcPct val="90000"/>
                </a:lnSpc>
                <a:spcBef>
                  <a:spcPct val="0"/>
                </a:spcBef>
                <a:spcAft>
                  <a:spcPct val="15000"/>
                </a:spcAft>
              </a:pPr>
              <a:endParaRPr lang="en-US" sz="4704" dirty="0">
                <a:solidFill>
                  <a:schemeClr val="bg1"/>
                </a:solidFill>
                <a:cs typeface="+mn-ea"/>
                <a:sym typeface="+mn-lt"/>
              </a:endParaRPr>
            </a:p>
          </p:txBody>
        </p:sp>
        <p:sp>
          <p:nvSpPr>
            <p:cNvPr id="19" name="Freeform 51"/>
            <p:cNvSpPr/>
            <p:nvPr/>
          </p:nvSpPr>
          <p:spPr>
            <a:xfrm>
              <a:off x="481903" y="1791349"/>
              <a:ext cx="785812" cy="785812"/>
            </a:xfrm>
            <a:custGeom>
              <a:avLst/>
              <a:gdLst>
                <a:gd name="connsiteX0" fmla="*/ 0 w 785812"/>
                <a:gd name="connsiteY0" fmla="*/ 392906 h 785812"/>
                <a:gd name="connsiteX1" fmla="*/ 115080 w 785812"/>
                <a:gd name="connsiteY1" fmla="*/ 115080 h 785812"/>
                <a:gd name="connsiteX2" fmla="*/ 392907 w 785812"/>
                <a:gd name="connsiteY2" fmla="*/ 1 h 785812"/>
                <a:gd name="connsiteX3" fmla="*/ 670733 w 785812"/>
                <a:gd name="connsiteY3" fmla="*/ 115081 h 785812"/>
                <a:gd name="connsiteX4" fmla="*/ 785812 w 785812"/>
                <a:gd name="connsiteY4" fmla="*/ 392908 h 785812"/>
                <a:gd name="connsiteX5" fmla="*/ 670732 w 785812"/>
                <a:gd name="connsiteY5" fmla="*/ 670735 h 785812"/>
                <a:gd name="connsiteX6" fmla="*/ 392905 w 785812"/>
                <a:gd name="connsiteY6" fmla="*/ 785814 h 785812"/>
                <a:gd name="connsiteX7" fmla="*/ 115078 w 785812"/>
                <a:gd name="connsiteY7" fmla="*/ 670734 h 785812"/>
                <a:gd name="connsiteX8" fmla="*/ -1 w 785812"/>
                <a:gd name="connsiteY8" fmla="*/ 392907 h 785812"/>
                <a:gd name="connsiteX9" fmla="*/ 0 w 785812"/>
                <a:gd name="connsiteY9" fmla="*/ 392906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5812" h="785812">
                  <a:moveTo>
                    <a:pt x="0" y="392906"/>
                  </a:moveTo>
                  <a:cubicBezTo>
                    <a:pt x="0" y="288701"/>
                    <a:pt x="41396" y="188764"/>
                    <a:pt x="115080" y="115080"/>
                  </a:cubicBezTo>
                  <a:cubicBezTo>
                    <a:pt x="188764" y="41396"/>
                    <a:pt x="288702" y="1"/>
                    <a:pt x="392907" y="1"/>
                  </a:cubicBezTo>
                  <a:cubicBezTo>
                    <a:pt x="497112" y="1"/>
                    <a:pt x="597049" y="41397"/>
                    <a:pt x="670733" y="115081"/>
                  </a:cubicBezTo>
                  <a:cubicBezTo>
                    <a:pt x="744417" y="188765"/>
                    <a:pt x="785812" y="288703"/>
                    <a:pt x="785812" y="392908"/>
                  </a:cubicBezTo>
                  <a:cubicBezTo>
                    <a:pt x="785812" y="497113"/>
                    <a:pt x="744417" y="597050"/>
                    <a:pt x="670732" y="670735"/>
                  </a:cubicBezTo>
                  <a:cubicBezTo>
                    <a:pt x="597048" y="744419"/>
                    <a:pt x="497111" y="785814"/>
                    <a:pt x="392905" y="785814"/>
                  </a:cubicBezTo>
                  <a:cubicBezTo>
                    <a:pt x="288700" y="785814"/>
                    <a:pt x="188763" y="744419"/>
                    <a:pt x="115078" y="670734"/>
                  </a:cubicBezTo>
                  <a:cubicBezTo>
                    <a:pt x="41394" y="597050"/>
                    <a:pt x="-1" y="497112"/>
                    <a:pt x="-1" y="392907"/>
                  </a:cubicBezTo>
                  <a:lnTo>
                    <a:pt x="0" y="392906"/>
                  </a:lnTo>
                  <a:close/>
                </a:path>
              </a:pathLst>
            </a:custGeom>
            <a:grp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979" tIns="92978" rIns="92979" bIns="92978" numCol="1" spcCol="1270" anchor="ctr" anchorCtr="0">
              <a:noAutofit/>
            </a:bodyPr>
            <a:lstStyle/>
            <a:p>
              <a:pPr algn="ctr" defTabSz="784019">
                <a:lnSpc>
                  <a:spcPct val="90000"/>
                </a:lnSpc>
                <a:spcBef>
                  <a:spcPct val="0"/>
                </a:spcBef>
                <a:spcAft>
                  <a:spcPct val="35000"/>
                </a:spcAft>
              </a:pPr>
              <a:r>
                <a:rPr lang="en-US" sz="2720" b="1" dirty="0">
                  <a:solidFill>
                    <a:schemeClr val="bg1"/>
                  </a:solidFill>
                  <a:cs typeface="+mn-ea"/>
                  <a:sym typeface="+mn-lt"/>
                </a:rPr>
                <a:t>01</a:t>
              </a:r>
              <a:endParaRPr lang="en-US" sz="2720" dirty="0">
                <a:solidFill>
                  <a:schemeClr val="bg1"/>
                </a:solidFill>
                <a:cs typeface="+mn-ea"/>
                <a:sym typeface="+mn-lt"/>
              </a:endParaRPr>
            </a:p>
          </p:txBody>
        </p:sp>
      </p:grpSp>
      <p:grpSp>
        <p:nvGrpSpPr>
          <p:cNvPr id="20" name="Group 68"/>
          <p:cNvGrpSpPr/>
          <p:nvPr/>
        </p:nvGrpSpPr>
        <p:grpSpPr>
          <a:xfrm>
            <a:off x="2513805" y="1467318"/>
            <a:ext cx="1925208" cy="1346237"/>
            <a:chOff x="2544661" y="1497356"/>
            <a:chExt cx="1964531" cy="1373798"/>
          </a:xfrm>
          <a:solidFill>
            <a:srgbClr val="595959"/>
          </a:solidFill>
        </p:grpSpPr>
        <p:sp>
          <p:nvSpPr>
            <p:cNvPr id="21" name="Freeform 52"/>
            <p:cNvSpPr/>
            <p:nvPr/>
          </p:nvSpPr>
          <p:spPr>
            <a:xfrm>
              <a:off x="2937567" y="1497356"/>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grpFill/>
            <a:ln>
              <a:solidFill>
                <a:schemeClr val="tx1">
                  <a:lumMod val="65000"/>
                  <a:lumOff val="3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2370" tIns="159852" rIns="320008" bIns="159852" numCol="1" spcCol="1270" anchor="ctr" anchorCtr="0">
              <a:noAutofit/>
            </a:bodyPr>
            <a:lstStyle/>
            <a:p>
              <a:pPr marL="168004" lvl="1" indent="-168004" defTabSz="784019">
                <a:lnSpc>
                  <a:spcPct val="90000"/>
                </a:lnSpc>
                <a:spcBef>
                  <a:spcPct val="0"/>
                </a:spcBef>
                <a:spcAft>
                  <a:spcPct val="15000"/>
                </a:spcAft>
              </a:pPr>
              <a:endParaRPr lang="en-US" sz="3528" dirty="0">
                <a:solidFill>
                  <a:schemeClr val="bg1"/>
                </a:solidFill>
                <a:cs typeface="+mn-ea"/>
                <a:sym typeface="+mn-lt"/>
              </a:endParaRPr>
            </a:p>
          </p:txBody>
        </p:sp>
        <p:sp>
          <p:nvSpPr>
            <p:cNvPr id="22" name="Freeform 53"/>
            <p:cNvSpPr/>
            <p:nvPr/>
          </p:nvSpPr>
          <p:spPr>
            <a:xfrm>
              <a:off x="2544661" y="1791349"/>
              <a:ext cx="785812" cy="785812"/>
            </a:xfrm>
            <a:custGeom>
              <a:avLst/>
              <a:gdLst>
                <a:gd name="connsiteX0" fmla="*/ 0 w 785812"/>
                <a:gd name="connsiteY0" fmla="*/ 392906 h 785812"/>
                <a:gd name="connsiteX1" fmla="*/ 115080 w 785812"/>
                <a:gd name="connsiteY1" fmla="*/ 115080 h 785812"/>
                <a:gd name="connsiteX2" fmla="*/ 392907 w 785812"/>
                <a:gd name="connsiteY2" fmla="*/ 1 h 785812"/>
                <a:gd name="connsiteX3" fmla="*/ 670733 w 785812"/>
                <a:gd name="connsiteY3" fmla="*/ 115081 h 785812"/>
                <a:gd name="connsiteX4" fmla="*/ 785812 w 785812"/>
                <a:gd name="connsiteY4" fmla="*/ 392908 h 785812"/>
                <a:gd name="connsiteX5" fmla="*/ 670732 w 785812"/>
                <a:gd name="connsiteY5" fmla="*/ 670735 h 785812"/>
                <a:gd name="connsiteX6" fmla="*/ 392905 w 785812"/>
                <a:gd name="connsiteY6" fmla="*/ 785814 h 785812"/>
                <a:gd name="connsiteX7" fmla="*/ 115078 w 785812"/>
                <a:gd name="connsiteY7" fmla="*/ 670734 h 785812"/>
                <a:gd name="connsiteX8" fmla="*/ -1 w 785812"/>
                <a:gd name="connsiteY8" fmla="*/ 392907 h 785812"/>
                <a:gd name="connsiteX9" fmla="*/ 0 w 785812"/>
                <a:gd name="connsiteY9" fmla="*/ 392906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5812" h="785812">
                  <a:moveTo>
                    <a:pt x="0" y="392906"/>
                  </a:moveTo>
                  <a:cubicBezTo>
                    <a:pt x="0" y="288701"/>
                    <a:pt x="41396" y="188764"/>
                    <a:pt x="115080" y="115080"/>
                  </a:cubicBezTo>
                  <a:cubicBezTo>
                    <a:pt x="188764" y="41396"/>
                    <a:pt x="288702" y="1"/>
                    <a:pt x="392907" y="1"/>
                  </a:cubicBezTo>
                  <a:cubicBezTo>
                    <a:pt x="497112" y="1"/>
                    <a:pt x="597049" y="41397"/>
                    <a:pt x="670733" y="115081"/>
                  </a:cubicBezTo>
                  <a:cubicBezTo>
                    <a:pt x="744417" y="188765"/>
                    <a:pt x="785812" y="288703"/>
                    <a:pt x="785812" y="392908"/>
                  </a:cubicBezTo>
                  <a:cubicBezTo>
                    <a:pt x="785812" y="497113"/>
                    <a:pt x="744417" y="597050"/>
                    <a:pt x="670732" y="670735"/>
                  </a:cubicBezTo>
                  <a:cubicBezTo>
                    <a:pt x="597048" y="744419"/>
                    <a:pt x="497111" y="785814"/>
                    <a:pt x="392905" y="785814"/>
                  </a:cubicBezTo>
                  <a:cubicBezTo>
                    <a:pt x="288700" y="785814"/>
                    <a:pt x="188763" y="744419"/>
                    <a:pt x="115078" y="670734"/>
                  </a:cubicBezTo>
                  <a:cubicBezTo>
                    <a:pt x="41394" y="597050"/>
                    <a:pt x="-1" y="497112"/>
                    <a:pt x="-1" y="392907"/>
                  </a:cubicBezTo>
                  <a:lnTo>
                    <a:pt x="0" y="392906"/>
                  </a:lnTo>
                  <a:close/>
                </a:path>
              </a:pathLst>
            </a:custGeom>
            <a:grp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979" tIns="92978" rIns="92979" bIns="92978" numCol="1" spcCol="1270" anchor="ctr" anchorCtr="0">
              <a:noAutofit/>
            </a:bodyPr>
            <a:lstStyle/>
            <a:p>
              <a:pPr algn="ctr" defTabSz="784019">
                <a:lnSpc>
                  <a:spcPct val="90000"/>
                </a:lnSpc>
                <a:spcBef>
                  <a:spcPct val="0"/>
                </a:spcBef>
                <a:spcAft>
                  <a:spcPct val="35000"/>
                </a:spcAft>
              </a:pPr>
              <a:r>
                <a:rPr lang="en-US" sz="2720" b="1" dirty="0">
                  <a:solidFill>
                    <a:schemeClr val="bg1"/>
                  </a:solidFill>
                  <a:cs typeface="+mn-ea"/>
                  <a:sym typeface="+mn-lt"/>
                </a:rPr>
                <a:t>02</a:t>
              </a:r>
              <a:endParaRPr lang="en-US" sz="2720" dirty="0">
                <a:solidFill>
                  <a:schemeClr val="bg1"/>
                </a:solidFill>
                <a:cs typeface="+mn-ea"/>
                <a:sym typeface="+mn-lt"/>
              </a:endParaRPr>
            </a:p>
          </p:txBody>
        </p:sp>
      </p:grpSp>
      <p:grpSp>
        <p:nvGrpSpPr>
          <p:cNvPr id="23" name="Group 69"/>
          <p:cNvGrpSpPr/>
          <p:nvPr/>
        </p:nvGrpSpPr>
        <p:grpSpPr>
          <a:xfrm>
            <a:off x="4535273" y="1467318"/>
            <a:ext cx="1925208" cy="1346237"/>
            <a:chOff x="4607419" y="1497356"/>
            <a:chExt cx="1964531" cy="1373798"/>
          </a:xfrm>
          <a:solidFill>
            <a:srgbClr val="595959"/>
          </a:solidFill>
        </p:grpSpPr>
        <p:sp>
          <p:nvSpPr>
            <p:cNvPr id="24" name="Freeform 54"/>
            <p:cNvSpPr/>
            <p:nvPr/>
          </p:nvSpPr>
          <p:spPr>
            <a:xfrm>
              <a:off x="5000325" y="1497356"/>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grpFill/>
            <a:ln>
              <a:solidFill>
                <a:schemeClr val="tx1">
                  <a:lumMod val="65000"/>
                  <a:lumOff val="3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2370" tIns="159852" rIns="320008" bIns="159852" numCol="1" spcCol="1270" anchor="ctr" anchorCtr="0">
              <a:noAutofit/>
            </a:bodyPr>
            <a:lstStyle/>
            <a:p>
              <a:pPr marL="168004" lvl="1" indent="-168004" defTabSz="784019">
                <a:lnSpc>
                  <a:spcPct val="90000"/>
                </a:lnSpc>
                <a:spcBef>
                  <a:spcPct val="0"/>
                </a:spcBef>
                <a:spcAft>
                  <a:spcPct val="15000"/>
                </a:spcAft>
              </a:pPr>
              <a:endParaRPr lang="en-US" sz="3528" dirty="0">
                <a:solidFill>
                  <a:schemeClr val="bg1"/>
                </a:solidFill>
                <a:cs typeface="+mn-ea"/>
                <a:sym typeface="+mn-lt"/>
              </a:endParaRPr>
            </a:p>
          </p:txBody>
        </p:sp>
        <p:sp>
          <p:nvSpPr>
            <p:cNvPr id="25" name="Freeform 56"/>
            <p:cNvSpPr/>
            <p:nvPr/>
          </p:nvSpPr>
          <p:spPr>
            <a:xfrm>
              <a:off x="4607419" y="1791349"/>
              <a:ext cx="785812" cy="785812"/>
            </a:xfrm>
            <a:custGeom>
              <a:avLst/>
              <a:gdLst>
                <a:gd name="connsiteX0" fmla="*/ 0 w 785812"/>
                <a:gd name="connsiteY0" fmla="*/ 392906 h 785812"/>
                <a:gd name="connsiteX1" fmla="*/ 115080 w 785812"/>
                <a:gd name="connsiteY1" fmla="*/ 115080 h 785812"/>
                <a:gd name="connsiteX2" fmla="*/ 392907 w 785812"/>
                <a:gd name="connsiteY2" fmla="*/ 1 h 785812"/>
                <a:gd name="connsiteX3" fmla="*/ 670733 w 785812"/>
                <a:gd name="connsiteY3" fmla="*/ 115081 h 785812"/>
                <a:gd name="connsiteX4" fmla="*/ 785812 w 785812"/>
                <a:gd name="connsiteY4" fmla="*/ 392908 h 785812"/>
                <a:gd name="connsiteX5" fmla="*/ 670732 w 785812"/>
                <a:gd name="connsiteY5" fmla="*/ 670735 h 785812"/>
                <a:gd name="connsiteX6" fmla="*/ 392905 w 785812"/>
                <a:gd name="connsiteY6" fmla="*/ 785814 h 785812"/>
                <a:gd name="connsiteX7" fmla="*/ 115078 w 785812"/>
                <a:gd name="connsiteY7" fmla="*/ 670734 h 785812"/>
                <a:gd name="connsiteX8" fmla="*/ -1 w 785812"/>
                <a:gd name="connsiteY8" fmla="*/ 392907 h 785812"/>
                <a:gd name="connsiteX9" fmla="*/ 0 w 785812"/>
                <a:gd name="connsiteY9" fmla="*/ 392906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5812" h="785812">
                  <a:moveTo>
                    <a:pt x="0" y="392906"/>
                  </a:moveTo>
                  <a:cubicBezTo>
                    <a:pt x="0" y="288701"/>
                    <a:pt x="41396" y="188764"/>
                    <a:pt x="115080" y="115080"/>
                  </a:cubicBezTo>
                  <a:cubicBezTo>
                    <a:pt x="188764" y="41396"/>
                    <a:pt x="288702" y="1"/>
                    <a:pt x="392907" y="1"/>
                  </a:cubicBezTo>
                  <a:cubicBezTo>
                    <a:pt x="497112" y="1"/>
                    <a:pt x="597049" y="41397"/>
                    <a:pt x="670733" y="115081"/>
                  </a:cubicBezTo>
                  <a:cubicBezTo>
                    <a:pt x="744417" y="188765"/>
                    <a:pt x="785812" y="288703"/>
                    <a:pt x="785812" y="392908"/>
                  </a:cubicBezTo>
                  <a:cubicBezTo>
                    <a:pt x="785812" y="497113"/>
                    <a:pt x="744417" y="597050"/>
                    <a:pt x="670732" y="670735"/>
                  </a:cubicBezTo>
                  <a:cubicBezTo>
                    <a:pt x="597048" y="744419"/>
                    <a:pt x="497111" y="785814"/>
                    <a:pt x="392905" y="785814"/>
                  </a:cubicBezTo>
                  <a:cubicBezTo>
                    <a:pt x="288700" y="785814"/>
                    <a:pt x="188763" y="744419"/>
                    <a:pt x="115078" y="670734"/>
                  </a:cubicBezTo>
                  <a:cubicBezTo>
                    <a:pt x="41394" y="597050"/>
                    <a:pt x="-1" y="497112"/>
                    <a:pt x="-1" y="392907"/>
                  </a:cubicBezTo>
                  <a:lnTo>
                    <a:pt x="0" y="392906"/>
                  </a:lnTo>
                  <a:close/>
                </a:path>
              </a:pathLst>
            </a:custGeom>
            <a:grp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979" tIns="92978" rIns="92979" bIns="92978" numCol="1" spcCol="1270" anchor="ctr" anchorCtr="0">
              <a:noAutofit/>
            </a:bodyPr>
            <a:lstStyle/>
            <a:p>
              <a:pPr algn="ctr" defTabSz="784019">
                <a:lnSpc>
                  <a:spcPct val="90000"/>
                </a:lnSpc>
                <a:spcBef>
                  <a:spcPct val="0"/>
                </a:spcBef>
                <a:spcAft>
                  <a:spcPct val="35000"/>
                </a:spcAft>
              </a:pPr>
              <a:r>
                <a:rPr lang="en-US" sz="2720" b="1" dirty="0">
                  <a:solidFill>
                    <a:schemeClr val="bg1"/>
                  </a:solidFill>
                  <a:cs typeface="+mn-ea"/>
                  <a:sym typeface="+mn-lt"/>
                </a:rPr>
                <a:t>03</a:t>
              </a:r>
              <a:endParaRPr lang="en-US" sz="2720" dirty="0">
                <a:solidFill>
                  <a:schemeClr val="bg1"/>
                </a:solidFill>
                <a:cs typeface="+mn-ea"/>
                <a:sym typeface="+mn-lt"/>
              </a:endParaRPr>
            </a:p>
          </p:txBody>
        </p:sp>
      </p:grpSp>
      <p:grpSp>
        <p:nvGrpSpPr>
          <p:cNvPr id="26" name="Group 70"/>
          <p:cNvGrpSpPr/>
          <p:nvPr/>
        </p:nvGrpSpPr>
        <p:grpSpPr>
          <a:xfrm>
            <a:off x="6570532" y="1467318"/>
            <a:ext cx="1925208" cy="1346237"/>
            <a:chOff x="6684248" y="1497356"/>
            <a:chExt cx="1964531" cy="1373798"/>
          </a:xfrm>
          <a:solidFill>
            <a:srgbClr val="595959"/>
          </a:solidFill>
        </p:grpSpPr>
        <p:sp>
          <p:nvSpPr>
            <p:cNvPr id="27" name="Freeform 59"/>
            <p:cNvSpPr/>
            <p:nvPr/>
          </p:nvSpPr>
          <p:spPr>
            <a:xfrm>
              <a:off x="7077154" y="1497356"/>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grpFill/>
            <a:ln>
              <a:solidFill>
                <a:schemeClr val="tx1">
                  <a:lumMod val="65000"/>
                  <a:lumOff val="35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22370" tIns="159852" rIns="320008" bIns="159852" numCol="1" spcCol="1270" anchor="ctr" anchorCtr="0">
              <a:noAutofit/>
            </a:bodyPr>
            <a:lstStyle/>
            <a:p>
              <a:pPr marL="168004" lvl="1" indent="-168004" defTabSz="784019">
                <a:lnSpc>
                  <a:spcPct val="90000"/>
                </a:lnSpc>
                <a:spcBef>
                  <a:spcPct val="0"/>
                </a:spcBef>
                <a:spcAft>
                  <a:spcPct val="15000"/>
                </a:spcAft>
              </a:pPr>
              <a:endParaRPr lang="en-US" sz="3161" dirty="0">
                <a:solidFill>
                  <a:schemeClr val="bg1"/>
                </a:solidFill>
                <a:cs typeface="+mn-ea"/>
                <a:sym typeface="+mn-lt"/>
              </a:endParaRPr>
            </a:p>
          </p:txBody>
        </p:sp>
        <p:sp>
          <p:nvSpPr>
            <p:cNvPr id="28" name="Freeform 61"/>
            <p:cNvSpPr/>
            <p:nvPr/>
          </p:nvSpPr>
          <p:spPr>
            <a:xfrm>
              <a:off x="6684248" y="1791349"/>
              <a:ext cx="785812" cy="785812"/>
            </a:xfrm>
            <a:custGeom>
              <a:avLst/>
              <a:gdLst>
                <a:gd name="connsiteX0" fmla="*/ 0 w 785812"/>
                <a:gd name="connsiteY0" fmla="*/ 392906 h 785812"/>
                <a:gd name="connsiteX1" fmla="*/ 115080 w 785812"/>
                <a:gd name="connsiteY1" fmla="*/ 115080 h 785812"/>
                <a:gd name="connsiteX2" fmla="*/ 392907 w 785812"/>
                <a:gd name="connsiteY2" fmla="*/ 1 h 785812"/>
                <a:gd name="connsiteX3" fmla="*/ 670733 w 785812"/>
                <a:gd name="connsiteY3" fmla="*/ 115081 h 785812"/>
                <a:gd name="connsiteX4" fmla="*/ 785812 w 785812"/>
                <a:gd name="connsiteY4" fmla="*/ 392908 h 785812"/>
                <a:gd name="connsiteX5" fmla="*/ 670732 w 785812"/>
                <a:gd name="connsiteY5" fmla="*/ 670735 h 785812"/>
                <a:gd name="connsiteX6" fmla="*/ 392905 w 785812"/>
                <a:gd name="connsiteY6" fmla="*/ 785814 h 785812"/>
                <a:gd name="connsiteX7" fmla="*/ 115078 w 785812"/>
                <a:gd name="connsiteY7" fmla="*/ 670734 h 785812"/>
                <a:gd name="connsiteX8" fmla="*/ -1 w 785812"/>
                <a:gd name="connsiteY8" fmla="*/ 392907 h 785812"/>
                <a:gd name="connsiteX9" fmla="*/ 0 w 785812"/>
                <a:gd name="connsiteY9" fmla="*/ 392906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5812" h="785812">
                  <a:moveTo>
                    <a:pt x="0" y="392906"/>
                  </a:moveTo>
                  <a:cubicBezTo>
                    <a:pt x="0" y="288701"/>
                    <a:pt x="41396" y="188764"/>
                    <a:pt x="115080" y="115080"/>
                  </a:cubicBezTo>
                  <a:cubicBezTo>
                    <a:pt x="188764" y="41396"/>
                    <a:pt x="288702" y="1"/>
                    <a:pt x="392907" y="1"/>
                  </a:cubicBezTo>
                  <a:cubicBezTo>
                    <a:pt x="497112" y="1"/>
                    <a:pt x="597049" y="41397"/>
                    <a:pt x="670733" y="115081"/>
                  </a:cubicBezTo>
                  <a:cubicBezTo>
                    <a:pt x="744417" y="188765"/>
                    <a:pt x="785812" y="288703"/>
                    <a:pt x="785812" y="392908"/>
                  </a:cubicBezTo>
                  <a:cubicBezTo>
                    <a:pt x="785812" y="497113"/>
                    <a:pt x="744417" y="597050"/>
                    <a:pt x="670732" y="670735"/>
                  </a:cubicBezTo>
                  <a:cubicBezTo>
                    <a:pt x="597048" y="744419"/>
                    <a:pt x="497111" y="785814"/>
                    <a:pt x="392905" y="785814"/>
                  </a:cubicBezTo>
                  <a:cubicBezTo>
                    <a:pt x="288700" y="785814"/>
                    <a:pt x="188763" y="744419"/>
                    <a:pt x="115078" y="670734"/>
                  </a:cubicBezTo>
                  <a:cubicBezTo>
                    <a:pt x="41394" y="597050"/>
                    <a:pt x="-1" y="497112"/>
                    <a:pt x="-1" y="392907"/>
                  </a:cubicBezTo>
                  <a:lnTo>
                    <a:pt x="0" y="392906"/>
                  </a:lnTo>
                  <a:close/>
                </a:path>
              </a:pathLst>
            </a:custGeom>
            <a:grp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2979" tIns="92978" rIns="92979" bIns="92978" numCol="1" spcCol="1270" anchor="ctr" anchorCtr="0">
              <a:noAutofit/>
            </a:bodyPr>
            <a:lstStyle/>
            <a:p>
              <a:pPr algn="ctr" defTabSz="784019">
                <a:lnSpc>
                  <a:spcPct val="90000"/>
                </a:lnSpc>
                <a:spcBef>
                  <a:spcPct val="0"/>
                </a:spcBef>
                <a:spcAft>
                  <a:spcPct val="35000"/>
                </a:spcAft>
              </a:pPr>
              <a:r>
                <a:rPr lang="en-US" sz="2720" b="1" dirty="0">
                  <a:solidFill>
                    <a:schemeClr val="bg1"/>
                  </a:solidFill>
                  <a:cs typeface="+mn-ea"/>
                  <a:sym typeface="+mn-lt"/>
                </a:rPr>
                <a:t>04</a:t>
              </a:r>
              <a:endParaRPr lang="en-US" sz="2720" dirty="0">
                <a:solidFill>
                  <a:schemeClr val="bg1"/>
                </a:solidFill>
                <a:cs typeface="+mn-ea"/>
                <a:sym typeface="+mn-lt"/>
              </a:endParaRPr>
            </a:p>
          </p:txBody>
        </p:sp>
      </p:grpSp>
      <p:pic>
        <p:nvPicPr>
          <p:cNvPr id="29" name="图片 2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30" name="Rectangle 36"/>
          <p:cNvSpPr/>
          <p:nvPr/>
        </p:nvSpPr>
        <p:spPr>
          <a:xfrm>
            <a:off x="396106" y="287908"/>
            <a:ext cx="2722406"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089">
        <p:fade/>
      </p:transition>
    </mc:Choice>
    <mc:Fallback xmlns:a14="http://schemas.microsoft.com/office/drawing/2010/main" xmlns="">
      <p:transition spd="med" advTm="408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accel="50000" decel="50000" fill="hold"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0-#ppt_w/2"/>
                                          </p:val>
                                        </p:tav>
                                        <p:tav tm="100000">
                                          <p:val>
                                            <p:strVal val="#ppt_x"/>
                                          </p:val>
                                        </p:tav>
                                      </p:tavLst>
                                    </p:anim>
                                    <p:anim calcmode="lin" valueType="num">
                                      <p:cBhvr additive="base">
                                        <p:cTn id="13" dur="500" fill="hold"/>
                                        <p:tgtEl>
                                          <p:spTgt spid="2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accel="50000" decel="5000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0-#ppt_w/2"/>
                                          </p:val>
                                        </p:tav>
                                        <p:tav tm="100000">
                                          <p:val>
                                            <p:strVal val="#ppt_x"/>
                                          </p:val>
                                        </p:tav>
                                      </p:tavLst>
                                    </p:anim>
                                    <p:anim calcmode="lin" valueType="num">
                                      <p:cBhvr additive="base">
                                        <p:cTn id="18" dur="500" fill="hold"/>
                                        <p:tgtEl>
                                          <p:spTgt spid="2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accel="50000" decel="50000" fill="hold"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0-#ppt_w/2"/>
                                          </p:val>
                                        </p:tav>
                                        <p:tav tm="100000">
                                          <p:val>
                                            <p:strVal val="#ppt_x"/>
                                          </p:val>
                                        </p:tav>
                                      </p:tavLst>
                                    </p:anim>
                                    <p:anim calcmode="lin" valueType="num">
                                      <p:cBhvr additive="base">
                                        <p:cTn id="23" dur="500" fill="hold"/>
                                        <p:tgtEl>
                                          <p:spTgt spid="26"/>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12" presetClass="entr" presetSubtype="4"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slide(fromBottom)">
                                      <p:cBhvr>
                                        <p:cTn id="27" dur="500"/>
                                        <p:tgtEl>
                                          <p:spTgt spid="2"/>
                                        </p:tgtEl>
                                      </p:cBhvr>
                                    </p:animEffect>
                                  </p:childTnLst>
                                </p:cTn>
                              </p:par>
                            </p:childTnLst>
                          </p:cTn>
                        </p:par>
                        <p:par>
                          <p:cTn id="28" fill="hold">
                            <p:stCondLst>
                              <p:cond delay="2500"/>
                            </p:stCondLst>
                            <p:childTnLst>
                              <p:par>
                                <p:cTn id="29" presetID="18" presetClass="entr" presetSubtype="3"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strips(upRight)">
                                      <p:cBhvr>
                                        <p:cTn id="31" dur="500"/>
                                        <p:tgtEl>
                                          <p:spTgt spid="16"/>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4"/>
          <p:cNvSpPr/>
          <p:nvPr/>
        </p:nvSpPr>
        <p:spPr>
          <a:xfrm>
            <a:off x="1569833" y="1621829"/>
            <a:ext cx="2008861" cy="3235099"/>
          </a:xfrm>
          <a:custGeom>
            <a:avLst/>
            <a:gdLst/>
            <a:ahLst/>
            <a:cxnLst/>
            <a:rect l="l" t="t" r="r" b="b"/>
            <a:pathLst>
              <a:path w="2050254" h="3301330">
                <a:moveTo>
                  <a:pt x="1457324" y="0"/>
                </a:moveTo>
                <a:cubicBezTo>
                  <a:pt x="1559395" y="83315"/>
                  <a:pt x="1616471" y="153591"/>
                  <a:pt x="1640679" y="304800"/>
                </a:cubicBezTo>
                <a:cubicBezTo>
                  <a:pt x="1765768" y="253178"/>
                  <a:pt x="1971275" y="288132"/>
                  <a:pt x="2050254" y="452437"/>
                </a:cubicBezTo>
                <a:cubicBezTo>
                  <a:pt x="1387150" y="182930"/>
                  <a:pt x="1035841" y="1253331"/>
                  <a:pt x="1185860" y="1712118"/>
                </a:cubicBezTo>
                <a:cubicBezTo>
                  <a:pt x="1260943" y="1511668"/>
                  <a:pt x="1513390" y="1234646"/>
                  <a:pt x="1864516" y="1359692"/>
                </a:cubicBezTo>
                <a:cubicBezTo>
                  <a:pt x="1494414" y="1508182"/>
                  <a:pt x="1343387" y="1770971"/>
                  <a:pt x="1247129" y="2012330"/>
                </a:cubicBezTo>
                <a:lnTo>
                  <a:pt x="1440655" y="2540793"/>
                </a:lnTo>
                <a:cubicBezTo>
                  <a:pt x="1578639" y="2849814"/>
                  <a:pt x="1566284" y="3095533"/>
                  <a:pt x="1547148" y="3301330"/>
                </a:cubicBezTo>
                <a:lnTo>
                  <a:pt x="813412" y="3301330"/>
                </a:lnTo>
                <a:cubicBezTo>
                  <a:pt x="1020407" y="2273274"/>
                  <a:pt x="470111" y="2024682"/>
                  <a:pt x="0" y="2009775"/>
                </a:cubicBezTo>
                <a:cubicBezTo>
                  <a:pt x="190501" y="1970088"/>
                  <a:pt x="245269" y="1982787"/>
                  <a:pt x="364332" y="1969293"/>
                </a:cubicBezTo>
                <a:cubicBezTo>
                  <a:pt x="250032" y="1721643"/>
                  <a:pt x="240507" y="1614487"/>
                  <a:pt x="228600" y="1426369"/>
                </a:cubicBezTo>
                <a:cubicBezTo>
                  <a:pt x="317500" y="1598613"/>
                  <a:pt x="377824" y="1780382"/>
                  <a:pt x="495299" y="1943101"/>
                </a:cubicBezTo>
                <a:cubicBezTo>
                  <a:pt x="669775" y="1958240"/>
                  <a:pt x="660895" y="1978141"/>
                  <a:pt x="754409" y="2024236"/>
                </a:cubicBezTo>
                <a:cubicBezTo>
                  <a:pt x="734640" y="1364969"/>
                  <a:pt x="990524" y="915223"/>
                  <a:pt x="1095374" y="742950"/>
                </a:cubicBezTo>
                <a:cubicBezTo>
                  <a:pt x="1019248" y="489714"/>
                  <a:pt x="903286" y="362347"/>
                  <a:pt x="761999" y="257175"/>
                </a:cubicBezTo>
                <a:cubicBezTo>
                  <a:pt x="1039812" y="259160"/>
                  <a:pt x="1194592" y="490538"/>
                  <a:pt x="1221579" y="590550"/>
                </a:cubicBezTo>
                <a:cubicBezTo>
                  <a:pt x="1317623" y="461962"/>
                  <a:pt x="1435892" y="391716"/>
                  <a:pt x="1512092" y="347663"/>
                </a:cubicBezTo>
                <a:cubicBezTo>
                  <a:pt x="1509712" y="217885"/>
                  <a:pt x="1498995" y="111521"/>
                  <a:pt x="1457324"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597" tIns="44798" rIns="89597" bIns="44798" rtlCol="0" anchor="ctr"/>
          <a:lstStyle/>
          <a:p>
            <a:pPr algn="ctr"/>
            <a:endParaRPr lang="zh-CN" altLang="en-US" sz="975">
              <a:cs typeface="+mn-ea"/>
              <a:sym typeface="+mn-lt"/>
            </a:endParaRPr>
          </a:p>
        </p:txBody>
      </p:sp>
      <p:grpSp>
        <p:nvGrpSpPr>
          <p:cNvPr id="3" name="组合 2"/>
          <p:cNvGrpSpPr/>
          <p:nvPr/>
        </p:nvGrpSpPr>
        <p:grpSpPr>
          <a:xfrm>
            <a:off x="936782" y="3154800"/>
            <a:ext cx="846650" cy="846761"/>
            <a:chOff x="935596" y="3355057"/>
            <a:chExt cx="864096" cy="864096"/>
          </a:xfrm>
        </p:grpSpPr>
        <p:sp>
          <p:nvSpPr>
            <p:cNvPr id="4" name="椭圆 3"/>
            <p:cNvSpPr/>
            <p:nvPr/>
          </p:nvSpPr>
          <p:spPr>
            <a:xfrm>
              <a:off x="935596" y="3355057"/>
              <a:ext cx="864096" cy="864096"/>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5" name="Freeform 6"/>
            <p:cNvSpPr>
              <a:spLocks noEditPoints="1"/>
            </p:cNvSpPr>
            <p:nvPr/>
          </p:nvSpPr>
          <p:spPr bwMode="auto">
            <a:xfrm>
              <a:off x="1115616" y="3546550"/>
              <a:ext cx="436469" cy="465360"/>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dirty="0">
                <a:cs typeface="+mn-ea"/>
                <a:sym typeface="+mn-lt"/>
              </a:endParaRPr>
            </a:p>
          </p:txBody>
        </p:sp>
      </p:grpSp>
      <p:grpSp>
        <p:nvGrpSpPr>
          <p:cNvPr id="6" name="组合 5"/>
          <p:cNvGrpSpPr/>
          <p:nvPr/>
        </p:nvGrpSpPr>
        <p:grpSpPr>
          <a:xfrm>
            <a:off x="1748155" y="1328757"/>
            <a:ext cx="846650" cy="846761"/>
            <a:chOff x="1696070" y="1430660"/>
            <a:chExt cx="864096" cy="864096"/>
          </a:xfrm>
        </p:grpSpPr>
        <p:sp>
          <p:nvSpPr>
            <p:cNvPr id="7" name="椭圆 6"/>
            <p:cNvSpPr/>
            <p:nvPr/>
          </p:nvSpPr>
          <p:spPr>
            <a:xfrm>
              <a:off x="1696070" y="1430660"/>
              <a:ext cx="864096" cy="864096"/>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8" name="Freeform 16"/>
            <p:cNvSpPr>
              <a:spLocks noEditPoints="1"/>
            </p:cNvSpPr>
            <p:nvPr/>
          </p:nvSpPr>
          <p:spPr bwMode="auto">
            <a:xfrm>
              <a:off x="1873659" y="1593834"/>
              <a:ext cx="508918" cy="537747"/>
            </a:xfrm>
            <a:custGeom>
              <a:avLst/>
              <a:gdLst>
                <a:gd name="T0" fmla="*/ 255 w 366"/>
                <a:gd name="T1" fmla="*/ 65 h 387"/>
                <a:gd name="T2" fmla="*/ 257 w 366"/>
                <a:gd name="T3" fmla="*/ 100 h 387"/>
                <a:gd name="T4" fmla="*/ 243 w 366"/>
                <a:gd name="T5" fmla="*/ 88 h 387"/>
                <a:gd name="T6" fmla="*/ 120 w 366"/>
                <a:gd name="T7" fmla="*/ 88 h 387"/>
                <a:gd name="T8" fmla="*/ 107 w 366"/>
                <a:gd name="T9" fmla="*/ 100 h 387"/>
                <a:gd name="T10" fmla="*/ 109 w 366"/>
                <a:gd name="T11" fmla="*/ 65 h 387"/>
                <a:gd name="T12" fmla="*/ 348 w 366"/>
                <a:gd name="T13" fmla="*/ 242 h 387"/>
                <a:gd name="T14" fmla="*/ 331 w 366"/>
                <a:gd name="T15" fmla="*/ 214 h 387"/>
                <a:gd name="T16" fmla="*/ 305 w 366"/>
                <a:gd name="T17" fmla="*/ 245 h 387"/>
                <a:gd name="T18" fmla="*/ 298 w 366"/>
                <a:gd name="T19" fmla="*/ 261 h 387"/>
                <a:gd name="T20" fmla="*/ 293 w 366"/>
                <a:gd name="T21" fmla="*/ 278 h 387"/>
                <a:gd name="T22" fmla="*/ 290 w 366"/>
                <a:gd name="T23" fmla="*/ 290 h 387"/>
                <a:gd name="T24" fmla="*/ 310 w 366"/>
                <a:gd name="T25" fmla="*/ 234 h 387"/>
                <a:gd name="T26" fmla="*/ 34 w 366"/>
                <a:gd name="T27" fmla="*/ 232 h 387"/>
                <a:gd name="T28" fmla="*/ 55 w 366"/>
                <a:gd name="T29" fmla="*/ 234 h 387"/>
                <a:gd name="T30" fmla="*/ 62 w 366"/>
                <a:gd name="T31" fmla="*/ 249 h 387"/>
                <a:gd name="T32" fmla="*/ 68 w 366"/>
                <a:gd name="T33" fmla="*/ 265 h 387"/>
                <a:gd name="T34" fmla="*/ 73 w 366"/>
                <a:gd name="T35" fmla="*/ 280 h 387"/>
                <a:gd name="T36" fmla="*/ 0 w 366"/>
                <a:gd name="T37" fmla="*/ 264 h 387"/>
                <a:gd name="T38" fmla="*/ 64 w 366"/>
                <a:gd name="T39" fmla="*/ 146 h 387"/>
                <a:gd name="T40" fmla="*/ 96 w 366"/>
                <a:gd name="T41" fmla="*/ 150 h 387"/>
                <a:gd name="T42" fmla="*/ 89 w 366"/>
                <a:gd name="T43" fmla="*/ 130 h 387"/>
                <a:gd name="T44" fmla="*/ 98 w 366"/>
                <a:gd name="T45" fmla="*/ 126 h 387"/>
                <a:gd name="T46" fmla="*/ 182 w 366"/>
                <a:gd name="T47" fmla="*/ 196 h 387"/>
                <a:gd name="T48" fmla="*/ 266 w 366"/>
                <a:gd name="T49" fmla="*/ 125 h 387"/>
                <a:gd name="T50" fmla="*/ 276 w 366"/>
                <a:gd name="T51" fmla="*/ 130 h 387"/>
                <a:gd name="T52" fmla="*/ 269 w 366"/>
                <a:gd name="T53" fmla="*/ 150 h 387"/>
                <a:gd name="T54" fmla="*/ 301 w 366"/>
                <a:gd name="T55" fmla="*/ 146 h 387"/>
                <a:gd name="T56" fmla="*/ 318 w 366"/>
                <a:gd name="T57" fmla="*/ 220 h 387"/>
                <a:gd name="T58" fmla="*/ 301 w 366"/>
                <a:gd name="T59" fmla="*/ 226 h 387"/>
                <a:gd name="T60" fmla="*/ 212 w 366"/>
                <a:gd name="T61" fmla="*/ 360 h 387"/>
                <a:gd name="T62" fmla="*/ 310 w 366"/>
                <a:gd name="T63" fmla="*/ 316 h 387"/>
                <a:gd name="T64" fmla="*/ 207 w 366"/>
                <a:gd name="T65" fmla="*/ 380 h 387"/>
                <a:gd name="T66" fmla="*/ 195 w 366"/>
                <a:gd name="T67" fmla="*/ 385 h 387"/>
                <a:gd name="T68" fmla="*/ 48 w 366"/>
                <a:gd name="T69" fmla="*/ 334 h 387"/>
                <a:gd name="T70" fmla="*/ 65 w 366"/>
                <a:gd name="T71" fmla="*/ 311 h 387"/>
                <a:gd name="T72" fmla="*/ 154 w 366"/>
                <a:gd name="T73" fmla="*/ 207 h 387"/>
                <a:gd name="T74" fmla="*/ 61 w 366"/>
                <a:gd name="T75" fmla="*/ 218 h 387"/>
                <a:gd name="T76" fmla="*/ 48 w 366"/>
                <a:gd name="T77" fmla="*/ 144 h 387"/>
                <a:gd name="T78" fmla="*/ 292 w 366"/>
                <a:gd name="T79" fmla="*/ 194 h 387"/>
                <a:gd name="T80" fmla="*/ 223 w 366"/>
                <a:gd name="T81" fmla="*/ 221 h 387"/>
                <a:gd name="T82" fmla="*/ 182 w 366"/>
                <a:gd name="T83" fmla="*/ 370 h 387"/>
                <a:gd name="T84" fmla="*/ 183 w 366"/>
                <a:gd name="T85" fmla="*/ 21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6" h="387">
                  <a:moveTo>
                    <a:pt x="182" y="0"/>
                  </a:moveTo>
                  <a:cubicBezTo>
                    <a:pt x="203" y="0"/>
                    <a:pt x="222" y="10"/>
                    <a:pt x="235" y="26"/>
                  </a:cubicBezTo>
                  <a:cubicBezTo>
                    <a:pt x="244" y="37"/>
                    <a:pt x="251" y="50"/>
                    <a:pt x="255" y="65"/>
                  </a:cubicBezTo>
                  <a:cubicBezTo>
                    <a:pt x="260" y="64"/>
                    <a:pt x="267" y="63"/>
                    <a:pt x="269" y="68"/>
                  </a:cubicBezTo>
                  <a:cubicBezTo>
                    <a:pt x="273" y="77"/>
                    <a:pt x="271" y="97"/>
                    <a:pt x="265" y="99"/>
                  </a:cubicBezTo>
                  <a:cubicBezTo>
                    <a:pt x="263" y="100"/>
                    <a:pt x="260" y="100"/>
                    <a:pt x="257" y="100"/>
                  </a:cubicBezTo>
                  <a:cubicBezTo>
                    <a:pt x="256" y="105"/>
                    <a:pt x="255" y="110"/>
                    <a:pt x="254" y="115"/>
                  </a:cubicBezTo>
                  <a:cubicBezTo>
                    <a:pt x="248" y="116"/>
                    <a:pt x="243" y="117"/>
                    <a:pt x="238" y="118"/>
                  </a:cubicBezTo>
                  <a:cubicBezTo>
                    <a:pt x="241" y="109"/>
                    <a:pt x="243" y="99"/>
                    <a:pt x="243" y="88"/>
                  </a:cubicBezTo>
                  <a:cubicBezTo>
                    <a:pt x="243" y="75"/>
                    <a:pt x="240" y="63"/>
                    <a:pt x="235" y="52"/>
                  </a:cubicBezTo>
                  <a:cubicBezTo>
                    <a:pt x="194" y="85"/>
                    <a:pt x="140" y="61"/>
                    <a:pt x="127" y="55"/>
                  </a:cubicBezTo>
                  <a:cubicBezTo>
                    <a:pt x="122" y="65"/>
                    <a:pt x="120" y="76"/>
                    <a:pt x="120" y="88"/>
                  </a:cubicBezTo>
                  <a:cubicBezTo>
                    <a:pt x="120" y="99"/>
                    <a:pt x="122" y="109"/>
                    <a:pt x="125" y="118"/>
                  </a:cubicBezTo>
                  <a:cubicBezTo>
                    <a:pt x="120" y="117"/>
                    <a:pt x="115" y="116"/>
                    <a:pt x="109" y="115"/>
                  </a:cubicBezTo>
                  <a:cubicBezTo>
                    <a:pt x="108" y="110"/>
                    <a:pt x="107" y="105"/>
                    <a:pt x="107" y="100"/>
                  </a:cubicBezTo>
                  <a:cubicBezTo>
                    <a:pt x="103" y="100"/>
                    <a:pt x="100" y="100"/>
                    <a:pt x="98" y="99"/>
                  </a:cubicBezTo>
                  <a:cubicBezTo>
                    <a:pt x="92" y="97"/>
                    <a:pt x="91" y="77"/>
                    <a:pt x="94" y="68"/>
                  </a:cubicBezTo>
                  <a:cubicBezTo>
                    <a:pt x="96" y="63"/>
                    <a:pt x="103" y="64"/>
                    <a:pt x="109" y="65"/>
                  </a:cubicBezTo>
                  <a:cubicBezTo>
                    <a:pt x="112" y="50"/>
                    <a:pt x="119" y="37"/>
                    <a:pt x="128" y="26"/>
                  </a:cubicBezTo>
                  <a:cubicBezTo>
                    <a:pt x="141" y="10"/>
                    <a:pt x="160" y="0"/>
                    <a:pt x="182" y="0"/>
                  </a:cubicBezTo>
                  <a:close/>
                  <a:moveTo>
                    <a:pt x="348" y="242"/>
                  </a:moveTo>
                  <a:cubicBezTo>
                    <a:pt x="336" y="237"/>
                    <a:pt x="336" y="237"/>
                    <a:pt x="336" y="237"/>
                  </a:cubicBezTo>
                  <a:cubicBezTo>
                    <a:pt x="331" y="232"/>
                    <a:pt x="331" y="232"/>
                    <a:pt x="331" y="232"/>
                  </a:cubicBezTo>
                  <a:cubicBezTo>
                    <a:pt x="331" y="214"/>
                    <a:pt x="331" y="214"/>
                    <a:pt x="331" y="214"/>
                  </a:cubicBezTo>
                  <a:cubicBezTo>
                    <a:pt x="341" y="219"/>
                    <a:pt x="345" y="229"/>
                    <a:pt x="348" y="242"/>
                  </a:cubicBezTo>
                  <a:close/>
                  <a:moveTo>
                    <a:pt x="310" y="234"/>
                  </a:moveTo>
                  <a:cubicBezTo>
                    <a:pt x="308" y="238"/>
                    <a:pt x="306" y="241"/>
                    <a:pt x="305" y="245"/>
                  </a:cubicBezTo>
                  <a:cubicBezTo>
                    <a:pt x="325" y="258"/>
                    <a:pt x="325" y="258"/>
                    <a:pt x="325" y="258"/>
                  </a:cubicBezTo>
                  <a:cubicBezTo>
                    <a:pt x="303" y="249"/>
                    <a:pt x="303" y="249"/>
                    <a:pt x="303" y="249"/>
                  </a:cubicBezTo>
                  <a:cubicBezTo>
                    <a:pt x="301" y="253"/>
                    <a:pt x="300" y="257"/>
                    <a:pt x="298" y="261"/>
                  </a:cubicBezTo>
                  <a:cubicBezTo>
                    <a:pt x="318" y="273"/>
                    <a:pt x="318" y="273"/>
                    <a:pt x="318" y="273"/>
                  </a:cubicBezTo>
                  <a:cubicBezTo>
                    <a:pt x="297" y="265"/>
                    <a:pt x="297" y="265"/>
                    <a:pt x="297" y="265"/>
                  </a:cubicBezTo>
                  <a:cubicBezTo>
                    <a:pt x="296" y="269"/>
                    <a:pt x="294" y="273"/>
                    <a:pt x="293" y="278"/>
                  </a:cubicBezTo>
                  <a:cubicBezTo>
                    <a:pt x="311" y="287"/>
                    <a:pt x="311" y="287"/>
                    <a:pt x="311" y="287"/>
                  </a:cubicBezTo>
                  <a:cubicBezTo>
                    <a:pt x="292" y="280"/>
                    <a:pt x="292" y="280"/>
                    <a:pt x="292" y="280"/>
                  </a:cubicBezTo>
                  <a:cubicBezTo>
                    <a:pt x="292" y="283"/>
                    <a:pt x="291" y="287"/>
                    <a:pt x="290" y="290"/>
                  </a:cubicBezTo>
                  <a:cubicBezTo>
                    <a:pt x="294" y="293"/>
                    <a:pt x="323" y="311"/>
                    <a:pt x="337" y="306"/>
                  </a:cubicBezTo>
                  <a:cubicBezTo>
                    <a:pt x="350" y="301"/>
                    <a:pt x="364" y="281"/>
                    <a:pt x="365" y="264"/>
                  </a:cubicBezTo>
                  <a:cubicBezTo>
                    <a:pt x="366" y="246"/>
                    <a:pt x="320" y="235"/>
                    <a:pt x="310" y="234"/>
                  </a:cubicBezTo>
                  <a:close/>
                  <a:moveTo>
                    <a:pt x="18" y="242"/>
                  </a:moveTo>
                  <a:cubicBezTo>
                    <a:pt x="29" y="237"/>
                    <a:pt x="29" y="237"/>
                    <a:pt x="29" y="237"/>
                  </a:cubicBezTo>
                  <a:cubicBezTo>
                    <a:pt x="34" y="232"/>
                    <a:pt x="34" y="232"/>
                    <a:pt x="34" y="232"/>
                  </a:cubicBezTo>
                  <a:cubicBezTo>
                    <a:pt x="35" y="214"/>
                    <a:pt x="35" y="214"/>
                    <a:pt x="35" y="214"/>
                  </a:cubicBezTo>
                  <a:cubicBezTo>
                    <a:pt x="24" y="219"/>
                    <a:pt x="20" y="229"/>
                    <a:pt x="18" y="242"/>
                  </a:cubicBezTo>
                  <a:close/>
                  <a:moveTo>
                    <a:pt x="55" y="234"/>
                  </a:moveTo>
                  <a:cubicBezTo>
                    <a:pt x="57" y="238"/>
                    <a:pt x="59" y="241"/>
                    <a:pt x="60" y="245"/>
                  </a:cubicBezTo>
                  <a:cubicBezTo>
                    <a:pt x="40" y="258"/>
                    <a:pt x="40" y="258"/>
                    <a:pt x="40" y="258"/>
                  </a:cubicBezTo>
                  <a:cubicBezTo>
                    <a:pt x="62" y="249"/>
                    <a:pt x="62" y="249"/>
                    <a:pt x="62" y="249"/>
                  </a:cubicBezTo>
                  <a:cubicBezTo>
                    <a:pt x="64" y="253"/>
                    <a:pt x="65" y="257"/>
                    <a:pt x="67" y="261"/>
                  </a:cubicBezTo>
                  <a:cubicBezTo>
                    <a:pt x="47" y="273"/>
                    <a:pt x="47" y="273"/>
                    <a:pt x="47" y="273"/>
                  </a:cubicBezTo>
                  <a:cubicBezTo>
                    <a:pt x="68" y="265"/>
                    <a:pt x="68" y="265"/>
                    <a:pt x="68" y="265"/>
                  </a:cubicBezTo>
                  <a:cubicBezTo>
                    <a:pt x="70" y="269"/>
                    <a:pt x="71" y="273"/>
                    <a:pt x="72" y="278"/>
                  </a:cubicBezTo>
                  <a:cubicBezTo>
                    <a:pt x="55" y="287"/>
                    <a:pt x="55" y="287"/>
                    <a:pt x="55" y="287"/>
                  </a:cubicBezTo>
                  <a:cubicBezTo>
                    <a:pt x="73" y="280"/>
                    <a:pt x="73" y="280"/>
                    <a:pt x="73" y="280"/>
                  </a:cubicBezTo>
                  <a:cubicBezTo>
                    <a:pt x="74" y="283"/>
                    <a:pt x="74" y="287"/>
                    <a:pt x="75" y="290"/>
                  </a:cubicBezTo>
                  <a:cubicBezTo>
                    <a:pt x="71" y="293"/>
                    <a:pt x="42" y="311"/>
                    <a:pt x="29" y="306"/>
                  </a:cubicBezTo>
                  <a:cubicBezTo>
                    <a:pt x="15" y="301"/>
                    <a:pt x="1" y="281"/>
                    <a:pt x="0" y="264"/>
                  </a:cubicBezTo>
                  <a:cubicBezTo>
                    <a:pt x="0" y="246"/>
                    <a:pt x="45" y="235"/>
                    <a:pt x="55" y="234"/>
                  </a:cubicBezTo>
                  <a:close/>
                  <a:moveTo>
                    <a:pt x="91" y="162"/>
                  </a:moveTo>
                  <a:cubicBezTo>
                    <a:pt x="64" y="146"/>
                    <a:pt x="64" y="146"/>
                    <a:pt x="64" y="146"/>
                  </a:cubicBezTo>
                  <a:cubicBezTo>
                    <a:pt x="61" y="145"/>
                    <a:pt x="59" y="141"/>
                    <a:pt x="61" y="138"/>
                  </a:cubicBezTo>
                  <a:cubicBezTo>
                    <a:pt x="63" y="135"/>
                    <a:pt x="67" y="134"/>
                    <a:pt x="70" y="135"/>
                  </a:cubicBezTo>
                  <a:cubicBezTo>
                    <a:pt x="96" y="150"/>
                    <a:pt x="96" y="150"/>
                    <a:pt x="96" y="150"/>
                  </a:cubicBezTo>
                  <a:cubicBezTo>
                    <a:pt x="82" y="140"/>
                    <a:pt x="82" y="140"/>
                    <a:pt x="82" y="140"/>
                  </a:cubicBezTo>
                  <a:cubicBezTo>
                    <a:pt x="79" y="138"/>
                    <a:pt x="78" y="134"/>
                    <a:pt x="80" y="131"/>
                  </a:cubicBezTo>
                  <a:cubicBezTo>
                    <a:pt x="82" y="128"/>
                    <a:pt x="86" y="128"/>
                    <a:pt x="89" y="130"/>
                  </a:cubicBezTo>
                  <a:cubicBezTo>
                    <a:pt x="108" y="143"/>
                    <a:pt x="108" y="143"/>
                    <a:pt x="108" y="143"/>
                  </a:cubicBezTo>
                  <a:cubicBezTo>
                    <a:pt x="99" y="134"/>
                    <a:pt x="99" y="134"/>
                    <a:pt x="99" y="134"/>
                  </a:cubicBezTo>
                  <a:cubicBezTo>
                    <a:pt x="96" y="132"/>
                    <a:pt x="96" y="128"/>
                    <a:pt x="98" y="126"/>
                  </a:cubicBezTo>
                  <a:cubicBezTo>
                    <a:pt x="101" y="123"/>
                    <a:pt x="105" y="123"/>
                    <a:pt x="107" y="125"/>
                  </a:cubicBezTo>
                  <a:cubicBezTo>
                    <a:pt x="182" y="195"/>
                    <a:pt x="182" y="195"/>
                    <a:pt x="182" y="195"/>
                  </a:cubicBezTo>
                  <a:cubicBezTo>
                    <a:pt x="182" y="195"/>
                    <a:pt x="182" y="195"/>
                    <a:pt x="182" y="196"/>
                  </a:cubicBezTo>
                  <a:cubicBezTo>
                    <a:pt x="182" y="195"/>
                    <a:pt x="183" y="195"/>
                    <a:pt x="183" y="195"/>
                  </a:cubicBezTo>
                  <a:cubicBezTo>
                    <a:pt x="257" y="125"/>
                    <a:pt x="257" y="125"/>
                    <a:pt x="257" y="125"/>
                  </a:cubicBezTo>
                  <a:cubicBezTo>
                    <a:pt x="260" y="123"/>
                    <a:pt x="264" y="123"/>
                    <a:pt x="266" y="125"/>
                  </a:cubicBezTo>
                  <a:cubicBezTo>
                    <a:pt x="268" y="128"/>
                    <a:pt x="268" y="132"/>
                    <a:pt x="266" y="134"/>
                  </a:cubicBezTo>
                  <a:cubicBezTo>
                    <a:pt x="257" y="143"/>
                    <a:pt x="257" y="143"/>
                    <a:pt x="257" y="143"/>
                  </a:cubicBezTo>
                  <a:cubicBezTo>
                    <a:pt x="276" y="130"/>
                    <a:pt x="276" y="130"/>
                    <a:pt x="276" y="130"/>
                  </a:cubicBezTo>
                  <a:cubicBezTo>
                    <a:pt x="278" y="128"/>
                    <a:pt x="282" y="128"/>
                    <a:pt x="284" y="131"/>
                  </a:cubicBezTo>
                  <a:cubicBezTo>
                    <a:pt x="286" y="134"/>
                    <a:pt x="286" y="138"/>
                    <a:pt x="283" y="140"/>
                  </a:cubicBezTo>
                  <a:cubicBezTo>
                    <a:pt x="269" y="150"/>
                    <a:pt x="269" y="150"/>
                    <a:pt x="269" y="150"/>
                  </a:cubicBezTo>
                  <a:cubicBezTo>
                    <a:pt x="295" y="135"/>
                    <a:pt x="295" y="135"/>
                    <a:pt x="295" y="135"/>
                  </a:cubicBezTo>
                  <a:cubicBezTo>
                    <a:pt x="298" y="134"/>
                    <a:pt x="302" y="135"/>
                    <a:pt x="303" y="138"/>
                  </a:cubicBezTo>
                  <a:cubicBezTo>
                    <a:pt x="305" y="141"/>
                    <a:pt x="304" y="145"/>
                    <a:pt x="301" y="146"/>
                  </a:cubicBezTo>
                  <a:cubicBezTo>
                    <a:pt x="268" y="165"/>
                    <a:pt x="268" y="165"/>
                    <a:pt x="268" y="165"/>
                  </a:cubicBezTo>
                  <a:cubicBezTo>
                    <a:pt x="318" y="144"/>
                    <a:pt x="318" y="144"/>
                    <a:pt x="318" y="144"/>
                  </a:cubicBezTo>
                  <a:cubicBezTo>
                    <a:pt x="318" y="220"/>
                    <a:pt x="318" y="220"/>
                    <a:pt x="318" y="220"/>
                  </a:cubicBezTo>
                  <a:cubicBezTo>
                    <a:pt x="317" y="220"/>
                    <a:pt x="316" y="220"/>
                    <a:pt x="315" y="220"/>
                  </a:cubicBezTo>
                  <a:cubicBezTo>
                    <a:pt x="305" y="218"/>
                    <a:pt x="305" y="218"/>
                    <a:pt x="305" y="218"/>
                  </a:cubicBezTo>
                  <a:cubicBezTo>
                    <a:pt x="301" y="226"/>
                    <a:pt x="301" y="226"/>
                    <a:pt x="301" y="226"/>
                  </a:cubicBezTo>
                  <a:cubicBezTo>
                    <a:pt x="301" y="170"/>
                    <a:pt x="301" y="170"/>
                    <a:pt x="301" y="170"/>
                  </a:cubicBezTo>
                  <a:cubicBezTo>
                    <a:pt x="212" y="207"/>
                    <a:pt x="212" y="207"/>
                    <a:pt x="212" y="207"/>
                  </a:cubicBezTo>
                  <a:cubicBezTo>
                    <a:pt x="212" y="360"/>
                    <a:pt x="212" y="360"/>
                    <a:pt x="212" y="360"/>
                  </a:cubicBezTo>
                  <a:cubicBezTo>
                    <a:pt x="301" y="322"/>
                    <a:pt x="301" y="322"/>
                    <a:pt x="301" y="322"/>
                  </a:cubicBezTo>
                  <a:cubicBezTo>
                    <a:pt x="301" y="311"/>
                    <a:pt x="301" y="311"/>
                    <a:pt x="301" y="311"/>
                  </a:cubicBezTo>
                  <a:cubicBezTo>
                    <a:pt x="304" y="313"/>
                    <a:pt x="307" y="314"/>
                    <a:pt x="310" y="316"/>
                  </a:cubicBezTo>
                  <a:cubicBezTo>
                    <a:pt x="313" y="317"/>
                    <a:pt x="315" y="318"/>
                    <a:pt x="318" y="318"/>
                  </a:cubicBezTo>
                  <a:cubicBezTo>
                    <a:pt x="318" y="334"/>
                    <a:pt x="318" y="334"/>
                    <a:pt x="318" y="334"/>
                  </a:cubicBezTo>
                  <a:cubicBezTo>
                    <a:pt x="207" y="380"/>
                    <a:pt x="207" y="380"/>
                    <a:pt x="207" y="380"/>
                  </a:cubicBezTo>
                  <a:cubicBezTo>
                    <a:pt x="205" y="382"/>
                    <a:pt x="202" y="383"/>
                    <a:pt x="200" y="384"/>
                  </a:cubicBezTo>
                  <a:cubicBezTo>
                    <a:pt x="195" y="385"/>
                    <a:pt x="195" y="385"/>
                    <a:pt x="195" y="385"/>
                  </a:cubicBezTo>
                  <a:cubicBezTo>
                    <a:pt x="195" y="385"/>
                    <a:pt x="195" y="385"/>
                    <a:pt x="195" y="385"/>
                  </a:cubicBezTo>
                  <a:cubicBezTo>
                    <a:pt x="191" y="386"/>
                    <a:pt x="187" y="387"/>
                    <a:pt x="183" y="387"/>
                  </a:cubicBezTo>
                  <a:cubicBezTo>
                    <a:pt x="174" y="387"/>
                    <a:pt x="166" y="385"/>
                    <a:pt x="159" y="380"/>
                  </a:cubicBezTo>
                  <a:cubicBezTo>
                    <a:pt x="48" y="334"/>
                    <a:pt x="48" y="334"/>
                    <a:pt x="48" y="334"/>
                  </a:cubicBezTo>
                  <a:cubicBezTo>
                    <a:pt x="48" y="318"/>
                    <a:pt x="48" y="318"/>
                    <a:pt x="48" y="318"/>
                  </a:cubicBezTo>
                  <a:cubicBezTo>
                    <a:pt x="51" y="318"/>
                    <a:pt x="53" y="317"/>
                    <a:pt x="56" y="316"/>
                  </a:cubicBezTo>
                  <a:cubicBezTo>
                    <a:pt x="59" y="314"/>
                    <a:pt x="62" y="313"/>
                    <a:pt x="65" y="311"/>
                  </a:cubicBezTo>
                  <a:cubicBezTo>
                    <a:pt x="65" y="322"/>
                    <a:pt x="65" y="322"/>
                    <a:pt x="65" y="322"/>
                  </a:cubicBezTo>
                  <a:cubicBezTo>
                    <a:pt x="154" y="360"/>
                    <a:pt x="154" y="360"/>
                    <a:pt x="154" y="360"/>
                  </a:cubicBezTo>
                  <a:cubicBezTo>
                    <a:pt x="154" y="207"/>
                    <a:pt x="154" y="207"/>
                    <a:pt x="154" y="207"/>
                  </a:cubicBezTo>
                  <a:cubicBezTo>
                    <a:pt x="65" y="170"/>
                    <a:pt x="65" y="170"/>
                    <a:pt x="65" y="170"/>
                  </a:cubicBezTo>
                  <a:cubicBezTo>
                    <a:pt x="65" y="226"/>
                    <a:pt x="65" y="226"/>
                    <a:pt x="65" y="226"/>
                  </a:cubicBezTo>
                  <a:cubicBezTo>
                    <a:pt x="61" y="218"/>
                    <a:pt x="61" y="218"/>
                    <a:pt x="61" y="218"/>
                  </a:cubicBezTo>
                  <a:cubicBezTo>
                    <a:pt x="51" y="220"/>
                    <a:pt x="51" y="220"/>
                    <a:pt x="51" y="220"/>
                  </a:cubicBezTo>
                  <a:cubicBezTo>
                    <a:pt x="50" y="220"/>
                    <a:pt x="49" y="220"/>
                    <a:pt x="48" y="220"/>
                  </a:cubicBezTo>
                  <a:cubicBezTo>
                    <a:pt x="48" y="144"/>
                    <a:pt x="48" y="144"/>
                    <a:pt x="48" y="144"/>
                  </a:cubicBezTo>
                  <a:cubicBezTo>
                    <a:pt x="91" y="162"/>
                    <a:pt x="91" y="162"/>
                    <a:pt x="91" y="162"/>
                  </a:cubicBezTo>
                  <a:close/>
                  <a:moveTo>
                    <a:pt x="223" y="221"/>
                  </a:moveTo>
                  <a:cubicBezTo>
                    <a:pt x="292" y="194"/>
                    <a:pt x="292" y="194"/>
                    <a:pt x="292" y="194"/>
                  </a:cubicBezTo>
                  <a:cubicBezTo>
                    <a:pt x="292" y="222"/>
                    <a:pt x="292" y="222"/>
                    <a:pt x="292" y="222"/>
                  </a:cubicBezTo>
                  <a:cubicBezTo>
                    <a:pt x="223" y="249"/>
                    <a:pt x="223" y="249"/>
                    <a:pt x="223" y="249"/>
                  </a:cubicBezTo>
                  <a:cubicBezTo>
                    <a:pt x="223" y="221"/>
                    <a:pt x="223" y="221"/>
                    <a:pt x="223" y="221"/>
                  </a:cubicBezTo>
                  <a:close/>
                  <a:moveTo>
                    <a:pt x="171" y="213"/>
                  </a:moveTo>
                  <a:cubicBezTo>
                    <a:pt x="171" y="368"/>
                    <a:pt x="171" y="368"/>
                    <a:pt x="171" y="368"/>
                  </a:cubicBezTo>
                  <a:cubicBezTo>
                    <a:pt x="175" y="369"/>
                    <a:pt x="179" y="370"/>
                    <a:pt x="182" y="370"/>
                  </a:cubicBezTo>
                  <a:cubicBezTo>
                    <a:pt x="187" y="370"/>
                    <a:pt x="191" y="369"/>
                    <a:pt x="195" y="367"/>
                  </a:cubicBezTo>
                  <a:cubicBezTo>
                    <a:pt x="195" y="213"/>
                    <a:pt x="195" y="213"/>
                    <a:pt x="195" y="213"/>
                  </a:cubicBezTo>
                  <a:cubicBezTo>
                    <a:pt x="191" y="214"/>
                    <a:pt x="187" y="214"/>
                    <a:pt x="183" y="214"/>
                  </a:cubicBezTo>
                  <a:cubicBezTo>
                    <a:pt x="179" y="214"/>
                    <a:pt x="175" y="214"/>
                    <a:pt x="171" y="213"/>
                  </a:cubicBez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9" name="组合 8"/>
          <p:cNvGrpSpPr/>
          <p:nvPr/>
        </p:nvGrpSpPr>
        <p:grpSpPr>
          <a:xfrm>
            <a:off x="2749825" y="1179452"/>
            <a:ext cx="643592" cy="643675"/>
            <a:chOff x="2785997" y="1411276"/>
            <a:chExt cx="656853" cy="656853"/>
          </a:xfrm>
        </p:grpSpPr>
        <p:sp>
          <p:nvSpPr>
            <p:cNvPr id="10" name="椭圆 9"/>
            <p:cNvSpPr/>
            <p:nvPr/>
          </p:nvSpPr>
          <p:spPr>
            <a:xfrm>
              <a:off x="2785997" y="1411276"/>
              <a:ext cx="656853" cy="656853"/>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11" name="Freeform 21"/>
            <p:cNvSpPr>
              <a:spLocks noEditPoints="1"/>
            </p:cNvSpPr>
            <p:nvPr/>
          </p:nvSpPr>
          <p:spPr bwMode="auto">
            <a:xfrm>
              <a:off x="2886641" y="1563638"/>
              <a:ext cx="455563" cy="357624"/>
            </a:xfrm>
            <a:custGeom>
              <a:avLst/>
              <a:gdLst>
                <a:gd name="T0" fmla="*/ 186 w 390"/>
                <a:gd name="T1" fmla="*/ 267 h 306"/>
                <a:gd name="T2" fmla="*/ 187 w 390"/>
                <a:gd name="T3" fmla="*/ 305 h 306"/>
                <a:gd name="T4" fmla="*/ 154 w 390"/>
                <a:gd name="T5" fmla="*/ 287 h 306"/>
                <a:gd name="T6" fmla="*/ 137 w 390"/>
                <a:gd name="T7" fmla="*/ 208 h 306"/>
                <a:gd name="T8" fmla="*/ 124 w 390"/>
                <a:gd name="T9" fmla="*/ 266 h 306"/>
                <a:gd name="T10" fmla="*/ 108 w 390"/>
                <a:gd name="T11" fmla="*/ 190 h 306"/>
                <a:gd name="T12" fmla="*/ 42 w 390"/>
                <a:gd name="T13" fmla="*/ 210 h 306"/>
                <a:gd name="T14" fmla="*/ 25 w 390"/>
                <a:gd name="T15" fmla="*/ 135 h 306"/>
                <a:gd name="T16" fmla="*/ 11 w 390"/>
                <a:gd name="T17" fmla="*/ 188 h 306"/>
                <a:gd name="T18" fmla="*/ 0 w 390"/>
                <a:gd name="T19" fmla="*/ 154 h 306"/>
                <a:gd name="T20" fmla="*/ 20 w 390"/>
                <a:gd name="T21" fmla="*/ 116 h 306"/>
                <a:gd name="T22" fmla="*/ 189 w 390"/>
                <a:gd name="T23" fmla="*/ 229 h 306"/>
                <a:gd name="T24" fmla="*/ 192 w 390"/>
                <a:gd name="T25" fmla="*/ 240 h 306"/>
                <a:gd name="T26" fmla="*/ 121 w 390"/>
                <a:gd name="T27" fmla="*/ 87 h 306"/>
                <a:gd name="T28" fmla="*/ 131 w 390"/>
                <a:gd name="T29" fmla="*/ 125 h 306"/>
                <a:gd name="T30" fmla="*/ 198 w 390"/>
                <a:gd name="T31" fmla="*/ 115 h 306"/>
                <a:gd name="T32" fmla="*/ 188 w 390"/>
                <a:gd name="T33" fmla="*/ 77 h 306"/>
                <a:gd name="T34" fmla="*/ 327 w 390"/>
                <a:gd name="T35" fmla="*/ 54 h 306"/>
                <a:gd name="T36" fmla="*/ 298 w 390"/>
                <a:gd name="T37" fmla="*/ 5 h 306"/>
                <a:gd name="T38" fmla="*/ 327 w 390"/>
                <a:gd name="T39" fmla="*/ 54 h 306"/>
                <a:gd name="T40" fmla="*/ 126 w 390"/>
                <a:gd name="T41" fmla="*/ 0 h 306"/>
                <a:gd name="T42" fmla="*/ 140 w 390"/>
                <a:gd name="T43" fmla="*/ 54 h 306"/>
                <a:gd name="T44" fmla="*/ 305 w 390"/>
                <a:gd name="T45" fmla="*/ 77 h 306"/>
                <a:gd name="T46" fmla="*/ 238 w 390"/>
                <a:gd name="T47" fmla="*/ 87 h 306"/>
                <a:gd name="T48" fmla="*/ 248 w 390"/>
                <a:gd name="T49" fmla="*/ 125 h 306"/>
                <a:gd name="T50" fmla="*/ 315 w 390"/>
                <a:gd name="T51" fmla="*/ 115 h 306"/>
                <a:gd name="T52" fmla="*/ 305 w 390"/>
                <a:gd name="T53" fmla="*/ 77 h 306"/>
                <a:gd name="T54" fmla="*/ 209 w 390"/>
                <a:gd name="T55" fmla="*/ 62 h 306"/>
                <a:gd name="T56" fmla="*/ 201 w 390"/>
                <a:gd name="T57" fmla="*/ 62 h 306"/>
                <a:gd name="T58" fmla="*/ 107 w 390"/>
                <a:gd name="T59" fmla="*/ 121 h 306"/>
                <a:gd name="T60" fmla="*/ 192 w 390"/>
                <a:gd name="T61" fmla="*/ 140 h 306"/>
                <a:gd name="T62" fmla="*/ 225 w 390"/>
                <a:gd name="T63" fmla="*/ 121 h 306"/>
                <a:gd name="T64" fmla="*/ 309 w 390"/>
                <a:gd name="T65" fmla="*/ 140 h 306"/>
                <a:gd name="T66" fmla="*/ 329 w 390"/>
                <a:gd name="T67" fmla="*/ 62 h 306"/>
                <a:gd name="T68" fmla="*/ 227 w 390"/>
                <a:gd name="T69" fmla="*/ 62 h 306"/>
                <a:gd name="T70" fmla="*/ 209 w 390"/>
                <a:gd name="T71" fmla="*/ 62 h 306"/>
                <a:gd name="T72" fmla="*/ 196 w 390"/>
                <a:gd name="T73" fmla="*/ 294 h 306"/>
                <a:gd name="T74" fmla="*/ 376 w 390"/>
                <a:gd name="T75" fmla="*/ 219 h 306"/>
                <a:gd name="T76" fmla="*/ 384 w 390"/>
                <a:gd name="T77" fmla="*/ 235 h 306"/>
                <a:gd name="T78" fmla="*/ 200 w 390"/>
                <a:gd name="T79" fmla="*/ 257 h 306"/>
                <a:gd name="T80" fmla="*/ 378 w 390"/>
                <a:gd name="T81" fmla="*/ 191 h 306"/>
                <a:gd name="T82" fmla="*/ 198 w 390"/>
                <a:gd name="T83" fmla="*/ 252 h 306"/>
                <a:gd name="T84" fmla="*/ 200 w 390"/>
                <a:gd name="T85" fmla="*/ 257 h 306"/>
                <a:gd name="T86" fmla="*/ 203 w 390"/>
                <a:gd name="T87" fmla="*/ 222 h 306"/>
                <a:gd name="T88" fmla="*/ 375 w 390"/>
                <a:gd name="T89" fmla="*/ 163 h 306"/>
                <a:gd name="T90" fmla="*/ 376 w 390"/>
                <a:gd name="T91" fmla="*/ 147 h 306"/>
                <a:gd name="T92" fmla="*/ 340 w 390"/>
                <a:gd name="T93" fmla="*/ 126 h 306"/>
                <a:gd name="T94" fmla="*/ 351 w 390"/>
                <a:gd name="T95" fmla="*/ 152 h 306"/>
                <a:gd name="T96" fmla="*/ 122 w 390"/>
                <a:gd name="T97" fmla="*/ 152 h 306"/>
                <a:gd name="T98" fmla="*/ 121 w 390"/>
                <a:gd name="T99" fmla="*/ 152 h 306"/>
                <a:gd name="T100" fmla="*/ 95 w 390"/>
                <a:gd name="T101" fmla="*/ 90 h 306"/>
                <a:gd name="T102" fmla="*/ 28 w 390"/>
                <a:gd name="T103" fmla="*/ 94 h 306"/>
                <a:gd name="T104" fmla="*/ 26 w 390"/>
                <a:gd name="T105" fmla="*/ 110 h 306"/>
                <a:gd name="T106" fmla="*/ 194 w 390"/>
                <a:gd name="T107" fmla="*/ 222 h 306"/>
                <a:gd name="T108" fmla="*/ 197 w 390"/>
                <a:gd name="T109" fmla="*/ 36 h 306"/>
                <a:gd name="T110" fmla="*/ 227 w 390"/>
                <a:gd name="T111" fmla="*/ 50 h 306"/>
                <a:gd name="T112" fmla="*/ 183 w 390"/>
                <a:gd name="T113" fmla="*/ 50 h 306"/>
                <a:gd name="T114" fmla="*/ 156 w 390"/>
                <a:gd name="T115" fmla="*/ 50 h 306"/>
                <a:gd name="T116" fmla="*/ 303 w 390"/>
                <a:gd name="T117" fmla="*/ 100 h 306"/>
                <a:gd name="T118" fmla="*/ 300 w 390"/>
                <a:gd name="T119" fmla="*/ 113 h 306"/>
                <a:gd name="T120" fmla="*/ 254 w 390"/>
                <a:gd name="T121" fmla="*/ 89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0" h="306">
                  <a:moveTo>
                    <a:pt x="192" y="240"/>
                  </a:moveTo>
                  <a:cubicBezTo>
                    <a:pt x="187" y="249"/>
                    <a:pt x="185" y="258"/>
                    <a:pt x="186" y="267"/>
                  </a:cubicBezTo>
                  <a:cubicBezTo>
                    <a:pt x="186" y="275"/>
                    <a:pt x="189" y="284"/>
                    <a:pt x="192" y="293"/>
                  </a:cubicBezTo>
                  <a:cubicBezTo>
                    <a:pt x="194" y="298"/>
                    <a:pt x="192" y="303"/>
                    <a:pt x="187" y="305"/>
                  </a:cubicBezTo>
                  <a:cubicBezTo>
                    <a:pt x="184" y="306"/>
                    <a:pt x="181" y="305"/>
                    <a:pt x="178" y="304"/>
                  </a:cubicBezTo>
                  <a:cubicBezTo>
                    <a:pt x="154" y="287"/>
                    <a:pt x="154" y="287"/>
                    <a:pt x="154" y="287"/>
                  </a:cubicBezTo>
                  <a:cubicBezTo>
                    <a:pt x="148" y="263"/>
                    <a:pt x="147" y="241"/>
                    <a:pt x="155" y="220"/>
                  </a:cubicBezTo>
                  <a:cubicBezTo>
                    <a:pt x="137" y="208"/>
                    <a:pt x="137" y="208"/>
                    <a:pt x="137" y="208"/>
                  </a:cubicBezTo>
                  <a:cubicBezTo>
                    <a:pt x="125" y="229"/>
                    <a:pt x="127" y="257"/>
                    <a:pt x="132" y="272"/>
                  </a:cubicBezTo>
                  <a:cubicBezTo>
                    <a:pt x="124" y="266"/>
                    <a:pt x="124" y="266"/>
                    <a:pt x="124" y="266"/>
                  </a:cubicBezTo>
                  <a:cubicBezTo>
                    <a:pt x="116" y="251"/>
                    <a:pt x="118" y="224"/>
                    <a:pt x="126" y="201"/>
                  </a:cubicBezTo>
                  <a:cubicBezTo>
                    <a:pt x="108" y="190"/>
                    <a:pt x="108" y="190"/>
                    <a:pt x="108" y="190"/>
                  </a:cubicBezTo>
                  <a:cubicBezTo>
                    <a:pt x="96" y="216"/>
                    <a:pt x="98" y="238"/>
                    <a:pt x="103" y="252"/>
                  </a:cubicBezTo>
                  <a:cubicBezTo>
                    <a:pt x="42" y="210"/>
                    <a:pt x="42" y="210"/>
                    <a:pt x="42" y="210"/>
                  </a:cubicBezTo>
                  <a:cubicBezTo>
                    <a:pt x="37" y="187"/>
                    <a:pt x="36" y="166"/>
                    <a:pt x="44" y="147"/>
                  </a:cubicBezTo>
                  <a:cubicBezTo>
                    <a:pt x="25" y="135"/>
                    <a:pt x="25" y="135"/>
                    <a:pt x="25" y="135"/>
                  </a:cubicBezTo>
                  <a:cubicBezTo>
                    <a:pt x="12" y="162"/>
                    <a:pt x="20" y="185"/>
                    <a:pt x="27" y="199"/>
                  </a:cubicBezTo>
                  <a:cubicBezTo>
                    <a:pt x="11" y="188"/>
                    <a:pt x="11" y="188"/>
                    <a:pt x="11" y="188"/>
                  </a:cubicBezTo>
                  <a:cubicBezTo>
                    <a:pt x="10" y="187"/>
                    <a:pt x="9" y="186"/>
                    <a:pt x="8" y="184"/>
                  </a:cubicBezTo>
                  <a:cubicBezTo>
                    <a:pt x="4" y="175"/>
                    <a:pt x="1" y="165"/>
                    <a:pt x="0" y="154"/>
                  </a:cubicBezTo>
                  <a:cubicBezTo>
                    <a:pt x="0" y="143"/>
                    <a:pt x="2" y="132"/>
                    <a:pt x="8" y="120"/>
                  </a:cubicBezTo>
                  <a:cubicBezTo>
                    <a:pt x="10" y="115"/>
                    <a:pt x="15" y="113"/>
                    <a:pt x="20" y="116"/>
                  </a:cubicBezTo>
                  <a:cubicBezTo>
                    <a:pt x="20" y="116"/>
                    <a:pt x="21" y="116"/>
                    <a:pt x="21" y="116"/>
                  </a:cubicBezTo>
                  <a:cubicBezTo>
                    <a:pt x="189" y="229"/>
                    <a:pt x="189" y="229"/>
                    <a:pt x="189" y="229"/>
                  </a:cubicBezTo>
                  <a:cubicBezTo>
                    <a:pt x="192" y="231"/>
                    <a:pt x="194" y="236"/>
                    <a:pt x="192" y="240"/>
                  </a:cubicBezTo>
                  <a:cubicBezTo>
                    <a:pt x="192" y="240"/>
                    <a:pt x="192" y="240"/>
                    <a:pt x="192" y="240"/>
                  </a:cubicBezTo>
                  <a:close/>
                  <a:moveTo>
                    <a:pt x="131" y="77"/>
                  </a:moveTo>
                  <a:cubicBezTo>
                    <a:pt x="121" y="87"/>
                    <a:pt x="121" y="87"/>
                    <a:pt x="121" y="87"/>
                  </a:cubicBezTo>
                  <a:cubicBezTo>
                    <a:pt x="121" y="115"/>
                    <a:pt x="121" y="115"/>
                    <a:pt x="121" y="115"/>
                  </a:cubicBezTo>
                  <a:cubicBezTo>
                    <a:pt x="131" y="125"/>
                    <a:pt x="131" y="125"/>
                    <a:pt x="131" y="125"/>
                  </a:cubicBezTo>
                  <a:cubicBezTo>
                    <a:pt x="188" y="125"/>
                    <a:pt x="188" y="125"/>
                    <a:pt x="188" y="125"/>
                  </a:cubicBezTo>
                  <a:cubicBezTo>
                    <a:pt x="198" y="115"/>
                    <a:pt x="198" y="115"/>
                    <a:pt x="198" y="115"/>
                  </a:cubicBezTo>
                  <a:cubicBezTo>
                    <a:pt x="198" y="87"/>
                    <a:pt x="198" y="87"/>
                    <a:pt x="198" y="87"/>
                  </a:cubicBezTo>
                  <a:cubicBezTo>
                    <a:pt x="188" y="77"/>
                    <a:pt x="188" y="77"/>
                    <a:pt x="188" y="77"/>
                  </a:cubicBezTo>
                  <a:cubicBezTo>
                    <a:pt x="131" y="77"/>
                    <a:pt x="131" y="77"/>
                    <a:pt x="131" y="77"/>
                  </a:cubicBezTo>
                  <a:close/>
                  <a:moveTo>
                    <a:pt x="327" y="54"/>
                  </a:moveTo>
                  <a:cubicBezTo>
                    <a:pt x="309" y="0"/>
                    <a:pt x="309" y="0"/>
                    <a:pt x="309" y="0"/>
                  </a:cubicBezTo>
                  <a:cubicBezTo>
                    <a:pt x="298" y="5"/>
                    <a:pt x="298" y="5"/>
                    <a:pt x="298" y="5"/>
                  </a:cubicBezTo>
                  <a:cubicBezTo>
                    <a:pt x="295" y="54"/>
                    <a:pt x="295" y="54"/>
                    <a:pt x="295" y="54"/>
                  </a:cubicBezTo>
                  <a:cubicBezTo>
                    <a:pt x="327" y="54"/>
                    <a:pt x="327" y="54"/>
                    <a:pt x="327" y="54"/>
                  </a:cubicBezTo>
                  <a:close/>
                  <a:moveTo>
                    <a:pt x="107" y="54"/>
                  </a:moveTo>
                  <a:cubicBezTo>
                    <a:pt x="126" y="0"/>
                    <a:pt x="126" y="0"/>
                    <a:pt x="126" y="0"/>
                  </a:cubicBezTo>
                  <a:cubicBezTo>
                    <a:pt x="137" y="5"/>
                    <a:pt x="137" y="5"/>
                    <a:pt x="137" y="5"/>
                  </a:cubicBezTo>
                  <a:cubicBezTo>
                    <a:pt x="140" y="54"/>
                    <a:pt x="140" y="54"/>
                    <a:pt x="140" y="54"/>
                  </a:cubicBezTo>
                  <a:cubicBezTo>
                    <a:pt x="107" y="54"/>
                    <a:pt x="107" y="54"/>
                    <a:pt x="107" y="54"/>
                  </a:cubicBezTo>
                  <a:close/>
                  <a:moveTo>
                    <a:pt x="305" y="77"/>
                  </a:moveTo>
                  <a:cubicBezTo>
                    <a:pt x="248" y="77"/>
                    <a:pt x="248" y="77"/>
                    <a:pt x="248" y="77"/>
                  </a:cubicBezTo>
                  <a:cubicBezTo>
                    <a:pt x="238" y="87"/>
                    <a:pt x="238" y="87"/>
                    <a:pt x="238" y="87"/>
                  </a:cubicBezTo>
                  <a:cubicBezTo>
                    <a:pt x="238" y="115"/>
                    <a:pt x="238" y="115"/>
                    <a:pt x="238" y="115"/>
                  </a:cubicBezTo>
                  <a:cubicBezTo>
                    <a:pt x="248" y="125"/>
                    <a:pt x="248" y="125"/>
                    <a:pt x="248" y="125"/>
                  </a:cubicBezTo>
                  <a:cubicBezTo>
                    <a:pt x="305" y="125"/>
                    <a:pt x="305" y="125"/>
                    <a:pt x="305" y="125"/>
                  </a:cubicBezTo>
                  <a:cubicBezTo>
                    <a:pt x="315" y="115"/>
                    <a:pt x="315" y="115"/>
                    <a:pt x="315" y="115"/>
                  </a:cubicBezTo>
                  <a:cubicBezTo>
                    <a:pt x="315" y="87"/>
                    <a:pt x="315" y="87"/>
                    <a:pt x="315" y="87"/>
                  </a:cubicBezTo>
                  <a:cubicBezTo>
                    <a:pt x="305" y="77"/>
                    <a:pt x="305" y="77"/>
                    <a:pt x="305" y="77"/>
                  </a:cubicBezTo>
                  <a:close/>
                  <a:moveTo>
                    <a:pt x="209" y="62"/>
                  </a:moveTo>
                  <a:cubicBezTo>
                    <a:pt x="209" y="62"/>
                    <a:pt x="209" y="62"/>
                    <a:pt x="209" y="62"/>
                  </a:cubicBezTo>
                  <a:cubicBezTo>
                    <a:pt x="201" y="62"/>
                    <a:pt x="201" y="62"/>
                    <a:pt x="201" y="62"/>
                  </a:cubicBezTo>
                  <a:cubicBezTo>
                    <a:pt x="201" y="62"/>
                    <a:pt x="201" y="62"/>
                    <a:pt x="201" y="62"/>
                  </a:cubicBezTo>
                  <a:cubicBezTo>
                    <a:pt x="107" y="62"/>
                    <a:pt x="107" y="62"/>
                    <a:pt x="107" y="62"/>
                  </a:cubicBezTo>
                  <a:cubicBezTo>
                    <a:pt x="107" y="121"/>
                    <a:pt x="107" y="121"/>
                    <a:pt x="107" y="121"/>
                  </a:cubicBezTo>
                  <a:cubicBezTo>
                    <a:pt x="127" y="140"/>
                    <a:pt x="127" y="140"/>
                    <a:pt x="127" y="140"/>
                  </a:cubicBezTo>
                  <a:cubicBezTo>
                    <a:pt x="192" y="140"/>
                    <a:pt x="192" y="140"/>
                    <a:pt x="192" y="140"/>
                  </a:cubicBezTo>
                  <a:cubicBezTo>
                    <a:pt x="211" y="121"/>
                    <a:pt x="211" y="121"/>
                    <a:pt x="211" y="121"/>
                  </a:cubicBezTo>
                  <a:cubicBezTo>
                    <a:pt x="225" y="121"/>
                    <a:pt x="225" y="121"/>
                    <a:pt x="225" y="121"/>
                  </a:cubicBezTo>
                  <a:cubicBezTo>
                    <a:pt x="244" y="140"/>
                    <a:pt x="244" y="140"/>
                    <a:pt x="244" y="140"/>
                  </a:cubicBezTo>
                  <a:cubicBezTo>
                    <a:pt x="309" y="140"/>
                    <a:pt x="309" y="140"/>
                    <a:pt x="309" y="140"/>
                  </a:cubicBezTo>
                  <a:cubicBezTo>
                    <a:pt x="329" y="121"/>
                    <a:pt x="329" y="121"/>
                    <a:pt x="329" y="121"/>
                  </a:cubicBezTo>
                  <a:cubicBezTo>
                    <a:pt x="329" y="62"/>
                    <a:pt x="329" y="62"/>
                    <a:pt x="329" y="62"/>
                  </a:cubicBezTo>
                  <a:cubicBezTo>
                    <a:pt x="227" y="62"/>
                    <a:pt x="227" y="62"/>
                    <a:pt x="227" y="62"/>
                  </a:cubicBezTo>
                  <a:cubicBezTo>
                    <a:pt x="227" y="62"/>
                    <a:pt x="227" y="62"/>
                    <a:pt x="227" y="62"/>
                  </a:cubicBezTo>
                  <a:cubicBezTo>
                    <a:pt x="218" y="62"/>
                    <a:pt x="218" y="62"/>
                    <a:pt x="218" y="62"/>
                  </a:cubicBezTo>
                  <a:cubicBezTo>
                    <a:pt x="209" y="62"/>
                    <a:pt x="209" y="62"/>
                    <a:pt x="209" y="62"/>
                  </a:cubicBezTo>
                  <a:close/>
                  <a:moveTo>
                    <a:pt x="208" y="298"/>
                  </a:moveTo>
                  <a:cubicBezTo>
                    <a:pt x="204" y="300"/>
                    <a:pt x="198" y="298"/>
                    <a:pt x="196" y="294"/>
                  </a:cubicBezTo>
                  <a:cubicBezTo>
                    <a:pt x="194" y="289"/>
                    <a:pt x="196" y="284"/>
                    <a:pt x="200" y="282"/>
                  </a:cubicBezTo>
                  <a:cubicBezTo>
                    <a:pt x="376" y="219"/>
                    <a:pt x="376" y="219"/>
                    <a:pt x="376" y="219"/>
                  </a:cubicBezTo>
                  <a:cubicBezTo>
                    <a:pt x="381" y="217"/>
                    <a:pt x="386" y="219"/>
                    <a:pt x="388" y="223"/>
                  </a:cubicBezTo>
                  <a:cubicBezTo>
                    <a:pt x="390" y="228"/>
                    <a:pt x="389" y="233"/>
                    <a:pt x="384" y="235"/>
                  </a:cubicBezTo>
                  <a:cubicBezTo>
                    <a:pt x="208" y="298"/>
                    <a:pt x="208" y="298"/>
                    <a:pt x="208" y="298"/>
                  </a:cubicBezTo>
                  <a:close/>
                  <a:moveTo>
                    <a:pt x="200" y="257"/>
                  </a:moveTo>
                  <a:cubicBezTo>
                    <a:pt x="376" y="195"/>
                    <a:pt x="376" y="195"/>
                    <a:pt x="376" y="195"/>
                  </a:cubicBezTo>
                  <a:cubicBezTo>
                    <a:pt x="378" y="194"/>
                    <a:pt x="378" y="192"/>
                    <a:pt x="378" y="191"/>
                  </a:cubicBezTo>
                  <a:cubicBezTo>
                    <a:pt x="377" y="189"/>
                    <a:pt x="375" y="189"/>
                    <a:pt x="374" y="189"/>
                  </a:cubicBezTo>
                  <a:cubicBezTo>
                    <a:pt x="198" y="252"/>
                    <a:pt x="198" y="252"/>
                    <a:pt x="198" y="252"/>
                  </a:cubicBezTo>
                  <a:cubicBezTo>
                    <a:pt x="196" y="253"/>
                    <a:pt x="196" y="254"/>
                    <a:pt x="196" y="256"/>
                  </a:cubicBezTo>
                  <a:cubicBezTo>
                    <a:pt x="197" y="257"/>
                    <a:pt x="199" y="258"/>
                    <a:pt x="200" y="257"/>
                  </a:cubicBezTo>
                  <a:close/>
                  <a:moveTo>
                    <a:pt x="194" y="222"/>
                  </a:moveTo>
                  <a:cubicBezTo>
                    <a:pt x="197" y="224"/>
                    <a:pt x="200" y="224"/>
                    <a:pt x="203" y="222"/>
                  </a:cubicBezTo>
                  <a:cubicBezTo>
                    <a:pt x="203" y="222"/>
                    <a:pt x="203" y="222"/>
                    <a:pt x="203" y="222"/>
                  </a:cubicBezTo>
                  <a:cubicBezTo>
                    <a:pt x="375" y="163"/>
                    <a:pt x="375" y="163"/>
                    <a:pt x="375" y="163"/>
                  </a:cubicBezTo>
                  <a:cubicBezTo>
                    <a:pt x="380" y="161"/>
                    <a:pt x="382" y="155"/>
                    <a:pt x="379" y="151"/>
                  </a:cubicBezTo>
                  <a:cubicBezTo>
                    <a:pt x="379" y="149"/>
                    <a:pt x="377" y="148"/>
                    <a:pt x="376" y="147"/>
                  </a:cubicBezTo>
                  <a:cubicBezTo>
                    <a:pt x="340" y="124"/>
                    <a:pt x="340" y="124"/>
                    <a:pt x="340" y="124"/>
                  </a:cubicBezTo>
                  <a:cubicBezTo>
                    <a:pt x="340" y="126"/>
                    <a:pt x="340" y="126"/>
                    <a:pt x="340" y="126"/>
                  </a:cubicBezTo>
                  <a:cubicBezTo>
                    <a:pt x="328" y="138"/>
                    <a:pt x="328" y="138"/>
                    <a:pt x="328" y="138"/>
                  </a:cubicBezTo>
                  <a:cubicBezTo>
                    <a:pt x="351" y="152"/>
                    <a:pt x="351" y="152"/>
                    <a:pt x="351" y="152"/>
                  </a:cubicBezTo>
                  <a:cubicBezTo>
                    <a:pt x="200" y="204"/>
                    <a:pt x="200" y="204"/>
                    <a:pt x="200" y="204"/>
                  </a:cubicBezTo>
                  <a:cubicBezTo>
                    <a:pt x="122" y="152"/>
                    <a:pt x="122" y="152"/>
                    <a:pt x="122" y="152"/>
                  </a:cubicBezTo>
                  <a:cubicBezTo>
                    <a:pt x="122" y="152"/>
                    <a:pt x="122" y="152"/>
                    <a:pt x="122" y="152"/>
                  </a:cubicBezTo>
                  <a:cubicBezTo>
                    <a:pt x="121" y="152"/>
                    <a:pt x="121" y="152"/>
                    <a:pt x="121" y="152"/>
                  </a:cubicBezTo>
                  <a:cubicBezTo>
                    <a:pt x="51" y="105"/>
                    <a:pt x="51" y="105"/>
                    <a:pt x="51" y="105"/>
                  </a:cubicBezTo>
                  <a:cubicBezTo>
                    <a:pt x="95" y="90"/>
                    <a:pt x="95" y="90"/>
                    <a:pt x="95" y="90"/>
                  </a:cubicBezTo>
                  <a:cubicBezTo>
                    <a:pt x="95" y="71"/>
                    <a:pt x="95" y="71"/>
                    <a:pt x="95" y="71"/>
                  </a:cubicBezTo>
                  <a:cubicBezTo>
                    <a:pt x="28" y="94"/>
                    <a:pt x="28" y="94"/>
                    <a:pt x="28" y="94"/>
                  </a:cubicBezTo>
                  <a:cubicBezTo>
                    <a:pt x="23" y="96"/>
                    <a:pt x="21" y="101"/>
                    <a:pt x="23" y="106"/>
                  </a:cubicBezTo>
                  <a:cubicBezTo>
                    <a:pt x="24" y="107"/>
                    <a:pt x="25" y="109"/>
                    <a:pt x="26" y="110"/>
                  </a:cubicBezTo>
                  <a:cubicBezTo>
                    <a:pt x="26" y="110"/>
                    <a:pt x="26" y="110"/>
                    <a:pt x="26" y="110"/>
                  </a:cubicBezTo>
                  <a:cubicBezTo>
                    <a:pt x="194" y="222"/>
                    <a:pt x="194" y="222"/>
                    <a:pt x="194" y="222"/>
                  </a:cubicBezTo>
                  <a:close/>
                  <a:moveTo>
                    <a:pt x="156" y="50"/>
                  </a:moveTo>
                  <a:cubicBezTo>
                    <a:pt x="197" y="36"/>
                    <a:pt x="197" y="36"/>
                    <a:pt x="197" y="36"/>
                  </a:cubicBezTo>
                  <a:cubicBezTo>
                    <a:pt x="200" y="35"/>
                    <a:pt x="203" y="35"/>
                    <a:pt x="206" y="37"/>
                  </a:cubicBezTo>
                  <a:cubicBezTo>
                    <a:pt x="227" y="50"/>
                    <a:pt x="227" y="50"/>
                    <a:pt x="227" y="50"/>
                  </a:cubicBezTo>
                  <a:cubicBezTo>
                    <a:pt x="218" y="50"/>
                    <a:pt x="218" y="50"/>
                    <a:pt x="218" y="50"/>
                  </a:cubicBezTo>
                  <a:cubicBezTo>
                    <a:pt x="183" y="50"/>
                    <a:pt x="183" y="50"/>
                    <a:pt x="183" y="50"/>
                  </a:cubicBezTo>
                  <a:cubicBezTo>
                    <a:pt x="183" y="50"/>
                    <a:pt x="183" y="50"/>
                    <a:pt x="183" y="50"/>
                  </a:cubicBezTo>
                  <a:cubicBezTo>
                    <a:pt x="156" y="50"/>
                    <a:pt x="156" y="50"/>
                    <a:pt x="156" y="50"/>
                  </a:cubicBezTo>
                  <a:close/>
                  <a:moveTo>
                    <a:pt x="287" y="89"/>
                  </a:moveTo>
                  <a:cubicBezTo>
                    <a:pt x="303" y="100"/>
                    <a:pt x="303" y="100"/>
                    <a:pt x="303" y="100"/>
                  </a:cubicBezTo>
                  <a:cubicBezTo>
                    <a:pt x="303" y="110"/>
                    <a:pt x="303" y="110"/>
                    <a:pt x="303" y="110"/>
                  </a:cubicBezTo>
                  <a:cubicBezTo>
                    <a:pt x="300" y="113"/>
                    <a:pt x="300" y="113"/>
                    <a:pt x="300" y="113"/>
                  </a:cubicBezTo>
                  <a:cubicBezTo>
                    <a:pt x="291" y="113"/>
                    <a:pt x="291" y="113"/>
                    <a:pt x="291" y="113"/>
                  </a:cubicBezTo>
                  <a:cubicBezTo>
                    <a:pt x="254" y="89"/>
                    <a:pt x="254" y="89"/>
                    <a:pt x="254" y="89"/>
                  </a:cubicBezTo>
                  <a:lnTo>
                    <a:pt x="287" y="89"/>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12" name="组合 11"/>
          <p:cNvGrpSpPr/>
          <p:nvPr/>
        </p:nvGrpSpPr>
        <p:grpSpPr>
          <a:xfrm>
            <a:off x="3151878" y="2281165"/>
            <a:ext cx="1105341" cy="1105485"/>
            <a:chOff x="3196334" y="2535543"/>
            <a:chExt cx="1128117" cy="1128117"/>
          </a:xfrm>
        </p:grpSpPr>
        <p:sp>
          <p:nvSpPr>
            <p:cNvPr id="13" name="椭圆 12"/>
            <p:cNvSpPr/>
            <p:nvPr/>
          </p:nvSpPr>
          <p:spPr>
            <a:xfrm>
              <a:off x="3196334" y="2535543"/>
              <a:ext cx="1128117" cy="1128117"/>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14" name="Freeform 26"/>
            <p:cNvSpPr>
              <a:spLocks noEditPoints="1"/>
            </p:cNvSpPr>
            <p:nvPr/>
          </p:nvSpPr>
          <p:spPr bwMode="auto">
            <a:xfrm>
              <a:off x="3442850" y="2791582"/>
              <a:ext cx="652015" cy="616037"/>
            </a:xfrm>
            <a:custGeom>
              <a:avLst/>
              <a:gdLst>
                <a:gd name="T0" fmla="*/ 90 w 376"/>
                <a:gd name="T1" fmla="*/ 52 h 355"/>
                <a:gd name="T2" fmla="*/ 37 w 376"/>
                <a:gd name="T3" fmla="*/ 264 h 355"/>
                <a:gd name="T4" fmla="*/ 118 w 376"/>
                <a:gd name="T5" fmla="*/ 310 h 355"/>
                <a:gd name="T6" fmla="*/ 134 w 376"/>
                <a:gd name="T7" fmla="*/ 310 h 355"/>
                <a:gd name="T8" fmla="*/ 215 w 376"/>
                <a:gd name="T9" fmla="*/ 264 h 355"/>
                <a:gd name="T10" fmla="*/ 241 w 376"/>
                <a:gd name="T11" fmla="*/ 310 h 355"/>
                <a:gd name="T12" fmla="*/ 255 w 376"/>
                <a:gd name="T13" fmla="*/ 287 h 355"/>
                <a:gd name="T14" fmla="*/ 358 w 376"/>
                <a:gd name="T15" fmla="*/ 287 h 355"/>
                <a:gd name="T16" fmla="*/ 371 w 376"/>
                <a:gd name="T17" fmla="*/ 310 h 355"/>
                <a:gd name="T18" fmla="*/ 371 w 376"/>
                <a:gd name="T19" fmla="*/ 323 h 355"/>
                <a:gd name="T20" fmla="*/ 358 w 376"/>
                <a:gd name="T21" fmla="*/ 355 h 355"/>
                <a:gd name="T22" fmla="*/ 250 w 376"/>
                <a:gd name="T23" fmla="*/ 323 h 355"/>
                <a:gd name="T24" fmla="*/ 237 w 376"/>
                <a:gd name="T25" fmla="*/ 355 h 355"/>
                <a:gd name="T26" fmla="*/ 131 w 376"/>
                <a:gd name="T27" fmla="*/ 323 h 355"/>
                <a:gd name="T28" fmla="*/ 118 w 376"/>
                <a:gd name="T29" fmla="*/ 355 h 355"/>
                <a:gd name="T30" fmla="*/ 0 w 376"/>
                <a:gd name="T31" fmla="*/ 323 h 355"/>
                <a:gd name="T32" fmla="*/ 14 w 376"/>
                <a:gd name="T33" fmla="*/ 287 h 355"/>
                <a:gd name="T34" fmla="*/ 336 w 376"/>
                <a:gd name="T35" fmla="*/ 248 h 355"/>
                <a:gd name="T36" fmla="*/ 279 w 376"/>
                <a:gd name="T37" fmla="*/ 248 h 355"/>
                <a:gd name="T38" fmla="*/ 215 w 376"/>
                <a:gd name="T39" fmla="*/ 248 h 355"/>
                <a:gd name="T40" fmla="*/ 158 w 376"/>
                <a:gd name="T41" fmla="*/ 248 h 355"/>
                <a:gd name="T42" fmla="*/ 95 w 376"/>
                <a:gd name="T43" fmla="*/ 248 h 355"/>
                <a:gd name="T44" fmla="*/ 38 w 376"/>
                <a:gd name="T45" fmla="*/ 248 h 355"/>
                <a:gd name="T46" fmla="*/ 307 w 376"/>
                <a:gd name="T47" fmla="*/ 147 h 355"/>
                <a:gd name="T48" fmla="*/ 289 w 376"/>
                <a:gd name="T49" fmla="*/ 201 h 355"/>
                <a:gd name="T50" fmla="*/ 201 w 376"/>
                <a:gd name="T51" fmla="*/ 201 h 355"/>
                <a:gd name="T52" fmla="*/ 181 w 376"/>
                <a:gd name="T53" fmla="*/ 147 h 355"/>
                <a:gd name="T54" fmla="*/ 180 w 376"/>
                <a:gd name="T55" fmla="*/ 16 h 355"/>
                <a:gd name="T56" fmla="*/ 161 w 376"/>
                <a:gd name="T57" fmla="*/ 35 h 355"/>
                <a:gd name="T58" fmla="*/ 155 w 376"/>
                <a:gd name="T59" fmla="*/ 67 h 355"/>
                <a:gd name="T60" fmla="*/ 66 w 376"/>
                <a:gd name="T61" fmla="*/ 55 h 355"/>
                <a:gd name="T62" fmla="*/ 66 w 376"/>
                <a:gd name="T63" fmla="*/ 122 h 355"/>
                <a:gd name="T64" fmla="*/ 69 w 376"/>
                <a:gd name="T65" fmla="*/ 122 h 355"/>
                <a:gd name="T66" fmla="*/ 87 w 376"/>
                <a:gd name="T67" fmla="*/ 199 h 355"/>
                <a:gd name="T68" fmla="*/ 91 w 376"/>
                <a:gd name="T69" fmla="*/ 199 h 355"/>
                <a:gd name="T70" fmla="*/ 109 w 376"/>
                <a:gd name="T71" fmla="*/ 132 h 355"/>
                <a:gd name="T72" fmla="*/ 109 w 376"/>
                <a:gd name="T73" fmla="*/ 75 h 355"/>
                <a:gd name="T74" fmla="*/ 155 w 376"/>
                <a:gd name="T75" fmla="*/ 80 h 355"/>
                <a:gd name="T76" fmla="*/ 166 w 376"/>
                <a:gd name="T77" fmla="*/ 120 h 355"/>
                <a:gd name="T78" fmla="*/ 180 w 376"/>
                <a:gd name="T79" fmla="*/ 126 h 355"/>
                <a:gd name="T80" fmla="*/ 317 w 376"/>
                <a:gd name="T81" fmla="*/ 120 h 355"/>
                <a:gd name="T82" fmla="*/ 317 w 376"/>
                <a:gd name="T83" fmla="*/ 21 h 355"/>
                <a:gd name="T84" fmla="*/ 304 w 376"/>
                <a:gd name="T85" fmla="*/ 31 h 355"/>
                <a:gd name="T86" fmla="*/ 308 w 376"/>
                <a:gd name="T87" fmla="*/ 107 h 355"/>
                <a:gd name="T88" fmla="*/ 304 w 376"/>
                <a:gd name="T89" fmla="*/ 111 h 355"/>
                <a:gd name="T90" fmla="*/ 177 w 376"/>
                <a:gd name="T91" fmla="*/ 109 h 355"/>
                <a:gd name="T92" fmla="*/ 238 w 376"/>
                <a:gd name="T93" fmla="*/ 63 h 355"/>
                <a:gd name="T94" fmla="*/ 176 w 376"/>
                <a:gd name="T95" fmla="*/ 35 h 355"/>
                <a:gd name="T96" fmla="*/ 180 w 376"/>
                <a:gd name="T97" fmla="*/ 3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355">
                  <a:moveTo>
                    <a:pt x="90" y="0"/>
                  </a:moveTo>
                  <a:cubicBezTo>
                    <a:pt x="104" y="0"/>
                    <a:pt x="115" y="12"/>
                    <a:pt x="115" y="26"/>
                  </a:cubicBezTo>
                  <a:cubicBezTo>
                    <a:pt x="115" y="40"/>
                    <a:pt x="104" y="52"/>
                    <a:pt x="90" y="52"/>
                  </a:cubicBezTo>
                  <a:cubicBezTo>
                    <a:pt x="75" y="52"/>
                    <a:pt x="64" y="40"/>
                    <a:pt x="64" y="26"/>
                  </a:cubicBezTo>
                  <a:cubicBezTo>
                    <a:pt x="64" y="12"/>
                    <a:pt x="75" y="0"/>
                    <a:pt x="90" y="0"/>
                  </a:cubicBezTo>
                  <a:close/>
                  <a:moveTo>
                    <a:pt x="37" y="264"/>
                  </a:moveTo>
                  <a:cubicBezTo>
                    <a:pt x="95" y="264"/>
                    <a:pt x="95" y="264"/>
                    <a:pt x="95" y="264"/>
                  </a:cubicBezTo>
                  <a:cubicBezTo>
                    <a:pt x="108" y="264"/>
                    <a:pt x="118" y="274"/>
                    <a:pt x="118" y="287"/>
                  </a:cubicBezTo>
                  <a:cubicBezTo>
                    <a:pt x="118" y="310"/>
                    <a:pt x="118" y="310"/>
                    <a:pt x="118" y="310"/>
                  </a:cubicBezTo>
                  <a:cubicBezTo>
                    <a:pt x="120" y="310"/>
                    <a:pt x="120" y="310"/>
                    <a:pt x="120" y="310"/>
                  </a:cubicBezTo>
                  <a:cubicBezTo>
                    <a:pt x="131" y="310"/>
                    <a:pt x="131" y="310"/>
                    <a:pt x="131" y="310"/>
                  </a:cubicBezTo>
                  <a:cubicBezTo>
                    <a:pt x="134" y="310"/>
                    <a:pt x="134" y="310"/>
                    <a:pt x="134" y="310"/>
                  </a:cubicBezTo>
                  <a:cubicBezTo>
                    <a:pt x="134" y="287"/>
                    <a:pt x="134" y="287"/>
                    <a:pt x="134" y="287"/>
                  </a:cubicBezTo>
                  <a:cubicBezTo>
                    <a:pt x="134" y="274"/>
                    <a:pt x="144" y="264"/>
                    <a:pt x="156" y="264"/>
                  </a:cubicBezTo>
                  <a:cubicBezTo>
                    <a:pt x="215" y="264"/>
                    <a:pt x="215" y="264"/>
                    <a:pt x="215" y="264"/>
                  </a:cubicBezTo>
                  <a:cubicBezTo>
                    <a:pt x="227" y="264"/>
                    <a:pt x="237" y="274"/>
                    <a:pt x="237" y="287"/>
                  </a:cubicBezTo>
                  <a:cubicBezTo>
                    <a:pt x="237" y="310"/>
                    <a:pt x="237" y="310"/>
                    <a:pt x="237" y="310"/>
                  </a:cubicBezTo>
                  <a:cubicBezTo>
                    <a:pt x="241" y="310"/>
                    <a:pt x="241" y="310"/>
                    <a:pt x="241" y="310"/>
                  </a:cubicBezTo>
                  <a:cubicBezTo>
                    <a:pt x="250" y="310"/>
                    <a:pt x="250" y="310"/>
                    <a:pt x="250" y="310"/>
                  </a:cubicBezTo>
                  <a:cubicBezTo>
                    <a:pt x="255" y="310"/>
                    <a:pt x="255" y="310"/>
                    <a:pt x="255" y="310"/>
                  </a:cubicBezTo>
                  <a:cubicBezTo>
                    <a:pt x="255" y="287"/>
                    <a:pt x="255" y="287"/>
                    <a:pt x="255" y="287"/>
                  </a:cubicBezTo>
                  <a:cubicBezTo>
                    <a:pt x="255" y="274"/>
                    <a:pt x="265" y="264"/>
                    <a:pt x="278" y="264"/>
                  </a:cubicBezTo>
                  <a:cubicBezTo>
                    <a:pt x="336" y="264"/>
                    <a:pt x="336" y="264"/>
                    <a:pt x="336" y="264"/>
                  </a:cubicBezTo>
                  <a:cubicBezTo>
                    <a:pt x="348" y="264"/>
                    <a:pt x="358" y="274"/>
                    <a:pt x="358" y="287"/>
                  </a:cubicBezTo>
                  <a:cubicBezTo>
                    <a:pt x="358" y="310"/>
                    <a:pt x="358" y="310"/>
                    <a:pt x="358" y="310"/>
                  </a:cubicBezTo>
                  <a:cubicBezTo>
                    <a:pt x="362" y="310"/>
                    <a:pt x="362" y="310"/>
                    <a:pt x="362" y="310"/>
                  </a:cubicBezTo>
                  <a:cubicBezTo>
                    <a:pt x="371" y="310"/>
                    <a:pt x="371" y="310"/>
                    <a:pt x="371" y="310"/>
                  </a:cubicBezTo>
                  <a:cubicBezTo>
                    <a:pt x="376" y="310"/>
                    <a:pt x="376" y="310"/>
                    <a:pt x="376" y="310"/>
                  </a:cubicBezTo>
                  <a:cubicBezTo>
                    <a:pt x="376" y="323"/>
                    <a:pt x="376" y="323"/>
                    <a:pt x="376" y="323"/>
                  </a:cubicBezTo>
                  <a:cubicBezTo>
                    <a:pt x="371" y="323"/>
                    <a:pt x="371" y="323"/>
                    <a:pt x="371" y="323"/>
                  </a:cubicBezTo>
                  <a:cubicBezTo>
                    <a:pt x="362" y="323"/>
                    <a:pt x="362" y="323"/>
                    <a:pt x="362" y="323"/>
                  </a:cubicBezTo>
                  <a:cubicBezTo>
                    <a:pt x="358" y="323"/>
                    <a:pt x="358" y="323"/>
                    <a:pt x="358" y="323"/>
                  </a:cubicBezTo>
                  <a:cubicBezTo>
                    <a:pt x="358" y="355"/>
                    <a:pt x="358" y="355"/>
                    <a:pt x="358" y="355"/>
                  </a:cubicBezTo>
                  <a:cubicBezTo>
                    <a:pt x="255" y="355"/>
                    <a:pt x="255" y="355"/>
                    <a:pt x="255" y="355"/>
                  </a:cubicBezTo>
                  <a:cubicBezTo>
                    <a:pt x="255" y="323"/>
                    <a:pt x="255" y="323"/>
                    <a:pt x="255" y="323"/>
                  </a:cubicBezTo>
                  <a:cubicBezTo>
                    <a:pt x="250" y="323"/>
                    <a:pt x="250" y="323"/>
                    <a:pt x="250" y="323"/>
                  </a:cubicBezTo>
                  <a:cubicBezTo>
                    <a:pt x="241" y="323"/>
                    <a:pt x="241" y="323"/>
                    <a:pt x="241" y="323"/>
                  </a:cubicBezTo>
                  <a:cubicBezTo>
                    <a:pt x="237" y="323"/>
                    <a:pt x="237" y="323"/>
                    <a:pt x="237" y="323"/>
                  </a:cubicBezTo>
                  <a:cubicBezTo>
                    <a:pt x="237" y="355"/>
                    <a:pt x="237" y="355"/>
                    <a:pt x="237" y="355"/>
                  </a:cubicBezTo>
                  <a:cubicBezTo>
                    <a:pt x="134" y="355"/>
                    <a:pt x="134" y="355"/>
                    <a:pt x="134" y="355"/>
                  </a:cubicBezTo>
                  <a:cubicBezTo>
                    <a:pt x="134" y="323"/>
                    <a:pt x="134" y="323"/>
                    <a:pt x="134" y="323"/>
                  </a:cubicBezTo>
                  <a:cubicBezTo>
                    <a:pt x="131" y="323"/>
                    <a:pt x="131" y="323"/>
                    <a:pt x="131" y="323"/>
                  </a:cubicBezTo>
                  <a:cubicBezTo>
                    <a:pt x="120" y="323"/>
                    <a:pt x="120" y="323"/>
                    <a:pt x="120" y="323"/>
                  </a:cubicBezTo>
                  <a:cubicBezTo>
                    <a:pt x="118" y="323"/>
                    <a:pt x="118" y="323"/>
                    <a:pt x="118" y="323"/>
                  </a:cubicBezTo>
                  <a:cubicBezTo>
                    <a:pt x="118" y="355"/>
                    <a:pt x="118" y="355"/>
                    <a:pt x="118" y="355"/>
                  </a:cubicBezTo>
                  <a:cubicBezTo>
                    <a:pt x="14" y="355"/>
                    <a:pt x="14" y="355"/>
                    <a:pt x="14" y="355"/>
                  </a:cubicBezTo>
                  <a:cubicBezTo>
                    <a:pt x="14" y="323"/>
                    <a:pt x="14" y="323"/>
                    <a:pt x="14" y="323"/>
                  </a:cubicBezTo>
                  <a:cubicBezTo>
                    <a:pt x="0" y="323"/>
                    <a:pt x="0" y="323"/>
                    <a:pt x="0" y="323"/>
                  </a:cubicBezTo>
                  <a:cubicBezTo>
                    <a:pt x="0" y="310"/>
                    <a:pt x="0" y="310"/>
                    <a:pt x="0" y="310"/>
                  </a:cubicBezTo>
                  <a:cubicBezTo>
                    <a:pt x="14" y="310"/>
                    <a:pt x="14" y="310"/>
                    <a:pt x="14" y="310"/>
                  </a:cubicBezTo>
                  <a:cubicBezTo>
                    <a:pt x="14" y="287"/>
                    <a:pt x="14" y="287"/>
                    <a:pt x="14" y="287"/>
                  </a:cubicBezTo>
                  <a:cubicBezTo>
                    <a:pt x="14" y="274"/>
                    <a:pt x="24" y="264"/>
                    <a:pt x="37" y="264"/>
                  </a:cubicBezTo>
                  <a:close/>
                  <a:moveTo>
                    <a:pt x="307" y="220"/>
                  </a:moveTo>
                  <a:cubicBezTo>
                    <a:pt x="323" y="220"/>
                    <a:pt x="336" y="232"/>
                    <a:pt x="336" y="248"/>
                  </a:cubicBezTo>
                  <a:cubicBezTo>
                    <a:pt x="336" y="251"/>
                    <a:pt x="335" y="255"/>
                    <a:pt x="334" y="258"/>
                  </a:cubicBezTo>
                  <a:cubicBezTo>
                    <a:pt x="281" y="258"/>
                    <a:pt x="281" y="258"/>
                    <a:pt x="281" y="258"/>
                  </a:cubicBezTo>
                  <a:cubicBezTo>
                    <a:pt x="280" y="255"/>
                    <a:pt x="279" y="251"/>
                    <a:pt x="279" y="248"/>
                  </a:cubicBezTo>
                  <a:cubicBezTo>
                    <a:pt x="279" y="232"/>
                    <a:pt x="292" y="220"/>
                    <a:pt x="307" y="220"/>
                  </a:cubicBezTo>
                  <a:close/>
                  <a:moveTo>
                    <a:pt x="186" y="220"/>
                  </a:moveTo>
                  <a:cubicBezTo>
                    <a:pt x="202" y="220"/>
                    <a:pt x="215" y="232"/>
                    <a:pt x="215" y="248"/>
                  </a:cubicBezTo>
                  <a:cubicBezTo>
                    <a:pt x="215" y="251"/>
                    <a:pt x="214" y="255"/>
                    <a:pt x="213" y="258"/>
                  </a:cubicBezTo>
                  <a:cubicBezTo>
                    <a:pt x="160" y="258"/>
                    <a:pt x="160" y="258"/>
                    <a:pt x="160" y="258"/>
                  </a:cubicBezTo>
                  <a:cubicBezTo>
                    <a:pt x="159" y="255"/>
                    <a:pt x="158" y="251"/>
                    <a:pt x="158" y="248"/>
                  </a:cubicBezTo>
                  <a:cubicBezTo>
                    <a:pt x="158" y="232"/>
                    <a:pt x="171" y="220"/>
                    <a:pt x="186" y="220"/>
                  </a:cubicBezTo>
                  <a:close/>
                  <a:moveTo>
                    <a:pt x="67" y="220"/>
                  </a:moveTo>
                  <a:cubicBezTo>
                    <a:pt x="82" y="220"/>
                    <a:pt x="95" y="232"/>
                    <a:pt x="95" y="248"/>
                  </a:cubicBezTo>
                  <a:cubicBezTo>
                    <a:pt x="95" y="251"/>
                    <a:pt x="94" y="255"/>
                    <a:pt x="93" y="258"/>
                  </a:cubicBezTo>
                  <a:cubicBezTo>
                    <a:pt x="40" y="258"/>
                    <a:pt x="40" y="258"/>
                    <a:pt x="40" y="258"/>
                  </a:cubicBezTo>
                  <a:cubicBezTo>
                    <a:pt x="39" y="255"/>
                    <a:pt x="38" y="251"/>
                    <a:pt x="38" y="248"/>
                  </a:cubicBezTo>
                  <a:cubicBezTo>
                    <a:pt x="38" y="232"/>
                    <a:pt x="51" y="220"/>
                    <a:pt x="67" y="220"/>
                  </a:cubicBezTo>
                  <a:close/>
                  <a:moveTo>
                    <a:pt x="307" y="130"/>
                  </a:moveTo>
                  <a:cubicBezTo>
                    <a:pt x="307" y="147"/>
                    <a:pt x="307" y="147"/>
                    <a:pt x="307" y="147"/>
                  </a:cubicBezTo>
                  <a:cubicBezTo>
                    <a:pt x="293" y="147"/>
                    <a:pt x="293" y="147"/>
                    <a:pt x="293" y="147"/>
                  </a:cubicBezTo>
                  <a:cubicBezTo>
                    <a:pt x="308" y="201"/>
                    <a:pt x="308" y="201"/>
                    <a:pt x="308" y="201"/>
                  </a:cubicBezTo>
                  <a:cubicBezTo>
                    <a:pt x="289" y="201"/>
                    <a:pt x="289" y="201"/>
                    <a:pt x="289" y="201"/>
                  </a:cubicBezTo>
                  <a:cubicBezTo>
                    <a:pt x="273" y="147"/>
                    <a:pt x="273" y="147"/>
                    <a:pt x="273" y="147"/>
                  </a:cubicBezTo>
                  <a:cubicBezTo>
                    <a:pt x="216" y="147"/>
                    <a:pt x="216" y="147"/>
                    <a:pt x="216" y="147"/>
                  </a:cubicBezTo>
                  <a:cubicBezTo>
                    <a:pt x="201" y="201"/>
                    <a:pt x="201" y="201"/>
                    <a:pt x="201" y="201"/>
                  </a:cubicBezTo>
                  <a:cubicBezTo>
                    <a:pt x="181" y="201"/>
                    <a:pt x="181" y="201"/>
                    <a:pt x="181" y="201"/>
                  </a:cubicBezTo>
                  <a:cubicBezTo>
                    <a:pt x="197" y="147"/>
                    <a:pt x="197" y="147"/>
                    <a:pt x="197" y="147"/>
                  </a:cubicBezTo>
                  <a:cubicBezTo>
                    <a:pt x="181" y="147"/>
                    <a:pt x="181" y="147"/>
                    <a:pt x="181" y="147"/>
                  </a:cubicBezTo>
                  <a:cubicBezTo>
                    <a:pt x="181" y="130"/>
                    <a:pt x="181" y="130"/>
                    <a:pt x="181" y="130"/>
                  </a:cubicBezTo>
                  <a:cubicBezTo>
                    <a:pt x="307" y="130"/>
                    <a:pt x="307" y="130"/>
                    <a:pt x="307" y="130"/>
                  </a:cubicBezTo>
                  <a:close/>
                  <a:moveTo>
                    <a:pt x="180" y="16"/>
                  </a:moveTo>
                  <a:cubicBezTo>
                    <a:pt x="175" y="16"/>
                    <a:pt x="170" y="18"/>
                    <a:pt x="166" y="21"/>
                  </a:cubicBezTo>
                  <a:cubicBezTo>
                    <a:pt x="166" y="21"/>
                    <a:pt x="166" y="21"/>
                    <a:pt x="166" y="21"/>
                  </a:cubicBezTo>
                  <a:cubicBezTo>
                    <a:pt x="163" y="25"/>
                    <a:pt x="161" y="30"/>
                    <a:pt x="161" y="35"/>
                  </a:cubicBezTo>
                  <a:cubicBezTo>
                    <a:pt x="161" y="72"/>
                    <a:pt x="161" y="72"/>
                    <a:pt x="161" y="72"/>
                  </a:cubicBezTo>
                  <a:cubicBezTo>
                    <a:pt x="155" y="73"/>
                    <a:pt x="155" y="73"/>
                    <a:pt x="155" y="73"/>
                  </a:cubicBezTo>
                  <a:cubicBezTo>
                    <a:pt x="155" y="67"/>
                    <a:pt x="155" y="67"/>
                    <a:pt x="155" y="67"/>
                  </a:cubicBezTo>
                  <a:cubicBezTo>
                    <a:pt x="128" y="67"/>
                    <a:pt x="128" y="67"/>
                    <a:pt x="128" y="67"/>
                  </a:cubicBezTo>
                  <a:cubicBezTo>
                    <a:pt x="109" y="55"/>
                    <a:pt x="109" y="55"/>
                    <a:pt x="109" y="55"/>
                  </a:cubicBezTo>
                  <a:cubicBezTo>
                    <a:pt x="63" y="55"/>
                    <a:pt x="117" y="55"/>
                    <a:pt x="66" y="55"/>
                  </a:cubicBezTo>
                  <a:cubicBezTo>
                    <a:pt x="57" y="55"/>
                    <a:pt x="50" y="63"/>
                    <a:pt x="50" y="71"/>
                  </a:cubicBezTo>
                  <a:cubicBezTo>
                    <a:pt x="50" y="122"/>
                    <a:pt x="50" y="122"/>
                    <a:pt x="50" y="122"/>
                  </a:cubicBezTo>
                  <a:cubicBezTo>
                    <a:pt x="66" y="122"/>
                    <a:pt x="66" y="122"/>
                    <a:pt x="66" y="122"/>
                  </a:cubicBezTo>
                  <a:cubicBezTo>
                    <a:pt x="66" y="85"/>
                    <a:pt x="66" y="85"/>
                    <a:pt x="66" y="85"/>
                  </a:cubicBezTo>
                  <a:cubicBezTo>
                    <a:pt x="69" y="85"/>
                    <a:pt x="69" y="85"/>
                    <a:pt x="69" y="85"/>
                  </a:cubicBezTo>
                  <a:cubicBezTo>
                    <a:pt x="69" y="122"/>
                    <a:pt x="69" y="122"/>
                    <a:pt x="69" y="122"/>
                  </a:cubicBezTo>
                  <a:cubicBezTo>
                    <a:pt x="69" y="132"/>
                    <a:pt x="69" y="132"/>
                    <a:pt x="69" y="132"/>
                  </a:cubicBezTo>
                  <a:cubicBezTo>
                    <a:pt x="69" y="199"/>
                    <a:pt x="69" y="199"/>
                    <a:pt x="69" y="199"/>
                  </a:cubicBezTo>
                  <a:cubicBezTo>
                    <a:pt x="87" y="199"/>
                    <a:pt x="87" y="199"/>
                    <a:pt x="87" y="199"/>
                  </a:cubicBezTo>
                  <a:cubicBezTo>
                    <a:pt x="87" y="143"/>
                    <a:pt x="87" y="143"/>
                    <a:pt x="87" y="143"/>
                  </a:cubicBezTo>
                  <a:cubicBezTo>
                    <a:pt x="91" y="143"/>
                    <a:pt x="91" y="143"/>
                    <a:pt x="91" y="143"/>
                  </a:cubicBezTo>
                  <a:cubicBezTo>
                    <a:pt x="91" y="199"/>
                    <a:pt x="91" y="199"/>
                    <a:pt x="91" y="199"/>
                  </a:cubicBezTo>
                  <a:cubicBezTo>
                    <a:pt x="109" y="199"/>
                    <a:pt x="109" y="199"/>
                    <a:pt x="109" y="199"/>
                  </a:cubicBezTo>
                  <a:cubicBezTo>
                    <a:pt x="109" y="189"/>
                    <a:pt x="109" y="189"/>
                    <a:pt x="109" y="189"/>
                  </a:cubicBezTo>
                  <a:cubicBezTo>
                    <a:pt x="109" y="132"/>
                    <a:pt x="109" y="132"/>
                    <a:pt x="109" y="132"/>
                  </a:cubicBezTo>
                  <a:cubicBezTo>
                    <a:pt x="109" y="122"/>
                    <a:pt x="109" y="122"/>
                    <a:pt x="109" y="122"/>
                  </a:cubicBezTo>
                  <a:cubicBezTo>
                    <a:pt x="109" y="85"/>
                    <a:pt x="109" y="85"/>
                    <a:pt x="109" y="85"/>
                  </a:cubicBezTo>
                  <a:cubicBezTo>
                    <a:pt x="109" y="75"/>
                    <a:pt x="109" y="75"/>
                    <a:pt x="109" y="75"/>
                  </a:cubicBezTo>
                  <a:cubicBezTo>
                    <a:pt x="128" y="85"/>
                    <a:pt x="128" y="85"/>
                    <a:pt x="128" y="85"/>
                  </a:cubicBezTo>
                  <a:cubicBezTo>
                    <a:pt x="155" y="85"/>
                    <a:pt x="155" y="85"/>
                    <a:pt x="155" y="85"/>
                  </a:cubicBezTo>
                  <a:cubicBezTo>
                    <a:pt x="155" y="80"/>
                    <a:pt x="155" y="80"/>
                    <a:pt x="155" y="80"/>
                  </a:cubicBezTo>
                  <a:cubicBezTo>
                    <a:pt x="161" y="79"/>
                    <a:pt x="161" y="79"/>
                    <a:pt x="161" y="79"/>
                  </a:cubicBezTo>
                  <a:cubicBezTo>
                    <a:pt x="161" y="107"/>
                    <a:pt x="161" y="107"/>
                    <a:pt x="161" y="107"/>
                  </a:cubicBezTo>
                  <a:cubicBezTo>
                    <a:pt x="161" y="112"/>
                    <a:pt x="163" y="117"/>
                    <a:pt x="166" y="120"/>
                  </a:cubicBezTo>
                  <a:cubicBezTo>
                    <a:pt x="166" y="120"/>
                    <a:pt x="166" y="120"/>
                    <a:pt x="166" y="120"/>
                  </a:cubicBezTo>
                  <a:cubicBezTo>
                    <a:pt x="166" y="120"/>
                    <a:pt x="166" y="120"/>
                    <a:pt x="166" y="120"/>
                  </a:cubicBezTo>
                  <a:cubicBezTo>
                    <a:pt x="170" y="124"/>
                    <a:pt x="175" y="126"/>
                    <a:pt x="180" y="126"/>
                  </a:cubicBezTo>
                  <a:cubicBezTo>
                    <a:pt x="304" y="126"/>
                    <a:pt x="304" y="126"/>
                    <a:pt x="304" y="126"/>
                  </a:cubicBezTo>
                  <a:cubicBezTo>
                    <a:pt x="309" y="126"/>
                    <a:pt x="314" y="124"/>
                    <a:pt x="317" y="120"/>
                  </a:cubicBezTo>
                  <a:cubicBezTo>
                    <a:pt x="317" y="120"/>
                    <a:pt x="317" y="120"/>
                    <a:pt x="317" y="120"/>
                  </a:cubicBezTo>
                  <a:cubicBezTo>
                    <a:pt x="321" y="117"/>
                    <a:pt x="323" y="112"/>
                    <a:pt x="323" y="107"/>
                  </a:cubicBezTo>
                  <a:cubicBezTo>
                    <a:pt x="323" y="35"/>
                    <a:pt x="323" y="35"/>
                    <a:pt x="323" y="35"/>
                  </a:cubicBezTo>
                  <a:cubicBezTo>
                    <a:pt x="323" y="30"/>
                    <a:pt x="321" y="25"/>
                    <a:pt x="317" y="21"/>
                  </a:cubicBezTo>
                  <a:cubicBezTo>
                    <a:pt x="314" y="18"/>
                    <a:pt x="309" y="16"/>
                    <a:pt x="304" y="16"/>
                  </a:cubicBezTo>
                  <a:cubicBezTo>
                    <a:pt x="180" y="16"/>
                    <a:pt x="180" y="16"/>
                    <a:pt x="180" y="16"/>
                  </a:cubicBezTo>
                  <a:close/>
                  <a:moveTo>
                    <a:pt x="304" y="31"/>
                  </a:moveTo>
                  <a:cubicBezTo>
                    <a:pt x="305" y="31"/>
                    <a:pt x="306" y="31"/>
                    <a:pt x="307" y="32"/>
                  </a:cubicBezTo>
                  <a:cubicBezTo>
                    <a:pt x="307" y="33"/>
                    <a:pt x="308" y="34"/>
                    <a:pt x="308" y="35"/>
                  </a:cubicBezTo>
                  <a:cubicBezTo>
                    <a:pt x="308" y="107"/>
                    <a:pt x="308" y="107"/>
                    <a:pt x="308" y="107"/>
                  </a:cubicBezTo>
                  <a:cubicBezTo>
                    <a:pt x="308" y="108"/>
                    <a:pt x="307" y="109"/>
                    <a:pt x="307" y="109"/>
                  </a:cubicBezTo>
                  <a:cubicBezTo>
                    <a:pt x="307" y="110"/>
                    <a:pt x="307" y="110"/>
                    <a:pt x="307" y="110"/>
                  </a:cubicBezTo>
                  <a:cubicBezTo>
                    <a:pt x="306" y="110"/>
                    <a:pt x="305" y="111"/>
                    <a:pt x="304" y="111"/>
                  </a:cubicBezTo>
                  <a:cubicBezTo>
                    <a:pt x="180" y="111"/>
                    <a:pt x="180" y="111"/>
                    <a:pt x="180" y="111"/>
                  </a:cubicBezTo>
                  <a:cubicBezTo>
                    <a:pt x="179" y="111"/>
                    <a:pt x="178" y="110"/>
                    <a:pt x="177" y="110"/>
                  </a:cubicBezTo>
                  <a:cubicBezTo>
                    <a:pt x="177" y="109"/>
                    <a:pt x="177" y="109"/>
                    <a:pt x="177" y="109"/>
                  </a:cubicBezTo>
                  <a:cubicBezTo>
                    <a:pt x="176" y="109"/>
                    <a:pt x="176" y="108"/>
                    <a:pt x="176" y="107"/>
                  </a:cubicBezTo>
                  <a:cubicBezTo>
                    <a:pt x="176" y="76"/>
                    <a:pt x="176" y="76"/>
                    <a:pt x="176" y="76"/>
                  </a:cubicBezTo>
                  <a:cubicBezTo>
                    <a:pt x="238" y="63"/>
                    <a:pt x="238" y="63"/>
                    <a:pt x="238" y="63"/>
                  </a:cubicBezTo>
                  <a:cubicBezTo>
                    <a:pt x="237" y="62"/>
                    <a:pt x="237" y="62"/>
                    <a:pt x="237" y="62"/>
                  </a:cubicBezTo>
                  <a:cubicBezTo>
                    <a:pt x="176" y="70"/>
                    <a:pt x="176" y="70"/>
                    <a:pt x="176" y="70"/>
                  </a:cubicBezTo>
                  <a:cubicBezTo>
                    <a:pt x="176" y="35"/>
                    <a:pt x="176" y="35"/>
                    <a:pt x="176" y="35"/>
                  </a:cubicBezTo>
                  <a:cubicBezTo>
                    <a:pt x="176" y="34"/>
                    <a:pt x="176" y="33"/>
                    <a:pt x="177" y="32"/>
                  </a:cubicBezTo>
                  <a:cubicBezTo>
                    <a:pt x="177" y="32"/>
                    <a:pt x="177" y="32"/>
                    <a:pt x="177" y="32"/>
                  </a:cubicBezTo>
                  <a:cubicBezTo>
                    <a:pt x="178" y="31"/>
                    <a:pt x="179" y="31"/>
                    <a:pt x="180" y="31"/>
                  </a:cubicBezTo>
                  <a:lnTo>
                    <a:pt x="304" y="31"/>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15" name="组合 14"/>
          <p:cNvGrpSpPr/>
          <p:nvPr/>
        </p:nvGrpSpPr>
        <p:grpSpPr>
          <a:xfrm>
            <a:off x="1465939" y="2590294"/>
            <a:ext cx="643592" cy="643675"/>
            <a:chOff x="1538883" y="2851001"/>
            <a:chExt cx="656853" cy="656853"/>
          </a:xfrm>
        </p:grpSpPr>
        <p:sp>
          <p:nvSpPr>
            <p:cNvPr id="16" name="椭圆 15"/>
            <p:cNvSpPr/>
            <p:nvPr/>
          </p:nvSpPr>
          <p:spPr>
            <a:xfrm>
              <a:off x="1538883" y="2851001"/>
              <a:ext cx="656853" cy="656853"/>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17" name="Freeform 31"/>
            <p:cNvSpPr>
              <a:spLocks noEditPoints="1"/>
            </p:cNvSpPr>
            <p:nvPr/>
          </p:nvSpPr>
          <p:spPr bwMode="auto">
            <a:xfrm>
              <a:off x="1641747" y="2992835"/>
              <a:ext cx="451123" cy="373183"/>
            </a:xfrm>
            <a:custGeom>
              <a:avLst/>
              <a:gdLst>
                <a:gd name="T0" fmla="*/ 152 w 370"/>
                <a:gd name="T1" fmla="*/ 48 h 306"/>
                <a:gd name="T2" fmla="*/ 49 w 370"/>
                <a:gd name="T3" fmla="*/ 72 h 306"/>
                <a:gd name="T4" fmla="*/ 148 w 370"/>
                <a:gd name="T5" fmla="*/ 61 h 306"/>
                <a:gd name="T6" fmla="*/ 159 w 370"/>
                <a:gd name="T7" fmla="*/ 306 h 306"/>
                <a:gd name="T8" fmla="*/ 0 w 370"/>
                <a:gd name="T9" fmla="*/ 291 h 306"/>
                <a:gd name="T10" fmla="*/ 11 w 370"/>
                <a:gd name="T11" fmla="*/ 72 h 306"/>
                <a:gd name="T12" fmla="*/ 104 w 370"/>
                <a:gd name="T13" fmla="*/ 3 h 306"/>
                <a:gd name="T14" fmla="*/ 353 w 370"/>
                <a:gd name="T15" fmla="*/ 30 h 306"/>
                <a:gd name="T16" fmla="*/ 370 w 370"/>
                <a:gd name="T17" fmla="*/ 78 h 306"/>
                <a:gd name="T18" fmla="*/ 356 w 370"/>
                <a:gd name="T19" fmla="*/ 291 h 306"/>
                <a:gd name="T20" fmla="*/ 311 w 370"/>
                <a:gd name="T21" fmla="*/ 263 h 306"/>
                <a:gd name="T22" fmla="*/ 281 w 370"/>
                <a:gd name="T23" fmla="*/ 263 h 306"/>
                <a:gd name="T24" fmla="*/ 281 w 370"/>
                <a:gd name="T25" fmla="*/ 263 h 306"/>
                <a:gd name="T26" fmla="*/ 89 w 370"/>
                <a:gd name="T27" fmla="*/ 263 h 306"/>
                <a:gd name="T28" fmla="*/ 268 w 370"/>
                <a:gd name="T29" fmla="*/ 153 h 306"/>
                <a:gd name="T30" fmla="*/ 318 w 370"/>
                <a:gd name="T31" fmla="*/ 156 h 306"/>
                <a:gd name="T32" fmla="*/ 214 w 370"/>
                <a:gd name="T33" fmla="*/ 151 h 306"/>
                <a:gd name="T34" fmla="*/ 268 w 370"/>
                <a:gd name="T35" fmla="*/ 122 h 306"/>
                <a:gd name="T36" fmla="*/ 318 w 370"/>
                <a:gd name="T37" fmla="*/ 125 h 306"/>
                <a:gd name="T38" fmla="*/ 214 w 370"/>
                <a:gd name="T39" fmla="*/ 120 h 306"/>
                <a:gd name="T40" fmla="*/ 268 w 370"/>
                <a:gd name="T41" fmla="*/ 91 h 306"/>
                <a:gd name="T42" fmla="*/ 318 w 370"/>
                <a:gd name="T43" fmla="*/ 94 h 306"/>
                <a:gd name="T44" fmla="*/ 214 w 370"/>
                <a:gd name="T45" fmla="*/ 89 h 306"/>
                <a:gd name="T46" fmla="*/ 268 w 370"/>
                <a:gd name="T47" fmla="*/ 60 h 306"/>
                <a:gd name="T48" fmla="*/ 318 w 370"/>
                <a:gd name="T49" fmla="*/ 62 h 306"/>
                <a:gd name="T50" fmla="*/ 214 w 370"/>
                <a:gd name="T51" fmla="*/ 57 h 306"/>
                <a:gd name="T52" fmla="*/ 174 w 370"/>
                <a:gd name="T53" fmla="*/ 30 h 306"/>
                <a:gd name="T54" fmla="*/ 33 w 370"/>
                <a:gd name="T55" fmla="*/ 252 h 306"/>
                <a:gd name="T56" fmla="*/ 294 w 370"/>
                <a:gd name="T57" fmla="*/ 242 h 306"/>
                <a:gd name="T58" fmla="*/ 299 w 370"/>
                <a:gd name="T59" fmla="*/ 193 h 306"/>
                <a:gd name="T60" fmla="*/ 265 w 370"/>
                <a:gd name="T61" fmla="*/ 25 h 306"/>
                <a:gd name="T62" fmla="*/ 267 w 370"/>
                <a:gd name="T63" fmla="*/ 239 h 306"/>
                <a:gd name="T64" fmla="*/ 312 w 370"/>
                <a:gd name="T65" fmla="*/ 216 h 306"/>
                <a:gd name="T66" fmla="*/ 148 w 370"/>
                <a:gd name="T67" fmla="*/ 154 h 306"/>
                <a:gd name="T68" fmla="*/ 102 w 370"/>
                <a:gd name="T69" fmla="*/ 140 h 306"/>
                <a:gd name="T70" fmla="*/ 57 w 370"/>
                <a:gd name="T71" fmla="*/ 168 h 306"/>
                <a:gd name="T72" fmla="*/ 148 w 370"/>
                <a:gd name="T73" fmla="*/ 123 h 306"/>
                <a:gd name="T74" fmla="*/ 102 w 370"/>
                <a:gd name="T75" fmla="*/ 109 h 306"/>
                <a:gd name="T76" fmla="*/ 57 w 370"/>
                <a:gd name="T77" fmla="*/ 137 h 306"/>
                <a:gd name="T78" fmla="*/ 148 w 370"/>
                <a:gd name="T79" fmla="*/ 92 h 306"/>
                <a:gd name="T80" fmla="*/ 49 w 370"/>
                <a:gd name="T81" fmla="*/ 104 h 306"/>
                <a:gd name="T82" fmla="*/ 152 w 370"/>
                <a:gd name="T83" fmla="*/ 8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0" h="306">
                  <a:moveTo>
                    <a:pt x="148" y="61"/>
                  </a:moveTo>
                  <a:cubicBezTo>
                    <a:pt x="151" y="61"/>
                    <a:pt x="155" y="59"/>
                    <a:pt x="156" y="56"/>
                  </a:cubicBezTo>
                  <a:cubicBezTo>
                    <a:pt x="157" y="52"/>
                    <a:pt x="155" y="49"/>
                    <a:pt x="152" y="48"/>
                  </a:cubicBezTo>
                  <a:cubicBezTo>
                    <a:pt x="136" y="44"/>
                    <a:pt x="119" y="44"/>
                    <a:pt x="102" y="46"/>
                  </a:cubicBezTo>
                  <a:cubicBezTo>
                    <a:pt x="86" y="49"/>
                    <a:pt x="69" y="55"/>
                    <a:pt x="53" y="63"/>
                  </a:cubicBezTo>
                  <a:cubicBezTo>
                    <a:pt x="49" y="65"/>
                    <a:pt x="48" y="69"/>
                    <a:pt x="49" y="72"/>
                  </a:cubicBezTo>
                  <a:cubicBezTo>
                    <a:pt x="50" y="75"/>
                    <a:pt x="54" y="76"/>
                    <a:pt x="57" y="75"/>
                  </a:cubicBezTo>
                  <a:cubicBezTo>
                    <a:pt x="72" y="67"/>
                    <a:pt x="87" y="62"/>
                    <a:pt x="102" y="59"/>
                  </a:cubicBezTo>
                  <a:cubicBezTo>
                    <a:pt x="117" y="57"/>
                    <a:pt x="132" y="57"/>
                    <a:pt x="148" y="61"/>
                  </a:cubicBezTo>
                  <a:close/>
                  <a:moveTo>
                    <a:pt x="210" y="291"/>
                  </a:moveTo>
                  <a:cubicBezTo>
                    <a:pt x="210" y="306"/>
                    <a:pt x="210" y="306"/>
                    <a:pt x="210" y="306"/>
                  </a:cubicBezTo>
                  <a:cubicBezTo>
                    <a:pt x="159" y="306"/>
                    <a:pt x="159" y="306"/>
                    <a:pt x="159" y="306"/>
                  </a:cubicBezTo>
                  <a:cubicBezTo>
                    <a:pt x="159" y="291"/>
                    <a:pt x="159" y="291"/>
                    <a:pt x="159" y="291"/>
                  </a:cubicBezTo>
                  <a:cubicBezTo>
                    <a:pt x="15" y="291"/>
                    <a:pt x="15" y="291"/>
                    <a:pt x="15" y="291"/>
                  </a:cubicBezTo>
                  <a:cubicBezTo>
                    <a:pt x="0" y="291"/>
                    <a:pt x="0" y="291"/>
                    <a:pt x="0" y="291"/>
                  </a:cubicBezTo>
                  <a:cubicBezTo>
                    <a:pt x="0" y="263"/>
                    <a:pt x="0" y="263"/>
                    <a:pt x="0" y="263"/>
                  </a:cubicBezTo>
                  <a:cubicBezTo>
                    <a:pt x="0" y="72"/>
                    <a:pt x="0" y="72"/>
                    <a:pt x="0" y="72"/>
                  </a:cubicBezTo>
                  <a:cubicBezTo>
                    <a:pt x="11" y="72"/>
                    <a:pt x="11" y="72"/>
                    <a:pt x="11" y="72"/>
                  </a:cubicBezTo>
                  <a:cubicBezTo>
                    <a:pt x="11" y="39"/>
                    <a:pt x="11" y="39"/>
                    <a:pt x="11" y="39"/>
                  </a:cubicBezTo>
                  <a:cubicBezTo>
                    <a:pt x="17" y="30"/>
                    <a:pt x="17" y="30"/>
                    <a:pt x="17" y="30"/>
                  </a:cubicBezTo>
                  <a:cubicBezTo>
                    <a:pt x="43" y="16"/>
                    <a:pt x="73" y="6"/>
                    <a:pt x="104" y="3"/>
                  </a:cubicBezTo>
                  <a:cubicBezTo>
                    <a:pt x="131" y="0"/>
                    <a:pt x="159" y="2"/>
                    <a:pt x="185" y="10"/>
                  </a:cubicBezTo>
                  <a:cubicBezTo>
                    <a:pt x="212" y="2"/>
                    <a:pt x="240" y="0"/>
                    <a:pt x="267" y="3"/>
                  </a:cubicBezTo>
                  <a:cubicBezTo>
                    <a:pt x="298" y="6"/>
                    <a:pt x="328" y="16"/>
                    <a:pt x="353" y="30"/>
                  </a:cubicBezTo>
                  <a:cubicBezTo>
                    <a:pt x="359" y="39"/>
                    <a:pt x="359" y="39"/>
                    <a:pt x="359" y="39"/>
                  </a:cubicBezTo>
                  <a:cubicBezTo>
                    <a:pt x="359" y="52"/>
                    <a:pt x="359" y="65"/>
                    <a:pt x="359" y="78"/>
                  </a:cubicBezTo>
                  <a:cubicBezTo>
                    <a:pt x="370" y="78"/>
                    <a:pt x="370" y="78"/>
                    <a:pt x="370" y="78"/>
                  </a:cubicBezTo>
                  <a:cubicBezTo>
                    <a:pt x="370" y="291"/>
                    <a:pt x="370" y="291"/>
                    <a:pt x="370" y="291"/>
                  </a:cubicBezTo>
                  <a:cubicBezTo>
                    <a:pt x="367" y="291"/>
                    <a:pt x="367" y="291"/>
                    <a:pt x="367" y="291"/>
                  </a:cubicBezTo>
                  <a:cubicBezTo>
                    <a:pt x="356" y="291"/>
                    <a:pt x="356" y="291"/>
                    <a:pt x="356" y="291"/>
                  </a:cubicBezTo>
                  <a:cubicBezTo>
                    <a:pt x="210" y="291"/>
                    <a:pt x="210" y="291"/>
                    <a:pt x="210" y="291"/>
                  </a:cubicBezTo>
                  <a:close/>
                  <a:moveTo>
                    <a:pt x="356" y="214"/>
                  </a:moveTo>
                  <a:cubicBezTo>
                    <a:pt x="311" y="263"/>
                    <a:pt x="311" y="263"/>
                    <a:pt x="311" y="263"/>
                  </a:cubicBezTo>
                  <a:cubicBezTo>
                    <a:pt x="356" y="263"/>
                    <a:pt x="356" y="263"/>
                    <a:pt x="356" y="263"/>
                  </a:cubicBezTo>
                  <a:cubicBezTo>
                    <a:pt x="356" y="214"/>
                    <a:pt x="356" y="214"/>
                    <a:pt x="356" y="214"/>
                  </a:cubicBezTo>
                  <a:close/>
                  <a:moveTo>
                    <a:pt x="281" y="263"/>
                  </a:moveTo>
                  <a:cubicBezTo>
                    <a:pt x="276" y="262"/>
                    <a:pt x="270" y="261"/>
                    <a:pt x="265" y="261"/>
                  </a:cubicBezTo>
                  <a:cubicBezTo>
                    <a:pt x="245" y="258"/>
                    <a:pt x="225" y="257"/>
                    <a:pt x="207" y="263"/>
                  </a:cubicBezTo>
                  <a:cubicBezTo>
                    <a:pt x="281" y="263"/>
                    <a:pt x="281" y="263"/>
                    <a:pt x="281" y="263"/>
                  </a:cubicBezTo>
                  <a:close/>
                  <a:moveTo>
                    <a:pt x="164" y="263"/>
                  </a:moveTo>
                  <a:cubicBezTo>
                    <a:pt x="145" y="257"/>
                    <a:pt x="126" y="258"/>
                    <a:pt x="106" y="261"/>
                  </a:cubicBezTo>
                  <a:cubicBezTo>
                    <a:pt x="100" y="261"/>
                    <a:pt x="95" y="262"/>
                    <a:pt x="89" y="263"/>
                  </a:cubicBezTo>
                  <a:cubicBezTo>
                    <a:pt x="164" y="263"/>
                    <a:pt x="164" y="263"/>
                    <a:pt x="164" y="263"/>
                  </a:cubicBezTo>
                  <a:close/>
                  <a:moveTo>
                    <a:pt x="223" y="156"/>
                  </a:moveTo>
                  <a:cubicBezTo>
                    <a:pt x="238" y="152"/>
                    <a:pt x="253" y="151"/>
                    <a:pt x="268" y="153"/>
                  </a:cubicBezTo>
                  <a:cubicBezTo>
                    <a:pt x="283" y="155"/>
                    <a:pt x="298" y="160"/>
                    <a:pt x="313" y="167"/>
                  </a:cubicBezTo>
                  <a:cubicBezTo>
                    <a:pt x="317" y="169"/>
                    <a:pt x="320" y="168"/>
                    <a:pt x="321" y="165"/>
                  </a:cubicBezTo>
                  <a:cubicBezTo>
                    <a:pt x="323" y="161"/>
                    <a:pt x="321" y="158"/>
                    <a:pt x="318" y="156"/>
                  </a:cubicBezTo>
                  <a:cubicBezTo>
                    <a:pt x="301" y="148"/>
                    <a:pt x="285" y="143"/>
                    <a:pt x="268" y="140"/>
                  </a:cubicBezTo>
                  <a:cubicBezTo>
                    <a:pt x="251" y="138"/>
                    <a:pt x="235" y="139"/>
                    <a:pt x="218" y="143"/>
                  </a:cubicBezTo>
                  <a:cubicBezTo>
                    <a:pt x="215" y="144"/>
                    <a:pt x="213" y="148"/>
                    <a:pt x="214" y="151"/>
                  </a:cubicBezTo>
                  <a:cubicBezTo>
                    <a:pt x="216" y="154"/>
                    <a:pt x="219" y="157"/>
                    <a:pt x="223" y="156"/>
                  </a:cubicBezTo>
                  <a:close/>
                  <a:moveTo>
                    <a:pt x="223" y="125"/>
                  </a:moveTo>
                  <a:cubicBezTo>
                    <a:pt x="238" y="121"/>
                    <a:pt x="253" y="120"/>
                    <a:pt x="268" y="122"/>
                  </a:cubicBezTo>
                  <a:cubicBezTo>
                    <a:pt x="283" y="124"/>
                    <a:pt x="298" y="129"/>
                    <a:pt x="313" y="136"/>
                  </a:cubicBezTo>
                  <a:cubicBezTo>
                    <a:pt x="317" y="138"/>
                    <a:pt x="320" y="137"/>
                    <a:pt x="321" y="133"/>
                  </a:cubicBezTo>
                  <a:cubicBezTo>
                    <a:pt x="323" y="130"/>
                    <a:pt x="321" y="126"/>
                    <a:pt x="318" y="125"/>
                  </a:cubicBezTo>
                  <a:cubicBezTo>
                    <a:pt x="301" y="117"/>
                    <a:pt x="285" y="111"/>
                    <a:pt x="268" y="109"/>
                  </a:cubicBezTo>
                  <a:cubicBezTo>
                    <a:pt x="251" y="107"/>
                    <a:pt x="235" y="108"/>
                    <a:pt x="218" y="112"/>
                  </a:cubicBezTo>
                  <a:cubicBezTo>
                    <a:pt x="215" y="113"/>
                    <a:pt x="213" y="116"/>
                    <a:pt x="214" y="120"/>
                  </a:cubicBezTo>
                  <a:cubicBezTo>
                    <a:pt x="216" y="123"/>
                    <a:pt x="219" y="125"/>
                    <a:pt x="223" y="125"/>
                  </a:cubicBezTo>
                  <a:close/>
                  <a:moveTo>
                    <a:pt x="223" y="94"/>
                  </a:moveTo>
                  <a:cubicBezTo>
                    <a:pt x="238" y="90"/>
                    <a:pt x="253" y="89"/>
                    <a:pt x="268" y="91"/>
                  </a:cubicBezTo>
                  <a:cubicBezTo>
                    <a:pt x="283" y="93"/>
                    <a:pt x="298" y="98"/>
                    <a:pt x="313" y="106"/>
                  </a:cubicBezTo>
                  <a:cubicBezTo>
                    <a:pt x="317" y="107"/>
                    <a:pt x="320" y="106"/>
                    <a:pt x="321" y="103"/>
                  </a:cubicBezTo>
                  <a:cubicBezTo>
                    <a:pt x="323" y="100"/>
                    <a:pt x="321" y="96"/>
                    <a:pt x="318" y="94"/>
                  </a:cubicBezTo>
                  <a:cubicBezTo>
                    <a:pt x="301" y="86"/>
                    <a:pt x="285" y="81"/>
                    <a:pt x="268" y="79"/>
                  </a:cubicBezTo>
                  <a:cubicBezTo>
                    <a:pt x="251" y="76"/>
                    <a:pt x="235" y="77"/>
                    <a:pt x="218" y="81"/>
                  </a:cubicBezTo>
                  <a:cubicBezTo>
                    <a:pt x="215" y="82"/>
                    <a:pt x="213" y="86"/>
                    <a:pt x="214" y="89"/>
                  </a:cubicBezTo>
                  <a:cubicBezTo>
                    <a:pt x="216" y="93"/>
                    <a:pt x="219" y="95"/>
                    <a:pt x="223" y="94"/>
                  </a:cubicBezTo>
                  <a:close/>
                  <a:moveTo>
                    <a:pt x="223" y="62"/>
                  </a:moveTo>
                  <a:cubicBezTo>
                    <a:pt x="238" y="58"/>
                    <a:pt x="253" y="58"/>
                    <a:pt x="268" y="60"/>
                  </a:cubicBezTo>
                  <a:cubicBezTo>
                    <a:pt x="283" y="62"/>
                    <a:pt x="298" y="66"/>
                    <a:pt x="313" y="74"/>
                  </a:cubicBezTo>
                  <a:cubicBezTo>
                    <a:pt x="317" y="75"/>
                    <a:pt x="320" y="74"/>
                    <a:pt x="321" y="71"/>
                  </a:cubicBezTo>
                  <a:cubicBezTo>
                    <a:pt x="323" y="68"/>
                    <a:pt x="321" y="64"/>
                    <a:pt x="318" y="62"/>
                  </a:cubicBezTo>
                  <a:cubicBezTo>
                    <a:pt x="301" y="54"/>
                    <a:pt x="285" y="49"/>
                    <a:pt x="268" y="47"/>
                  </a:cubicBezTo>
                  <a:cubicBezTo>
                    <a:pt x="251" y="45"/>
                    <a:pt x="235" y="45"/>
                    <a:pt x="218" y="50"/>
                  </a:cubicBezTo>
                  <a:cubicBezTo>
                    <a:pt x="215" y="50"/>
                    <a:pt x="213" y="54"/>
                    <a:pt x="214" y="57"/>
                  </a:cubicBezTo>
                  <a:cubicBezTo>
                    <a:pt x="216" y="61"/>
                    <a:pt x="219" y="63"/>
                    <a:pt x="223" y="62"/>
                  </a:cubicBezTo>
                  <a:close/>
                  <a:moveTo>
                    <a:pt x="106" y="25"/>
                  </a:moveTo>
                  <a:cubicBezTo>
                    <a:pt x="129" y="22"/>
                    <a:pt x="152" y="24"/>
                    <a:pt x="174" y="30"/>
                  </a:cubicBezTo>
                  <a:cubicBezTo>
                    <a:pt x="174" y="243"/>
                    <a:pt x="174" y="243"/>
                    <a:pt x="174" y="243"/>
                  </a:cubicBezTo>
                  <a:cubicBezTo>
                    <a:pt x="154" y="236"/>
                    <a:pt x="129" y="236"/>
                    <a:pt x="104" y="239"/>
                  </a:cubicBezTo>
                  <a:cubicBezTo>
                    <a:pt x="79" y="241"/>
                    <a:pt x="53" y="247"/>
                    <a:pt x="33" y="252"/>
                  </a:cubicBezTo>
                  <a:cubicBezTo>
                    <a:pt x="33" y="46"/>
                    <a:pt x="33" y="46"/>
                    <a:pt x="33" y="46"/>
                  </a:cubicBezTo>
                  <a:cubicBezTo>
                    <a:pt x="55" y="35"/>
                    <a:pt x="80" y="27"/>
                    <a:pt x="106" y="25"/>
                  </a:cubicBezTo>
                  <a:close/>
                  <a:moveTo>
                    <a:pt x="294" y="242"/>
                  </a:moveTo>
                  <a:cubicBezTo>
                    <a:pt x="288" y="206"/>
                    <a:pt x="288" y="206"/>
                    <a:pt x="288" y="206"/>
                  </a:cubicBezTo>
                  <a:cubicBezTo>
                    <a:pt x="285" y="192"/>
                    <a:pt x="285" y="192"/>
                    <a:pt x="285" y="192"/>
                  </a:cubicBezTo>
                  <a:cubicBezTo>
                    <a:pt x="299" y="193"/>
                    <a:pt x="299" y="193"/>
                    <a:pt x="299" y="193"/>
                  </a:cubicBezTo>
                  <a:cubicBezTo>
                    <a:pt x="337" y="195"/>
                    <a:pt x="337" y="195"/>
                    <a:pt x="337" y="195"/>
                  </a:cubicBezTo>
                  <a:cubicBezTo>
                    <a:pt x="337" y="46"/>
                    <a:pt x="337" y="46"/>
                    <a:pt x="337" y="46"/>
                  </a:cubicBezTo>
                  <a:cubicBezTo>
                    <a:pt x="315" y="35"/>
                    <a:pt x="290" y="27"/>
                    <a:pt x="265" y="25"/>
                  </a:cubicBezTo>
                  <a:cubicBezTo>
                    <a:pt x="242" y="22"/>
                    <a:pt x="219" y="24"/>
                    <a:pt x="196" y="30"/>
                  </a:cubicBezTo>
                  <a:cubicBezTo>
                    <a:pt x="196" y="243"/>
                    <a:pt x="196" y="243"/>
                    <a:pt x="196" y="243"/>
                  </a:cubicBezTo>
                  <a:cubicBezTo>
                    <a:pt x="217" y="236"/>
                    <a:pt x="242" y="236"/>
                    <a:pt x="267" y="239"/>
                  </a:cubicBezTo>
                  <a:cubicBezTo>
                    <a:pt x="276" y="240"/>
                    <a:pt x="285" y="241"/>
                    <a:pt x="294" y="242"/>
                  </a:cubicBezTo>
                  <a:close/>
                  <a:moveTo>
                    <a:pt x="332" y="217"/>
                  </a:moveTo>
                  <a:cubicBezTo>
                    <a:pt x="312" y="216"/>
                    <a:pt x="312" y="216"/>
                    <a:pt x="312" y="216"/>
                  </a:cubicBezTo>
                  <a:cubicBezTo>
                    <a:pt x="315" y="236"/>
                    <a:pt x="315" y="236"/>
                    <a:pt x="315" y="236"/>
                  </a:cubicBezTo>
                  <a:cubicBezTo>
                    <a:pt x="332" y="217"/>
                    <a:pt x="332" y="217"/>
                    <a:pt x="332" y="217"/>
                  </a:cubicBezTo>
                  <a:close/>
                  <a:moveTo>
                    <a:pt x="148" y="154"/>
                  </a:moveTo>
                  <a:cubicBezTo>
                    <a:pt x="151" y="155"/>
                    <a:pt x="155" y="153"/>
                    <a:pt x="156" y="149"/>
                  </a:cubicBezTo>
                  <a:cubicBezTo>
                    <a:pt x="157" y="146"/>
                    <a:pt x="155" y="142"/>
                    <a:pt x="152" y="141"/>
                  </a:cubicBezTo>
                  <a:cubicBezTo>
                    <a:pt x="136" y="138"/>
                    <a:pt x="119" y="137"/>
                    <a:pt x="102" y="140"/>
                  </a:cubicBezTo>
                  <a:cubicBezTo>
                    <a:pt x="86" y="143"/>
                    <a:pt x="69" y="148"/>
                    <a:pt x="53" y="157"/>
                  </a:cubicBezTo>
                  <a:cubicBezTo>
                    <a:pt x="49" y="159"/>
                    <a:pt x="48" y="162"/>
                    <a:pt x="49" y="166"/>
                  </a:cubicBezTo>
                  <a:cubicBezTo>
                    <a:pt x="50" y="169"/>
                    <a:pt x="54" y="170"/>
                    <a:pt x="57" y="168"/>
                  </a:cubicBezTo>
                  <a:cubicBezTo>
                    <a:pt x="72" y="160"/>
                    <a:pt x="87" y="155"/>
                    <a:pt x="102" y="153"/>
                  </a:cubicBezTo>
                  <a:cubicBezTo>
                    <a:pt x="117" y="150"/>
                    <a:pt x="132" y="151"/>
                    <a:pt x="148" y="154"/>
                  </a:cubicBezTo>
                  <a:close/>
                  <a:moveTo>
                    <a:pt x="148" y="123"/>
                  </a:moveTo>
                  <a:cubicBezTo>
                    <a:pt x="151" y="124"/>
                    <a:pt x="155" y="121"/>
                    <a:pt x="156" y="118"/>
                  </a:cubicBezTo>
                  <a:cubicBezTo>
                    <a:pt x="157" y="115"/>
                    <a:pt x="155" y="111"/>
                    <a:pt x="152" y="110"/>
                  </a:cubicBezTo>
                  <a:cubicBezTo>
                    <a:pt x="136" y="107"/>
                    <a:pt x="119" y="106"/>
                    <a:pt x="102" y="109"/>
                  </a:cubicBezTo>
                  <a:cubicBezTo>
                    <a:pt x="86" y="111"/>
                    <a:pt x="69" y="117"/>
                    <a:pt x="53" y="126"/>
                  </a:cubicBezTo>
                  <a:cubicBezTo>
                    <a:pt x="49" y="127"/>
                    <a:pt x="48" y="131"/>
                    <a:pt x="49" y="134"/>
                  </a:cubicBezTo>
                  <a:cubicBezTo>
                    <a:pt x="50" y="138"/>
                    <a:pt x="54" y="139"/>
                    <a:pt x="57" y="137"/>
                  </a:cubicBezTo>
                  <a:cubicBezTo>
                    <a:pt x="72" y="129"/>
                    <a:pt x="87" y="124"/>
                    <a:pt x="102" y="122"/>
                  </a:cubicBezTo>
                  <a:cubicBezTo>
                    <a:pt x="117" y="119"/>
                    <a:pt x="132" y="120"/>
                    <a:pt x="148" y="123"/>
                  </a:cubicBezTo>
                  <a:close/>
                  <a:moveTo>
                    <a:pt x="148" y="92"/>
                  </a:moveTo>
                  <a:cubicBezTo>
                    <a:pt x="132" y="89"/>
                    <a:pt x="117" y="89"/>
                    <a:pt x="102" y="91"/>
                  </a:cubicBezTo>
                  <a:cubicBezTo>
                    <a:pt x="87" y="93"/>
                    <a:pt x="72" y="99"/>
                    <a:pt x="57" y="106"/>
                  </a:cubicBezTo>
                  <a:cubicBezTo>
                    <a:pt x="54" y="108"/>
                    <a:pt x="50" y="107"/>
                    <a:pt x="49" y="104"/>
                  </a:cubicBezTo>
                  <a:cubicBezTo>
                    <a:pt x="48" y="101"/>
                    <a:pt x="49" y="97"/>
                    <a:pt x="53" y="95"/>
                  </a:cubicBezTo>
                  <a:cubicBezTo>
                    <a:pt x="69" y="87"/>
                    <a:pt x="86" y="81"/>
                    <a:pt x="102" y="78"/>
                  </a:cubicBezTo>
                  <a:cubicBezTo>
                    <a:pt x="119" y="76"/>
                    <a:pt x="136" y="76"/>
                    <a:pt x="152" y="80"/>
                  </a:cubicBezTo>
                  <a:cubicBezTo>
                    <a:pt x="155" y="80"/>
                    <a:pt x="157" y="84"/>
                    <a:pt x="156" y="87"/>
                  </a:cubicBezTo>
                  <a:cubicBezTo>
                    <a:pt x="155" y="91"/>
                    <a:pt x="151" y="93"/>
                    <a:pt x="148" y="92"/>
                  </a:cubicBez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sp>
        <p:nvSpPr>
          <p:cNvPr id="18" name="矩形 17"/>
          <p:cNvSpPr/>
          <p:nvPr/>
        </p:nvSpPr>
        <p:spPr>
          <a:xfrm>
            <a:off x="5917610" y="1190690"/>
            <a:ext cx="1975316" cy="388951"/>
          </a:xfrm>
          <a:prstGeom prst="rect">
            <a:avLst/>
          </a:prstGeom>
        </p:spPr>
        <p:txBody>
          <a:bodyPr wrap="square" lIns="89597" tIns="44798" rIns="89597" bIns="44798">
            <a:spAutoFit/>
          </a:bodyPr>
          <a:lstStyle/>
          <a:p>
            <a:pPr algn="just">
              <a:lnSpc>
                <a:spcPts val="1176"/>
              </a:lnSpc>
            </a:pPr>
            <a:r>
              <a:rPr lang="zh-CN" altLang="en-US" sz="956" dirty="0">
                <a:solidFill>
                  <a:schemeClr val="tx1">
                    <a:lumMod val="50000"/>
                    <a:lumOff val="50000"/>
                  </a:schemeClr>
                </a:solidFill>
                <a:cs typeface="+mn-ea"/>
                <a:sym typeface="+mn-lt"/>
              </a:rPr>
              <a:t>With the development of computer technology and printing technology.</a:t>
            </a:r>
          </a:p>
        </p:txBody>
      </p:sp>
      <p:grpSp>
        <p:nvGrpSpPr>
          <p:cNvPr id="19" name="组合 18"/>
          <p:cNvGrpSpPr/>
          <p:nvPr/>
        </p:nvGrpSpPr>
        <p:grpSpPr>
          <a:xfrm>
            <a:off x="5064203" y="1112350"/>
            <a:ext cx="615627" cy="615707"/>
            <a:chOff x="5061094" y="907630"/>
            <a:chExt cx="628312" cy="628312"/>
          </a:xfrm>
        </p:grpSpPr>
        <p:sp>
          <p:nvSpPr>
            <p:cNvPr id="20" name="矩形 19"/>
            <p:cNvSpPr/>
            <p:nvPr/>
          </p:nvSpPr>
          <p:spPr>
            <a:xfrm>
              <a:off x="5061094" y="907630"/>
              <a:ext cx="628312" cy="62831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21" name="Freeform 6"/>
            <p:cNvSpPr>
              <a:spLocks noEditPoints="1"/>
            </p:cNvSpPr>
            <p:nvPr/>
          </p:nvSpPr>
          <p:spPr bwMode="auto">
            <a:xfrm>
              <a:off x="5115068" y="979581"/>
              <a:ext cx="436469" cy="465360"/>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sp>
        <p:nvSpPr>
          <p:cNvPr id="22" name="矩形 21"/>
          <p:cNvSpPr/>
          <p:nvPr/>
        </p:nvSpPr>
        <p:spPr>
          <a:xfrm>
            <a:off x="5917610" y="1881279"/>
            <a:ext cx="1975316" cy="388951"/>
          </a:xfrm>
          <a:prstGeom prst="rect">
            <a:avLst/>
          </a:prstGeom>
        </p:spPr>
        <p:txBody>
          <a:bodyPr wrap="square" lIns="89597" tIns="44798" rIns="89597" bIns="44798">
            <a:spAutoFit/>
          </a:bodyPr>
          <a:lstStyle/>
          <a:p>
            <a:pPr algn="just">
              <a:lnSpc>
                <a:spcPts val="1176"/>
              </a:lnSpc>
            </a:pPr>
            <a:r>
              <a:rPr lang="zh-CN" altLang="en-US" sz="956" dirty="0">
                <a:solidFill>
                  <a:schemeClr val="tx1">
                    <a:lumMod val="50000"/>
                    <a:lumOff val="50000"/>
                  </a:schemeClr>
                </a:solidFill>
                <a:cs typeface="+mn-ea"/>
                <a:sym typeface="+mn-lt"/>
              </a:rPr>
              <a:t>With the development of computer technology and printing technology.</a:t>
            </a:r>
          </a:p>
        </p:txBody>
      </p:sp>
      <p:sp>
        <p:nvSpPr>
          <p:cNvPr id="23" name="矩形 22"/>
          <p:cNvSpPr/>
          <p:nvPr/>
        </p:nvSpPr>
        <p:spPr>
          <a:xfrm>
            <a:off x="5917610" y="2571868"/>
            <a:ext cx="1975316" cy="388951"/>
          </a:xfrm>
          <a:prstGeom prst="rect">
            <a:avLst/>
          </a:prstGeom>
        </p:spPr>
        <p:txBody>
          <a:bodyPr wrap="square" lIns="89597" tIns="44798" rIns="89597" bIns="44798">
            <a:spAutoFit/>
          </a:bodyPr>
          <a:lstStyle/>
          <a:p>
            <a:pPr algn="just">
              <a:lnSpc>
                <a:spcPts val="1176"/>
              </a:lnSpc>
            </a:pPr>
            <a:r>
              <a:rPr lang="zh-CN" altLang="en-US" sz="956" dirty="0">
                <a:solidFill>
                  <a:schemeClr val="tx1">
                    <a:lumMod val="50000"/>
                    <a:lumOff val="50000"/>
                  </a:schemeClr>
                </a:solidFill>
                <a:cs typeface="+mn-ea"/>
                <a:sym typeface="+mn-lt"/>
              </a:rPr>
              <a:t>With the development of computer technology and printing technology.</a:t>
            </a:r>
          </a:p>
        </p:txBody>
      </p:sp>
      <p:sp>
        <p:nvSpPr>
          <p:cNvPr id="24" name="矩形 23"/>
          <p:cNvSpPr/>
          <p:nvPr/>
        </p:nvSpPr>
        <p:spPr>
          <a:xfrm>
            <a:off x="5917610" y="3262457"/>
            <a:ext cx="1975316" cy="388951"/>
          </a:xfrm>
          <a:prstGeom prst="rect">
            <a:avLst/>
          </a:prstGeom>
        </p:spPr>
        <p:txBody>
          <a:bodyPr wrap="square" lIns="89597" tIns="44798" rIns="89597" bIns="44798">
            <a:spAutoFit/>
          </a:bodyPr>
          <a:lstStyle/>
          <a:p>
            <a:pPr algn="just">
              <a:lnSpc>
                <a:spcPts val="1176"/>
              </a:lnSpc>
            </a:pPr>
            <a:r>
              <a:rPr lang="zh-CN" altLang="en-US" sz="956" dirty="0">
                <a:solidFill>
                  <a:schemeClr val="tx1">
                    <a:lumMod val="50000"/>
                    <a:lumOff val="50000"/>
                  </a:schemeClr>
                </a:solidFill>
                <a:cs typeface="+mn-ea"/>
                <a:sym typeface="+mn-lt"/>
              </a:rPr>
              <a:t>With the development of computer technology and printing technology.</a:t>
            </a:r>
          </a:p>
        </p:txBody>
      </p:sp>
      <p:sp>
        <p:nvSpPr>
          <p:cNvPr id="25" name="矩形 24"/>
          <p:cNvSpPr/>
          <p:nvPr/>
        </p:nvSpPr>
        <p:spPr>
          <a:xfrm>
            <a:off x="5917610" y="3953048"/>
            <a:ext cx="1975316" cy="388951"/>
          </a:xfrm>
          <a:prstGeom prst="rect">
            <a:avLst/>
          </a:prstGeom>
        </p:spPr>
        <p:txBody>
          <a:bodyPr wrap="square" lIns="89597" tIns="44798" rIns="89597" bIns="44798">
            <a:spAutoFit/>
          </a:bodyPr>
          <a:lstStyle/>
          <a:p>
            <a:pPr algn="just">
              <a:lnSpc>
                <a:spcPts val="1176"/>
              </a:lnSpc>
            </a:pPr>
            <a:r>
              <a:rPr lang="zh-CN" altLang="en-US" sz="956" dirty="0">
                <a:solidFill>
                  <a:schemeClr val="tx1">
                    <a:lumMod val="50000"/>
                    <a:lumOff val="50000"/>
                  </a:schemeClr>
                </a:solidFill>
                <a:cs typeface="+mn-ea"/>
                <a:sym typeface="+mn-lt"/>
              </a:rPr>
              <a:t>With the development of computer technology and printing technology.</a:t>
            </a:r>
          </a:p>
        </p:txBody>
      </p:sp>
      <p:grpSp>
        <p:nvGrpSpPr>
          <p:cNvPr id="26" name="组合 25"/>
          <p:cNvGrpSpPr/>
          <p:nvPr/>
        </p:nvGrpSpPr>
        <p:grpSpPr>
          <a:xfrm>
            <a:off x="5064203" y="1802939"/>
            <a:ext cx="615627" cy="615707"/>
            <a:chOff x="5148064" y="1983865"/>
            <a:chExt cx="628312" cy="628312"/>
          </a:xfrm>
        </p:grpSpPr>
        <p:sp>
          <p:nvSpPr>
            <p:cNvPr id="27" name="矩形 26"/>
            <p:cNvSpPr/>
            <p:nvPr/>
          </p:nvSpPr>
          <p:spPr>
            <a:xfrm>
              <a:off x="5148064" y="1983865"/>
              <a:ext cx="628312" cy="62831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28" name="Freeform 31"/>
            <p:cNvSpPr>
              <a:spLocks noEditPoints="1"/>
            </p:cNvSpPr>
            <p:nvPr/>
          </p:nvSpPr>
          <p:spPr bwMode="auto">
            <a:xfrm>
              <a:off x="5236658" y="2111429"/>
              <a:ext cx="451123" cy="373183"/>
            </a:xfrm>
            <a:custGeom>
              <a:avLst/>
              <a:gdLst>
                <a:gd name="T0" fmla="*/ 152 w 370"/>
                <a:gd name="T1" fmla="*/ 48 h 306"/>
                <a:gd name="T2" fmla="*/ 49 w 370"/>
                <a:gd name="T3" fmla="*/ 72 h 306"/>
                <a:gd name="T4" fmla="*/ 148 w 370"/>
                <a:gd name="T5" fmla="*/ 61 h 306"/>
                <a:gd name="T6" fmla="*/ 159 w 370"/>
                <a:gd name="T7" fmla="*/ 306 h 306"/>
                <a:gd name="T8" fmla="*/ 0 w 370"/>
                <a:gd name="T9" fmla="*/ 291 h 306"/>
                <a:gd name="T10" fmla="*/ 11 w 370"/>
                <a:gd name="T11" fmla="*/ 72 h 306"/>
                <a:gd name="T12" fmla="*/ 104 w 370"/>
                <a:gd name="T13" fmla="*/ 3 h 306"/>
                <a:gd name="T14" fmla="*/ 353 w 370"/>
                <a:gd name="T15" fmla="*/ 30 h 306"/>
                <a:gd name="T16" fmla="*/ 370 w 370"/>
                <a:gd name="T17" fmla="*/ 78 h 306"/>
                <a:gd name="T18" fmla="*/ 356 w 370"/>
                <a:gd name="T19" fmla="*/ 291 h 306"/>
                <a:gd name="T20" fmla="*/ 311 w 370"/>
                <a:gd name="T21" fmla="*/ 263 h 306"/>
                <a:gd name="T22" fmla="*/ 281 w 370"/>
                <a:gd name="T23" fmla="*/ 263 h 306"/>
                <a:gd name="T24" fmla="*/ 281 w 370"/>
                <a:gd name="T25" fmla="*/ 263 h 306"/>
                <a:gd name="T26" fmla="*/ 89 w 370"/>
                <a:gd name="T27" fmla="*/ 263 h 306"/>
                <a:gd name="T28" fmla="*/ 268 w 370"/>
                <a:gd name="T29" fmla="*/ 153 h 306"/>
                <a:gd name="T30" fmla="*/ 318 w 370"/>
                <a:gd name="T31" fmla="*/ 156 h 306"/>
                <a:gd name="T32" fmla="*/ 214 w 370"/>
                <a:gd name="T33" fmla="*/ 151 h 306"/>
                <a:gd name="T34" fmla="*/ 268 w 370"/>
                <a:gd name="T35" fmla="*/ 122 h 306"/>
                <a:gd name="T36" fmla="*/ 318 w 370"/>
                <a:gd name="T37" fmla="*/ 125 h 306"/>
                <a:gd name="T38" fmla="*/ 214 w 370"/>
                <a:gd name="T39" fmla="*/ 120 h 306"/>
                <a:gd name="T40" fmla="*/ 268 w 370"/>
                <a:gd name="T41" fmla="*/ 91 h 306"/>
                <a:gd name="T42" fmla="*/ 318 w 370"/>
                <a:gd name="T43" fmla="*/ 94 h 306"/>
                <a:gd name="T44" fmla="*/ 214 w 370"/>
                <a:gd name="T45" fmla="*/ 89 h 306"/>
                <a:gd name="T46" fmla="*/ 268 w 370"/>
                <a:gd name="T47" fmla="*/ 60 h 306"/>
                <a:gd name="T48" fmla="*/ 318 w 370"/>
                <a:gd name="T49" fmla="*/ 62 h 306"/>
                <a:gd name="T50" fmla="*/ 214 w 370"/>
                <a:gd name="T51" fmla="*/ 57 h 306"/>
                <a:gd name="T52" fmla="*/ 174 w 370"/>
                <a:gd name="T53" fmla="*/ 30 h 306"/>
                <a:gd name="T54" fmla="*/ 33 w 370"/>
                <a:gd name="T55" fmla="*/ 252 h 306"/>
                <a:gd name="T56" fmla="*/ 294 w 370"/>
                <a:gd name="T57" fmla="*/ 242 h 306"/>
                <a:gd name="T58" fmla="*/ 299 w 370"/>
                <a:gd name="T59" fmla="*/ 193 h 306"/>
                <a:gd name="T60" fmla="*/ 265 w 370"/>
                <a:gd name="T61" fmla="*/ 25 h 306"/>
                <a:gd name="T62" fmla="*/ 267 w 370"/>
                <a:gd name="T63" fmla="*/ 239 h 306"/>
                <a:gd name="T64" fmla="*/ 312 w 370"/>
                <a:gd name="T65" fmla="*/ 216 h 306"/>
                <a:gd name="T66" fmla="*/ 148 w 370"/>
                <a:gd name="T67" fmla="*/ 154 h 306"/>
                <a:gd name="T68" fmla="*/ 102 w 370"/>
                <a:gd name="T69" fmla="*/ 140 h 306"/>
                <a:gd name="T70" fmla="*/ 57 w 370"/>
                <a:gd name="T71" fmla="*/ 168 h 306"/>
                <a:gd name="T72" fmla="*/ 148 w 370"/>
                <a:gd name="T73" fmla="*/ 123 h 306"/>
                <a:gd name="T74" fmla="*/ 102 w 370"/>
                <a:gd name="T75" fmla="*/ 109 h 306"/>
                <a:gd name="T76" fmla="*/ 57 w 370"/>
                <a:gd name="T77" fmla="*/ 137 h 306"/>
                <a:gd name="T78" fmla="*/ 148 w 370"/>
                <a:gd name="T79" fmla="*/ 92 h 306"/>
                <a:gd name="T80" fmla="*/ 49 w 370"/>
                <a:gd name="T81" fmla="*/ 104 h 306"/>
                <a:gd name="T82" fmla="*/ 152 w 370"/>
                <a:gd name="T83" fmla="*/ 8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0" h="306">
                  <a:moveTo>
                    <a:pt x="148" y="61"/>
                  </a:moveTo>
                  <a:cubicBezTo>
                    <a:pt x="151" y="61"/>
                    <a:pt x="155" y="59"/>
                    <a:pt x="156" y="56"/>
                  </a:cubicBezTo>
                  <a:cubicBezTo>
                    <a:pt x="157" y="52"/>
                    <a:pt x="155" y="49"/>
                    <a:pt x="152" y="48"/>
                  </a:cubicBezTo>
                  <a:cubicBezTo>
                    <a:pt x="136" y="44"/>
                    <a:pt x="119" y="44"/>
                    <a:pt x="102" y="46"/>
                  </a:cubicBezTo>
                  <a:cubicBezTo>
                    <a:pt x="86" y="49"/>
                    <a:pt x="69" y="55"/>
                    <a:pt x="53" y="63"/>
                  </a:cubicBezTo>
                  <a:cubicBezTo>
                    <a:pt x="49" y="65"/>
                    <a:pt x="48" y="69"/>
                    <a:pt x="49" y="72"/>
                  </a:cubicBezTo>
                  <a:cubicBezTo>
                    <a:pt x="50" y="75"/>
                    <a:pt x="54" y="76"/>
                    <a:pt x="57" y="75"/>
                  </a:cubicBezTo>
                  <a:cubicBezTo>
                    <a:pt x="72" y="67"/>
                    <a:pt x="87" y="62"/>
                    <a:pt x="102" y="59"/>
                  </a:cubicBezTo>
                  <a:cubicBezTo>
                    <a:pt x="117" y="57"/>
                    <a:pt x="132" y="57"/>
                    <a:pt x="148" y="61"/>
                  </a:cubicBezTo>
                  <a:close/>
                  <a:moveTo>
                    <a:pt x="210" y="291"/>
                  </a:moveTo>
                  <a:cubicBezTo>
                    <a:pt x="210" y="306"/>
                    <a:pt x="210" y="306"/>
                    <a:pt x="210" y="306"/>
                  </a:cubicBezTo>
                  <a:cubicBezTo>
                    <a:pt x="159" y="306"/>
                    <a:pt x="159" y="306"/>
                    <a:pt x="159" y="306"/>
                  </a:cubicBezTo>
                  <a:cubicBezTo>
                    <a:pt x="159" y="291"/>
                    <a:pt x="159" y="291"/>
                    <a:pt x="159" y="291"/>
                  </a:cubicBezTo>
                  <a:cubicBezTo>
                    <a:pt x="15" y="291"/>
                    <a:pt x="15" y="291"/>
                    <a:pt x="15" y="291"/>
                  </a:cubicBezTo>
                  <a:cubicBezTo>
                    <a:pt x="0" y="291"/>
                    <a:pt x="0" y="291"/>
                    <a:pt x="0" y="291"/>
                  </a:cubicBezTo>
                  <a:cubicBezTo>
                    <a:pt x="0" y="263"/>
                    <a:pt x="0" y="263"/>
                    <a:pt x="0" y="263"/>
                  </a:cubicBezTo>
                  <a:cubicBezTo>
                    <a:pt x="0" y="72"/>
                    <a:pt x="0" y="72"/>
                    <a:pt x="0" y="72"/>
                  </a:cubicBezTo>
                  <a:cubicBezTo>
                    <a:pt x="11" y="72"/>
                    <a:pt x="11" y="72"/>
                    <a:pt x="11" y="72"/>
                  </a:cubicBezTo>
                  <a:cubicBezTo>
                    <a:pt x="11" y="39"/>
                    <a:pt x="11" y="39"/>
                    <a:pt x="11" y="39"/>
                  </a:cubicBezTo>
                  <a:cubicBezTo>
                    <a:pt x="17" y="30"/>
                    <a:pt x="17" y="30"/>
                    <a:pt x="17" y="30"/>
                  </a:cubicBezTo>
                  <a:cubicBezTo>
                    <a:pt x="43" y="16"/>
                    <a:pt x="73" y="6"/>
                    <a:pt x="104" y="3"/>
                  </a:cubicBezTo>
                  <a:cubicBezTo>
                    <a:pt x="131" y="0"/>
                    <a:pt x="159" y="2"/>
                    <a:pt x="185" y="10"/>
                  </a:cubicBezTo>
                  <a:cubicBezTo>
                    <a:pt x="212" y="2"/>
                    <a:pt x="240" y="0"/>
                    <a:pt x="267" y="3"/>
                  </a:cubicBezTo>
                  <a:cubicBezTo>
                    <a:pt x="298" y="6"/>
                    <a:pt x="328" y="16"/>
                    <a:pt x="353" y="30"/>
                  </a:cubicBezTo>
                  <a:cubicBezTo>
                    <a:pt x="359" y="39"/>
                    <a:pt x="359" y="39"/>
                    <a:pt x="359" y="39"/>
                  </a:cubicBezTo>
                  <a:cubicBezTo>
                    <a:pt x="359" y="52"/>
                    <a:pt x="359" y="65"/>
                    <a:pt x="359" y="78"/>
                  </a:cubicBezTo>
                  <a:cubicBezTo>
                    <a:pt x="370" y="78"/>
                    <a:pt x="370" y="78"/>
                    <a:pt x="370" y="78"/>
                  </a:cubicBezTo>
                  <a:cubicBezTo>
                    <a:pt x="370" y="291"/>
                    <a:pt x="370" y="291"/>
                    <a:pt x="370" y="291"/>
                  </a:cubicBezTo>
                  <a:cubicBezTo>
                    <a:pt x="367" y="291"/>
                    <a:pt x="367" y="291"/>
                    <a:pt x="367" y="291"/>
                  </a:cubicBezTo>
                  <a:cubicBezTo>
                    <a:pt x="356" y="291"/>
                    <a:pt x="356" y="291"/>
                    <a:pt x="356" y="291"/>
                  </a:cubicBezTo>
                  <a:cubicBezTo>
                    <a:pt x="210" y="291"/>
                    <a:pt x="210" y="291"/>
                    <a:pt x="210" y="291"/>
                  </a:cubicBezTo>
                  <a:close/>
                  <a:moveTo>
                    <a:pt x="356" y="214"/>
                  </a:moveTo>
                  <a:cubicBezTo>
                    <a:pt x="311" y="263"/>
                    <a:pt x="311" y="263"/>
                    <a:pt x="311" y="263"/>
                  </a:cubicBezTo>
                  <a:cubicBezTo>
                    <a:pt x="356" y="263"/>
                    <a:pt x="356" y="263"/>
                    <a:pt x="356" y="263"/>
                  </a:cubicBezTo>
                  <a:cubicBezTo>
                    <a:pt x="356" y="214"/>
                    <a:pt x="356" y="214"/>
                    <a:pt x="356" y="214"/>
                  </a:cubicBezTo>
                  <a:close/>
                  <a:moveTo>
                    <a:pt x="281" y="263"/>
                  </a:moveTo>
                  <a:cubicBezTo>
                    <a:pt x="276" y="262"/>
                    <a:pt x="270" y="261"/>
                    <a:pt x="265" y="261"/>
                  </a:cubicBezTo>
                  <a:cubicBezTo>
                    <a:pt x="245" y="258"/>
                    <a:pt x="225" y="257"/>
                    <a:pt x="207" y="263"/>
                  </a:cubicBezTo>
                  <a:cubicBezTo>
                    <a:pt x="281" y="263"/>
                    <a:pt x="281" y="263"/>
                    <a:pt x="281" y="263"/>
                  </a:cubicBezTo>
                  <a:close/>
                  <a:moveTo>
                    <a:pt x="164" y="263"/>
                  </a:moveTo>
                  <a:cubicBezTo>
                    <a:pt x="145" y="257"/>
                    <a:pt x="126" y="258"/>
                    <a:pt x="106" y="261"/>
                  </a:cubicBezTo>
                  <a:cubicBezTo>
                    <a:pt x="100" y="261"/>
                    <a:pt x="95" y="262"/>
                    <a:pt x="89" y="263"/>
                  </a:cubicBezTo>
                  <a:cubicBezTo>
                    <a:pt x="164" y="263"/>
                    <a:pt x="164" y="263"/>
                    <a:pt x="164" y="263"/>
                  </a:cubicBezTo>
                  <a:close/>
                  <a:moveTo>
                    <a:pt x="223" y="156"/>
                  </a:moveTo>
                  <a:cubicBezTo>
                    <a:pt x="238" y="152"/>
                    <a:pt x="253" y="151"/>
                    <a:pt x="268" y="153"/>
                  </a:cubicBezTo>
                  <a:cubicBezTo>
                    <a:pt x="283" y="155"/>
                    <a:pt x="298" y="160"/>
                    <a:pt x="313" y="167"/>
                  </a:cubicBezTo>
                  <a:cubicBezTo>
                    <a:pt x="317" y="169"/>
                    <a:pt x="320" y="168"/>
                    <a:pt x="321" y="165"/>
                  </a:cubicBezTo>
                  <a:cubicBezTo>
                    <a:pt x="323" y="161"/>
                    <a:pt x="321" y="158"/>
                    <a:pt x="318" y="156"/>
                  </a:cubicBezTo>
                  <a:cubicBezTo>
                    <a:pt x="301" y="148"/>
                    <a:pt x="285" y="143"/>
                    <a:pt x="268" y="140"/>
                  </a:cubicBezTo>
                  <a:cubicBezTo>
                    <a:pt x="251" y="138"/>
                    <a:pt x="235" y="139"/>
                    <a:pt x="218" y="143"/>
                  </a:cubicBezTo>
                  <a:cubicBezTo>
                    <a:pt x="215" y="144"/>
                    <a:pt x="213" y="148"/>
                    <a:pt x="214" y="151"/>
                  </a:cubicBezTo>
                  <a:cubicBezTo>
                    <a:pt x="216" y="154"/>
                    <a:pt x="219" y="157"/>
                    <a:pt x="223" y="156"/>
                  </a:cubicBezTo>
                  <a:close/>
                  <a:moveTo>
                    <a:pt x="223" y="125"/>
                  </a:moveTo>
                  <a:cubicBezTo>
                    <a:pt x="238" y="121"/>
                    <a:pt x="253" y="120"/>
                    <a:pt x="268" y="122"/>
                  </a:cubicBezTo>
                  <a:cubicBezTo>
                    <a:pt x="283" y="124"/>
                    <a:pt x="298" y="129"/>
                    <a:pt x="313" y="136"/>
                  </a:cubicBezTo>
                  <a:cubicBezTo>
                    <a:pt x="317" y="138"/>
                    <a:pt x="320" y="137"/>
                    <a:pt x="321" y="133"/>
                  </a:cubicBezTo>
                  <a:cubicBezTo>
                    <a:pt x="323" y="130"/>
                    <a:pt x="321" y="126"/>
                    <a:pt x="318" y="125"/>
                  </a:cubicBezTo>
                  <a:cubicBezTo>
                    <a:pt x="301" y="117"/>
                    <a:pt x="285" y="111"/>
                    <a:pt x="268" y="109"/>
                  </a:cubicBezTo>
                  <a:cubicBezTo>
                    <a:pt x="251" y="107"/>
                    <a:pt x="235" y="108"/>
                    <a:pt x="218" y="112"/>
                  </a:cubicBezTo>
                  <a:cubicBezTo>
                    <a:pt x="215" y="113"/>
                    <a:pt x="213" y="116"/>
                    <a:pt x="214" y="120"/>
                  </a:cubicBezTo>
                  <a:cubicBezTo>
                    <a:pt x="216" y="123"/>
                    <a:pt x="219" y="125"/>
                    <a:pt x="223" y="125"/>
                  </a:cubicBezTo>
                  <a:close/>
                  <a:moveTo>
                    <a:pt x="223" y="94"/>
                  </a:moveTo>
                  <a:cubicBezTo>
                    <a:pt x="238" y="90"/>
                    <a:pt x="253" y="89"/>
                    <a:pt x="268" y="91"/>
                  </a:cubicBezTo>
                  <a:cubicBezTo>
                    <a:pt x="283" y="93"/>
                    <a:pt x="298" y="98"/>
                    <a:pt x="313" y="106"/>
                  </a:cubicBezTo>
                  <a:cubicBezTo>
                    <a:pt x="317" y="107"/>
                    <a:pt x="320" y="106"/>
                    <a:pt x="321" y="103"/>
                  </a:cubicBezTo>
                  <a:cubicBezTo>
                    <a:pt x="323" y="100"/>
                    <a:pt x="321" y="96"/>
                    <a:pt x="318" y="94"/>
                  </a:cubicBezTo>
                  <a:cubicBezTo>
                    <a:pt x="301" y="86"/>
                    <a:pt x="285" y="81"/>
                    <a:pt x="268" y="79"/>
                  </a:cubicBezTo>
                  <a:cubicBezTo>
                    <a:pt x="251" y="76"/>
                    <a:pt x="235" y="77"/>
                    <a:pt x="218" y="81"/>
                  </a:cubicBezTo>
                  <a:cubicBezTo>
                    <a:pt x="215" y="82"/>
                    <a:pt x="213" y="86"/>
                    <a:pt x="214" y="89"/>
                  </a:cubicBezTo>
                  <a:cubicBezTo>
                    <a:pt x="216" y="93"/>
                    <a:pt x="219" y="95"/>
                    <a:pt x="223" y="94"/>
                  </a:cubicBezTo>
                  <a:close/>
                  <a:moveTo>
                    <a:pt x="223" y="62"/>
                  </a:moveTo>
                  <a:cubicBezTo>
                    <a:pt x="238" y="58"/>
                    <a:pt x="253" y="58"/>
                    <a:pt x="268" y="60"/>
                  </a:cubicBezTo>
                  <a:cubicBezTo>
                    <a:pt x="283" y="62"/>
                    <a:pt x="298" y="66"/>
                    <a:pt x="313" y="74"/>
                  </a:cubicBezTo>
                  <a:cubicBezTo>
                    <a:pt x="317" y="75"/>
                    <a:pt x="320" y="74"/>
                    <a:pt x="321" y="71"/>
                  </a:cubicBezTo>
                  <a:cubicBezTo>
                    <a:pt x="323" y="68"/>
                    <a:pt x="321" y="64"/>
                    <a:pt x="318" y="62"/>
                  </a:cubicBezTo>
                  <a:cubicBezTo>
                    <a:pt x="301" y="54"/>
                    <a:pt x="285" y="49"/>
                    <a:pt x="268" y="47"/>
                  </a:cubicBezTo>
                  <a:cubicBezTo>
                    <a:pt x="251" y="45"/>
                    <a:pt x="235" y="45"/>
                    <a:pt x="218" y="50"/>
                  </a:cubicBezTo>
                  <a:cubicBezTo>
                    <a:pt x="215" y="50"/>
                    <a:pt x="213" y="54"/>
                    <a:pt x="214" y="57"/>
                  </a:cubicBezTo>
                  <a:cubicBezTo>
                    <a:pt x="216" y="61"/>
                    <a:pt x="219" y="63"/>
                    <a:pt x="223" y="62"/>
                  </a:cubicBezTo>
                  <a:close/>
                  <a:moveTo>
                    <a:pt x="106" y="25"/>
                  </a:moveTo>
                  <a:cubicBezTo>
                    <a:pt x="129" y="22"/>
                    <a:pt x="152" y="24"/>
                    <a:pt x="174" y="30"/>
                  </a:cubicBezTo>
                  <a:cubicBezTo>
                    <a:pt x="174" y="243"/>
                    <a:pt x="174" y="243"/>
                    <a:pt x="174" y="243"/>
                  </a:cubicBezTo>
                  <a:cubicBezTo>
                    <a:pt x="154" y="236"/>
                    <a:pt x="129" y="236"/>
                    <a:pt x="104" y="239"/>
                  </a:cubicBezTo>
                  <a:cubicBezTo>
                    <a:pt x="79" y="241"/>
                    <a:pt x="53" y="247"/>
                    <a:pt x="33" y="252"/>
                  </a:cubicBezTo>
                  <a:cubicBezTo>
                    <a:pt x="33" y="46"/>
                    <a:pt x="33" y="46"/>
                    <a:pt x="33" y="46"/>
                  </a:cubicBezTo>
                  <a:cubicBezTo>
                    <a:pt x="55" y="35"/>
                    <a:pt x="80" y="27"/>
                    <a:pt x="106" y="25"/>
                  </a:cubicBezTo>
                  <a:close/>
                  <a:moveTo>
                    <a:pt x="294" y="242"/>
                  </a:moveTo>
                  <a:cubicBezTo>
                    <a:pt x="288" y="206"/>
                    <a:pt x="288" y="206"/>
                    <a:pt x="288" y="206"/>
                  </a:cubicBezTo>
                  <a:cubicBezTo>
                    <a:pt x="285" y="192"/>
                    <a:pt x="285" y="192"/>
                    <a:pt x="285" y="192"/>
                  </a:cubicBezTo>
                  <a:cubicBezTo>
                    <a:pt x="299" y="193"/>
                    <a:pt x="299" y="193"/>
                    <a:pt x="299" y="193"/>
                  </a:cubicBezTo>
                  <a:cubicBezTo>
                    <a:pt x="337" y="195"/>
                    <a:pt x="337" y="195"/>
                    <a:pt x="337" y="195"/>
                  </a:cubicBezTo>
                  <a:cubicBezTo>
                    <a:pt x="337" y="46"/>
                    <a:pt x="337" y="46"/>
                    <a:pt x="337" y="46"/>
                  </a:cubicBezTo>
                  <a:cubicBezTo>
                    <a:pt x="315" y="35"/>
                    <a:pt x="290" y="27"/>
                    <a:pt x="265" y="25"/>
                  </a:cubicBezTo>
                  <a:cubicBezTo>
                    <a:pt x="242" y="22"/>
                    <a:pt x="219" y="24"/>
                    <a:pt x="196" y="30"/>
                  </a:cubicBezTo>
                  <a:cubicBezTo>
                    <a:pt x="196" y="243"/>
                    <a:pt x="196" y="243"/>
                    <a:pt x="196" y="243"/>
                  </a:cubicBezTo>
                  <a:cubicBezTo>
                    <a:pt x="217" y="236"/>
                    <a:pt x="242" y="236"/>
                    <a:pt x="267" y="239"/>
                  </a:cubicBezTo>
                  <a:cubicBezTo>
                    <a:pt x="276" y="240"/>
                    <a:pt x="285" y="241"/>
                    <a:pt x="294" y="242"/>
                  </a:cubicBezTo>
                  <a:close/>
                  <a:moveTo>
                    <a:pt x="332" y="217"/>
                  </a:moveTo>
                  <a:cubicBezTo>
                    <a:pt x="312" y="216"/>
                    <a:pt x="312" y="216"/>
                    <a:pt x="312" y="216"/>
                  </a:cubicBezTo>
                  <a:cubicBezTo>
                    <a:pt x="315" y="236"/>
                    <a:pt x="315" y="236"/>
                    <a:pt x="315" y="236"/>
                  </a:cubicBezTo>
                  <a:cubicBezTo>
                    <a:pt x="332" y="217"/>
                    <a:pt x="332" y="217"/>
                    <a:pt x="332" y="217"/>
                  </a:cubicBezTo>
                  <a:close/>
                  <a:moveTo>
                    <a:pt x="148" y="154"/>
                  </a:moveTo>
                  <a:cubicBezTo>
                    <a:pt x="151" y="155"/>
                    <a:pt x="155" y="153"/>
                    <a:pt x="156" y="149"/>
                  </a:cubicBezTo>
                  <a:cubicBezTo>
                    <a:pt x="157" y="146"/>
                    <a:pt x="155" y="142"/>
                    <a:pt x="152" y="141"/>
                  </a:cubicBezTo>
                  <a:cubicBezTo>
                    <a:pt x="136" y="138"/>
                    <a:pt x="119" y="137"/>
                    <a:pt x="102" y="140"/>
                  </a:cubicBezTo>
                  <a:cubicBezTo>
                    <a:pt x="86" y="143"/>
                    <a:pt x="69" y="148"/>
                    <a:pt x="53" y="157"/>
                  </a:cubicBezTo>
                  <a:cubicBezTo>
                    <a:pt x="49" y="159"/>
                    <a:pt x="48" y="162"/>
                    <a:pt x="49" y="166"/>
                  </a:cubicBezTo>
                  <a:cubicBezTo>
                    <a:pt x="50" y="169"/>
                    <a:pt x="54" y="170"/>
                    <a:pt x="57" y="168"/>
                  </a:cubicBezTo>
                  <a:cubicBezTo>
                    <a:pt x="72" y="160"/>
                    <a:pt x="87" y="155"/>
                    <a:pt x="102" y="153"/>
                  </a:cubicBezTo>
                  <a:cubicBezTo>
                    <a:pt x="117" y="150"/>
                    <a:pt x="132" y="151"/>
                    <a:pt x="148" y="154"/>
                  </a:cubicBezTo>
                  <a:close/>
                  <a:moveTo>
                    <a:pt x="148" y="123"/>
                  </a:moveTo>
                  <a:cubicBezTo>
                    <a:pt x="151" y="124"/>
                    <a:pt x="155" y="121"/>
                    <a:pt x="156" y="118"/>
                  </a:cubicBezTo>
                  <a:cubicBezTo>
                    <a:pt x="157" y="115"/>
                    <a:pt x="155" y="111"/>
                    <a:pt x="152" y="110"/>
                  </a:cubicBezTo>
                  <a:cubicBezTo>
                    <a:pt x="136" y="107"/>
                    <a:pt x="119" y="106"/>
                    <a:pt x="102" y="109"/>
                  </a:cubicBezTo>
                  <a:cubicBezTo>
                    <a:pt x="86" y="111"/>
                    <a:pt x="69" y="117"/>
                    <a:pt x="53" y="126"/>
                  </a:cubicBezTo>
                  <a:cubicBezTo>
                    <a:pt x="49" y="127"/>
                    <a:pt x="48" y="131"/>
                    <a:pt x="49" y="134"/>
                  </a:cubicBezTo>
                  <a:cubicBezTo>
                    <a:pt x="50" y="138"/>
                    <a:pt x="54" y="139"/>
                    <a:pt x="57" y="137"/>
                  </a:cubicBezTo>
                  <a:cubicBezTo>
                    <a:pt x="72" y="129"/>
                    <a:pt x="87" y="124"/>
                    <a:pt x="102" y="122"/>
                  </a:cubicBezTo>
                  <a:cubicBezTo>
                    <a:pt x="117" y="119"/>
                    <a:pt x="132" y="120"/>
                    <a:pt x="148" y="123"/>
                  </a:cubicBezTo>
                  <a:close/>
                  <a:moveTo>
                    <a:pt x="148" y="92"/>
                  </a:moveTo>
                  <a:cubicBezTo>
                    <a:pt x="132" y="89"/>
                    <a:pt x="117" y="89"/>
                    <a:pt x="102" y="91"/>
                  </a:cubicBezTo>
                  <a:cubicBezTo>
                    <a:pt x="87" y="93"/>
                    <a:pt x="72" y="99"/>
                    <a:pt x="57" y="106"/>
                  </a:cubicBezTo>
                  <a:cubicBezTo>
                    <a:pt x="54" y="108"/>
                    <a:pt x="50" y="107"/>
                    <a:pt x="49" y="104"/>
                  </a:cubicBezTo>
                  <a:cubicBezTo>
                    <a:pt x="48" y="101"/>
                    <a:pt x="49" y="97"/>
                    <a:pt x="53" y="95"/>
                  </a:cubicBezTo>
                  <a:cubicBezTo>
                    <a:pt x="69" y="87"/>
                    <a:pt x="86" y="81"/>
                    <a:pt x="102" y="78"/>
                  </a:cubicBezTo>
                  <a:cubicBezTo>
                    <a:pt x="119" y="76"/>
                    <a:pt x="136" y="76"/>
                    <a:pt x="152" y="80"/>
                  </a:cubicBezTo>
                  <a:cubicBezTo>
                    <a:pt x="155" y="80"/>
                    <a:pt x="157" y="84"/>
                    <a:pt x="156" y="87"/>
                  </a:cubicBezTo>
                  <a:cubicBezTo>
                    <a:pt x="155" y="91"/>
                    <a:pt x="151" y="93"/>
                    <a:pt x="148" y="92"/>
                  </a:cubicBez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29" name="组合 28"/>
          <p:cNvGrpSpPr/>
          <p:nvPr/>
        </p:nvGrpSpPr>
        <p:grpSpPr>
          <a:xfrm>
            <a:off x="5064203" y="2493528"/>
            <a:ext cx="615627" cy="615707"/>
            <a:chOff x="5148064" y="2688592"/>
            <a:chExt cx="628312" cy="628312"/>
          </a:xfrm>
        </p:grpSpPr>
        <p:sp>
          <p:nvSpPr>
            <p:cNvPr id="30" name="矩形 29"/>
            <p:cNvSpPr/>
            <p:nvPr/>
          </p:nvSpPr>
          <p:spPr>
            <a:xfrm>
              <a:off x="5148064" y="2688592"/>
              <a:ext cx="628312" cy="62831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31" name="Freeform 16"/>
            <p:cNvSpPr>
              <a:spLocks noEditPoints="1"/>
            </p:cNvSpPr>
            <p:nvPr/>
          </p:nvSpPr>
          <p:spPr bwMode="auto">
            <a:xfrm>
              <a:off x="5225365" y="2752476"/>
              <a:ext cx="473711" cy="500545"/>
            </a:xfrm>
            <a:custGeom>
              <a:avLst/>
              <a:gdLst>
                <a:gd name="T0" fmla="*/ 255 w 366"/>
                <a:gd name="T1" fmla="*/ 65 h 387"/>
                <a:gd name="T2" fmla="*/ 257 w 366"/>
                <a:gd name="T3" fmla="*/ 100 h 387"/>
                <a:gd name="T4" fmla="*/ 243 w 366"/>
                <a:gd name="T5" fmla="*/ 88 h 387"/>
                <a:gd name="T6" fmla="*/ 120 w 366"/>
                <a:gd name="T7" fmla="*/ 88 h 387"/>
                <a:gd name="T8" fmla="*/ 107 w 366"/>
                <a:gd name="T9" fmla="*/ 100 h 387"/>
                <a:gd name="T10" fmla="*/ 109 w 366"/>
                <a:gd name="T11" fmla="*/ 65 h 387"/>
                <a:gd name="T12" fmla="*/ 348 w 366"/>
                <a:gd name="T13" fmla="*/ 242 h 387"/>
                <a:gd name="T14" fmla="*/ 331 w 366"/>
                <a:gd name="T15" fmla="*/ 214 h 387"/>
                <a:gd name="T16" fmla="*/ 305 w 366"/>
                <a:gd name="T17" fmla="*/ 245 h 387"/>
                <a:gd name="T18" fmla="*/ 298 w 366"/>
                <a:gd name="T19" fmla="*/ 261 h 387"/>
                <a:gd name="T20" fmla="*/ 293 w 366"/>
                <a:gd name="T21" fmla="*/ 278 h 387"/>
                <a:gd name="T22" fmla="*/ 290 w 366"/>
                <a:gd name="T23" fmla="*/ 290 h 387"/>
                <a:gd name="T24" fmla="*/ 310 w 366"/>
                <a:gd name="T25" fmla="*/ 234 h 387"/>
                <a:gd name="T26" fmla="*/ 34 w 366"/>
                <a:gd name="T27" fmla="*/ 232 h 387"/>
                <a:gd name="T28" fmla="*/ 55 w 366"/>
                <a:gd name="T29" fmla="*/ 234 h 387"/>
                <a:gd name="T30" fmla="*/ 62 w 366"/>
                <a:gd name="T31" fmla="*/ 249 h 387"/>
                <a:gd name="T32" fmla="*/ 68 w 366"/>
                <a:gd name="T33" fmla="*/ 265 h 387"/>
                <a:gd name="T34" fmla="*/ 73 w 366"/>
                <a:gd name="T35" fmla="*/ 280 h 387"/>
                <a:gd name="T36" fmla="*/ 0 w 366"/>
                <a:gd name="T37" fmla="*/ 264 h 387"/>
                <a:gd name="T38" fmla="*/ 64 w 366"/>
                <a:gd name="T39" fmla="*/ 146 h 387"/>
                <a:gd name="T40" fmla="*/ 96 w 366"/>
                <a:gd name="T41" fmla="*/ 150 h 387"/>
                <a:gd name="T42" fmla="*/ 89 w 366"/>
                <a:gd name="T43" fmla="*/ 130 h 387"/>
                <a:gd name="T44" fmla="*/ 98 w 366"/>
                <a:gd name="T45" fmla="*/ 126 h 387"/>
                <a:gd name="T46" fmla="*/ 182 w 366"/>
                <a:gd name="T47" fmla="*/ 196 h 387"/>
                <a:gd name="T48" fmla="*/ 266 w 366"/>
                <a:gd name="T49" fmla="*/ 125 h 387"/>
                <a:gd name="T50" fmla="*/ 276 w 366"/>
                <a:gd name="T51" fmla="*/ 130 h 387"/>
                <a:gd name="T52" fmla="*/ 269 w 366"/>
                <a:gd name="T53" fmla="*/ 150 h 387"/>
                <a:gd name="T54" fmla="*/ 301 w 366"/>
                <a:gd name="T55" fmla="*/ 146 h 387"/>
                <a:gd name="T56" fmla="*/ 318 w 366"/>
                <a:gd name="T57" fmla="*/ 220 h 387"/>
                <a:gd name="T58" fmla="*/ 301 w 366"/>
                <a:gd name="T59" fmla="*/ 226 h 387"/>
                <a:gd name="T60" fmla="*/ 212 w 366"/>
                <a:gd name="T61" fmla="*/ 360 h 387"/>
                <a:gd name="T62" fmla="*/ 310 w 366"/>
                <a:gd name="T63" fmla="*/ 316 h 387"/>
                <a:gd name="T64" fmla="*/ 207 w 366"/>
                <a:gd name="T65" fmla="*/ 380 h 387"/>
                <a:gd name="T66" fmla="*/ 195 w 366"/>
                <a:gd name="T67" fmla="*/ 385 h 387"/>
                <a:gd name="T68" fmla="*/ 48 w 366"/>
                <a:gd name="T69" fmla="*/ 334 h 387"/>
                <a:gd name="T70" fmla="*/ 65 w 366"/>
                <a:gd name="T71" fmla="*/ 311 h 387"/>
                <a:gd name="T72" fmla="*/ 154 w 366"/>
                <a:gd name="T73" fmla="*/ 207 h 387"/>
                <a:gd name="T74" fmla="*/ 61 w 366"/>
                <a:gd name="T75" fmla="*/ 218 h 387"/>
                <a:gd name="T76" fmla="*/ 48 w 366"/>
                <a:gd name="T77" fmla="*/ 144 h 387"/>
                <a:gd name="T78" fmla="*/ 292 w 366"/>
                <a:gd name="T79" fmla="*/ 194 h 387"/>
                <a:gd name="T80" fmla="*/ 223 w 366"/>
                <a:gd name="T81" fmla="*/ 221 h 387"/>
                <a:gd name="T82" fmla="*/ 182 w 366"/>
                <a:gd name="T83" fmla="*/ 370 h 387"/>
                <a:gd name="T84" fmla="*/ 183 w 366"/>
                <a:gd name="T85" fmla="*/ 214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6" h="387">
                  <a:moveTo>
                    <a:pt x="182" y="0"/>
                  </a:moveTo>
                  <a:cubicBezTo>
                    <a:pt x="203" y="0"/>
                    <a:pt x="222" y="10"/>
                    <a:pt x="235" y="26"/>
                  </a:cubicBezTo>
                  <a:cubicBezTo>
                    <a:pt x="244" y="37"/>
                    <a:pt x="251" y="50"/>
                    <a:pt x="255" y="65"/>
                  </a:cubicBezTo>
                  <a:cubicBezTo>
                    <a:pt x="260" y="64"/>
                    <a:pt x="267" y="63"/>
                    <a:pt x="269" y="68"/>
                  </a:cubicBezTo>
                  <a:cubicBezTo>
                    <a:pt x="273" y="77"/>
                    <a:pt x="271" y="97"/>
                    <a:pt x="265" y="99"/>
                  </a:cubicBezTo>
                  <a:cubicBezTo>
                    <a:pt x="263" y="100"/>
                    <a:pt x="260" y="100"/>
                    <a:pt x="257" y="100"/>
                  </a:cubicBezTo>
                  <a:cubicBezTo>
                    <a:pt x="256" y="105"/>
                    <a:pt x="255" y="110"/>
                    <a:pt x="254" y="115"/>
                  </a:cubicBezTo>
                  <a:cubicBezTo>
                    <a:pt x="248" y="116"/>
                    <a:pt x="243" y="117"/>
                    <a:pt x="238" y="118"/>
                  </a:cubicBezTo>
                  <a:cubicBezTo>
                    <a:pt x="241" y="109"/>
                    <a:pt x="243" y="99"/>
                    <a:pt x="243" y="88"/>
                  </a:cubicBezTo>
                  <a:cubicBezTo>
                    <a:pt x="243" y="75"/>
                    <a:pt x="240" y="63"/>
                    <a:pt x="235" y="52"/>
                  </a:cubicBezTo>
                  <a:cubicBezTo>
                    <a:pt x="194" y="85"/>
                    <a:pt x="140" y="61"/>
                    <a:pt x="127" y="55"/>
                  </a:cubicBezTo>
                  <a:cubicBezTo>
                    <a:pt x="122" y="65"/>
                    <a:pt x="120" y="76"/>
                    <a:pt x="120" y="88"/>
                  </a:cubicBezTo>
                  <a:cubicBezTo>
                    <a:pt x="120" y="99"/>
                    <a:pt x="122" y="109"/>
                    <a:pt x="125" y="118"/>
                  </a:cubicBezTo>
                  <a:cubicBezTo>
                    <a:pt x="120" y="117"/>
                    <a:pt x="115" y="116"/>
                    <a:pt x="109" y="115"/>
                  </a:cubicBezTo>
                  <a:cubicBezTo>
                    <a:pt x="108" y="110"/>
                    <a:pt x="107" y="105"/>
                    <a:pt x="107" y="100"/>
                  </a:cubicBezTo>
                  <a:cubicBezTo>
                    <a:pt x="103" y="100"/>
                    <a:pt x="100" y="100"/>
                    <a:pt x="98" y="99"/>
                  </a:cubicBezTo>
                  <a:cubicBezTo>
                    <a:pt x="92" y="97"/>
                    <a:pt x="91" y="77"/>
                    <a:pt x="94" y="68"/>
                  </a:cubicBezTo>
                  <a:cubicBezTo>
                    <a:pt x="96" y="63"/>
                    <a:pt x="103" y="64"/>
                    <a:pt x="109" y="65"/>
                  </a:cubicBezTo>
                  <a:cubicBezTo>
                    <a:pt x="112" y="50"/>
                    <a:pt x="119" y="37"/>
                    <a:pt x="128" y="26"/>
                  </a:cubicBezTo>
                  <a:cubicBezTo>
                    <a:pt x="141" y="10"/>
                    <a:pt x="160" y="0"/>
                    <a:pt x="182" y="0"/>
                  </a:cubicBezTo>
                  <a:close/>
                  <a:moveTo>
                    <a:pt x="348" y="242"/>
                  </a:moveTo>
                  <a:cubicBezTo>
                    <a:pt x="336" y="237"/>
                    <a:pt x="336" y="237"/>
                    <a:pt x="336" y="237"/>
                  </a:cubicBezTo>
                  <a:cubicBezTo>
                    <a:pt x="331" y="232"/>
                    <a:pt x="331" y="232"/>
                    <a:pt x="331" y="232"/>
                  </a:cubicBezTo>
                  <a:cubicBezTo>
                    <a:pt x="331" y="214"/>
                    <a:pt x="331" y="214"/>
                    <a:pt x="331" y="214"/>
                  </a:cubicBezTo>
                  <a:cubicBezTo>
                    <a:pt x="341" y="219"/>
                    <a:pt x="345" y="229"/>
                    <a:pt x="348" y="242"/>
                  </a:cubicBezTo>
                  <a:close/>
                  <a:moveTo>
                    <a:pt x="310" y="234"/>
                  </a:moveTo>
                  <a:cubicBezTo>
                    <a:pt x="308" y="238"/>
                    <a:pt x="306" y="241"/>
                    <a:pt x="305" y="245"/>
                  </a:cubicBezTo>
                  <a:cubicBezTo>
                    <a:pt x="325" y="258"/>
                    <a:pt x="325" y="258"/>
                    <a:pt x="325" y="258"/>
                  </a:cubicBezTo>
                  <a:cubicBezTo>
                    <a:pt x="303" y="249"/>
                    <a:pt x="303" y="249"/>
                    <a:pt x="303" y="249"/>
                  </a:cubicBezTo>
                  <a:cubicBezTo>
                    <a:pt x="301" y="253"/>
                    <a:pt x="300" y="257"/>
                    <a:pt x="298" y="261"/>
                  </a:cubicBezTo>
                  <a:cubicBezTo>
                    <a:pt x="318" y="273"/>
                    <a:pt x="318" y="273"/>
                    <a:pt x="318" y="273"/>
                  </a:cubicBezTo>
                  <a:cubicBezTo>
                    <a:pt x="297" y="265"/>
                    <a:pt x="297" y="265"/>
                    <a:pt x="297" y="265"/>
                  </a:cubicBezTo>
                  <a:cubicBezTo>
                    <a:pt x="296" y="269"/>
                    <a:pt x="294" y="273"/>
                    <a:pt x="293" y="278"/>
                  </a:cubicBezTo>
                  <a:cubicBezTo>
                    <a:pt x="311" y="287"/>
                    <a:pt x="311" y="287"/>
                    <a:pt x="311" y="287"/>
                  </a:cubicBezTo>
                  <a:cubicBezTo>
                    <a:pt x="292" y="280"/>
                    <a:pt x="292" y="280"/>
                    <a:pt x="292" y="280"/>
                  </a:cubicBezTo>
                  <a:cubicBezTo>
                    <a:pt x="292" y="283"/>
                    <a:pt x="291" y="287"/>
                    <a:pt x="290" y="290"/>
                  </a:cubicBezTo>
                  <a:cubicBezTo>
                    <a:pt x="294" y="293"/>
                    <a:pt x="323" y="311"/>
                    <a:pt x="337" y="306"/>
                  </a:cubicBezTo>
                  <a:cubicBezTo>
                    <a:pt x="350" y="301"/>
                    <a:pt x="364" y="281"/>
                    <a:pt x="365" y="264"/>
                  </a:cubicBezTo>
                  <a:cubicBezTo>
                    <a:pt x="366" y="246"/>
                    <a:pt x="320" y="235"/>
                    <a:pt x="310" y="234"/>
                  </a:cubicBezTo>
                  <a:close/>
                  <a:moveTo>
                    <a:pt x="18" y="242"/>
                  </a:moveTo>
                  <a:cubicBezTo>
                    <a:pt x="29" y="237"/>
                    <a:pt x="29" y="237"/>
                    <a:pt x="29" y="237"/>
                  </a:cubicBezTo>
                  <a:cubicBezTo>
                    <a:pt x="34" y="232"/>
                    <a:pt x="34" y="232"/>
                    <a:pt x="34" y="232"/>
                  </a:cubicBezTo>
                  <a:cubicBezTo>
                    <a:pt x="35" y="214"/>
                    <a:pt x="35" y="214"/>
                    <a:pt x="35" y="214"/>
                  </a:cubicBezTo>
                  <a:cubicBezTo>
                    <a:pt x="24" y="219"/>
                    <a:pt x="20" y="229"/>
                    <a:pt x="18" y="242"/>
                  </a:cubicBezTo>
                  <a:close/>
                  <a:moveTo>
                    <a:pt x="55" y="234"/>
                  </a:moveTo>
                  <a:cubicBezTo>
                    <a:pt x="57" y="238"/>
                    <a:pt x="59" y="241"/>
                    <a:pt x="60" y="245"/>
                  </a:cubicBezTo>
                  <a:cubicBezTo>
                    <a:pt x="40" y="258"/>
                    <a:pt x="40" y="258"/>
                    <a:pt x="40" y="258"/>
                  </a:cubicBezTo>
                  <a:cubicBezTo>
                    <a:pt x="62" y="249"/>
                    <a:pt x="62" y="249"/>
                    <a:pt x="62" y="249"/>
                  </a:cubicBezTo>
                  <a:cubicBezTo>
                    <a:pt x="64" y="253"/>
                    <a:pt x="65" y="257"/>
                    <a:pt x="67" y="261"/>
                  </a:cubicBezTo>
                  <a:cubicBezTo>
                    <a:pt x="47" y="273"/>
                    <a:pt x="47" y="273"/>
                    <a:pt x="47" y="273"/>
                  </a:cubicBezTo>
                  <a:cubicBezTo>
                    <a:pt x="68" y="265"/>
                    <a:pt x="68" y="265"/>
                    <a:pt x="68" y="265"/>
                  </a:cubicBezTo>
                  <a:cubicBezTo>
                    <a:pt x="70" y="269"/>
                    <a:pt x="71" y="273"/>
                    <a:pt x="72" y="278"/>
                  </a:cubicBezTo>
                  <a:cubicBezTo>
                    <a:pt x="55" y="287"/>
                    <a:pt x="55" y="287"/>
                    <a:pt x="55" y="287"/>
                  </a:cubicBezTo>
                  <a:cubicBezTo>
                    <a:pt x="73" y="280"/>
                    <a:pt x="73" y="280"/>
                    <a:pt x="73" y="280"/>
                  </a:cubicBezTo>
                  <a:cubicBezTo>
                    <a:pt x="74" y="283"/>
                    <a:pt x="74" y="287"/>
                    <a:pt x="75" y="290"/>
                  </a:cubicBezTo>
                  <a:cubicBezTo>
                    <a:pt x="71" y="293"/>
                    <a:pt x="42" y="311"/>
                    <a:pt x="29" y="306"/>
                  </a:cubicBezTo>
                  <a:cubicBezTo>
                    <a:pt x="15" y="301"/>
                    <a:pt x="1" y="281"/>
                    <a:pt x="0" y="264"/>
                  </a:cubicBezTo>
                  <a:cubicBezTo>
                    <a:pt x="0" y="246"/>
                    <a:pt x="45" y="235"/>
                    <a:pt x="55" y="234"/>
                  </a:cubicBezTo>
                  <a:close/>
                  <a:moveTo>
                    <a:pt x="91" y="162"/>
                  </a:moveTo>
                  <a:cubicBezTo>
                    <a:pt x="64" y="146"/>
                    <a:pt x="64" y="146"/>
                    <a:pt x="64" y="146"/>
                  </a:cubicBezTo>
                  <a:cubicBezTo>
                    <a:pt x="61" y="145"/>
                    <a:pt x="59" y="141"/>
                    <a:pt x="61" y="138"/>
                  </a:cubicBezTo>
                  <a:cubicBezTo>
                    <a:pt x="63" y="135"/>
                    <a:pt x="67" y="134"/>
                    <a:pt x="70" y="135"/>
                  </a:cubicBezTo>
                  <a:cubicBezTo>
                    <a:pt x="96" y="150"/>
                    <a:pt x="96" y="150"/>
                    <a:pt x="96" y="150"/>
                  </a:cubicBezTo>
                  <a:cubicBezTo>
                    <a:pt x="82" y="140"/>
                    <a:pt x="82" y="140"/>
                    <a:pt x="82" y="140"/>
                  </a:cubicBezTo>
                  <a:cubicBezTo>
                    <a:pt x="79" y="138"/>
                    <a:pt x="78" y="134"/>
                    <a:pt x="80" y="131"/>
                  </a:cubicBezTo>
                  <a:cubicBezTo>
                    <a:pt x="82" y="128"/>
                    <a:pt x="86" y="128"/>
                    <a:pt x="89" y="130"/>
                  </a:cubicBezTo>
                  <a:cubicBezTo>
                    <a:pt x="108" y="143"/>
                    <a:pt x="108" y="143"/>
                    <a:pt x="108" y="143"/>
                  </a:cubicBezTo>
                  <a:cubicBezTo>
                    <a:pt x="99" y="134"/>
                    <a:pt x="99" y="134"/>
                    <a:pt x="99" y="134"/>
                  </a:cubicBezTo>
                  <a:cubicBezTo>
                    <a:pt x="96" y="132"/>
                    <a:pt x="96" y="128"/>
                    <a:pt x="98" y="126"/>
                  </a:cubicBezTo>
                  <a:cubicBezTo>
                    <a:pt x="101" y="123"/>
                    <a:pt x="105" y="123"/>
                    <a:pt x="107" y="125"/>
                  </a:cubicBezTo>
                  <a:cubicBezTo>
                    <a:pt x="182" y="195"/>
                    <a:pt x="182" y="195"/>
                    <a:pt x="182" y="195"/>
                  </a:cubicBezTo>
                  <a:cubicBezTo>
                    <a:pt x="182" y="195"/>
                    <a:pt x="182" y="195"/>
                    <a:pt x="182" y="196"/>
                  </a:cubicBezTo>
                  <a:cubicBezTo>
                    <a:pt x="182" y="195"/>
                    <a:pt x="183" y="195"/>
                    <a:pt x="183" y="195"/>
                  </a:cubicBezTo>
                  <a:cubicBezTo>
                    <a:pt x="257" y="125"/>
                    <a:pt x="257" y="125"/>
                    <a:pt x="257" y="125"/>
                  </a:cubicBezTo>
                  <a:cubicBezTo>
                    <a:pt x="260" y="123"/>
                    <a:pt x="264" y="123"/>
                    <a:pt x="266" y="125"/>
                  </a:cubicBezTo>
                  <a:cubicBezTo>
                    <a:pt x="268" y="128"/>
                    <a:pt x="268" y="132"/>
                    <a:pt x="266" y="134"/>
                  </a:cubicBezTo>
                  <a:cubicBezTo>
                    <a:pt x="257" y="143"/>
                    <a:pt x="257" y="143"/>
                    <a:pt x="257" y="143"/>
                  </a:cubicBezTo>
                  <a:cubicBezTo>
                    <a:pt x="276" y="130"/>
                    <a:pt x="276" y="130"/>
                    <a:pt x="276" y="130"/>
                  </a:cubicBezTo>
                  <a:cubicBezTo>
                    <a:pt x="278" y="128"/>
                    <a:pt x="282" y="128"/>
                    <a:pt x="284" y="131"/>
                  </a:cubicBezTo>
                  <a:cubicBezTo>
                    <a:pt x="286" y="134"/>
                    <a:pt x="286" y="138"/>
                    <a:pt x="283" y="140"/>
                  </a:cubicBezTo>
                  <a:cubicBezTo>
                    <a:pt x="269" y="150"/>
                    <a:pt x="269" y="150"/>
                    <a:pt x="269" y="150"/>
                  </a:cubicBezTo>
                  <a:cubicBezTo>
                    <a:pt x="295" y="135"/>
                    <a:pt x="295" y="135"/>
                    <a:pt x="295" y="135"/>
                  </a:cubicBezTo>
                  <a:cubicBezTo>
                    <a:pt x="298" y="134"/>
                    <a:pt x="302" y="135"/>
                    <a:pt x="303" y="138"/>
                  </a:cubicBezTo>
                  <a:cubicBezTo>
                    <a:pt x="305" y="141"/>
                    <a:pt x="304" y="145"/>
                    <a:pt x="301" y="146"/>
                  </a:cubicBezTo>
                  <a:cubicBezTo>
                    <a:pt x="268" y="165"/>
                    <a:pt x="268" y="165"/>
                    <a:pt x="268" y="165"/>
                  </a:cubicBezTo>
                  <a:cubicBezTo>
                    <a:pt x="318" y="144"/>
                    <a:pt x="318" y="144"/>
                    <a:pt x="318" y="144"/>
                  </a:cubicBezTo>
                  <a:cubicBezTo>
                    <a:pt x="318" y="220"/>
                    <a:pt x="318" y="220"/>
                    <a:pt x="318" y="220"/>
                  </a:cubicBezTo>
                  <a:cubicBezTo>
                    <a:pt x="317" y="220"/>
                    <a:pt x="316" y="220"/>
                    <a:pt x="315" y="220"/>
                  </a:cubicBezTo>
                  <a:cubicBezTo>
                    <a:pt x="305" y="218"/>
                    <a:pt x="305" y="218"/>
                    <a:pt x="305" y="218"/>
                  </a:cubicBezTo>
                  <a:cubicBezTo>
                    <a:pt x="301" y="226"/>
                    <a:pt x="301" y="226"/>
                    <a:pt x="301" y="226"/>
                  </a:cubicBezTo>
                  <a:cubicBezTo>
                    <a:pt x="301" y="170"/>
                    <a:pt x="301" y="170"/>
                    <a:pt x="301" y="170"/>
                  </a:cubicBezTo>
                  <a:cubicBezTo>
                    <a:pt x="212" y="207"/>
                    <a:pt x="212" y="207"/>
                    <a:pt x="212" y="207"/>
                  </a:cubicBezTo>
                  <a:cubicBezTo>
                    <a:pt x="212" y="360"/>
                    <a:pt x="212" y="360"/>
                    <a:pt x="212" y="360"/>
                  </a:cubicBezTo>
                  <a:cubicBezTo>
                    <a:pt x="301" y="322"/>
                    <a:pt x="301" y="322"/>
                    <a:pt x="301" y="322"/>
                  </a:cubicBezTo>
                  <a:cubicBezTo>
                    <a:pt x="301" y="311"/>
                    <a:pt x="301" y="311"/>
                    <a:pt x="301" y="311"/>
                  </a:cubicBezTo>
                  <a:cubicBezTo>
                    <a:pt x="304" y="313"/>
                    <a:pt x="307" y="314"/>
                    <a:pt x="310" y="316"/>
                  </a:cubicBezTo>
                  <a:cubicBezTo>
                    <a:pt x="313" y="317"/>
                    <a:pt x="315" y="318"/>
                    <a:pt x="318" y="318"/>
                  </a:cubicBezTo>
                  <a:cubicBezTo>
                    <a:pt x="318" y="334"/>
                    <a:pt x="318" y="334"/>
                    <a:pt x="318" y="334"/>
                  </a:cubicBezTo>
                  <a:cubicBezTo>
                    <a:pt x="207" y="380"/>
                    <a:pt x="207" y="380"/>
                    <a:pt x="207" y="380"/>
                  </a:cubicBezTo>
                  <a:cubicBezTo>
                    <a:pt x="205" y="382"/>
                    <a:pt x="202" y="383"/>
                    <a:pt x="200" y="384"/>
                  </a:cubicBezTo>
                  <a:cubicBezTo>
                    <a:pt x="195" y="385"/>
                    <a:pt x="195" y="385"/>
                    <a:pt x="195" y="385"/>
                  </a:cubicBezTo>
                  <a:cubicBezTo>
                    <a:pt x="195" y="385"/>
                    <a:pt x="195" y="385"/>
                    <a:pt x="195" y="385"/>
                  </a:cubicBezTo>
                  <a:cubicBezTo>
                    <a:pt x="191" y="386"/>
                    <a:pt x="187" y="387"/>
                    <a:pt x="183" y="387"/>
                  </a:cubicBezTo>
                  <a:cubicBezTo>
                    <a:pt x="174" y="387"/>
                    <a:pt x="166" y="385"/>
                    <a:pt x="159" y="380"/>
                  </a:cubicBezTo>
                  <a:cubicBezTo>
                    <a:pt x="48" y="334"/>
                    <a:pt x="48" y="334"/>
                    <a:pt x="48" y="334"/>
                  </a:cubicBezTo>
                  <a:cubicBezTo>
                    <a:pt x="48" y="318"/>
                    <a:pt x="48" y="318"/>
                    <a:pt x="48" y="318"/>
                  </a:cubicBezTo>
                  <a:cubicBezTo>
                    <a:pt x="51" y="318"/>
                    <a:pt x="53" y="317"/>
                    <a:pt x="56" y="316"/>
                  </a:cubicBezTo>
                  <a:cubicBezTo>
                    <a:pt x="59" y="314"/>
                    <a:pt x="62" y="313"/>
                    <a:pt x="65" y="311"/>
                  </a:cubicBezTo>
                  <a:cubicBezTo>
                    <a:pt x="65" y="322"/>
                    <a:pt x="65" y="322"/>
                    <a:pt x="65" y="322"/>
                  </a:cubicBezTo>
                  <a:cubicBezTo>
                    <a:pt x="154" y="360"/>
                    <a:pt x="154" y="360"/>
                    <a:pt x="154" y="360"/>
                  </a:cubicBezTo>
                  <a:cubicBezTo>
                    <a:pt x="154" y="207"/>
                    <a:pt x="154" y="207"/>
                    <a:pt x="154" y="207"/>
                  </a:cubicBezTo>
                  <a:cubicBezTo>
                    <a:pt x="65" y="170"/>
                    <a:pt x="65" y="170"/>
                    <a:pt x="65" y="170"/>
                  </a:cubicBezTo>
                  <a:cubicBezTo>
                    <a:pt x="65" y="226"/>
                    <a:pt x="65" y="226"/>
                    <a:pt x="65" y="226"/>
                  </a:cubicBezTo>
                  <a:cubicBezTo>
                    <a:pt x="61" y="218"/>
                    <a:pt x="61" y="218"/>
                    <a:pt x="61" y="218"/>
                  </a:cubicBezTo>
                  <a:cubicBezTo>
                    <a:pt x="51" y="220"/>
                    <a:pt x="51" y="220"/>
                    <a:pt x="51" y="220"/>
                  </a:cubicBezTo>
                  <a:cubicBezTo>
                    <a:pt x="50" y="220"/>
                    <a:pt x="49" y="220"/>
                    <a:pt x="48" y="220"/>
                  </a:cubicBezTo>
                  <a:cubicBezTo>
                    <a:pt x="48" y="144"/>
                    <a:pt x="48" y="144"/>
                    <a:pt x="48" y="144"/>
                  </a:cubicBezTo>
                  <a:cubicBezTo>
                    <a:pt x="91" y="162"/>
                    <a:pt x="91" y="162"/>
                    <a:pt x="91" y="162"/>
                  </a:cubicBezTo>
                  <a:close/>
                  <a:moveTo>
                    <a:pt x="223" y="221"/>
                  </a:moveTo>
                  <a:cubicBezTo>
                    <a:pt x="292" y="194"/>
                    <a:pt x="292" y="194"/>
                    <a:pt x="292" y="194"/>
                  </a:cubicBezTo>
                  <a:cubicBezTo>
                    <a:pt x="292" y="222"/>
                    <a:pt x="292" y="222"/>
                    <a:pt x="292" y="222"/>
                  </a:cubicBezTo>
                  <a:cubicBezTo>
                    <a:pt x="223" y="249"/>
                    <a:pt x="223" y="249"/>
                    <a:pt x="223" y="249"/>
                  </a:cubicBezTo>
                  <a:cubicBezTo>
                    <a:pt x="223" y="221"/>
                    <a:pt x="223" y="221"/>
                    <a:pt x="223" y="221"/>
                  </a:cubicBezTo>
                  <a:close/>
                  <a:moveTo>
                    <a:pt x="171" y="213"/>
                  </a:moveTo>
                  <a:cubicBezTo>
                    <a:pt x="171" y="368"/>
                    <a:pt x="171" y="368"/>
                    <a:pt x="171" y="368"/>
                  </a:cubicBezTo>
                  <a:cubicBezTo>
                    <a:pt x="175" y="369"/>
                    <a:pt x="179" y="370"/>
                    <a:pt x="182" y="370"/>
                  </a:cubicBezTo>
                  <a:cubicBezTo>
                    <a:pt x="187" y="370"/>
                    <a:pt x="191" y="369"/>
                    <a:pt x="195" y="367"/>
                  </a:cubicBezTo>
                  <a:cubicBezTo>
                    <a:pt x="195" y="213"/>
                    <a:pt x="195" y="213"/>
                    <a:pt x="195" y="213"/>
                  </a:cubicBezTo>
                  <a:cubicBezTo>
                    <a:pt x="191" y="214"/>
                    <a:pt x="187" y="214"/>
                    <a:pt x="183" y="214"/>
                  </a:cubicBezTo>
                  <a:cubicBezTo>
                    <a:pt x="179" y="214"/>
                    <a:pt x="175" y="214"/>
                    <a:pt x="171" y="213"/>
                  </a:cubicBez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32" name="组合 31"/>
          <p:cNvGrpSpPr/>
          <p:nvPr/>
        </p:nvGrpSpPr>
        <p:grpSpPr>
          <a:xfrm>
            <a:off x="5064202" y="3201326"/>
            <a:ext cx="615627" cy="615707"/>
            <a:chOff x="5148063" y="3410880"/>
            <a:chExt cx="628312" cy="628312"/>
          </a:xfrm>
        </p:grpSpPr>
        <p:sp>
          <p:nvSpPr>
            <p:cNvPr id="33" name="矩形 32"/>
            <p:cNvSpPr/>
            <p:nvPr/>
          </p:nvSpPr>
          <p:spPr>
            <a:xfrm>
              <a:off x="5148063" y="3410880"/>
              <a:ext cx="628312" cy="62831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34" name="Freeform 21"/>
            <p:cNvSpPr>
              <a:spLocks noEditPoints="1"/>
            </p:cNvSpPr>
            <p:nvPr/>
          </p:nvSpPr>
          <p:spPr bwMode="auto">
            <a:xfrm>
              <a:off x="5225365" y="3546224"/>
              <a:ext cx="455563" cy="357624"/>
            </a:xfrm>
            <a:custGeom>
              <a:avLst/>
              <a:gdLst>
                <a:gd name="T0" fmla="*/ 186 w 390"/>
                <a:gd name="T1" fmla="*/ 267 h 306"/>
                <a:gd name="T2" fmla="*/ 187 w 390"/>
                <a:gd name="T3" fmla="*/ 305 h 306"/>
                <a:gd name="T4" fmla="*/ 154 w 390"/>
                <a:gd name="T5" fmla="*/ 287 h 306"/>
                <a:gd name="T6" fmla="*/ 137 w 390"/>
                <a:gd name="T7" fmla="*/ 208 h 306"/>
                <a:gd name="T8" fmla="*/ 124 w 390"/>
                <a:gd name="T9" fmla="*/ 266 h 306"/>
                <a:gd name="T10" fmla="*/ 108 w 390"/>
                <a:gd name="T11" fmla="*/ 190 h 306"/>
                <a:gd name="T12" fmla="*/ 42 w 390"/>
                <a:gd name="T13" fmla="*/ 210 h 306"/>
                <a:gd name="T14" fmla="*/ 25 w 390"/>
                <a:gd name="T15" fmla="*/ 135 h 306"/>
                <a:gd name="T16" fmla="*/ 11 w 390"/>
                <a:gd name="T17" fmla="*/ 188 h 306"/>
                <a:gd name="T18" fmla="*/ 0 w 390"/>
                <a:gd name="T19" fmla="*/ 154 h 306"/>
                <a:gd name="T20" fmla="*/ 20 w 390"/>
                <a:gd name="T21" fmla="*/ 116 h 306"/>
                <a:gd name="T22" fmla="*/ 189 w 390"/>
                <a:gd name="T23" fmla="*/ 229 h 306"/>
                <a:gd name="T24" fmla="*/ 192 w 390"/>
                <a:gd name="T25" fmla="*/ 240 h 306"/>
                <a:gd name="T26" fmla="*/ 121 w 390"/>
                <a:gd name="T27" fmla="*/ 87 h 306"/>
                <a:gd name="T28" fmla="*/ 131 w 390"/>
                <a:gd name="T29" fmla="*/ 125 h 306"/>
                <a:gd name="T30" fmla="*/ 198 w 390"/>
                <a:gd name="T31" fmla="*/ 115 h 306"/>
                <a:gd name="T32" fmla="*/ 188 w 390"/>
                <a:gd name="T33" fmla="*/ 77 h 306"/>
                <a:gd name="T34" fmla="*/ 327 w 390"/>
                <a:gd name="T35" fmla="*/ 54 h 306"/>
                <a:gd name="T36" fmla="*/ 298 w 390"/>
                <a:gd name="T37" fmla="*/ 5 h 306"/>
                <a:gd name="T38" fmla="*/ 327 w 390"/>
                <a:gd name="T39" fmla="*/ 54 h 306"/>
                <a:gd name="T40" fmla="*/ 126 w 390"/>
                <a:gd name="T41" fmla="*/ 0 h 306"/>
                <a:gd name="T42" fmla="*/ 140 w 390"/>
                <a:gd name="T43" fmla="*/ 54 h 306"/>
                <a:gd name="T44" fmla="*/ 305 w 390"/>
                <a:gd name="T45" fmla="*/ 77 h 306"/>
                <a:gd name="T46" fmla="*/ 238 w 390"/>
                <a:gd name="T47" fmla="*/ 87 h 306"/>
                <a:gd name="T48" fmla="*/ 248 w 390"/>
                <a:gd name="T49" fmla="*/ 125 h 306"/>
                <a:gd name="T50" fmla="*/ 315 w 390"/>
                <a:gd name="T51" fmla="*/ 115 h 306"/>
                <a:gd name="T52" fmla="*/ 305 w 390"/>
                <a:gd name="T53" fmla="*/ 77 h 306"/>
                <a:gd name="T54" fmla="*/ 209 w 390"/>
                <a:gd name="T55" fmla="*/ 62 h 306"/>
                <a:gd name="T56" fmla="*/ 201 w 390"/>
                <a:gd name="T57" fmla="*/ 62 h 306"/>
                <a:gd name="T58" fmla="*/ 107 w 390"/>
                <a:gd name="T59" fmla="*/ 121 h 306"/>
                <a:gd name="T60" fmla="*/ 192 w 390"/>
                <a:gd name="T61" fmla="*/ 140 h 306"/>
                <a:gd name="T62" fmla="*/ 225 w 390"/>
                <a:gd name="T63" fmla="*/ 121 h 306"/>
                <a:gd name="T64" fmla="*/ 309 w 390"/>
                <a:gd name="T65" fmla="*/ 140 h 306"/>
                <a:gd name="T66" fmla="*/ 329 w 390"/>
                <a:gd name="T67" fmla="*/ 62 h 306"/>
                <a:gd name="T68" fmla="*/ 227 w 390"/>
                <a:gd name="T69" fmla="*/ 62 h 306"/>
                <a:gd name="T70" fmla="*/ 209 w 390"/>
                <a:gd name="T71" fmla="*/ 62 h 306"/>
                <a:gd name="T72" fmla="*/ 196 w 390"/>
                <a:gd name="T73" fmla="*/ 294 h 306"/>
                <a:gd name="T74" fmla="*/ 376 w 390"/>
                <a:gd name="T75" fmla="*/ 219 h 306"/>
                <a:gd name="T76" fmla="*/ 384 w 390"/>
                <a:gd name="T77" fmla="*/ 235 h 306"/>
                <a:gd name="T78" fmla="*/ 200 w 390"/>
                <a:gd name="T79" fmla="*/ 257 h 306"/>
                <a:gd name="T80" fmla="*/ 378 w 390"/>
                <a:gd name="T81" fmla="*/ 191 h 306"/>
                <a:gd name="T82" fmla="*/ 198 w 390"/>
                <a:gd name="T83" fmla="*/ 252 h 306"/>
                <a:gd name="T84" fmla="*/ 200 w 390"/>
                <a:gd name="T85" fmla="*/ 257 h 306"/>
                <a:gd name="T86" fmla="*/ 203 w 390"/>
                <a:gd name="T87" fmla="*/ 222 h 306"/>
                <a:gd name="T88" fmla="*/ 375 w 390"/>
                <a:gd name="T89" fmla="*/ 163 h 306"/>
                <a:gd name="T90" fmla="*/ 376 w 390"/>
                <a:gd name="T91" fmla="*/ 147 h 306"/>
                <a:gd name="T92" fmla="*/ 340 w 390"/>
                <a:gd name="T93" fmla="*/ 126 h 306"/>
                <a:gd name="T94" fmla="*/ 351 w 390"/>
                <a:gd name="T95" fmla="*/ 152 h 306"/>
                <a:gd name="T96" fmla="*/ 122 w 390"/>
                <a:gd name="T97" fmla="*/ 152 h 306"/>
                <a:gd name="T98" fmla="*/ 121 w 390"/>
                <a:gd name="T99" fmla="*/ 152 h 306"/>
                <a:gd name="T100" fmla="*/ 95 w 390"/>
                <a:gd name="T101" fmla="*/ 90 h 306"/>
                <a:gd name="T102" fmla="*/ 28 w 390"/>
                <a:gd name="T103" fmla="*/ 94 h 306"/>
                <a:gd name="T104" fmla="*/ 26 w 390"/>
                <a:gd name="T105" fmla="*/ 110 h 306"/>
                <a:gd name="T106" fmla="*/ 194 w 390"/>
                <a:gd name="T107" fmla="*/ 222 h 306"/>
                <a:gd name="T108" fmla="*/ 197 w 390"/>
                <a:gd name="T109" fmla="*/ 36 h 306"/>
                <a:gd name="T110" fmla="*/ 227 w 390"/>
                <a:gd name="T111" fmla="*/ 50 h 306"/>
                <a:gd name="T112" fmla="*/ 183 w 390"/>
                <a:gd name="T113" fmla="*/ 50 h 306"/>
                <a:gd name="T114" fmla="*/ 156 w 390"/>
                <a:gd name="T115" fmla="*/ 50 h 306"/>
                <a:gd name="T116" fmla="*/ 303 w 390"/>
                <a:gd name="T117" fmla="*/ 100 h 306"/>
                <a:gd name="T118" fmla="*/ 300 w 390"/>
                <a:gd name="T119" fmla="*/ 113 h 306"/>
                <a:gd name="T120" fmla="*/ 254 w 390"/>
                <a:gd name="T121" fmla="*/ 89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0" h="306">
                  <a:moveTo>
                    <a:pt x="192" y="240"/>
                  </a:moveTo>
                  <a:cubicBezTo>
                    <a:pt x="187" y="249"/>
                    <a:pt x="185" y="258"/>
                    <a:pt x="186" y="267"/>
                  </a:cubicBezTo>
                  <a:cubicBezTo>
                    <a:pt x="186" y="275"/>
                    <a:pt x="189" y="284"/>
                    <a:pt x="192" y="293"/>
                  </a:cubicBezTo>
                  <a:cubicBezTo>
                    <a:pt x="194" y="298"/>
                    <a:pt x="192" y="303"/>
                    <a:pt x="187" y="305"/>
                  </a:cubicBezTo>
                  <a:cubicBezTo>
                    <a:pt x="184" y="306"/>
                    <a:pt x="181" y="305"/>
                    <a:pt x="178" y="304"/>
                  </a:cubicBezTo>
                  <a:cubicBezTo>
                    <a:pt x="154" y="287"/>
                    <a:pt x="154" y="287"/>
                    <a:pt x="154" y="287"/>
                  </a:cubicBezTo>
                  <a:cubicBezTo>
                    <a:pt x="148" y="263"/>
                    <a:pt x="147" y="241"/>
                    <a:pt x="155" y="220"/>
                  </a:cubicBezTo>
                  <a:cubicBezTo>
                    <a:pt x="137" y="208"/>
                    <a:pt x="137" y="208"/>
                    <a:pt x="137" y="208"/>
                  </a:cubicBezTo>
                  <a:cubicBezTo>
                    <a:pt x="125" y="229"/>
                    <a:pt x="127" y="257"/>
                    <a:pt x="132" y="272"/>
                  </a:cubicBezTo>
                  <a:cubicBezTo>
                    <a:pt x="124" y="266"/>
                    <a:pt x="124" y="266"/>
                    <a:pt x="124" y="266"/>
                  </a:cubicBezTo>
                  <a:cubicBezTo>
                    <a:pt x="116" y="251"/>
                    <a:pt x="118" y="224"/>
                    <a:pt x="126" y="201"/>
                  </a:cubicBezTo>
                  <a:cubicBezTo>
                    <a:pt x="108" y="190"/>
                    <a:pt x="108" y="190"/>
                    <a:pt x="108" y="190"/>
                  </a:cubicBezTo>
                  <a:cubicBezTo>
                    <a:pt x="96" y="216"/>
                    <a:pt x="98" y="238"/>
                    <a:pt x="103" y="252"/>
                  </a:cubicBezTo>
                  <a:cubicBezTo>
                    <a:pt x="42" y="210"/>
                    <a:pt x="42" y="210"/>
                    <a:pt x="42" y="210"/>
                  </a:cubicBezTo>
                  <a:cubicBezTo>
                    <a:pt x="37" y="187"/>
                    <a:pt x="36" y="166"/>
                    <a:pt x="44" y="147"/>
                  </a:cubicBezTo>
                  <a:cubicBezTo>
                    <a:pt x="25" y="135"/>
                    <a:pt x="25" y="135"/>
                    <a:pt x="25" y="135"/>
                  </a:cubicBezTo>
                  <a:cubicBezTo>
                    <a:pt x="12" y="162"/>
                    <a:pt x="20" y="185"/>
                    <a:pt x="27" y="199"/>
                  </a:cubicBezTo>
                  <a:cubicBezTo>
                    <a:pt x="11" y="188"/>
                    <a:pt x="11" y="188"/>
                    <a:pt x="11" y="188"/>
                  </a:cubicBezTo>
                  <a:cubicBezTo>
                    <a:pt x="10" y="187"/>
                    <a:pt x="9" y="186"/>
                    <a:pt x="8" y="184"/>
                  </a:cubicBezTo>
                  <a:cubicBezTo>
                    <a:pt x="4" y="175"/>
                    <a:pt x="1" y="165"/>
                    <a:pt x="0" y="154"/>
                  </a:cubicBezTo>
                  <a:cubicBezTo>
                    <a:pt x="0" y="143"/>
                    <a:pt x="2" y="132"/>
                    <a:pt x="8" y="120"/>
                  </a:cubicBezTo>
                  <a:cubicBezTo>
                    <a:pt x="10" y="115"/>
                    <a:pt x="15" y="113"/>
                    <a:pt x="20" y="116"/>
                  </a:cubicBezTo>
                  <a:cubicBezTo>
                    <a:pt x="20" y="116"/>
                    <a:pt x="21" y="116"/>
                    <a:pt x="21" y="116"/>
                  </a:cubicBezTo>
                  <a:cubicBezTo>
                    <a:pt x="189" y="229"/>
                    <a:pt x="189" y="229"/>
                    <a:pt x="189" y="229"/>
                  </a:cubicBezTo>
                  <a:cubicBezTo>
                    <a:pt x="192" y="231"/>
                    <a:pt x="194" y="236"/>
                    <a:pt x="192" y="240"/>
                  </a:cubicBezTo>
                  <a:cubicBezTo>
                    <a:pt x="192" y="240"/>
                    <a:pt x="192" y="240"/>
                    <a:pt x="192" y="240"/>
                  </a:cubicBezTo>
                  <a:close/>
                  <a:moveTo>
                    <a:pt x="131" y="77"/>
                  </a:moveTo>
                  <a:cubicBezTo>
                    <a:pt x="121" y="87"/>
                    <a:pt x="121" y="87"/>
                    <a:pt x="121" y="87"/>
                  </a:cubicBezTo>
                  <a:cubicBezTo>
                    <a:pt x="121" y="115"/>
                    <a:pt x="121" y="115"/>
                    <a:pt x="121" y="115"/>
                  </a:cubicBezTo>
                  <a:cubicBezTo>
                    <a:pt x="131" y="125"/>
                    <a:pt x="131" y="125"/>
                    <a:pt x="131" y="125"/>
                  </a:cubicBezTo>
                  <a:cubicBezTo>
                    <a:pt x="188" y="125"/>
                    <a:pt x="188" y="125"/>
                    <a:pt x="188" y="125"/>
                  </a:cubicBezTo>
                  <a:cubicBezTo>
                    <a:pt x="198" y="115"/>
                    <a:pt x="198" y="115"/>
                    <a:pt x="198" y="115"/>
                  </a:cubicBezTo>
                  <a:cubicBezTo>
                    <a:pt x="198" y="87"/>
                    <a:pt x="198" y="87"/>
                    <a:pt x="198" y="87"/>
                  </a:cubicBezTo>
                  <a:cubicBezTo>
                    <a:pt x="188" y="77"/>
                    <a:pt x="188" y="77"/>
                    <a:pt x="188" y="77"/>
                  </a:cubicBezTo>
                  <a:cubicBezTo>
                    <a:pt x="131" y="77"/>
                    <a:pt x="131" y="77"/>
                    <a:pt x="131" y="77"/>
                  </a:cubicBezTo>
                  <a:close/>
                  <a:moveTo>
                    <a:pt x="327" y="54"/>
                  </a:moveTo>
                  <a:cubicBezTo>
                    <a:pt x="309" y="0"/>
                    <a:pt x="309" y="0"/>
                    <a:pt x="309" y="0"/>
                  </a:cubicBezTo>
                  <a:cubicBezTo>
                    <a:pt x="298" y="5"/>
                    <a:pt x="298" y="5"/>
                    <a:pt x="298" y="5"/>
                  </a:cubicBezTo>
                  <a:cubicBezTo>
                    <a:pt x="295" y="54"/>
                    <a:pt x="295" y="54"/>
                    <a:pt x="295" y="54"/>
                  </a:cubicBezTo>
                  <a:cubicBezTo>
                    <a:pt x="327" y="54"/>
                    <a:pt x="327" y="54"/>
                    <a:pt x="327" y="54"/>
                  </a:cubicBezTo>
                  <a:close/>
                  <a:moveTo>
                    <a:pt x="107" y="54"/>
                  </a:moveTo>
                  <a:cubicBezTo>
                    <a:pt x="126" y="0"/>
                    <a:pt x="126" y="0"/>
                    <a:pt x="126" y="0"/>
                  </a:cubicBezTo>
                  <a:cubicBezTo>
                    <a:pt x="137" y="5"/>
                    <a:pt x="137" y="5"/>
                    <a:pt x="137" y="5"/>
                  </a:cubicBezTo>
                  <a:cubicBezTo>
                    <a:pt x="140" y="54"/>
                    <a:pt x="140" y="54"/>
                    <a:pt x="140" y="54"/>
                  </a:cubicBezTo>
                  <a:cubicBezTo>
                    <a:pt x="107" y="54"/>
                    <a:pt x="107" y="54"/>
                    <a:pt x="107" y="54"/>
                  </a:cubicBezTo>
                  <a:close/>
                  <a:moveTo>
                    <a:pt x="305" y="77"/>
                  </a:moveTo>
                  <a:cubicBezTo>
                    <a:pt x="248" y="77"/>
                    <a:pt x="248" y="77"/>
                    <a:pt x="248" y="77"/>
                  </a:cubicBezTo>
                  <a:cubicBezTo>
                    <a:pt x="238" y="87"/>
                    <a:pt x="238" y="87"/>
                    <a:pt x="238" y="87"/>
                  </a:cubicBezTo>
                  <a:cubicBezTo>
                    <a:pt x="238" y="115"/>
                    <a:pt x="238" y="115"/>
                    <a:pt x="238" y="115"/>
                  </a:cubicBezTo>
                  <a:cubicBezTo>
                    <a:pt x="248" y="125"/>
                    <a:pt x="248" y="125"/>
                    <a:pt x="248" y="125"/>
                  </a:cubicBezTo>
                  <a:cubicBezTo>
                    <a:pt x="305" y="125"/>
                    <a:pt x="305" y="125"/>
                    <a:pt x="305" y="125"/>
                  </a:cubicBezTo>
                  <a:cubicBezTo>
                    <a:pt x="315" y="115"/>
                    <a:pt x="315" y="115"/>
                    <a:pt x="315" y="115"/>
                  </a:cubicBezTo>
                  <a:cubicBezTo>
                    <a:pt x="315" y="87"/>
                    <a:pt x="315" y="87"/>
                    <a:pt x="315" y="87"/>
                  </a:cubicBezTo>
                  <a:cubicBezTo>
                    <a:pt x="305" y="77"/>
                    <a:pt x="305" y="77"/>
                    <a:pt x="305" y="77"/>
                  </a:cubicBezTo>
                  <a:close/>
                  <a:moveTo>
                    <a:pt x="209" y="62"/>
                  </a:moveTo>
                  <a:cubicBezTo>
                    <a:pt x="209" y="62"/>
                    <a:pt x="209" y="62"/>
                    <a:pt x="209" y="62"/>
                  </a:cubicBezTo>
                  <a:cubicBezTo>
                    <a:pt x="201" y="62"/>
                    <a:pt x="201" y="62"/>
                    <a:pt x="201" y="62"/>
                  </a:cubicBezTo>
                  <a:cubicBezTo>
                    <a:pt x="201" y="62"/>
                    <a:pt x="201" y="62"/>
                    <a:pt x="201" y="62"/>
                  </a:cubicBezTo>
                  <a:cubicBezTo>
                    <a:pt x="107" y="62"/>
                    <a:pt x="107" y="62"/>
                    <a:pt x="107" y="62"/>
                  </a:cubicBezTo>
                  <a:cubicBezTo>
                    <a:pt x="107" y="121"/>
                    <a:pt x="107" y="121"/>
                    <a:pt x="107" y="121"/>
                  </a:cubicBezTo>
                  <a:cubicBezTo>
                    <a:pt x="127" y="140"/>
                    <a:pt x="127" y="140"/>
                    <a:pt x="127" y="140"/>
                  </a:cubicBezTo>
                  <a:cubicBezTo>
                    <a:pt x="192" y="140"/>
                    <a:pt x="192" y="140"/>
                    <a:pt x="192" y="140"/>
                  </a:cubicBezTo>
                  <a:cubicBezTo>
                    <a:pt x="211" y="121"/>
                    <a:pt x="211" y="121"/>
                    <a:pt x="211" y="121"/>
                  </a:cubicBezTo>
                  <a:cubicBezTo>
                    <a:pt x="225" y="121"/>
                    <a:pt x="225" y="121"/>
                    <a:pt x="225" y="121"/>
                  </a:cubicBezTo>
                  <a:cubicBezTo>
                    <a:pt x="244" y="140"/>
                    <a:pt x="244" y="140"/>
                    <a:pt x="244" y="140"/>
                  </a:cubicBezTo>
                  <a:cubicBezTo>
                    <a:pt x="309" y="140"/>
                    <a:pt x="309" y="140"/>
                    <a:pt x="309" y="140"/>
                  </a:cubicBezTo>
                  <a:cubicBezTo>
                    <a:pt x="329" y="121"/>
                    <a:pt x="329" y="121"/>
                    <a:pt x="329" y="121"/>
                  </a:cubicBezTo>
                  <a:cubicBezTo>
                    <a:pt x="329" y="62"/>
                    <a:pt x="329" y="62"/>
                    <a:pt x="329" y="62"/>
                  </a:cubicBezTo>
                  <a:cubicBezTo>
                    <a:pt x="227" y="62"/>
                    <a:pt x="227" y="62"/>
                    <a:pt x="227" y="62"/>
                  </a:cubicBezTo>
                  <a:cubicBezTo>
                    <a:pt x="227" y="62"/>
                    <a:pt x="227" y="62"/>
                    <a:pt x="227" y="62"/>
                  </a:cubicBezTo>
                  <a:cubicBezTo>
                    <a:pt x="218" y="62"/>
                    <a:pt x="218" y="62"/>
                    <a:pt x="218" y="62"/>
                  </a:cubicBezTo>
                  <a:cubicBezTo>
                    <a:pt x="209" y="62"/>
                    <a:pt x="209" y="62"/>
                    <a:pt x="209" y="62"/>
                  </a:cubicBezTo>
                  <a:close/>
                  <a:moveTo>
                    <a:pt x="208" y="298"/>
                  </a:moveTo>
                  <a:cubicBezTo>
                    <a:pt x="204" y="300"/>
                    <a:pt x="198" y="298"/>
                    <a:pt x="196" y="294"/>
                  </a:cubicBezTo>
                  <a:cubicBezTo>
                    <a:pt x="194" y="289"/>
                    <a:pt x="196" y="284"/>
                    <a:pt x="200" y="282"/>
                  </a:cubicBezTo>
                  <a:cubicBezTo>
                    <a:pt x="376" y="219"/>
                    <a:pt x="376" y="219"/>
                    <a:pt x="376" y="219"/>
                  </a:cubicBezTo>
                  <a:cubicBezTo>
                    <a:pt x="381" y="217"/>
                    <a:pt x="386" y="219"/>
                    <a:pt x="388" y="223"/>
                  </a:cubicBezTo>
                  <a:cubicBezTo>
                    <a:pt x="390" y="228"/>
                    <a:pt x="389" y="233"/>
                    <a:pt x="384" y="235"/>
                  </a:cubicBezTo>
                  <a:cubicBezTo>
                    <a:pt x="208" y="298"/>
                    <a:pt x="208" y="298"/>
                    <a:pt x="208" y="298"/>
                  </a:cubicBezTo>
                  <a:close/>
                  <a:moveTo>
                    <a:pt x="200" y="257"/>
                  </a:moveTo>
                  <a:cubicBezTo>
                    <a:pt x="376" y="195"/>
                    <a:pt x="376" y="195"/>
                    <a:pt x="376" y="195"/>
                  </a:cubicBezTo>
                  <a:cubicBezTo>
                    <a:pt x="378" y="194"/>
                    <a:pt x="378" y="192"/>
                    <a:pt x="378" y="191"/>
                  </a:cubicBezTo>
                  <a:cubicBezTo>
                    <a:pt x="377" y="189"/>
                    <a:pt x="375" y="189"/>
                    <a:pt x="374" y="189"/>
                  </a:cubicBezTo>
                  <a:cubicBezTo>
                    <a:pt x="198" y="252"/>
                    <a:pt x="198" y="252"/>
                    <a:pt x="198" y="252"/>
                  </a:cubicBezTo>
                  <a:cubicBezTo>
                    <a:pt x="196" y="253"/>
                    <a:pt x="196" y="254"/>
                    <a:pt x="196" y="256"/>
                  </a:cubicBezTo>
                  <a:cubicBezTo>
                    <a:pt x="197" y="257"/>
                    <a:pt x="199" y="258"/>
                    <a:pt x="200" y="257"/>
                  </a:cubicBezTo>
                  <a:close/>
                  <a:moveTo>
                    <a:pt x="194" y="222"/>
                  </a:moveTo>
                  <a:cubicBezTo>
                    <a:pt x="197" y="224"/>
                    <a:pt x="200" y="224"/>
                    <a:pt x="203" y="222"/>
                  </a:cubicBezTo>
                  <a:cubicBezTo>
                    <a:pt x="203" y="222"/>
                    <a:pt x="203" y="222"/>
                    <a:pt x="203" y="222"/>
                  </a:cubicBezTo>
                  <a:cubicBezTo>
                    <a:pt x="375" y="163"/>
                    <a:pt x="375" y="163"/>
                    <a:pt x="375" y="163"/>
                  </a:cubicBezTo>
                  <a:cubicBezTo>
                    <a:pt x="380" y="161"/>
                    <a:pt x="382" y="155"/>
                    <a:pt x="379" y="151"/>
                  </a:cubicBezTo>
                  <a:cubicBezTo>
                    <a:pt x="379" y="149"/>
                    <a:pt x="377" y="148"/>
                    <a:pt x="376" y="147"/>
                  </a:cubicBezTo>
                  <a:cubicBezTo>
                    <a:pt x="340" y="124"/>
                    <a:pt x="340" y="124"/>
                    <a:pt x="340" y="124"/>
                  </a:cubicBezTo>
                  <a:cubicBezTo>
                    <a:pt x="340" y="126"/>
                    <a:pt x="340" y="126"/>
                    <a:pt x="340" y="126"/>
                  </a:cubicBezTo>
                  <a:cubicBezTo>
                    <a:pt x="328" y="138"/>
                    <a:pt x="328" y="138"/>
                    <a:pt x="328" y="138"/>
                  </a:cubicBezTo>
                  <a:cubicBezTo>
                    <a:pt x="351" y="152"/>
                    <a:pt x="351" y="152"/>
                    <a:pt x="351" y="152"/>
                  </a:cubicBezTo>
                  <a:cubicBezTo>
                    <a:pt x="200" y="204"/>
                    <a:pt x="200" y="204"/>
                    <a:pt x="200" y="204"/>
                  </a:cubicBezTo>
                  <a:cubicBezTo>
                    <a:pt x="122" y="152"/>
                    <a:pt x="122" y="152"/>
                    <a:pt x="122" y="152"/>
                  </a:cubicBezTo>
                  <a:cubicBezTo>
                    <a:pt x="122" y="152"/>
                    <a:pt x="122" y="152"/>
                    <a:pt x="122" y="152"/>
                  </a:cubicBezTo>
                  <a:cubicBezTo>
                    <a:pt x="121" y="152"/>
                    <a:pt x="121" y="152"/>
                    <a:pt x="121" y="152"/>
                  </a:cubicBezTo>
                  <a:cubicBezTo>
                    <a:pt x="51" y="105"/>
                    <a:pt x="51" y="105"/>
                    <a:pt x="51" y="105"/>
                  </a:cubicBezTo>
                  <a:cubicBezTo>
                    <a:pt x="95" y="90"/>
                    <a:pt x="95" y="90"/>
                    <a:pt x="95" y="90"/>
                  </a:cubicBezTo>
                  <a:cubicBezTo>
                    <a:pt x="95" y="71"/>
                    <a:pt x="95" y="71"/>
                    <a:pt x="95" y="71"/>
                  </a:cubicBezTo>
                  <a:cubicBezTo>
                    <a:pt x="28" y="94"/>
                    <a:pt x="28" y="94"/>
                    <a:pt x="28" y="94"/>
                  </a:cubicBezTo>
                  <a:cubicBezTo>
                    <a:pt x="23" y="96"/>
                    <a:pt x="21" y="101"/>
                    <a:pt x="23" y="106"/>
                  </a:cubicBezTo>
                  <a:cubicBezTo>
                    <a:pt x="24" y="107"/>
                    <a:pt x="25" y="109"/>
                    <a:pt x="26" y="110"/>
                  </a:cubicBezTo>
                  <a:cubicBezTo>
                    <a:pt x="26" y="110"/>
                    <a:pt x="26" y="110"/>
                    <a:pt x="26" y="110"/>
                  </a:cubicBezTo>
                  <a:cubicBezTo>
                    <a:pt x="194" y="222"/>
                    <a:pt x="194" y="222"/>
                    <a:pt x="194" y="222"/>
                  </a:cubicBezTo>
                  <a:close/>
                  <a:moveTo>
                    <a:pt x="156" y="50"/>
                  </a:moveTo>
                  <a:cubicBezTo>
                    <a:pt x="197" y="36"/>
                    <a:pt x="197" y="36"/>
                    <a:pt x="197" y="36"/>
                  </a:cubicBezTo>
                  <a:cubicBezTo>
                    <a:pt x="200" y="35"/>
                    <a:pt x="203" y="35"/>
                    <a:pt x="206" y="37"/>
                  </a:cubicBezTo>
                  <a:cubicBezTo>
                    <a:pt x="227" y="50"/>
                    <a:pt x="227" y="50"/>
                    <a:pt x="227" y="50"/>
                  </a:cubicBezTo>
                  <a:cubicBezTo>
                    <a:pt x="218" y="50"/>
                    <a:pt x="218" y="50"/>
                    <a:pt x="218" y="50"/>
                  </a:cubicBezTo>
                  <a:cubicBezTo>
                    <a:pt x="183" y="50"/>
                    <a:pt x="183" y="50"/>
                    <a:pt x="183" y="50"/>
                  </a:cubicBezTo>
                  <a:cubicBezTo>
                    <a:pt x="183" y="50"/>
                    <a:pt x="183" y="50"/>
                    <a:pt x="183" y="50"/>
                  </a:cubicBezTo>
                  <a:cubicBezTo>
                    <a:pt x="156" y="50"/>
                    <a:pt x="156" y="50"/>
                    <a:pt x="156" y="50"/>
                  </a:cubicBezTo>
                  <a:close/>
                  <a:moveTo>
                    <a:pt x="287" y="89"/>
                  </a:moveTo>
                  <a:cubicBezTo>
                    <a:pt x="303" y="100"/>
                    <a:pt x="303" y="100"/>
                    <a:pt x="303" y="100"/>
                  </a:cubicBezTo>
                  <a:cubicBezTo>
                    <a:pt x="303" y="110"/>
                    <a:pt x="303" y="110"/>
                    <a:pt x="303" y="110"/>
                  </a:cubicBezTo>
                  <a:cubicBezTo>
                    <a:pt x="300" y="113"/>
                    <a:pt x="300" y="113"/>
                    <a:pt x="300" y="113"/>
                  </a:cubicBezTo>
                  <a:cubicBezTo>
                    <a:pt x="291" y="113"/>
                    <a:pt x="291" y="113"/>
                    <a:pt x="291" y="113"/>
                  </a:cubicBezTo>
                  <a:cubicBezTo>
                    <a:pt x="254" y="89"/>
                    <a:pt x="254" y="89"/>
                    <a:pt x="254" y="89"/>
                  </a:cubicBezTo>
                  <a:lnTo>
                    <a:pt x="287" y="89"/>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35" name="组合 34"/>
          <p:cNvGrpSpPr/>
          <p:nvPr/>
        </p:nvGrpSpPr>
        <p:grpSpPr>
          <a:xfrm>
            <a:off x="5064203" y="3874708"/>
            <a:ext cx="615627" cy="615707"/>
            <a:chOff x="5148064" y="4098048"/>
            <a:chExt cx="628312" cy="628312"/>
          </a:xfrm>
        </p:grpSpPr>
        <p:sp>
          <p:nvSpPr>
            <p:cNvPr id="36" name="矩形 35"/>
            <p:cNvSpPr/>
            <p:nvPr/>
          </p:nvSpPr>
          <p:spPr>
            <a:xfrm>
              <a:off x="5148064" y="4098048"/>
              <a:ext cx="628312" cy="62831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37" name="Freeform 26"/>
            <p:cNvSpPr>
              <a:spLocks noEditPoints="1"/>
            </p:cNvSpPr>
            <p:nvPr/>
          </p:nvSpPr>
          <p:spPr bwMode="auto">
            <a:xfrm>
              <a:off x="5259646" y="4220808"/>
              <a:ext cx="405149" cy="382793"/>
            </a:xfrm>
            <a:custGeom>
              <a:avLst/>
              <a:gdLst>
                <a:gd name="T0" fmla="*/ 90 w 376"/>
                <a:gd name="T1" fmla="*/ 52 h 355"/>
                <a:gd name="T2" fmla="*/ 37 w 376"/>
                <a:gd name="T3" fmla="*/ 264 h 355"/>
                <a:gd name="T4" fmla="*/ 118 w 376"/>
                <a:gd name="T5" fmla="*/ 310 h 355"/>
                <a:gd name="T6" fmla="*/ 134 w 376"/>
                <a:gd name="T7" fmla="*/ 310 h 355"/>
                <a:gd name="T8" fmla="*/ 215 w 376"/>
                <a:gd name="T9" fmla="*/ 264 h 355"/>
                <a:gd name="T10" fmla="*/ 241 w 376"/>
                <a:gd name="T11" fmla="*/ 310 h 355"/>
                <a:gd name="T12" fmla="*/ 255 w 376"/>
                <a:gd name="T13" fmla="*/ 287 h 355"/>
                <a:gd name="T14" fmla="*/ 358 w 376"/>
                <a:gd name="T15" fmla="*/ 287 h 355"/>
                <a:gd name="T16" fmla="*/ 371 w 376"/>
                <a:gd name="T17" fmla="*/ 310 h 355"/>
                <a:gd name="T18" fmla="*/ 371 w 376"/>
                <a:gd name="T19" fmla="*/ 323 h 355"/>
                <a:gd name="T20" fmla="*/ 358 w 376"/>
                <a:gd name="T21" fmla="*/ 355 h 355"/>
                <a:gd name="T22" fmla="*/ 250 w 376"/>
                <a:gd name="T23" fmla="*/ 323 h 355"/>
                <a:gd name="T24" fmla="*/ 237 w 376"/>
                <a:gd name="T25" fmla="*/ 355 h 355"/>
                <a:gd name="T26" fmla="*/ 131 w 376"/>
                <a:gd name="T27" fmla="*/ 323 h 355"/>
                <a:gd name="T28" fmla="*/ 118 w 376"/>
                <a:gd name="T29" fmla="*/ 355 h 355"/>
                <a:gd name="T30" fmla="*/ 0 w 376"/>
                <a:gd name="T31" fmla="*/ 323 h 355"/>
                <a:gd name="T32" fmla="*/ 14 w 376"/>
                <a:gd name="T33" fmla="*/ 287 h 355"/>
                <a:gd name="T34" fmla="*/ 336 w 376"/>
                <a:gd name="T35" fmla="*/ 248 h 355"/>
                <a:gd name="T36" fmla="*/ 279 w 376"/>
                <a:gd name="T37" fmla="*/ 248 h 355"/>
                <a:gd name="T38" fmla="*/ 215 w 376"/>
                <a:gd name="T39" fmla="*/ 248 h 355"/>
                <a:gd name="T40" fmla="*/ 158 w 376"/>
                <a:gd name="T41" fmla="*/ 248 h 355"/>
                <a:gd name="T42" fmla="*/ 95 w 376"/>
                <a:gd name="T43" fmla="*/ 248 h 355"/>
                <a:gd name="T44" fmla="*/ 38 w 376"/>
                <a:gd name="T45" fmla="*/ 248 h 355"/>
                <a:gd name="T46" fmla="*/ 307 w 376"/>
                <a:gd name="T47" fmla="*/ 147 h 355"/>
                <a:gd name="T48" fmla="*/ 289 w 376"/>
                <a:gd name="T49" fmla="*/ 201 h 355"/>
                <a:gd name="T50" fmla="*/ 201 w 376"/>
                <a:gd name="T51" fmla="*/ 201 h 355"/>
                <a:gd name="T52" fmla="*/ 181 w 376"/>
                <a:gd name="T53" fmla="*/ 147 h 355"/>
                <a:gd name="T54" fmla="*/ 180 w 376"/>
                <a:gd name="T55" fmla="*/ 16 h 355"/>
                <a:gd name="T56" fmla="*/ 161 w 376"/>
                <a:gd name="T57" fmla="*/ 35 h 355"/>
                <a:gd name="T58" fmla="*/ 155 w 376"/>
                <a:gd name="T59" fmla="*/ 67 h 355"/>
                <a:gd name="T60" fmla="*/ 66 w 376"/>
                <a:gd name="T61" fmla="*/ 55 h 355"/>
                <a:gd name="T62" fmla="*/ 66 w 376"/>
                <a:gd name="T63" fmla="*/ 122 h 355"/>
                <a:gd name="T64" fmla="*/ 69 w 376"/>
                <a:gd name="T65" fmla="*/ 122 h 355"/>
                <a:gd name="T66" fmla="*/ 87 w 376"/>
                <a:gd name="T67" fmla="*/ 199 h 355"/>
                <a:gd name="T68" fmla="*/ 91 w 376"/>
                <a:gd name="T69" fmla="*/ 199 h 355"/>
                <a:gd name="T70" fmla="*/ 109 w 376"/>
                <a:gd name="T71" fmla="*/ 132 h 355"/>
                <a:gd name="T72" fmla="*/ 109 w 376"/>
                <a:gd name="T73" fmla="*/ 75 h 355"/>
                <a:gd name="T74" fmla="*/ 155 w 376"/>
                <a:gd name="T75" fmla="*/ 80 h 355"/>
                <a:gd name="T76" fmla="*/ 166 w 376"/>
                <a:gd name="T77" fmla="*/ 120 h 355"/>
                <a:gd name="T78" fmla="*/ 180 w 376"/>
                <a:gd name="T79" fmla="*/ 126 h 355"/>
                <a:gd name="T80" fmla="*/ 317 w 376"/>
                <a:gd name="T81" fmla="*/ 120 h 355"/>
                <a:gd name="T82" fmla="*/ 317 w 376"/>
                <a:gd name="T83" fmla="*/ 21 h 355"/>
                <a:gd name="T84" fmla="*/ 304 w 376"/>
                <a:gd name="T85" fmla="*/ 31 h 355"/>
                <a:gd name="T86" fmla="*/ 308 w 376"/>
                <a:gd name="T87" fmla="*/ 107 h 355"/>
                <a:gd name="T88" fmla="*/ 304 w 376"/>
                <a:gd name="T89" fmla="*/ 111 h 355"/>
                <a:gd name="T90" fmla="*/ 177 w 376"/>
                <a:gd name="T91" fmla="*/ 109 h 355"/>
                <a:gd name="T92" fmla="*/ 238 w 376"/>
                <a:gd name="T93" fmla="*/ 63 h 355"/>
                <a:gd name="T94" fmla="*/ 176 w 376"/>
                <a:gd name="T95" fmla="*/ 35 h 355"/>
                <a:gd name="T96" fmla="*/ 180 w 376"/>
                <a:gd name="T97" fmla="*/ 3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76" h="355">
                  <a:moveTo>
                    <a:pt x="90" y="0"/>
                  </a:moveTo>
                  <a:cubicBezTo>
                    <a:pt x="104" y="0"/>
                    <a:pt x="115" y="12"/>
                    <a:pt x="115" y="26"/>
                  </a:cubicBezTo>
                  <a:cubicBezTo>
                    <a:pt x="115" y="40"/>
                    <a:pt x="104" y="52"/>
                    <a:pt x="90" y="52"/>
                  </a:cubicBezTo>
                  <a:cubicBezTo>
                    <a:pt x="75" y="52"/>
                    <a:pt x="64" y="40"/>
                    <a:pt x="64" y="26"/>
                  </a:cubicBezTo>
                  <a:cubicBezTo>
                    <a:pt x="64" y="12"/>
                    <a:pt x="75" y="0"/>
                    <a:pt x="90" y="0"/>
                  </a:cubicBezTo>
                  <a:close/>
                  <a:moveTo>
                    <a:pt x="37" y="264"/>
                  </a:moveTo>
                  <a:cubicBezTo>
                    <a:pt x="95" y="264"/>
                    <a:pt x="95" y="264"/>
                    <a:pt x="95" y="264"/>
                  </a:cubicBezTo>
                  <a:cubicBezTo>
                    <a:pt x="108" y="264"/>
                    <a:pt x="118" y="274"/>
                    <a:pt x="118" y="287"/>
                  </a:cubicBezTo>
                  <a:cubicBezTo>
                    <a:pt x="118" y="310"/>
                    <a:pt x="118" y="310"/>
                    <a:pt x="118" y="310"/>
                  </a:cubicBezTo>
                  <a:cubicBezTo>
                    <a:pt x="120" y="310"/>
                    <a:pt x="120" y="310"/>
                    <a:pt x="120" y="310"/>
                  </a:cubicBezTo>
                  <a:cubicBezTo>
                    <a:pt x="131" y="310"/>
                    <a:pt x="131" y="310"/>
                    <a:pt x="131" y="310"/>
                  </a:cubicBezTo>
                  <a:cubicBezTo>
                    <a:pt x="134" y="310"/>
                    <a:pt x="134" y="310"/>
                    <a:pt x="134" y="310"/>
                  </a:cubicBezTo>
                  <a:cubicBezTo>
                    <a:pt x="134" y="287"/>
                    <a:pt x="134" y="287"/>
                    <a:pt x="134" y="287"/>
                  </a:cubicBezTo>
                  <a:cubicBezTo>
                    <a:pt x="134" y="274"/>
                    <a:pt x="144" y="264"/>
                    <a:pt x="156" y="264"/>
                  </a:cubicBezTo>
                  <a:cubicBezTo>
                    <a:pt x="215" y="264"/>
                    <a:pt x="215" y="264"/>
                    <a:pt x="215" y="264"/>
                  </a:cubicBezTo>
                  <a:cubicBezTo>
                    <a:pt x="227" y="264"/>
                    <a:pt x="237" y="274"/>
                    <a:pt x="237" y="287"/>
                  </a:cubicBezTo>
                  <a:cubicBezTo>
                    <a:pt x="237" y="310"/>
                    <a:pt x="237" y="310"/>
                    <a:pt x="237" y="310"/>
                  </a:cubicBezTo>
                  <a:cubicBezTo>
                    <a:pt x="241" y="310"/>
                    <a:pt x="241" y="310"/>
                    <a:pt x="241" y="310"/>
                  </a:cubicBezTo>
                  <a:cubicBezTo>
                    <a:pt x="250" y="310"/>
                    <a:pt x="250" y="310"/>
                    <a:pt x="250" y="310"/>
                  </a:cubicBezTo>
                  <a:cubicBezTo>
                    <a:pt x="255" y="310"/>
                    <a:pt x="255" y="310"/>
                    <a:pt x="255" y="310"/>
                  </a:cubicBezTo>
                  <a:cubicBezTo>
                    <a:pt x="255" y="287"/>
                    <a:pt x="255" y="287"/>
                    <a:pt x="255" y="287"/>
                  </a:cubicBezTo>
                  <a:cubicBezTo>
                    <a:pt x="255" y="274"/>
                    <a:pt x="265" y="264"/>
                    <a:pt x="278" y="264"/>
                  </a:cubicBezTo>
                  <a:cubicBezTo>
                    <a:pt x="336" y="264"/>
                    <a:pt x="336" y="264"/>
                    <a:pt x="336" y="264"/>
                  </a:cubicBezTo>
                  <a:cubicBezTo>
                    <a:pt x="348" y="264"/>
                    <a:pt x="358" y="274"/>
                    <a:pt x="358" y="287"/>
                  </a:cubicBezTo>
                  <a:cubicBezTo>
                    <a:pt x="358" y="310"/>
                    <a:pt x="358" y="310"/>
                    <a:pt x="358" y="310"/>
                  </a:cubicBezTo>
                  <a:cubicBezTo>
                    <a:pt x="362" y="310"/>
                    <a:pt x="362" y="310"/>
                    <a:pt x="362" y="310"/>
                  </a:cubicBezTo>
                  <a:cubicBezTo>
                    <a:pt x="371" y="310"/>
                    <a:pt x="371" y="310"/>
                    <a:pt x="371" y="310"/>
                  </a:cubicBezTo>
                  <a:cubicBezTo>
                    <a:pt x="376" y="310"/>
                    <a:pt x="376" y="310"/>
                    <a:pt x="376" y="310"/>
                  </a:cubicBezTo>
                  <a:cubicBezTo>
                    <a:pt x="376" y="323"/>
                    <a:pt x="376" y="323"/>
                    <a:pt x="376" y="323"/>
                  </a:cubicBezTo>
                  <a:cubicBezTo>
                    <a:pt x="371" y="323"/>
                    <a:pt x="371" y="323"/>
                    <a:pt x="371" y="323"/>
                  </a:cubicBezTo>
                  <a:cubicBezTo>
                    <a:pt x="362" y="323"/>
                    <a:pt x="362" y="323"/>
                    <a:pt x="362" y="323"/>
                  </a:cubicBezTo>
                  <a:cubicBezTo>
                    <a:pt x="358" y="323"/>
                    <a:pt x="358" y="323"/>
                    <a:pt x="358" y="323"/>
                  </a:cubicBezTo>
                  <a:cubicBezTo>
                    <a:pt x="358" y="355"/>
                    <a:pt x="358" y="355"/>
                    <a:pt x="358" y="355"/>
                  </a:cubicBezTo>
                  <a:cubicBezTo>
                    <a:pt x="255" y="355"/>
                    <a:pt x="255" y="355"/>
                    <a:pt x="255" y="355"/>
                  </a:cubicBezTo>
                  <a:cubicBezTo>
                    <a:pt x="255" y="323"/>
                    <a:pt x="255" y="323"/>
                    <a:pt x="255" y="323"/>
                  </a:cubicBezTo>
                  <a:cubicBezTo>
                    <a:pt x="250" y="323"/>
                    <a:pt x="250" y="323"/>
                    <a:pt x="250" y="323"/>
                  </a:cubicBezTo>
                  <a:cubicBezTo>
                    <a:pt x="241" y="323"/>
                    <a:pt x="241" y="323"/>
                    <a:pt x="241" y="323"/>
                  </a:cubicBezTo>
                  <a:cubicBezTo>
                    <a:pt x="237" y="323"/>
                    <a:pt x="237" y="323"/>
                    <a:pt x="237" y="323"/>
                  </a:cubicBezTo>
                  <a:cubicBezTo>
                    <a:pt x="237" y="355"/>
                    <a:pt x="237" y="355"/>
                    <a:pt x="237" y="355"/>
                  </a:cubicBezTo>
                  <a:cubicBezTo>
                    <a:pt x="134" y="355"/>
                    <a:pt x="134" y="355"/>
                    <a:pt x="134" y="355"/>
                  </a:cubicBezTo>
                  <a:cubicBezTo>
                    <a:pt x="134" y="323"/>
                    <a:pt x="134" y="323"/>
                    <a:pt x="134" y="323"/>
                  </a:cubicBezTo>
                  <a:cubicBezTo>
                    <a:pt x="131" y="323"/>
                    <a:pt x="131" y="323"/>
                    <a:pt x="131" y="323"/>
                  </a:cubicBezTo>
                  <a:cubicBezTo>
                    <a:pt x="120" y="323"/>
                    <a:pt x="120" y="323"/>
                    <a:pt x="120" y="323"/>
                  </a:cubicBezTo>
                  <a:cubicBezTo>
                    <a:pt x="118" y="323"/>
                    <a:pt x="118" y="323"/>
                    <a:pt x="118" y="323"/>
                  </a:cubicBezTo>
                  <a:cubicBezTo>
                    <a:pt x="118" y="355"/>
                    <a:pt x="118" y="355"/>
                    <a:pt x="118" y="355"/>
                  </a:cubicBezTo>
                  <a:cubicBezTo>
                    <a:pt x="14" y="355"/>
                    <a:pt x="14" y="355"/>
                    <a:pt x="14" y="355"/>
                  </a:cubicBezTo>
                  <a:cubicBezTo>
                    <a:pt x="14" y="323"/>
                    <a:pt x="14" y="323"/>
                    <a:pt x="14" y="323"/>
                  </a:cubicBezTo>
                  <a:cubicBezTo>
                    <a:pt x="0" y="323"/>
                    <a:pt x="0" y="323"/>
                    <a:pt x="0" y="323"/>
                  </a:cubicBezTo>
                  <a:cubicBezTo>
                    <a:pt x="0" y="310"/>
                    <a:pt x="0" y="310"/>
                    <a:pt x="0" y="310"/>
                  </a:cubicBezTo>
                  <a:cubicBezTo>
                    <a:pt x="14" y="310"/>
                    <a:pt x="14" y="310"/>
                    <a:pt x="14" y="310"/>
                  </a:cubicBezTo>
                  <a:cubicBezTo>
                    <a:pt x="14" y="287"/>
                    <a:pt x="14" y="287"/>
                    <a:pt x="14" y="287"/>
                  </a:cubicBezTo>
                  <a:cubicBezTo>
                    <a:pt x="14" y="274"/>
                    <a:pt x="24" y="264"/>
                    <a:pt x="37" y="264"/>
                  </a:cubicBezTo>
                  <a:close/>
                  <a:moveTo>
                    <a:pt x="307" y="220"/>
                  </a:moveTo>
                  <a:cubicBezTo>
                    <a:pt x="323" y="220"/>
                    <a:pt x="336" y="232"/>
                    <a:pt x="336" y="248"/>
                  </a:cubicBezTo>
                  <a:cubicBezTo>
                    <a:pt x="336" y="251"/>
                    <a:pt x="335" y="255"/>
                    <a:pt x="334" y="258"/>
                  </a:cubicBezTo>
                  <a:cubicBezTo>
                    <a:pt x="281" y="258"/>
                    <a:pt x="281" y="258"/>
                    <a:pt x="281" y="258"/>
                  </a:cubicBezTo>
                  <a:cubicBezTo>
                    <a:pt x="280" y="255"/>
                    <a:pt x="279" y="251"/>
                    <a:pt x="279" y="248"/>
                  </a:cubicBezTo>
                  <a:cubicBezTo>
                    <a:pt x="279" y="232"/>
                    <a:pt x="292" y="220"/>
                    <a:pt x="307" y="220"/>
                  </a:cubicBezTo>
                  <a:close/>
                  <a:moveTo>
                    <a:pt x="186" y="220"/>
                  </a:moveTo>
                  <a:cubicBezTo>
                    <a:pt x="202" y="220"/>
                    <a:pt x="215" y="232"/>
                    <a:pt x="215" y="248"/>
                  </a:cubicBezTo>
                  <a:cubicBezTo>
                    <a:pt x="215" y="251"/>
                    <a:pt x="214" y="255"/>
                    <a:pt x="213" y="258"/>
                  </a:cubicBezTo>
                  <a:cubicBezTo>
                    <a:pt x="160" y="258"/>
                    <a:pt x="160" y="258"/>
                    <a:pt x="160" y="258"/>
                  </a:cubicBezTo>
                  <a:cubicBezTo>
                    <a:pt x="159" y="255"/>
                    <a:pt x="158" y="251"/>
                    <a:pt x="158" y="248"/>
                  </a:cubicBezTo>
                  <a:cubicBezTo>
                    <a:pt x="158" y="232"/>
                    <a:pt x="171" y="220"/>
                    <a:pt x="186" y="220"/>
                  </a:cubicBezTo>
                  <a:close/>
                  <a:moveTo>
                    <a:pt x="67" y="220"/>
                  </a:moveTo>
                  <a:cubicBezTo>
                    <a:pt x="82" y="220"/>
                    <a:pt x="95" y="232"/>
                    <a:pt x="95" y="248"/>
                  </a:cubicBezTo>
                  <a:cubicBezTo>
                    <a:pt x="95" y="251"/>
                    <a:pt x="94" y="255"/>
                    <a:pt x="93" y="258"/>
                  </a:cubicBezTo>
                  <a:cubicBezTo>
                    <a:pt x="40" y="258"/>
                    <a:pt x="40" y="258"/>
                    <a:pt x="40" y="258"/>
                  </a:cubicBezTo>
                  <a:cubicBezTo>
                    <a:pt x="39" y="255"/>
                    <a:pt x="38" y="251"/>
                    <a:pt x="38" y="248"/>
                  </a:cubicBezTo>
                  <a:cubicBezTo>
                    <a:pt x="38" y="232"/>
                    <a:pt x="51" y="220"/>
                    <a:pt x="67" y="220"/>
                  </a:cubicBezTo>
                  <a:close/>
                  <a:moveTo>
                    <a:pt x="307" y="130"/>
                  </a:moveTo>
                  <a:cubicBezTo>
                    <a:pt x="307" y="147"/>
                    <a:pt x="307" y="147"/>
                    <a:pt x="307" y="147"/>
                  </a:cubicBezTo>
                  <a:cubicBezTo>
                    <a:pt x="293" y="147"/>
                    <a:pt x="293" y="147"/>
                    <a:pt x="293" y="147"/>
                  </a:cubicBezTo>
                  <a:cubicBezTo>
                    <a:pt x="308" y="201"/>
                    <a:pt x="308" y="201"/>
                    <a:pt x="308" y="201"/>
                  </a:cubicBezTo>
                  <a:cubicBezTo>
                    <a:pt x="289" y="201"/>
                    <a:pt x="289" y="201"/>
                    <a:pt x="289" y="201"/>
                  </a:cubicBezTo>
                  <a:cubicBezTo>
                    <a:pt x="273" y="147"/>
                    <a:pt x="273" y="147"/>
                    <a:pt x="273" y="147"/>
                  </a:cubicBezTo>
                  <a:cubicBezTo>
                    <a:pt x="216" y="147"/>
                    <a:pt x="216" y="147"/>
                    <a:pt x="216" y="147"/>
                  </a:cubicBezTo>
                  <a:cubicBezTo>
                    <a:pt x="201" y="201"/>
                    <a:pt x="201" y="201"/>
                    <a:pt x="201" y="201"/>
                  </a:cubicBezTo>
                  <a:cubicBezTo>
                    <a:pt x="181" y="201"/>
                    <a:pt x="181" y="201"/>
                    <a:pt x="181" y="201"/>
                  </a:cubicBezTo>
                  <a:cubicBezTo>
                    <a:pt x="197" y="147"/>
                    <a:pt x="197" y="147"/>
                    <a:pt x="197" y="147"/>
                  </a:cubicBezTo>
                  <a:cubicBezTo>
                    <a:pt x="181" y="147"/>
                    <a:pt x="181" y="147"/>
                    <a:pt x="181" y="147"/>
                  </a:cubicBezTo>
                  <a:cubicBezTo>
                    <a:pt x="181" y="130"/>
                    <a:pt x="181" y="130"/>
                    <a:pt x="181" y="130"/>
                  </a:cubicBezTo>
                  <a:cubicBezTo>
                    <a:pt x="307" y="130"/>
                    <a:pt x="307" y="130"/>
                    <a:pt x="307" y="130"/>
                  </a:cubicBezTo>
                  <a:close/>
                  <a:moveTo>
                    <a:pt x="180" y="16"/>
                  </a:moveTo>
                  <a:cubicBezTo>
                    <a:pt x="175" y="16"/>
                    <a:pt x="170" y="18"/>
                    <a:pt x="166" y="21"/>
                  </a:cubicBezTo>
                  <a:cubicBezTo>
                    <a:pt x="166" y="21"/>
                    <a:pt x="166" y="21"/>
                    <a:pt x="166" y="21"/>
                  </a:cubicBezTo>
                  <a:cubicBezTo>
                    <a:pt x="163" y="25"/>
                    <a:pt x="161" y="30"/>
                    <a:pt x="161" y="35"/>
                  </a:cubicBezTo>
                  <a:cubicBezTo>
                    <a:pt x="161" y="72"/>
                    <a:pt x="161" y="72"/>
                    <a:pt x="161" y="72"/>
                  </a:cubicBezTo>
                  <a:cubicBezTo>
                    <a:pt x="155" y="73"/>
                    <a:pt x="155" y="73"/>
                    <a:pt x="155" y="73"/>
                  </a:cubicBezTo>
                  <a:cubicBezTo>
                    <a:pt x="155" y="67"/>
                    <a:pt x="155" y="67"/>
                    <a:pt x="155" y="67"/>
                  </a:cubicBezTo>
                  <a:cubicBezTo>
                    <a:pt x="128" y="67"/>
                    <a:pt x="128" y="67"/>
                    <a:pt x="128" y="67"/>
                  </a:cubicBezTo>
                  <a:cubicBezTo>
                    <a:pt x="109" y="55"/>
                    <a:pt x="109" y="55"/>
                    <a:pt x="109" y="55"/>
                  </a:cubicBezTo>
                  <a:cubicBezTo>
                    <a:pt x="63" y="55"/>
                    <a:pt x="117" y="55"/>
                    <a:pt x="66" y="55"/>
                  </a:cubicBezTo>
                  <a:cubicBezTo>
                    <a:pt x="57" y="55"/>
                    <a:pt x="50" y="63"/>
                    <a:pt x="50" y="71"/>
                  </a:cubicBezTo>
                  <a:cubicBezTo>
                    <a:pt x="50" y="122"/>
                    <a:pt x="50" y="122"/>
                    <a:pt x="50" y="122"/>
                  </a:cubicBezTo>
                  <a:cubicBezTo>
                    <a:pt x="66" y="122"/>
                    <a:pt x="66" y="122"/>
                    <a:pt x="66" y="122"/>
                  </a:cubicBezTo>
                  <a:cubicBezTo>
                    <a:pt x="66" y="85"/>
                    <a:pt x="66" y="85"/>
                    <a:pt x="66" y="85"/>
                  </a:cubicBezTo>
                  <a:cubicBezTo>
                    <a:pt x="69" y="85"/>
                    <a:pt x="69" y="85"/>
                    <a:pt x="69" y="85"/>
                  </a:cubicBezTo>
                  <a:cubicBezTo>
                    <a:pt x="69" y="122"/>
                    <a:pt x="69" y="122"/>
                    <a:pt x="69" y="122"/>
                  </a:cubicBezTo>
                  <a:cubicBezTo>
                    <a:pt x="69" y="132"/>
                    <a:pt x="69" y="132"/>
                    <a:pt x="69" y="132"/>
                  </a:cubicBezTo>
                  <a:cubicBezTo>
                    <a:pt x="69" y="199"/>
                    <a:pt x="69" y="199"/>
                    <a:pt x="69" y="199"/>
                  </a:cubicBezTo>
                  <a:cubicBezTo>
                    <a:pt x="87" y="199"/>
                    <a:pt x="87" y="199"/>
                    <a:pt x="87" y="199"/>
                  </a:cubicBezTo>
                  <a:cubicBezTo>
                    <a:pt x="87" y="143"/>
                    <a:pt x="87" y="143"/>
                    <a:pt x="87" y="143"/>
                  </a:cubicBezTo>
                  <a:cubicBezTo>
                    <a:pt x="91" y="143"/>
                    <a:pt x="91" y="143"/>
                    <a:pt x="91" y="143"/>
                  </a:cubicBezTo>
                  <a:cubicBezTo>
                    <a:pt x="91" y="199"/>
                    <a:pt x="91" y="199"/>
                    <a:pt x="91" y="199"/>
                  </a:cubicBezTo>
                  <a:cubicBezTo>
                    <a:pt x="109" y="199"/>
                    <a:pt x="109" y="199"/>
                    <a:pt x="109" y="199"/>
                  </a:cubicBezTo>
                  <a:cubicBezTo>
                    <a:pt x="109" y="189"/>
                    <a:pt x="109" y="189"/>
                    <a:pt x="109" y="189"/>
                  </a:cubicBezTo>
                  <a:cubicBezTo>
                    <a:pt x="109" y="132"/>
                    <a:pt x="109" y="132"/>
                    <a:pt x="109" y="132"/>
                  </a:cubicBezTo>
                  <a:cubicBezTo>
                    <a:pt x="109" y="122"/>
                    <a:pt x="109" y="122"/>
                    <a:pt x="109" y="122"/>
                  </a:cubicBezTo>
                  <a:cubicBezTo>
                    <a:pt x="109" y="85"/>
                    <a:pt x="109" y="85"/>
                    <a:pt x="109" y="85"/>
                  </a:cubicBezTo>
                  <a:cubicBezTo>
                    <a:pt x="109" y="75"/>
                    <a:pt x="109" y="75"/>
                    <a:pt x="109" y="75"/>
                  </a:cubicBezTo>
                  <a:cubicBezTo>
                    <a:pt x="128" y="85"/>
                    <a:pt x="128" y="85"/>
                    <a:pt x="128" y="85"/>
                  </a:cubicBezTo>
                  <a:cubicBezTo>
                    <a:pt x="155" y="85"/>
                    <a:pt x="155" y="85"/>
                    <a:pt x="155" y="85"/>
                  </a:cubicBezTo>
                  <a:cubicBezTo>
                    <a:pt x="155" y="80"/>
                    <a:pt x="155" y="80"/>
                    <a:pt x="155" y="80"/>
                  </a:cubicBezTo>
                  <a:cubicBezTo>
                    <a:pt x="161" y="79"/>
                    <a:pt x="161" y="79"/>
                    <a:pt x="161" y="79"/>
                  </a:cubicBezTo>
                  <a:cubicBezTo>
                    <a:pt x="161" y="107"/>
                    <a:pt x="161" y="107"/>
                    <a:pt x="161" y="107"/>
                  </a:cubicBezTo>
                  <a:cubicBezTo>
                    <a:pt x="161" y="112"/>
                    <a:pt x="163" y="117"/>
                    <a:pt x="166" y="120"/>
                  </a:cubicBezTo>
                  <a:cubicBezTo>
                    <a:pt x="166" y="120"/>
                    <a:pt x="166" y="120"/>
                    <a:pt x="166" y="120"/>
                  </a:cubicBezTo>
                  <a:cubicBezTo>
                    <a:pt x="166" y="120"/>
                    <a:pt x="166" y="120"/>
                    <a:pt x="166" y="120"/>
                  </a:cubicBezTo>
                  <a:cubicBezTo>
                    <a:pt x="170" y="124"/>
                    <a:pt x="175" y="126"/>
                    <a:pt x="180" y="126"/>
                  </a:cubicBezTo>
                  <a:cubicBezTo>
                    <a:pt x="304" y="126"/>
                    <a:pt x="304" y="126"/>
                    <a:pt x="304" y="126"/>
                  </a:cubicBezTo>
                  <a:cubicBezTo>
                    <a:pt x="309" y="126"/>
                    <a:pt x="314" y="124"/>
                    <a:pt x="317" y="120"/>
                  </a:cubicBezTo>
                  <a:cubicBezTo>
                    <a:pt x="317" y="120"/>
                    <a:pt x="317" y="120"/>
                    <a:pt x="317" y="120"/>
                  </a:cubicBezTo>
                  <a:cubicBezTo>
                    <a:pt x="321" y="117"/>
                    <a:pt x="323" y="112"/>
                    <a:pt x="323" y="107"/>
                  </a:cubicBezTo>
                  <a:cubicBezTo>
                    <a:pt x="323" y="35"/>
                    <a:pt x="323" y="35"/>
                    <a:pt x="323" y="35"/>
                  </a:cubicBezTo>
                  <a:cubicBezTo>
                    <a:pt x="323" y="30"/>
                    <a:pt x="321" y="25"/>
                    <a:pt x="317" y="21"/>
                  </a:cubicBezTo>
                  <a:cubicBezTo>
                    <a:pt x="314" y="18"/>
                    <a:pt x="309" y="16"/>
                    <a:pt x="304" y="16"/>
                  </a:cubicBezTo>
                  <a:cubicBezTo>
                    <a:pt x="180" y="16"/>
                    <a:pt x="180" y="16"/>
                    <a:pt x="180" y="16"/>
                  </a:cubicBezTo>
                  <a:close/>
                  <a:moveTo>
                    <a:pt x="304" y="31"/>
                  </a:moveTo>
                  <a:cubicBezTo>
                    <a:pt x="305" y="31"/>
                    <a:pt x="306" y="31"/>
                    <a:pt x="307" y="32"/>
                  </a:cubicBezTo>
                  <a:cubicBezTo>
                    <a:pt x="307" y="33"/>
                    <a:pt x="308" y="34"/>
                    <a:pt x="308" y="35"/>
                  </a:cubicBezTo>
                  <a:cubicBezTo>
                    <a:pt x="308" y="107"/>
                    <a:pt x="308" y="107"/>
                    <a:pt x="308" y="107"/>
                  </a:cubicBezTo>
                  <a:cubicBezTo>
                    <a:pt x="308" y="108"/>
                    <a:pt x="307" y="109"/>
                    <a:pt x="307" y="109"/>
                  </a:cubicBezTo>
                  <a:cubicBezTo>
                    <a:pt x="307" y="110"/>
                    <a:pt x="307" y="110"/>
                    <a:pt x="307" y="110"/>
                  </a:cubicBezTo>
                  <a:cubicBezTo>
                    <a:pt x="306" y="110"/>
                    <a:pt x="305" y="111"/>
                    <a:pt x="304" y="111"/>
                  </a:cubicBezTo>
                  <a:cubicBezTo>
                    <a:pt x="180" y="111"/>
                    <a:pt x="180" y="111"/>
                    <a:pt x="180" y="111"/>
                  </a:cubicBezTo>
                  <a:cubicBezTo>
                    <a:pt x="179" y="111"/>
                    <a:pt x="178" y="110"/>
                    <a:pt x="177" y="110"/>
                  </a:cubicBezTo>
                  <a:cubicBezTo>
                    <a:pt x="177" y="109"/>
                    <a:pt x="177" y="109"/>
                    <a:pt x="177" y="109"/>
                  </a:cubicBezTo>
                  <a:cubicBezTo>
                    <a:pt x="176" y="109"/>
                    <a:pt x="176" y="108"/>
                    <a:pt x="176" y="107"/>
                  </a:cubicBezTo>
                  <a:cubicBezTo>
                    <a:pt x="176" y="76"/>
                    <a:pt x="176" y="76"/>
                    <a:pt x="176" y="76"/>
                  </a:cubicBezTo>
                  <a:cubicBezTo>
                    <a:pt x="238" y="63"/>
                    <a:pt x="238" y="63"/>
                    <a:pt x="238" y="63"/>
                  </a:cubicBezTo>
                  <a:cubicBezTo>
                    <a:pt x="237" y="62"/>
                    <a:pt x="237" y="62"/>
                    <a:pt x="237" y="62"/>
                  </a:cubicBezTo>
                  <a:cubicBezTo>
                    <a:pt x="176" y="70"/>
                    <a:pt x="176" y="70"/>
                    <a:pt x="176" y="70"/>
                  </a:cubicBezTo>
                  <a:cubicBezTo>
                    <a:pt x="176" y="35"/>
                    <a:pt x="176" y="35"/>
                    <a:pt x="176" y="35"/>
                  </a:cubicBezTo>
                  <a:cubicBezTo>
                    <a:pt x="176" y="34"/>
                    <a:pt x="176" y="33"/>
                    <a:pt x="177" y="32"/>
                  </a:cubicBezTo>
                  <a:cubicBezTo>
                    <a:pt x="177" y="32"/>
                    <a:pt x="177" y="32"/>
                    <a:pt x="177" y="32"/>
                  </a:cubicBezTo>
                  <a:cubicBezTo>
                    <a:pt x="178" y="31"/>
                    <a:pt x="179" y="31"/>
                    <a:pt x="180" y="31"/>
                  </a:cubicBezTo>
                  <a:lnTo>
                    <a:pt x="304" y="31"/>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pic>
        <p:nvPicPr>
          <p:cNvPr id="38" name="图片 3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39" name="Rectangle 36"/>
          <p:cNvSpPr/>
          <p:nvPr/>
        </p:nvSpPr>
        <p:spPr>
          <a:xfrm>
            <a:off x="396106" y="287908"/>
            <a:ext cx="252028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203">
        <p:fade/>
      </p:transition>
    </mc:Choice>
    <mc:Fallback xmlns:a14="http://schemas.microsoft.com/office/drawing/2010/main" xmlns="">
      <p:transition spd="med" advTm="4203">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00" fill="hold"/>
                                            <p:tgtEl>
                                              <p:spTgt spid="3"/>
                                            </p:tgtEl>
                                            <p:attrNameLst>
                                              <p:attrName>ppt_w</p:attrName>
                                            </p:attrNameLst>
                                          </p:cBhvr>
                                          <p:tavLst>
                                            <p:tav tm="0">
                                              <p:val>
                                                <p:fltVal val="0"/>
                                              </p:val>
                                            </p:tav>
                                            <p:tav tm="100000">
                                              <p:val>
                                                <p:strVal val="#ppt_w"/>
                                              </p:val>
                                            </p:tav>
                                          </p:tavLst>
                                        </p:anim>
                                        <p:anim calcmode="lin" valueType="num">
                                          <p:cBhvr>
                                            <p:cTn id="12" dur="200" fill="hold"/>
                                            <p:tgtEl>
                                              <p:spTgt spid="3"/>
                                            </p:tgtEl>
                                            <p:attrNameLst>
                                              <p:attrName>ppt_h</p:attrName>
                                            </p:attrNameLst>
                                          </p:cBhvr>
                                          <p:tavLst>
                                            <p:tav tm="0">
                                              <p:val>
                                                <p:fltVal val="0"/>
                                              </p:val>
                                            </p:tav>
                                            <p:tav tm="100000">
                                              <p:val>
                                                <p:strVal val="#ppt_h"/>
                                              </p:val>
                                            </p:tav>
                                          </p:tavLst>
                                        </p:anim>
                                        <p:animEffect transition="in" filter="fade">
                                          <p:cBhvr>
                                            <p:cTn id="13" dur="200"/>
                                            <p:tgtEl>
                                              <p:spTgt spid="3"/>
                                            </p:tgtEl>
                                          </p:cBhvr>
                                        </p:animEffect>
                                      </p:childTnLst>
                                    </p:cTn>
                                  </p:par>
                                  <p:par>
                                    <p:cTn id="14" presetID="6" presetClass="emph" presetSubtype="0" autoRev="1" fill="hold" nodeType="withEffect">
                                      <p:stCondLst>
                                        <p:cond delay="150"/>
                                      </p:stCondLst>
                                      <p:childTnLst>
                                        <p:animScale>
                                          <p:cBhvr>
                                            <p:cTn id="15" dur="100" fill="hold"/>
                                            <p:tgtEl>
                                              <p:spTgt spid="3"/>
                                            </p:tgtEl>
                                          </p:cBhvr>
                                          <p:by x="130000" y="130000"/>
                                        </p:animScale>
                                      </p:childTnLst>
                                    </p:cTn>
                                  </p:par>
                                </p:childTnLst>
                              </p:cTn>
                            </p:par>
                            <p:par>
                              <p:cTn id="16" fill="hold">
                                <p:stCondLst>
                                  <p:cond delay="850"/>
                                </p:stCondLst>
                                <p:childTnLst>
                                  <p:par>
                                    <p:cTn id="17" presetID="53" presetClass="entr" presetSubtype="16"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200" fill="hold"/>
                                            <p:tgtEl>
                                              <p:spTgt spid="15"/>
                                            </p:tgtEl>
                                            <p:attrNameLst>
                                              <p:attrName>ppt_w</p:attrName>
                                            </p:attrNameLst>
                                          </p:cBhvr>
                                          <p:tavLst>
                                            <p:tav tm="0">
                                              <p:val>
                                                <p:fltVal val="0"/>
                                              </p:val>
                                            </p:tav>
                                            <p:tav tm="100000">
                                              <p:val>
                                                <p:strVal val="#ppt_w"/>
                                              </p:val>
                                            </p:tav>
                                          </p:tavLst>
                                        </p:anim>
                                        <p:anim calcmode="lin" valueType="num">
                                          <p:cBhvr>
                                            <p:cTn id="20" dur="200" fill="hold"/>
                                            <p:tgtEl>
                                              <p:spTgt spid="15"/>
                                            </p:tgtEl>
                                            <p:attrNameLst>
                                              <p:attrName>ppt_h</p:attrName>
                                            </p:attrNameLst>
                                          </p:cBhvr>
                                          <p:tavLst>
                                            <p:tav tm="0">
                                              <p:val>
                                                <p:fltVal val="0"/>
                                              </p:val>
                                            </p:tav>
                                            <p:tav tm="100000">
                                              <p:val>
                                                <p:strVal val="#ppt_h"/>
                                              </p:val>
                                            </p:tav>
                                          </p:tavLst>
                                        </p:anim>
                                        <p:animEffect transition="in" filter="fade">
                                          <p:cBhvr>
                                            <p:cTn id="21" dur="200"/>
                                            <p:tgtEl>
                                              <p:spTgt spid="15"/>
                                            </p:tgtEl>
                                          </p:cBhvr>
                                        </p:animEffect>
                                      </p:childTnLst>
                                    </p:cTn>
                                  </p:par>
                                  <p:par>
                                    <p:cTn id="22" presetID="6" presetClass="emph" presetSubtype="0" autoRev="1" fill="hold" nodeType="withEffect">
                                      <p:stCondLst>
                                        <p:cond delay="150"/>
                                      </p:stCondLst>
                                      <p:childTnLst>
                                        <p:animScale>
                                          <p:cBhvr>
                                            <p:cTn id="23" dur="100" fill="hold"/>
                                            <p:tgtEl>
                                              <p:spTgt spid="15"/>
                                            </p:tgtEl>
                                          </p:cBhvr>
                                          <p:by x="130000" y="130000"/>
                                        </p:animScale>
                                      </p:childTnLst>
                                    </p:cTn>
                                  </p:par>
                                </p:childTnLst>
                              </p:cTn>
                            </p:par>
                            <p:par>
                              <p:cTn id="24" fill="hold">
                                <p:stCondLst>
                                  <p:cond delay="1200"/>
                                </p:stCondLst>
                                <p:childTnLst>
                                  <p:par>
                                    <p:cTn id="25" presetID="53" presetClass="entr" presetSubtype="16"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200" fill="hold"/>
                                            <p:tgtEl>
                                              <p:spTgt spid="6"/>
                                            </p:tgtEl>
                                            <p:attrNameLst>
                                              <p:attrName>ppt_w</p:attrName>
                                            </p:attrNameLst>
                                          </p:cBhvr>
                                          <p:tavLst>
                                            <p:tav tm="0">
                                              <p:val>
                                                <p:fltVal val="0"/>
                                              </p:val>
                                            </p:tav>
                                            <p:tav tm="100000">
                                              <p:val>
                                                <p:strVal val="#ppt_w"/>
                                              </p:val>
                                            </p:tav>
                                          </p:tavLst>
                                        </p:anim>
                                        <p:anim calcmode="lin" valueType="num">
                                          <p:cBhvr>
                                            <p:cTn id="28" dur="200" fill="hold"/>
                                            <p:tgtEl>
                                              <p:spTgt spid="6"/>
                                            </p:tgtEl>
                                            <p:attrNameLst>
                                              <p:attrName>ppt_h</p:attrName>
                                            </p:attrNameLst>
                                          </p:cBhvr>
                                          <p:tavLst>
                                            <p:tav tm="0">
                                              <p:val>
                                                <p:fltVal val="0"/>
                                              </p:val>
                                            </p:tav>
                                            <p:tav tm="100000">
                                              <p:val>
                                                <p:strVal val="#ppt_h"/>
                                              </p:val>
                                            </p:tav>
                                          </p:tavLst>
                                        </p:anim>
                                        <p:animEffect transition="in" filter="fade">
                                          <p:cBhvr>
                                            <p:cTn id="29" dur="200"/>
                                            <p:tgtEl>
                                              <p:spTgt spid="6"/>
                                            </p:tgtEl>
                                          </p:cBhvr>
                                        </p:animEffect>
                                      </p:childTnLst>
                                    </p:cTn>
                                  </p:par>
                                  <p:par>
                                    <p:cTn id="30" presetID="6" presetClass="emph" presetSubtype="0" autoRev="1" fill="hold" nodeType="withEffect">
                                      <p:stCondLst>
                                        <p:cond delay="150"/>
                                      </p:stCondLst>
                                      <p:childTnLst>
                                        <p:animScale>
                                          <p:cBhvr>
                                            <p:cTn id="31" dur="100" fill="hold"/>
                                            <p:tgtEl>
                                              <p:spTgt spid="6"/>
                                            </p:tgtEl>
                                          </p:cBhvr>
                                          <p:by x="130000" y="130000"/>
                                        </p:animScale>
                                      </p:childTnLst>
                                    </p:cTn>
                                  </p:par>
                                </p:childTnLst>
                              </p:cTn>
                            </p:par>
                            <p:par>
                              <p:cTn id="32" fill="hold">
                                <p:stCondLst>
                                  <p:cond delay="1550"/>
                                </p:stCondLst>
                                <p:childTnLst>
                                  <p:par>
                                    <p:cTn id="33" presetID="53" presetClass="entr" presetSubtype="16"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200" fill="hold"/>
                                            <p:tgtEl>
                                              <p:spTgt spid="9"/>
                                            </p:tgtEl>
                                            <p:attrNameLst>
                                              <p:attrName>ppt_w</p:attrName>
                                            </p:attrNameLst>
                                          </p:cBhvr>
                                          <p:tavLst>
                                            <p:tav tm="0">
                                              <p:val>
                                                <p:fltVal val="0"/>
                                              </p:val>
                                            </p:tav>
                                            <p:tav tm="100000">
                                              <p:val>
                                                <p:strVal val="#ppt_w"/>
                                              </p:val>
                                            </p:tav>
                                          </p:tavLst>
                                        </p:anim>
                                        <p:anim calcmode="lin" valueType="num">
                                          <p:cBhvr>
                                            <p:cTn id="36" dur="200" fill="hold"/>
                                            <p:tgtEl>
                                              <p:spTgt spid="9"/>
                                            </p:tgtEl>
                                            <p:attrNameLst>
                                              <p:attrName>ppt_h</p:attrName>
                                            </p:attrNameLst>
                                          </p:cBhvr>
                                          <p:tavLst>
                                            <p:tav tm="0">
                                              <p:val>
                                                <p:fltVal val="0"/>
                                              </p:val>
                                            </p:tav>
                                            <p:tav tm="100000">
                                              <p:val>
                                                <p:strVal val="#ppt_h"/>
                                              </p:val>
                                            </p:tav>
                                          </p:tavLst>
                                        </p:anim>
                                        <p:animEffect transition="in" filter="fade">
                                          <p:cBhvr>
                                            <p:cTn id="37" dur="200"/>
                                            <p:tgtEl>
                                              <p:spTgt spid="9"/>
                                            </p:tgtEl>
                                          </p:cBhvr>
                                        </p:animEffect>
                                      </p:childTnLst>
                                    </p:cTn>
                                  </p:par>
                                  <p:par>
                                    <p:cTn id="38" presetID="6" presetClass="emph" presetSubtype="0" autoRev="1" fill="hold" nodeType="withEffect">
                                      <p:stCondLst>
                                        <p:cond delay="150"/>
                                      </p:stCondLst>
                                      <p:childTnLst>
                                        <p:animScale>
                                          <p:cBhvr>
                                            <p:cTn id="39" dur="100" fill="hold"/>
                                            <p:tgtEl>
                                              <p:spTgt spid="9"/>
                                            </p:tgtEl>
                                          </p:cBhvr>
                                          <p:by x="130000" y="130000"/>
                                        </p:animScale>
                                      </p:childTnLst>
                                    </p:cTn>
                                  </p:par>
                                </p:childTnLst>
                              </p:cTn>
                            </p:par>
                            <p:par>
                              <p:cTn id="40" fill="hold">
                                <p:stCondLst>
                                  <p:cond delay="1900"/>
                                </p:stCondLst>
                                <p:childTnLst>
                                  <p:par>
                                    <p:cTn id="41" presetID="53" presetClass="entr" presetSubtype="16"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200" fill="hold"/>
                                            <p:tgtEl>
                                              <p:spTgt spid="12"/>
                                            </p:tgtEl>
                                            <p:attrNameLst>
                                              <p:attrName>ppt_w</p:attrName>
                                            </p:attrNameLst>
                                          </p:cBhvr>
                                          <p:tavLst>
                                            <p:tav tm="0">
                                              <p:val>
                                                <p:fltVal val="0"/>
                                              </p:val>
                                            </p:tav>
                                            <p:tav tm="100000">
                                              <p:val>
                                                <p:strVal val="#ppt_w"/>
                                              </p:val>
                                            </p:tav>
                                          </p:tavLst>
                                        </p:anim>
                                        <p:anim calcmode="lin" valueType="num">
                                          <p:cBhvr>
                                            <p:cTn id="44" dur="200" fill="hold"/>
                                            <p:tgtEl>
                                              <p:spTgt spid="12"/>
                                            </p:tgtEl>
                                            <p:attrNameLst>
                                              <p:attrName>ppt_h</p:attrName>
                                            </p:attrNameLst>
                                          </p:cBhvr>
                                          <p:tavLst>
                                            <p:tav tm="0">
                                              <p:val>
                                                <p:fltVal val="0"/>
                                              </p:val>
                                            </p:tav>
                                            <p:tav tm="100000">
                                              <p:val>
                                                <p:strVal val="#ppt_h"/>
                                              </p:val>
                                            </p:tav>
                                          </p:tavLst>
                                        </p:anim>
                                        <p:animEffect transition="in" filter="fade">
                                          <p:cBhvr>
                                            <p:cTn id="45" dur="200"/>
                                            <p:tgtEl>
                                              <p:spTgt spid="12"/>
                                            </p:tgtEl>
                                          </p:cBhvr>
                                        </p:animEffect>
                                      </p:childTnLst>
                                    </p:cTn>
                                  </p:par>
                                  <p:par>
                                    <p:cTn id="46" presetID="6" presetClass="emph" presetSubtype="0" autoRev="1" fill="hold" nodeType="withEffect">
                                      <p:stCondLst>
                                        <p:cond delay="150"/>
                                      </p:stCondLst>
                                      <p:childTnLst>
                                        <p:animScale>
                                          <p:cBhvr>
                                            <p:cTn id="47" dur="100" fill="hold"/>
                                            <p:tgtEl>
                                              <p:spTgt spid="12"/>
                                            </p:tgtEl>
                                          </p:cBhvr>
                                          <p:by x="130000" y="130000"/>
                                        </p:animScale>
                                      </p:childTnLst>
                                    </p:cTn>
                                  </p:par>
                                </p:childTnLst>
                              </p:cTn>
                            </p:par>
                            <p:par>
                              <p:cTn id="48" fill="hold">
                                <p:stCondLst>
                                  <p:cond delay="2250"/>
                                </p:stCondLst>
                                <p:childTnLst>
                                  <p:par>
                                    <p:cTn id="49" presetID="2" presetClass="entr" presetSubtype="2" fill="hold" grpId="0" nodeType="afterEffect" p14:presetBounceEnd="56667">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14:bounceEnd="56667">
                                          <p:cBhvr additive="base">
                                            <p:cTn id="51" dur="300" fill="hold"/>
                                            <p:tgtEl>
                                              <p:spTgt spid="18"/>
                                            </p:tgtEl>
                                            <p:attrNameLst>
                                              <p:attrName>ppt_x</p:attrName>
                                            </p:attrNameLst>
                                          </p:cBhvr>
                                          <p:tavLst>
                                            <p:tav tm="0">
                                              <p:val>
                                                <p:strVal val="1+#ppt_w/2"/>
                                              </p:val>
                                            </p:tav>
                                            <p:tav tm="100000">
                                              <p:val>
                                                <p:strVal val="#ppt_x"/>
                                              </p:val>
                                            </p:tav>
                                          </p:tavLst>
                                        </p:anim>
                                        <p:anim calcmode="lin" valueType="num" p14:bounceEnd="56667">
                                          <p:cBhvr additive="base">
                                            <p:cTn id="52" dur="300" fill="hold"/>
                                            <p:tgtEl>
                                              <p:spTgt spid="18"/>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14:presetBounceEnd="56667">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14:bounceEnd="56667">
                                          <p:cBhvr additive="base">
                                            <p:cTn id="55" dur="300" fill="hold"/>
                                            <p:tgtEl>
                                              <p:spTgt spid="19"/>
                                            </p:tgtEl>
                                            <p:attrNameLst>
                                              <p:attrName>ppt_x</p:attrName>
                                            </p:attrNameLst>
                                          </p:cBhvr>
                                          <p:tavLst>
                                            <p:tav tm="0">
                                              <p:val>
                                                <p:strVal val="0-#ppt_w/2"/>
                                              </p:val>
                                            </p:tav>
                                            <p:tav tm="100000">
                                              <p:val>
                                                <p:strVal val="#ppt_x"/>
                                              </p:val>
                                            </p:tav>
                                          </p:tavLst>
                                        </p:anim>
                                        <p:anim calcmode="lin" valueType="num" p14:bounceEnd="56667">
                                          <p:cBhvr additive="base">
                                            <p:cTn id="56" dur="300" fill="hold"/>
                                            <p:tgtEl>
                                              <p:spTgt spid="19"/>
                                            </p:tgtEl>
                                            <p:attrNameLst>
                                              <p:attrName>ppt_y</p:attrName>
                                            </p:attrNameLst>
                                          </p:cBhvr>
                                          <p:tavLst>
                                            <p:tav tm="0">
                                              <p:val>
                                                <p:strVal val="#ppt_y"/>
                                              </p:val>
                                            </p:tav>
                                            <p:tav tm="100000">
                                              <p:val>
                                                <p:strVal val="#ppt_y"/>
                                              </p:val>
                                            </p:tav>
                                          </p:tavLst>
                                        </p:anim>
                                      </p:childTnLst>
                                    </p:cTn>
                                  </p:par>
                                </p:childTnLst>
                              </p:cTn>
                            </p:par>
                            <p:par>
                              <p:cTn id="57" fill="hold">
                                <p:stCondLst>
                                  <p:cond delay="2550"/>
                                </p:stCondLst>
                                <p:childTnLst>
                                  <p:par>
                                    <p:cTn id="58" presetID="2" presetClass="entr" presetSubtype="2" fill="hold" grpId="0" nodeType="afterEffect" p14:presetBounceEnd="56667">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14:bounceEnd="56667">
                                          <p:cBhvr additive="base">
                                            <p:cTn id="60" dur="300" fill="hold"/>
                                            <p:tgtEl>
                                              <p:spTgt spid="22"/>
                                            </p:tgtEl>
                                            <p:attrNameLst>
                                              <p:attrName>ppt_x</p:attrName>
                                            </p:attrNameLst>
                                          </p:cBhvr>
                                          <p:tavLst>
                                            <p:tav tm="0">
                                              <p:val>
                                                <p:strVal val="1+#ppt_w/2"/>
                                              </p:val>
                                            </p:tav>
                                            <p:tav tm="100000">
                                              <p:val>
                                                <p:strVal val="#ppt_x"/>
                                              </p:val>
                                            </p:tav>
                                          </p:tavLst>
                                        </p:anim>
                                        <p:anim calcmode="lin" valueType="num" p14:bounceEnd="56667">
                                          <p:cBhvr additive="base">
                                            <p:cTn id="61" dur="300" fill="hold"/>
                                            <p:tgtEl>
                                              <p:spTgt spid="22"/>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14:presetBounceEnd="56667">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14:bounceEnd="56667">
                                          <p:cBhvr additive="base">
                                            <p:cTn id="64" dur="300" fill="hold"/>
                                            <p:tgtEl>
                                              <p:spTgt spid="26"/>
                                            </p:tgtEl>
                                            <p:attrNameLst>
                                              <p:attrName>ppt_x</p:attrName>
                                            </p:attrNameLst>
                                          </p:cBhvr>
                                          <p:tavLst>
                                            <p:tav tm="0">
                                              <p:val>
                                                <p:strVal val="0-#ppt_w/2"/>
                                              </p:val>
                                            </p:tav>
                                            <p:tav tm="100000">
                                              <p:val>
                                                <p:strVal val="#ppt_x"/>
                                              </p:val>
                                            </p:tav>
                                          </p:tavLst>
                                        </p:anim>
                                        <p:anim calcmode="lin" valueType="num" p14:bounceEnd="56667">
                                          <p:cBhvr additive="base">
                                            <p:cTn id="65" dur="300" fill="hold"/>
                                            <p:tgtEl>
                                              <p:spTgt spid="26"/>
                                            </p:tgtEl>
                                            <p:attrNameLst>
                                              <p:attrName>ppt_y</p:attrName>
                                            </p:attrNameLst>
                                          </p:cBhvr>
                                          <p:tavLst>
                                            <p:tav tm="0">
                                              <p:val>
                                                <p:strVal val="#ppt_y"/>
                                              </p:val>
                                            </p:tav>
                                            <p:tav tm="100000">
                                              <p:val>
                                                <p:strVal val="#ppt_y"/>
                                              </p:val>
                                            </p:tav>
                                          </p:tavLst>
                                        </p:anim>
                                      </p:childTnLst>
                                    </p:cTn>
                                  </p:par>
                                </p:childTnLst>
                              </p:cTn>
                            </p:par>
                            <p:par>
                              <p:cTn id="66" fill="hold">
                                <p:stCondLst>
                                  <p:cond delay="2850"/>
                                </p:stCondLst>
                                <p:childTnLst>
                                  <p:par>
                                    <p:cTn id="67" presetID="2" presetClass="entr" presetSubtype="2" fill="hold" grpId="0" nodeType="afterEffect" p14:presetBounceEnd="56667">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14:bounceEnd="56667">
                                          <p:cBhvr additive="base">
                                            <p:cTn id="69" dur="300" fill="hold"/>
                                            <p:tgtEl>
                                              <p:spTgt spid="23"/>
                                            </p:tgtEl>
                                            <p:attrNameLst>
                                              <p:attrName>ppt_x</p:attrName>
                                            </p:attrNameLst>
                                          </p:cBhvr>
                                          <p:tavLst>
                                            <p:tav tm="0">
                                              <p:val>
                                                <p:strVal val="1+#ppt_w/2"/>
                                              </p:val>
                                            </p:tav>
                                            <p:tav tm="100000">
                                              <p:val>
                                                <p:strVal val="#ppt_x"/>
                                              </p:val>
                                            </p:tav>
                                          </p:tavLst>
                                        </p:anim>
                                        <p:anim calcmode="lin" valueType="num" p14:bounceEnd="56667">
                                          <p:cBhvr additive="base">
                                            <p:cTn id="70" dur="300" fill="hold"/>
                                            <p:tgtEl>
                                              <p:spTgt spid="23"/>
                                            </p:tgtEl>
                                            <p:attrNameLst>
                                              <p:attrName>ppt_y</p:attrName>
                                            </p:attrNameLst>
                                          </p:cBhvr>
                                          <p:tavLst>
                                            <p:tav tm="0">
                                              <p:val>
                                                <p:strVal val="#ppt_y"/>
                                              </p:val>
                                            </p:tav>
                                            <p:tav tm="100000">
                                              <p:val>
                                                <p:strVal val="#ppt_y"/>
                                              </p:val>
                                            </p:tav>
                                          </p:tavLst>
                                        </p:anim>
                                      </p:childTnLst>
                                    </p:cTn>
                                  </p:par>
                                  <p:par>
                                    <p:cTn id="71" presetID="2" presetClass="entr" presetSubtype="8" fill="hold" nodeType="withEffect" p14:presetBounceEnd="56667">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14:bounceEnd="56667">
                                          <p:cBhvr additive="base">
                                            <p:cTn id="73" dur="300" fill="hold"/>
                                            <p:tgtEl>
                                              <p:spTgt spid="29"/>
                                            </p:tgtEl>
                                            <p:attrNameLst>
                                              <p:attrName>ppt_x</p:attrName>
                                            </p:attrNameLst>
                                          </p:cBhvr>
                                          <p:tavLst>
                                            <p:tav tm="0">
                                              <p:val>
                                                <p:strVal val="0-#ppt_w/2"/>
                                              </p:val>
                                            </p:tav>
                                            <p:tav tm="100000">
                                              <p:val>
                                                <p:strVal val="#ppt_x"/>
                                              </p:val>
                                            </p:tav>
                                          </p:tavLst>
                                        </p:anim>
                                        <p:anim calcmode="lin" valueType="num" p14:bounceEnd="56667">
                                          <p:cBhvr additive="base">
                                            <p:cTn id="74" dur="300" fill="hold"/>
                                            <p:tgtEl>
                                              <p:spTgt spid="29"/>
                                            </p:tgtEl>
                                            <p:attrNameLst>
                                              <p:attrName>ppt_y</p:attrName>
                                            </p:attrNameLst>
                                          </p:cBhvr>
                                          <p:tavLst>
                                            <p:tav tm="0">
                                              <p:val>
                                                <p:strVal val="#ppt_y"/>
                                              </p:val>
                                            </p:tav>
                                            <p:tav tm="100000">
                                              <p:val>
                                                <p:strVal val="#ppt_y"/>
                                              </p:val>
                                            </p:tav>
                                          </p:tavLst>
                                        </p:anim>
                                      </p:childTnLst>
                                    </p:cTn>
                                  </p:par>
                                </p:childTnLst>
                              </p:cTn>
                            </p:par>
                            <p:par>
                              <p:cTn id="75" fill="hold">
                                <p:stCondLst>
                                  <p:cond delay="3150"/>
                                </p:stCondLst>
                                <p:childTnLst>
                                  <p:par>
                                    <p:cTn id="76" presetID="2" presetClass="entr" presetSubtype="2" fill="hold" grpId="0" nodeType="afterEffect" p14:presetBounceEnd="56667">
                                      <p:stCondLst>
                                        <p:cond delay="0"/>
                                      </p:stCondLst>
                                      <p:childTnLst>
                                        <p:set>
                                          <p:cBhvr>
                                            <p:cTn id="77" dur="1" fill="hold">
                                              <p:stCondLst>
                                                <p:cond delay="0"/>
                                              </p:stCondLst>
                                            </p:cTn>
                                            <p:tgtEl>
                                              <p:spTgt spid="24"/>
                                            </p:tgtEl>
                                            <p:attrNameLst>
                                              <p:attrName>style.visibility</p:attrName>
                                            </p:attrNameLst>
                                          </p:cBhvr>
                                          <p:to>
                                            <p:strVal val="visible"/>
                                          </p:to>
                                        </p:set>
                                        <p:anim calcmode="lin" valueType="num" p14:bounceEnd="56667">
                                          <p:cBhvr additive="base">
                                            <p:cTn id="78" dur="300" fill="hold"/>
                                            <p:tgtEl>
                                              <p:spTgt spid="24"/>
                                            </p:tgtEl>
                                            <p:attrNameLst>
                                              <p:attrName>ppt_x</p:attrName>
                                            </p:attrNameLst>
                                          </p:cBhvr>
                                          <p:tavLst>
                                            <p:tav tm="0">
                                              <p:val>
                                                <p:strVal val="1+#ppt_w/2"/>
                                              </p:val>
                                            </p:tav>
                                            <p:tav tm="100000">
                                              <p:val>
                                                <p:strVal val="#ppt_x"/>
                                              </p:val>
                                            </p:tav>
                                          </p:tavLst>
                                        </p:anim>
                                        <p:anim calcmode="lin" valueType="num" p14:bounceEnd="56667">
                                          <p:cBhvr additive="base">
                                            <p:cTn id="79" dur="300" fill="hold"/>
                                            <p:tgtEl>
                                              <p:spTgt spid="24"/>
                                            </p:tgtEl>
                                            <p:attrNameLst>
                                              <p:attrName>ppt_y</p:attrName>
                                            </p:attrNameLst>
                                          </p:cBhvr>
                                          <p:tavLst>
                                            <p:tav tm="0">
                                              <p:val>
                                                <p:strVal val="#ppt_y"/>
                                              </p:val>
                                            </p:tav>
                                            <p:tav tm="100000">
                                              <p:val>
                                                <p:strVal val="#ppt_y"/>
                                              </p:val>
                                            </p:tav>
                                          </p:tavLst>
                                        </p:anim>
                                      </p:childTnLst>
                                    </p:cTn>
                                  </p:par>
                                  <p:par>
                                    <p:cTn id="80" presetID="2" presetClass="entr" presetSubtype="8" fill="hold" nodeType="withEffect" p14:presetBounceEnd="56667">
                                      <p:stCondLst>
                                        <p:cond delay="0"/>
                                      </p:stCondLst>
                                      <p:childTnLst>
                                        <p:set>
                                          <p:cBhvr>
                                            <p:cTn id="81" dur="1" fill="hold">
                                              <p:stCondLst>
                                                <p:cond delay="0"/>
                                              </p:stCondLst>
                                            </p:cTn>
                                            <p:tgtEl>
                                              <p:spTgt spid="32"/>
                                            </p:tgtEl>
                                            <p:attrNameLst>
                                              <p:attrName>style.visibility</p:attrName>
                                            </p:attrNameLst>
                                          </p:cBhvr>
                                          <p:to>
                                            <p:strVal val="visible"/>
                                          </p:to>
                                        </p:set>
                                        <p:anim calcmode="lin" valueType="num" p14:bounceEnd="56667">
                                          <p:cBhvr additive="base">
                                            <p:cTn id="82" dur="300" fill="hold"/>
                                            <p:tgtEl>
                                              <p:spTgt spid="32"/>
                                            </p:tgtEl>
                                            <p:attrNameLst>
                                              <p:attrName>ppt_x</p:attrName>
                                            </p:attrNameLst>
                                          </p:cBhvr>
                                          <p:tavLst>
                                            <p:tav tm="0">
                                              <p:val>
                                                <p:strVal val="0-#ppt_w/2"/>
                                              </p:val>
                                            </p:tav>
                                            <p:tav tm="100000">
                                              <p:val>
                                                <p:strVal val="#ppt_x"/>
                                              </p:val>
                                            </p:tav>
                                          </p:tavLst>
                                        </p:anim>
                                        <p:anim calcmode="lin" valueType="num" p14:bounceEnd="56667">
                                          <p:cBhvr additive="base">
                                            <p:cTn id="83" dur="300" fill="hold"/>
                                            <p:tgtEl>
                                              <p:spTgt spid="32"/>
                                            </p:tgtEl>
                                            <p:attrNameLst>
                                              <p:attrName>ppt_y</p:attrName>
                                            </p:attrNameLst>
                                          </p:cBhvr>
                                          <p:tavLst>
                                            <p:tav tm="0">
                                              <p:val>
                                                <p:strVal val="#ppt_y"/>
                                              </p:val>
                                            </p:tav>
                                            <p:tav tm="100000">
                                              <p:val>
                                                <p:strVal val="#ppt_y"/>
                                              </p:val>
                                            </p:tav>
                                          </p:tavLst>
                                        </p:anim>
                                      </p:childTnLst>
                                    </p:cTn>
                                  </p:par>
                                </p:childTnLst>
                              </p:cTn>
                            </p:par>
                            <p:par>
                              <p:cTn id="84" fill="hold">
                                <p:stCondLst>
                                  <p:cond delay="3450"/>
                                </p:stCondLst>
                                <p:childTnLst>
                                  <p:par>
                                    <p:cTn id="85" presetID="2" presetClass="entr" presetSubtype="2" fill="hold" grpId="0" nodeType="afterEffect" p14:presetBounceEnd="56667">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14:bounceEnd="56667">
                                          <p:cBhvr additive="base">
                                            <p:cTn id="87" dur="300" fill="hold"/>
                                            <p:tgtEl>
                                              <p:spTgt spid="25"/>
                                            </p:tgtEl>
                                            <p:attrNameLst>
                                              <p:attrName>ppt_x</p:attrName>
                                            </p:attrNameLst>
                                          </p:cBhvr>
                                          <p:tavLst>
                                            <p:tav tm="0">
                                              <p:val>
                                                <p:strVal val="1+#ppt_w/2"/>
                                              </p:val>
                                            </p:tav>
                                            <p:tav tm="100000">
                                              <p:val>
                                                <p:strVal val="#ppt_x"/>
                                              </p:val>
                                            </p:tav>
                                          </p:tavLst>
                                        </p:anim>
                                        <p:anim calcmode="lin" valueType="num" p14:bounceEnd="56667">
                                          <p:cBhvr additive="base">
                                            <p:cTn id="88" dur="3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nodeType="withEffect" p14:presetBounceEnd="56667">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14:bounceEnd="56667">
                                          <p:cBhvr additive="base">
                                            <p:cTn id="91" dur="300" fill="hold"/>
                                            <p:tgtEl>
                                              <p:spTgt spid="35"/>
                                            </p:tgtEl>
                                            <p:attrNameLst>
                                              <p:attrName>ppt_x</p:attrName>
                                            </p:attrNameLst>
                                          </p:cBhvr>
                                          <p:tavLst>
                                            <p:tav tm="0">
                                              <p:val>
                                                <p:strVal val="0-#ppt_w/2"/>
                                              </p:val>
                                            </p:tav>
                                            <p:tav tm="100000">
                                              <p:val>
                                                <p:strVal val="#ppt_x"/>
                                              </p:val>
                                            </p:tav>
                                          </p:tavLst>
                                        </p:anim>
                                        <p:anim calcmode="lin" valueType="num" p14:bounceEnd="56667">
                                          <p:cBhvr additive="base">
                                            <p:cTn id="92" dur="3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p:bldP spid="22" grpId="0"/>
          <p:bldP spid="23" grpId="0"/>
          <p:bldP spid="24" grpId="0"/>
          <p:bldP spid="25"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00" fill="hold"/>
                                            <p:tgtEl>
                                              <p:spTgt spid="3"/>
                                            </p:tgtEl>
                                            <p:attrNameLst>
                                              <p:attrName>ppt_w</p:attrName>
                                            </p:attrNameLst>
                                          </p:cBhvr>
                                          <p:tavLst>
                                            <p:tav tm="0">
                                              <p:val>
                                                <p:fltVal val="0"/>
                                              </p:val>
                                            </p:tav>
                                            <p:tav tm="100000">
                                              <p:val>
                                                <p:strVal val="#ppt_w"/>
                                              </p:val>
                                            </p:tav>
                                          </p:tavLst>
                                        </p:anim>
                                        <p:anim calcmode="lin" valueType="num">
                                          <p:cBhvr>
                                            <p:cTn id="12" dur="200" fill="hold"/>
                                            <p:tgtEl>
                                              <p:spTgt spid="3"/>
                                            </p:tgtEl>
                                            <p:attrNameLst>
                                              <p:attrName>ppt_h</p:attrName>
                                            </p:attrNameLst>
                                          </p:cBhvr>
                                          <p:tavLst>
                                            <p:tav tm="0">
                                              <p:val>
                                                <p:fltVal val="0"/>
                                              </p:val>
                                            </p:tav>
                                            <p:tav tm="100000">
                                              <p:val>
                                                <p:strVal val="#ppt_h"/>
                                              </p:val>
                                            </p:tav>
                                          </p:tavLst>
                                        </p:anim>
                                        <p:animEffect transition="in" filter="fade">
                                          <p:cBhvr>
                                            <p:cTn id="13" dur="200"/>
                                            <p:tgtEl>
                                              <p:spTgt spid="3"/>
                                            </p:tgtEl>
                                          </p:cBhvr>
                                        </p:animEffect>
                                      </p:childTnLst>
                                    </p:cTn>
                                  </p:par>
                                  <p:par>
                                    <p:cTn id="14" presetID="6" presetClass="emph" presetSubtype="0" autoRev="1" fill="hold" nodeType="withEffect">
                                      <p:stCondLst>
                                        <p:cond delay="150"/>
                                      </p:stCondLst>
                                      <p:childTnLst>
                                        <p:animScale>
                                          <p:cBhvr>
                                            <p:cTn id="15" dur="100" fill="hold"/>
                                            <p:tgtEl>
                                              <p:spTgt spid="3"/>
                                            </p:tgtEl>
                                          </p:cBhvr>
                                          <p:by x="130000" y="130000"/>
                                        </p:animScale>
                                      </p:childTnLst>
                                    </p:cTn>
                                  </p:par>
                                </p:childTnLst>
                              </p:cTn>
                            </p:par>
                            <p:par>
                              <p:cTn id="16" fill="hold">
                                <p:stCondLst>
                                  <p:cond delay="850"/>
                                </p:stCondLst>
                                <p:childTnLst>
                                  <p:par>
                                    <p:cTn id="17" presetID="53" presetClass="entr" presetSubtype="16"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200" fill="hold"/>
                                            <p:tgtEl>
                                              <p:spTgt spid="15"/>
                                            </p:tgtEl>
                                            <p:attrNameLst>
                                              <p:attrName>ppt_w</p:attrName>
                                            </p:attrNameLst>
                                          </p:cBhvr>
                                          <p:tavLst>
                                            <p:tav tm="0">
                                              <p:val>
                                                <p:fltVal val="0"/>
                                              </p:val>
                                            </p:tav>
                                            <p:tav tm="100000">
                                              <p:val>
                                                <p:strVal val="#ppt_w"/>
                                              </p:val>
                                            </p:tav>
                                          </p:tavLst>
                                        </p:anim>
                                        <p:anim calcmode="lin" valueType="num">
                                          <p:cBhvr>
                                            <p:cTn id="20" dur="200" fill="hold"/>
                                            <p:tgtEl>
                                              <p:spTgt spid="15"/>
                                            </p:tgtEl>
                                            <p:attrNameLst>
                                              <p:attrName>ppt_h</p:attrName>
                                            </p:attrNameLst>
                                          </p:cBhvr>
                                          <p:tavLst>
                                            <p:tav tm="0">
                                              <p:val>
                                                <p:fltVal val="0"/>
                                              </p:val>
                                            </p:tav>
                                            <p:tav tm="100000">
                                              <p:val>
                                                <p:strVal val="#ppt_h"/>
                                              </p:val>
                                            </p:tav>
                                          </p:tavLst>
                                        </p:anim>
                                        <p:animEffect transition="in" filter="fade">
                                          <p:cBhvr>
                                            <p:cTn id="21" dur="200"/>
                                            <p:tgtEl>
                                              <p:spTgt spid="15"/>
                                            </p:tgtEl>
                                          </p:cBhvr>
                                        </p:animEffect>
                                      </p:childTnLst>
                                    </p:cTn>
                                  </p:par>
                                  <p:par>
                                    <p:cTn id="22" presetID="6" presetClass="emph" presetSubtype="0" autoRev="1" fill="hold" nodeType="withEffect">
                                      <p:stCondLst>
                                        <p:cond delay="150"/>
                                      </p:stCondLst>
                                      <p:childTnLst>
                                        <p:animScale>
                                          <p:cBhvr>
                                            <p:cTn id="23" dur="100" fill="hold"/>
                                            <p:tgtEl>
                                              <p:spTgt spid="15"/>
                                            </p:tgtEl>
                                          </p:cBhvr>
                                          <p:by x="130000" y="130000"/>
                                        </p:animScale>
                                      </p:childTnLst>
                                    </p:cTn>
                                  </p:par>
                                </p:childTnLst>
                              </p:cTn>
                            </p:par>
                            <p:par>
                              <p:cTn id="24" fill="hold">
                                <p:stCondLst>
                                  <p:cond delay="1200"/>
                                </p:stCondLst>
                                <p:childTnLst>
                                  <p:par>
                                    <p:cTn id="25" presetID="53" presetClass="entr" presetSubtype="16"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200" fill="hold"/>
                                            <p:tgtEl>
                                              <p:spTgt spid="6"/>
                                            </p:tgtEl>
                                            <p:attrNameLst>
                                              <p:attrName>ppt_w</p:attrName>
                                            </p:attrNameLst>
                                          </p:cBhvr>
                                          <p:tavLst>
                                            <p:tav tm="0">
                                              <p:val>
                                                <p:fltVal val="0"/>
                                              </p:val>
                                            </p:tav>
                                            <p:tav tm="100000">
                                              <p:val>
                                                <p:strVal val="#ppt_w"/>
                                              </p:val>
                                            </p:tav>
                                          </p:tavLst>
                                        </p:anim>
                                        <p:anim calcmode="lin" valueType="num">
                                          <p:cBhvr>
                                            <p:cTn id="28" dur="200" fill="hold"/>
                                            <p:tgtEl>
                                              <p:spTgt spid="6"/>
                                            </p:tgtEl>
                                            <p:attrNameLst>
                                              <p:attrName>ppt_h</p:attrName>
                                            </p:attrNameLst>
                                          </p:cBhvr>
                                          <p:tavLst>
                                            <p:tav tm="0">
                                              <p:val>
                                                <p:fltVal val="0"/>
                                              </p:val>
                                            </p:tav>
                                            <p:tav tm="100000">
                                              <p:val>
                                                <p:strVal val="#ppt_h"/>
                                              </p:val>
                                            </p:tav>
                                          </p:tavLst>
                                        </p:anim>
                                        <p:animEffect transition="in" filter="fade">
                                          <p:cBhvr>
                                            <p:cTn id="29" dur="200"/>
                                            <p:tgtEl>
                                              <p:spTgt spid="6"/>
                                            </p:tgtEl>
                                          </p:cBhvr>
                                        </p:animEffect>
                                      </p:childTnLst>
                                    </p:cTn>
                                  </p:par>
                                  <p:par>
                                    <p:cTn id="30" presetID="6" presetClass="emph" presetSubtype="0" autoRev="1" fill="hold" nodeType="withEffect">
                                      <p:stCondLst>
                                        <p:cond delay="150"/>
                                      </p:stCondLst>
                                      <p:childTnLst>
                                        <p:animScale>
                                          <p:cBhvr>
                                            <p:cTn id="31" dur="100" fill="hold"/>
                                            <p:tgtEl>
                                              <p:spTgt spid="6"/>
                                            </p:tgtEl>
                                          </p:cBhvr>
                                          <p:by x="130000" y="130000"/>
                                        </p:animScale>
                                      </p:childTnLst>
                                    </p:cTn>
                                  </p:par>
                                </p:childTnLst>
                              </p:cTn>
                            </p:par>
                            <p:par>
                              <p:cTn id="32" fill="hold">
                                <p:stCondLst>
                                  <p:cond delay="1550"/>
                                </p:stCondLst>
                                <p:childTnLst>
                                  <p:par>
                                    <p:cTn id="33" presetID="53" presetClass="entr" presetSubtype="16"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200" fill="hold"/>
                                            <p:tgtEl>
                                              <p:spTgt spid="9"/>
                                            </p:tgtEl>
                                            <p:attrNameLst>
                                              <p:attrName>ppt_w</p:attrName>
                                            </p:attrNameLst>
                                          </p:cBhvr>
                                          <p:tavLst>
                                            <p:tav tm="0">
                                              <p:val>
                                                <p:fltVal val="0"/>
                                              </p:val>
                                            </p:tav>
                                            <p:tav tm="100000">
                                              <p:val>
                                                <p:strVal val="#ppt_w"/>
                                              </p:val>
                                            </p:tav>
                                          </p:tavLst>
                                        </p:anim>
                                        <p:anim calcmode="lin" valueType="num">
                                          <p:cBhvr>
                                            <p:cTn id="36" dur="200" fill="hold"/>
                                            <p:tgtEl>
                                              <p:spTgt spid="9"/>
                                            </p:tgtEl>
                                            <p:attrNameLst>
                                              <p:attrName>ppt_h</p:attrName>
                                            </p:attrNameLst>
                                          </p:cBhvr>
                                          <p:tavLst>
                                            <p:tav tm="0">
                                              <p:val>
                                                <p:fltVal val="0"/>
                                              </p:val>
                                            </p:tav>
                                            <p:tav tm="100000">
                                              <p:val>
                                                <p:strVal val="#ppt_h"/>
                                              </p:val>
                                            </p:tav>
                                          </p:tavLst>
                                        </p:anim>
                                        <p:animEffect transition="in" filter="fade">
                                          <p:cBhvr>
                                            <p:cTn id="37" dur="200"/>
                                            <p:tgtEl>
                                              <p:spTgt spid="9"/>
                                            </p:tgtEl>
                                          </p:cBhvr>
                                        </p:animEffect>
                                      </p:childTnLst>
                                    </p:cTn>
                                  </p:par>
                                  <p:par>
                                    <p:cTn id="38" presetID="6" presetClass="emph" presetSubtype="0" autoRev="1" fill="hold" nodeType="withEffect">
                                      <p:stCondLst>
                                        <p:cond delay="150"/>
                                      </p:stCondLst>
                                      <p:childTnLst>
                                        <p:animScale>
                                          <p:cBhvr>
                                            <p:cTn id="39" dur="100" fill="hold"/>
                                            <p:tgtEl>
                                              <p:spTgt spid="9"/>
                                            </p:tgtEl>
                                          </p:cBhvr>
                                          <p:by x="130000" y="130000"/>
                                        </p:animScale>
                                      </p:childTnLst>
                                    </p:cTn>
                                  </p:par>
                                </p:childTnLst>
                              </p:cTn>
                            </p:par>
                            <p:par>
                              <p:cTn id="40" fill="hold">
                                <p:stCondLst>
                                  <p:cond delay="1900"/>
                                </p:stCondLst>
                                <p:childTnLst>
                                  <p:par>
                                    <p:cTn id="41" presetID="53" presetClass="entr" presetSubtype="16"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200" fill="hold"/>
                                            <p:tgtEl>
                                              <p:spTgt spid="12"/>
                                            </p:tgtEl>
                                            <p:attrNameLst>
                                              <p:attrName>ppt_w</p:attrName>
                                            </p:attrNameLst>
                                          </p:cBhvr>
                                          <p:tavLst>
                                            <p:tav tm="0">
                                              <p:val>
                                                <p:fltVal val="0"/>
                                              </p:val>
                                            </p:tav>
                                            <p:tav tm="100000">
                                              <p:val>
                                                <p:strVal val="#ppt_w"/>
                                              </p:val>
                                            </p:tav>
                                          </p:tavLst>
                                        </p:anim>
                                        <p:anim calcmode="lin" valueType="num">
                                          <p:cBhvr>
                                            <p:cTn id="44" dur="200" fill="hold"/>
                                            <p:tgtEl>
                                              <p:spTgt spid="12"/>
                                            </p:tgtEl>
                                            <p:attrNameLst>
                                              <p:attrName>ppt_h</p:attrName>
                                            </p:attrNameLst>
                                          </p:cBhvr>
                                          <p:tavLst>
                                            <p:tav tm="0">
                                              <p:val>
                                                <p:fltVal val="0"/>
                                              </p:val>
                                            </p:tav>
                                            <p:tav tm="100000">
                                              <p:val>
                                                <p:strVal val="#ppt_h"/>
                                              </p:val>
                                            </p:tav>
                                          </p:tavLst>
                                        </p:anim>
                                        <p:animEffect transition="in" filter="fade">
                                          <p:cBhvr>
                                            <p:cTn id="45" dur="200"/>
                                            <p:tgtEl>
                                              <p:spTgt spid="12"/>
                                            </p:tgtEl>
                                          </p:cBhvr>
                                        </p:animEffect>
                                      </p:childTnLst>
                                    </p:cTn>
                                  </p:par>
                                  <p:par>
                                    <p:cTn id="46" presetID="6" presetClass="emph" presetSubtype="0" autoRev="1" fill="hold" nodeType="withEffect">
                                      <p:stCondLst>
                                        <p:cond delay="150"/>
                                      </p:stCondLst>
                                      <p:childTnLst>
                                        <p:animScale>
                                          <p:cBhvr>
                                            <p:cTn id="47" dur="100" fill="hold"/>
                                            <p:tgtEl>
                                              <p:spTgt spid="12"/>
                                            </p:tgtEl>
                                          </p:cBhvr>
                                          <p:by x="130000" y="130000"/>
                                        </p:animScale>
                                      </p:childTnLst>
                                    </p:cTn>
                                  </p:par>
                                </p:childTnLst>
                              </p:cTn>
                            </p:par>
                            <p:par>
                              <p:cTn id="48" fill="hold">
                                <p:stCondLst>
                                  <p:cond delay="2250"/>
                                </p:stCondLst>
                                <p:childTnLst>
                                  <p:par>
                                    <p:cTn id="49" presetID="2" presetClass="entr" presetSubtype="2"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300" fill="hold"/>
                                            <p:tgtEl>
                                              <p:spTgt spid="18"/>
                                            </p:tgtEl>
                                            <p:attrNameLst>
                                              <p:attrName>ppt_x</p:attrName>
                                            </p:attrNameLst>
                                          </p:cBhvr>
                                          <p:tavLst>
                                            <p:tav tm="0">
                                              <p:val>
                                                <p:strVal val="1+#ppt_w/2"/>
                                              </p:val>
                                            </p:tav>
                                            <p:tav tm="100000">
                                              <p:val>
                                                <p:strVal val="#ppt_x"/>
                                              </p:val>
                                            </p:tav>
                                          </p:tavLst>
                                        </p:anim>
                                        <p:anim calcmode="lin" valueType="num">
                                          <p:cBhvr additive="base">
                                            <p:cTn id="52" dur="300" fill="hold"/>
                                            <p:tgtEl>
                                              <p:spTgt spid="18"/>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300" fill="hold"/>
                                            <p:tgtEl>
                                              <p:spTgt spid="19"/>
                                            </p:tgtEl>
                                            <p:attrNameLst>
                                              <p:attrName>ppt_x</p:attrName>
                                            </p:attrNameLst>
                                          </p:cBhvr>
                                          <p:tavLst>
                                            <p:tav tm="0">
                                              <p:val>
                                                <p:strVal val="0-#ppt_w/2"/>
                                              </p:val>
                                            </p:tav>
                                            <p:tav tm="100000">
                                              <p:val>
                                                <p:strVal val="#ppt_x"/>
                                              </p:val>
                                            </p:tav>
                                          </p:tavLst>
                                        </p:anim>
                                        <p:anim calcmode="lin" valueType="num">
                                          <p:cBhvr additive="base">
                                            <p:cTn id="56" dur="300" fill="hold"/>
                                            <p:tgtEl>
                                              <p:spTgt spid="19"/>
                                            </p:tgtEl>
                                            <p:attrNameLst>
                                              <p:attrName>ppt_y</p:attrName>
                                            </p:attrNameLst>
                                          </p:cBhvr>
                                          <p:tavLst>
                                            <p:tav tm="0">
                                              <p:val>
                                                <p:strVal val="#ppt_y"/>
                                              </p:val>
                                            </p:tav>
                                            <p:tav tm="100000">
                                              <p:val>
                                                <p:strVal val="#ppt_y"/>
                                              </p:val>
                                            </p:tav>
                                          </p:tavLst>
                                        </p:anim>
                                      </p:childTnLst>
                                    </p:cTn>
                                  </p:par>
                                </p:childTnLst>
                              </p:cTn>
                            </p:par>
                            <p:par>
                              <p:cTn id="57" fill="hold">
                                <p:stCondLst>
                                  <p:cond delay="2550"/>
                                </p:stCondLst>
                                <p:childTnLst>
                                  <p:par>
                                    <p:cTn id="58" presetID="2" presetClass="entr" presetSubtype="2"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300" fill="hold"/>
                                            <p:tgtEl>
                                              <p:spTgt spid="22"/>
                                            </p:tgtEl>
                                            <p:attrNameLst>
                                              <p:attrName>ppt_x</p:attrName>
                                            </p:attrNameLst>
                                          </p:cBhvr>
                                          <p:tavLst>
                                            <p:tav tm="0">
                                              <p:val>
                                                <p:strVal val="1+#ppt_w/2"/>
                                              </p:val>
                                            </p:tav>
                                            <p:tav tm="100000">
                                              <p:val>
                                                <p:strVal val="#ppt_x"/>
                                              </p:val>
                                            </p:tav>
                                          </p:tavLst>
                                        </p:anim>
                                        <p:anim calcmode="lin" valueType="num">
                                          <p:cBhvr additive="base">
                                            <p:cTn id="61" dur="300" fill="hold"/>
                                            <p:tgtEl>
                                              <p:spTgt spid="22"/>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300" fill="hold"/>
                                            <p:tgtEl>
                                              <p:spTgt spid="26"/>
                                            </p:tgtEl>
                                            <p:attrNameLst>
                                              <p:attrName>ppt_x</p:attrName>
                                            </p:attrNameLst>
                                          </p:cBhvr>
                                          <p:tavLst>
                                            <p:tav tm="0">
                                              <p:val>
                                                <p:strVal val="0-#ppt_w/2"/>
                                              </p:val>
                                            </p:tav>
                                            <p:tav tm="100000">
                                              <p:val>
                                                <p:strVal val="#ppt_x"/>
                                              </p:val>
                                            </p:tav>
                                          </p:tavLst>
                                        </p:anim>
                                        <p:anim calcmode="lin" valueType="num">
                                          <p:cBhvr additive="base">
                                            <p:cTn id="65" dur="300" fill="hold"/>
                                            <p:tgtEl>
                                              <p:spTgt spid="26"/>
                                            </p:tgtEl>
                                            <p:attrNameLst>
                                              <p:attrName>ppt_y</p:attrName>
                                            </p:attrNameLst>
                                          </p:cBhvr>
                                          <p:tavLst>
                                            <p:tav tm="0">
                                              <p:val>
                                                <p:strVal val="#ppt_y"/>
                                              </p:val>
                                            </p:tav>
                                            <p:tav tm="100000">
                                              <p:val>
                                                <p:strVal val="#ppt_y"/>
                                              </p:val>
                                            </p:tav>
                                          </p:tavLst>
                                        </p:anim>
                                      </p:childTnLst>
                                    </p:cTn>
                                  </p:par>
                                </p:childTnLst>
                              </p:cTn>
                            </p:par>
                            <p:par>
                              <p:cTn id="66" fill="hold">
                                <p:stCondLst>
                                  <p:cond delay="2850"/>
                                </p:stCondLst>
                                <p:childTnLst>
                                  <p:par>
                                    <p:cTn id="67" presetID="2" presetClass="entr" presetSubtype="2"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additive="base">
                                            <p:cTn id="69" dur="300" fill="hold"/>
                                            <p:tgtEl>
                                              <p:spTgt spid="23"/>
                                            </p:tgtEl>
                                            <p:attrNameLst>
                                              <p:attrName>ppt_x</p:attrName>
                                            </p:attrNameLst>
                                          </p:cBhvr>
                                          <p:tavLst>
                                            <p:tav tm="0">
                                              <p:val>
                                                <p:strVal val="1+#ppt_w/2"/>
                                              </p:val>
                                            </p:tav>
                                            <p:tav tm="100000">
                                              <p:val>
                                                <p:strVal val="#ppt_x"/>
                                              </p:val>
                                            </p:tav>
                                          </p:tavLst>
                                        </p:anim>
                                        <p:anim calcmode="lin" valueType="num">
                                          <p:cBhvr additive="base">
                                            <p:cTn id="70" dur="300" fill="hold"/>
                                            <p:tgtEl>
                                              <p:spTgt spid="23"/>
                                            </p:tgtEl>
                                            <p:attrNameLst>
                                              <p:attrName>ppt_y</p:attrName>
                                            </p:attrNameLst>
                                          </p:cBhvr>
                                          <p:tavLst>
                                            <p:tav tm="0">
                                              <p:val>
                                                <p:strVal val="#ppt_y"/>
                                              </p:val>
                                            </p:tav>
                                            <p:tav tm="100000">
                                              <p:val>
                                                <p:strVal val="#ppt_y"/>
                                              </p:val>
                                            </p:tav>
                                          </p:tavLst>
                                        </p:anim>
                                      </p:childTnLst>
                                    </p:cTn>
                                  </p:par>
                                  <p:par>
                                    <p:cTn id="71" presetID="2" presetClass="entr" presetSubtype="8"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300" fill="hold"/>
                                            <p:tgtEl>
                                              <p:spTgt spid="29"/>
                                            </p:tgtEl>
                                            <p:attrNameLst>
                                              <p:attrName>ppt_x</p:attrName>
                                            </p:attrNameLst>
                                          </p:cBhvr>
                                          <p:tavLst>
                                            <p:tav tm="0">
                                              <p:val>
                                                <p:strVal val="0-#ppt_w/2"/>
                                              </p:val>
                                            </p:tav>
                                            <p:tav tm="100000">
                                              <p:val>
                                                <p:strVal val="#ppt_x"/>
                                              </p:val>
                                            </p:tav>
                                          </p:tavLst>
                                        </p:anim>
                                        <p:anim calcmode="lin" valueType="num">
                                          <p:cBhvr additive="base">
                                            <p:cTn id="74" dur="300" fill="hold"/>
                                            <p:tgtEl>
                                              <p:spTgt spid="29"/>
                                            </p:tgtEl>
                                            <p:attrNameLst>
                                              <p:attrName>ppt_y</p:attrName>
                                            </p:attrNameLst>
                                          </p:cBhvr>
                                          <p:tavLst>
                                            <p:tav tm="0">
                                              <p:val>
                                                <p:strVal val="#ppt_y"/>
                                              </p:val>
                                            </p:tav>
                                            <p:tav tm="100000">
                                              <p:val>
                                                <p:strVal val="#ppt_y"/>
                                              </p:val>
                                            </p:tav>
                                          </p:tavLst>
                                        </p:anim>
                                      </p:childTnLst>
                                    </p:cTn>
                                  </p:par>
                                </p:childTnLst>
                              </p:cTn>
                            </p:par>
                            <p:par>
                              <p:cTn id="75" fill="hold">
                                <p:stCondLst>
                                  <p:cond delay="3150"/>
                                </p:stCondLst>
                                <p:childTnLst>
                                  <p:par>
                                    <p:cTn id="76" presetID="2" presetClass="entr" presetSubtype="2" fill="hold" grpId="0" nodeType="afterEffect">
                                      <p:stCondLst>
                                        <p:cond delay="0"/>
                                      </p:stCondLst>
                                      <p:childTnLst>
                                        <p:set>
                                          <p:cBhvr>
                                            <p:cTn id="77" dur="1" fill="hold">
                                              <p:stCondLst>
                                                <p:cond delay="0"/>
                                              </p:stCondLst>
                                            </p:cTn>
                                            <p:tgtEl>
                                              <p:spTgt spid="24"/>
                                            </p:tgtEl>
                                            <p:attrNameLst>
                                              <p:attrName>style.visibility</p:attrName>
                                            </p:attrNameLst>
                                          </p:cBhvr>
                                          <p:to>
                                            <p:strVal val="visible"/>
                                          </p:to>
                                        </p:set>
                                        <p:anim calcmode="lin" valueType="num">
                                          <p:cBhvr additive="base">
                                            <p:cTn id="78" dur="300" fill="hold"/>
                                            <p:tgtEl>
                                              <p:spTgt spid="24"/>
                                            </p:tgtEl>
                                            <p:attrNameLst>
                                              <p:attrName>ppt_x</p:attrName>
                                            </p:attrNameLst>
                                          </p:cBhvr>
                                          <p:tavLst>
                                            <p:tav tm="0">
                                              <p:val>
                                                <p:strVal val="1+#ppt_w/2"/>
                                              </p:val>
                                            </p:tav>
                                            <p:tav tm="100000">
                                              <p:val>
                                                <p:strVal val="#ppt_x"/>
                                              </p:val>
                                            </p:tav>
                                          </p:tavLst>
                                        </p:anim>
                                        <p:anim calcmode="lin" valueType="num">
                                          <p:cBhvr additive="base">
                                            <p:cTn id="79" dur="300" fill="hold"/>
                                            <p:tgtEl>
                                              <p:spTgt spid="24"/>
                                            </p:tgtEl>
                                            <p:attrNameLst>
                                              <p:attrName>ppt_y</p:attrName>
                                            </p:attrNameLst>
                                          </p:cBhvr>
                                          <p:tavLst>
                                            <p:tav tm="0">
                                              <p:val>
                                                <p:strVal val="#ppt_y"/>
                                              </p:val>
                                            </p:tav>
                                            <p:tav tm="100000">
                                              <p:val>
                                                <p:strVal val="#ppt_y"/>
                                              </p:val>
                                            </p:tav>
                                          </p:tavLst>
                                        </p:anim>
                                      </p:childTnLst>
                                    </p:cTn>
                                  </p:par>
                                  <p:par>
                                    <p:cTn id="80" presetID="2" presetClass="entr" presetSubtype="8" fill="hold" nodeType="withEffect">
                                      <p:stCondLst>
                                        <p:cond delay="0"/>
                                      </p:stCondLst>
                                      <p:childTnLst>
                                        <p:set>
                                          <p:cBhvr>
                                            <p:cTn id="81" dur="1" fill="hold">
                                              <p:stCondLst>
                                                <p:cond delay="0"/>
                                              </p:stCondLst>
                                            </p:cTn>
                                            <p:tgtEl>
                                              <p:spTgt spid="32"/>
                                            </p:tgtEl>
                                            <p:attrNameLst>
                                              <p:attrName>style.visibility</p:attrName>
                                            </p:attrNameLst>
                                          </p:cBhvr>
                                          <p:to>
                                            <p:strVal val="visible"/>
                                          </p:to>
                                        </p:set>
                                        <p:anim calcmode="lin" valueType="num">
                                          <p:cBhvr additive="base">
                                            <p:cTn id="82" dur="300" fill="hold"/>
                                            <p:tgtEl>
                                              <p:spTgt spid="32"/>
                                            </p:tgtEl>
                                            <p:attrNameLst>
                                              <p:attrName>ppt_x</p:attrName>
                                            </p:attrNameLst>
                                          </p:cBhvr>
                                          <p:tavLst>
                                            <p:tav tm="0">
                                              <p:val>
                                                <p:strVal val="0-#ppt_w/2"/>
                                              </p:val>
                                            </p:tav>
                                            <p:tav tm="100000">
                                              <p:val>
                                                <p:strVal val="#ppt_x"/>
                                              </p:val>
                                            </p:tav>
                                          </p:tavLst>
                                        </p:anim>
                                        <p:anim calcmode="lin" valueType="num">
                                          <p:cBhvr additive="base">
                                            <p:cTn id="83" dur="300" fill="hold"/>
                                            <p:tgtEl>
                                              <p:spTgt spid="32"/>
                                            </p:tgtEl>
                                            <p:attrNameLst>
                                              <p:attrName>ppt_y</p:attrName>
                                            </p:attrNameLst>
                                          </p:cBhvr>
                                          <p:tavLst>
                                            <p:tav tm="0">
                                              <p:val>
                                                <p:strVal val="#ppt_y"/>
                                              </p:val>
                                            </p:tav>
                                            <p:tav tm="100000">
                                              <p:val>
                                                <p:strVal val="#ppt_y"/>
                                              </p:val>
                                            </p:tav>
                                          </p:tavLst>
                                        </p:anim>
                                      </p:childTnLst>
                                    </p:cTn>
                                  </p:par>
                                </p:childTnLst>
                              </p:cTn>
                            </p:par>
                            <p:par>
                              <p:cTn id="84" fill="hold">
                                <p:stCondLst>
                                  <p:cond delay="3450"/>
                                </p:stCondLst>
                                <p:childTnLst>
                                  <p:par>
                                    <p:cTn id="85" presetID="2" presetClass="entr" presetSubtype="2"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300" fill="hold"/>
                                            <p:tgtEl>
                                              <p:spTgt spid="25"/>
                                            </p:tgtEl>
                                            <p:attrNameLst>
                                              <p:attrName>ppt_x</p:attrName>
                                            </p:attrNameLst>
                                          </p:cBhvr>
                                          <p:tavLst>
                                            <p:tav tm="0">
                                              <p:val>
                                                <p:strVal val="1+#ppt_w/2"/>
                                              </p:val>
                                            </p:tav>
                                            <p:tav tm="100000">
                                              <p:val>
                                                <p:strVal val="#ppt_x"/>
                                              </p:val>
                                            </p:tav>
                                          </p:tavLst>
                                        </p:anim>
                                        <p:anim calcmode="lin" valueType="num">
                                          <p:cBhvr additive="base">
                                            <p:cTn id="88" dur="3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300" fill="hold"/>
                                            <p:tgtEl>
                                              <p:spTgt spid="35"/>
                                            </p:tgtEl>
                                            <p:attrNameLst>
                                              <p:attrName>ppt_x</p:attrName>
                                            </p:attrNameLst>
                                          </p:cBhvr>
                                          <p:tavLst>
                                            <p:tav tm="0">
                                              <p:val>
                                                <p:strVal val="0-#ppt_w/2"/>
                                              </p:val>
                                            </p:tav>
                                            <p:tav tm="100000">
                                              <p:val>
                                                <p:strVal val="#ppt_x"/>
                                              </p:val>
                                            </p:tav>
                                          </p:tavLst>
                                        </p:anim>
                                        <p:anim calcmode="lin" valueType="num">
                                          <p:cBhvr additive="base">
                                            <p:cTn id="92" dur="3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p:bldP spid="22" grpId="0"/>
          <p:bldP spid="23" grpId="0"/>
          <p:bldP spid="24" grpId="0"/>
          <p:bldP spid="25"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702" y="19047"/>
            <a:ext cx="9078530" cy="500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1764258" y="1584052"/>
            <a:ext cx="5256584" cy="244827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2257063" y="1620456"/>
            <a:ext cx="1620456" cy="1620456"/>
          </a:xfrm>
          <a:prstGeom prst="ellipse">
            <a:avLst/>
          </a:prstGeom>
          <a:noFill/>
          <a:ln>
            <a:solidFill>
              <a:srgbClr val="3B3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a:solidFill>
                  <a:srgbClr val="3B3837"/>
                </a:solidFill>
                <a:cs typeface="+mn-ea"/>
                <a:sym typeface="+mn-lt"/>
              </a:rPr>
              <a:t>04</a:t>
            </a:r>
            <a:endParaRPr lang="zh-CN" altLang="en-US" sz="6000" dirty="0">
              <a:solidFill>
                <a:srgbClr val="3B3837"/>
              </a:solidFill>
              <a:cs typeface="+mn-ea"/>
              <a:sym typeface="+mn-lt"/>
            </a:endParaRPr>
          </a:p>
        </p:txBody>
      </p:sp>
      <p:sp>
        <p:nvSpPr>
          <p:cNvPr id="6" name="Rectangle 36"/>
          <p:cNvSpPr/>
          <p:nvPr/>
        </p:nvSpPr>
        <p:spPr>
          <a:xfrm>
            <a:off x="3492450" y="2208339"/>
            <a:ext cx="4968552" cy="622048"/>
          </a:xfrm>
          <a:prstGeom prst="rect">
            <a:avLst/>
          </a:prstGeom>
          <a:noFill/>
        </p:spPr>
        <p:txBody>
          <a:bodyPr wrap="square" lIns="67391" tIns="33696" rIns="67391" bIns="33696">
            <a:spAutoFit/>
          </a:bodyPr>
          <a:lstStyle/>
          <a:p>
            <a:pPr algn="ctr">
              <a:defRPr/>
            </a:pPr>
            <a:r>
              <a:rPr lang="zh-CN" altLang="en-US" sz="3600" kern="0" dirty="0">
                <a:solidFill>
                  <a:srgbClr val="3B3837"/>
                </a:solidFill>
                <a:cs typeface="+mn-ea"/>
                <a:sym typeface="+mn-lt"/>
              </a:rPr>
              <a:t>Click to add a title</a:t>
            </a:r>
          </a:p>
        </p:txBody>
      </p:sp>
    </p:spTree>
    <p:extLst>
      <p:ext uri="{BB962C8B-B14F-4D97-AF65-F5344CB8AC3E}">
        <p14:creationId xmlns:p14="http://schemas.microsoft.com/office/powerpoint/2010/main" val="3365521752"/>
      </p:ext>
    </p:extLst>
  </p:cSld>
  <p:clrMapOvr>
    <a:masterClrMapping/>
  </p:clrMapOvr>
  <mc:AlternateContent xmlns:mc="http://schemas.openxmlformats.org/markup-compatibility/2006" xmlns:p14="http://schemas.microsoft.com/office/powerpoint/2010/main">
    <mc:Choice Requires="p14">
      <p:transition spd="med" p14:dur="700" advTm="5437">
        <p:fade/>
      </p:transition>
    </mc:Choice>
    <mc:Fallback xmlns:a14="http://schemas.microsoft.com/office/drawing/2010/main" xmlns="">
      <p:transition spd="med" advTm="543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2500"/>
                            </p:stCondLst>
                            <p:childTnLst>
                              <p:par>
                                <p:cTn id="13" presetID="21" presetClass="exit" presetSubtype="1" fill="hold" grpId="1" nodeType="afterEffect">
                                  <p:stCondLst>
                                    <p:cond delay="0"/>
                                  </p:stCondLst>
                                  <p:childTnLst>
                                    <p:animEffect transition="out" filter="wheel(1)">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childTnLst>
                          </p:cTn>
                        </p:par>
                        <p:par>
                          <p:cTn id="16" fill="hold">
                            <p:stCondLst>
                              <p:cond delay="4500"/>
                            </p:stCondLst>
                            <p:childTnLst>
                              <p:par>
                                <p:cTn id="17" presetID="9" presetClass="exit" presetSubtype="0" fill="hold" grpId="1" nodeType="after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p:bldP spid="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274295" y="2405473"/>
            <a:ext cx="2410169" cy="2090458"/>
            <a:chOff x="1280063" y="2399484"/>
            <a:chExt cx="2459831" cy="2133255"/>
          </a:xfrm>
        </p:grpSpPr>
        <p:sp>
          <p:nvSpPr>
            <p:cNvPr id="3" name="Freeform 5"/>
            <p:cNvSpPr>
              <a:spLocks/>
            </p:cNvSpPr>
            <p:nvPr/>
          </p:nvSpPr>
          <p:spPr bwMode="auto">
            <a:xfrm>
              <a:off x="1280063" y="2399484"/>
              <a:ext cx="2459831" cy="1831035"/>
            </a:xfrm>
            <a:custGeom>
              <a:avLst/>
              <a:gdLst>
                <a:gd name="T0" fmla="*/ 570 w 570"/>
                <a:gd name="T1" fmla="*/ 401 h 425"/>
                <a:gd name="T2" fmla="*/ 547 w 570"/>
                <a:gd name="T3" fmla="*/ 425 h 425"/>
                <a:gd name="T4" fmla="*/ 23 w 570"/>
                <a:gd name="T5" fmla="*/ 425 h 425"/>
                <a:gd name="T6" fmla="*/ 0 w 570"/>
                <a:gd name="T7" fmla="*/ 401 h 425"/>
                <a:gd name="T8" fmla="*/ 0 w 570"/>
                <a:gd name="T9" fmla="*/ 24 h 425"/>
                <a:gd name="T10" fmla="*/ 23 w 570"/>
                <a:gd name="T11" fmla="*/ 0 h 425"/>
                <a:gd name="T12" fmla="*/ 547 w 570"/>
                <a:gd name="T13" fmla="*/ 0 h 425"/>
                <a:gd name="T14" fmla="*/ 570 w 570"/>
                <a:gd name="T15" fmla="*/ 24 h 425"/>
                <a:gd name="T16" fmla="*/ 570 w 570"/>
                <a:gd name="T17" fmla="*/ 40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0" h="425">
                  <a:moveTo>
                    <a:pt x="570" y="401"/>
                  </a:moveTo>
                  <a:cubicBezTo>
                    <a:pt x="570" y="414"/>
                    <a:pt x="559" y="425"/>
                    <a:pt x="547" y="425"/>
                  </a:cubicBezTo>
                  <a:cubicBezTo>
                    <a:pt x="23" y="425"/>
                    <a:pt x="23" y="425"/>
                    <a:pt x="23" y="425"/>
                  </a:cubicBezTo>
                  <a:cubicBezTo>
                    <a:pt x="11" y="425"/>
                    <a:pt x="0" y="414"/>
                    <a:pt x="0" y="401"/>
                  </a:cubicBezTo>
                  <a:cubicBezTo>
                    <a:pt x="0" y="24"/>
                    <a:pt x="0" y="24"/>
                    <a:pt x="0" y="24"/>
                  </a:cubicBezTo>
                  <a:cubicBezTo>
                    <a:pt x="0" y="11"/>
                    <a:pt x="11" y="0"/>
                    <a:pt x="23" y="0"/>
                  </a:cubicBezTo>
                  <a:cubicBezTo>
                    <a:pt x="547" y="0"/>
                    <a:pt x="547" y="0"/>
                    <a:pt x="547" y="0"/>
                  </a:cubicBezTo>
                  <a:cubicBezTo>
                    <a:pt x="559" y="0"/>
                    <a:pt x="570" y="11"/>
                    <a:pt x="570" y="24"/>
                  </a:cubicBezTo>
                  <a:cubicBezTo>
                    <a:pt x="570" y="401"/>
                    <a:pt x="570" y="401"/>
                    <a:pt x="570" y="401"/>
                  </a:cubicBezTo>
                </a:path>
              </a:pathLst>
            </a:custGeom>
            <a:solidFill>
              <a:schemeClr val="tx2">
                <a:lumMod val="50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 name="Freeform 7"/>
            <p:cNvSpPr>
              <a:spLocks/>
            </p:cNvSpPr>
            <p:nvPr/>
          </p:nvSpPr>
          <p:spPr bwMode="auto">
            <a:xfrm>
              <a:off x="1280063" y="3981436"/>
              <a:ext cx="2459831" cy="262368"/>
            </a:xfrm>
            <a:custGeom>
              <a:avLst/>
              <a:gdLst>
                <a:gd name="T0" fmla="*/ 0 w 570"/>
                <a:gd name="T1" fmla="*/ 0 h 61"/>
                <a:gd name="T2" fmla="*/ 0 w 570"/>
                <a:gd name="T3" fmla="*/ 38 h 61"/>
                <a:gd name="T4" fmla="*/ 23 w 570"/>
                <a:gd name="T5" fmla="*/ 61 h 61"/>
                <a:gd name="T6" fmla="*/ 547 w 570"/>
                <a:gd name="T7" fmla="*/ 61 h 61"/>
                <a:gd name="T8" fmla="*/ 570 w 570"/>
                <a:gd name="T9" fmla="*/ 38 h 61"/>
                <a:gd name="T10" fmla="*/ 570 w 570"/>
                <a:gd name="T11" fmla="*/ 0 h 61"/>
                <a:gd name="T12" fmla="*/ 0 w 570"/>
                <a:gd name="T13" fmla="*/ 0 h 61"/>
              </a:gdLst>
              <a:ahLst/>
              <a:cxnLst>
                <a:cxn ang="0">
                  <a:pos x="T0" y="T1"/>
                </a:cxn>
                <a:cxn ang="0">
                  <a:pos x="T2" y="T3"/>
                </a:cxn>
                <a:cxn ang="0">
                  <a:pos x="T4" y="T5"/>
                </a:cxn>
                <a:cxn ang="0">
                  <a:pos x="T6" y="T7"/>
                </a:cxn>
                <a:cxn ang="0">
                  <a:pos x="T8" y="T9"/>
                </a:cxn>
                <a:cxn ang="0">
                  <a:pos x="T10" y="T11"/>
                </a:cxn>
                <a:cxn ang="0">
                  <a:pos x="T12" y="T13"/>
                </a:cxn>
              </a:cxnLst>
              <a:rect l="0" t="0" r="r" b="b"/>
              <a:pathLst>
                <a:path w="570" h="61">
                  <a:moveTo>
                    <a:pt x="0" y="0"/>
                  </a:moveTo>
                  <a:cubicBezTo>
                    <a:pt x="0" y="38"/>
                    <a:pt x="0" y="38"/>
                    <a:pt x="0" y="38"/>
                  </a:cubicBezTo>
                  <a:cubicBezTo>
                    <a:pt x="0" y="51"/>
                    <a:pt x="11" y="61"/>
                    <a:pt x="23" y="61"/>
                  </a:cubicBezTo>
                  <a:cubicBezTo>
                    <a:pt x="547" y="61"/>
                    <a:pt x="547" y="61"/>
                    <a:pt x="547" y="61"/>
                  </a:cubicBezTo>
                  <a:cubicBezTo>
                    <a:pt x="559" y="61"/>
                    <a:pt x="570" y="51"/>
                    <a:pt x="570" y="38"/>
                  </a:cubicBezTo>
                  <a:cubicBezTo>
                    <a:pt x="570" y="0"/>
                    <a:pt x="570" y="0"/>
                    <a:pt x="570" y="0"/>
                  </a:cubicBezTo>
                  <a:lnTo>
                    <a:pt x="0" y="0"/>
                  </a:lnTo>
                  <a:close/>
                </a:path>
              </a:pathLst>
            </a:custGeom>
            <a:solidFill>
              <a:srgbClr val="D5D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 name="Freeform 8"/>
            <p:cNvSpPr>
              <a:spLocks/>
            </p:cNvSpPr>
            <p:nvPr/>
          </p:nvSpPr>
          <p:spPr bwMode="auto">
            <a:xfrm>
              <a:off x="1975281" y="4278121"/>
              <a:ext cx="1112570" cy="254618"/>
            </a:xfrm>
            <a:custGeom>
              <a:avLst/>
              <a:gdLst>
                <a:gd name="T0" fmla="*/ 215 w 258"/>
                <a:gd name="T1" fmla="*/ 29 h 59"/>
                <a:gd name="T2" fmla="*/ 181 w 258"/>
                <a:gd name="T3" fmla="*/ 29 h 59"/>
                <a:gd name="T4" fmla="*/ 172 w 258"/>
                <a:gd name="T5" fmla="*/ 11 h 59"/>
                <a:gd name="T6" fmla="*/ 164 w 258"/>
                <a:gd name="T7" fmla="*/ 0 h 59"/>
                <a:gd name="T8" fmla="*/ 126 w 258"/>
                <a:gd name="T9" fmla="*/ 0 h 59"/>
                <a:gd name="T10" fmla="*/ 88 w 258"/>
                <a:gd name="T11" fmla="*/ 0 h 59"/>
                <a:gd name="T12" fmla="*/ 80 w 258"/>
                <a:gd name="T13" fmla="*/ 11 h 59"/>
                <a:gd name="T14" fmla="*/ 71 w 258"/>
                <a:gd name="T15" fmla="*/ 29 h 59"/>
                <a:gd name="T16" fmla="*/ 43 w 258"/>
                <a:gd name="T17" fmla="*/ 29 h 59"/>
                <a:gd name="T18" fmla="*/ 0 w 258"/>
                <a:gd name="T19" fmla="*/ 59 h 59"/>
                <a:gd name="T20" fmla="*/ 258 w 258"/>
                <a:gd name="T21" fmla="*/ 59 h 59"/>
                <a:gd name="T22" fmla="*/ 215 w 258"/>
                <a:gd name="T23" fmla="*/ 2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8" h="59">
                  <a:moveTo>
                    <a:pt x="215" y="29"/>
                  </a:moveTo>
                  <a:cubicBezTo>
                    <a:pt x="181" y="29"/>
                    <a:pt x="181" y="29"/>
                    <a:pt x="181" y="29"/>
                  </a:cubicBezTo>
                  <a:cubicBezTo>
                    <a:pt x="178" y="25"/>
                    <a:pt x="175" y="19"/>
                    <a:pt x="172" y="11"/>
                  </a:cubicBezTo>
                  <a:cubicBezTo>
                    <a:pt x="172" y="11"/>
                    <a:pt x="169" y="0"/>
                    <a:pt x="164" y="0"/>
                  </a:cubicBezTo>
                  <a:cubicBezTo>
                    <a:pt x="161" y="0"/>
                    <a:pt x="143" y="0"/>
                    <a:pt x="126" y="0"/>
                  </a:cubicBezTo>
                  <a:cubicBezTo>
                    <a:pt x="108" y="0"/>
                    <a:pt x="91" y="0"/>
                    <a:pt x="88" y="0"/>
                  </a:cubicBezTo>
                  <a:cubicBezTo>
                    <a:pt x="83" y="0"/>
                    <a:pt x="80" y="11"/>
                    <a:pt x="80" y="11"/>
                  </a:cubicBezTo>
                  <a:cubicBezTo>
                    <a:pt x="77" y="19"/>
                    <a:pt x="74" y="25"/>
                    <a:pt x="71" y="29"/>
                  </a:cubicBezTo>
                  <a:cubicBezTo>
                    <a:pt x="43" y="29"/>
                    <a:pt x="43" y="29"/>
                    <a:pt x="43" y="29"/>
                  </a:cubicBezTo>
                  <a:cubicBezTo>
                    <a:pt x="23" y="29"/>
                    <a:pt x="6" y="42"/>
                    <a:pt x="0" y="59"/>
                  </a:cubicBezTo>
                  <a:cubicBezTo>
                    <a:pt x="258" y="59"/>
                    <a:pt x="258" y="59"/>
                    <a:pt x="258" y="59"/>
                  </a:cubicBezTo>
                  <a:cubicBezTo>
                    <a:pt x="251" y="42"/>
                    <a:pt x="235" y="29"/>
                    <a:pt x="215" y="29"/>
                  </a:cubicBezTo>
                  <a:close/>
                </a:path>
              </a:pathLst>
            </a:custGeom>
            <a:solidFill>
              <a:srgbClr val="D5D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pic>
          <p:nvPicPr>
            <p:cNvPr id="6" name="Picture 10"/>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90830" y="2517935"/>
              <a:ext cx="2245066" cy="1357225"/>
            </a:xfrm>
            <a:prstGeom prst="rect">
              <a:avLst/>
            </a:prstGeom>
            <a:solidFill>
              <a:schemeClr val="bg1"/>
            </a:solidFill>
            <a:ln w="9525">
              <a:solidFill>
                <a:srgbClr val="000000"/>
              </a:solidFill>
              <a:miter lim="800000"/>
              <a:headEnd/>
              <a:tailEnd/>
            </a:ln>
          </p:spPr>
        </p:pic>
      </p:grpSp>
      <p:grpSp>
        <p:nvGrpSpPr>
          <p:cNvPr id="7" name="组合 6"/>
          <p:cNvGrpSpPr/>
          <p:nvPr/>
        </p:nvGrpSpPr>
        <p:grpSpPr>
          <a:xfrm>
            <a:off x="1545465" y="1961779"/>
            <a:ext cx="1834202" cy="1224768"/>
            <a:chOff x="1556822" y="1946706"/>
            <a:chExt cx="1871996" cy="1249842"/>
          </a:xfrm>
        </p:grpSpPr>
        <p:sp>
          <p:nvSpPr>
            <p:cNvPr id="8" name="Freeform 11"/>
            <p:cNvSpPr>
              <a:spLocks/>
            </p:cNvSpPr>
            <p:nvPr/>
          </p:nvSpPr>
          <p:spPr bwMode="auto">
            <a:xfrm>
              <a:off x="1556822" y="1946706"/>
              <a:ext cx="1871996" cy="1249842"/>
            </a:xfrm>
            <a:custGeom>
              <a:avLst/>
              <a:gdLst>
                <a:gd name="T0" fmla="*/ 0 w 1691"/>
                <a:gd name="T1" fmla="*/ 0 h 1129"/>
                <a:gd name="T2" fmla="*/ 760 w 1691"/>
                <a:gd name="T3" fmla="*/ 685 h 1129"/>
                <a:gd name="T4" fmla="*/ 760 w 1691"/>
                <a:gd name="T5" fmla="*/ 1129 h 1129"/>
                <a:gd name="T6" fmla="*/ 931 w 1691"/>
                <a:gd name="T7" fmla="*/ 1129 h 1129"/>
                <a:gd name="T8" fmla="*/ 931 w 1691"/>
                <a:gd name="T9" fmla="*/ 685 h 1129"/>
                <a:gd name="T10" fmla="*/ 1691 w 1691"/>
                <a:gd name="T11" fmla="*/ 0 h 1129"/>
                <a:gd name="T12" fmla="*/ 0 w 1691"/>
                <a:gd name="T13" fmla="*/ 0 h 1129"/>
              </a:gdLst>
              <a:ahLst/>
              <a:cxnLst>
                <a:cxn ang="0">
                  <a:pos x="T0" y="T1"/>
                </a:cxn>
                <a:cxn ang="0">
                  <a:pos x="T2" y="T3"/>
                </a:cxn>
                <a:cxn ang="0">
                  <a:pos x="T4" y="T5"/>
                </a:cxn>
                <a:cxn ang="0">
                  <a:pos x="T6" y="T7"/>
                </a:cxn>
                <a:cxn ang="0">
                  <a:pos x="T8" y="T9"/>
                </a:cxn>
                <a:cxn ang="0">
                  <a:pos x="T10" y="T11"/>
                </a:cxn>
                <a:cxn ang="0">
                  <a:pos x="T12" y="T13"/>
                </a:cxn>
              </a:cxnLst>
              <a:rect l="0" t="0" r="r" b="b"/>
              <a:pathLst>
                <a:path w="1691" h="1129">
                  <a:moveTo>
                    <a:pt x="0" y="0"/>
                  </a:moveTo>
                  <a:lnTo>
                    <a:pt x="760" y="685"/>
                  </a:lnTo>
                  <a:lnTo>
                    <a:pt x="760" y="1129"/>
                  </a:lnTo>
                  <a:lnTo>
                    <a:pt x="931" y="1129"/>
                  </a:lnTo>
                  <a:lnTo>
                    <a:pt x="931" y="685"/>
                  </a:lnTo>
                  <a:lnTo>
                    <a:pt x="1691" y="0"/>
                  </a:lnTo>
                  <a:lnTo>
                    <a:pt x="0" y="0"/>
                  </a:lnTo>
                  <a:close/>
                </a:path>
              </a:pathLst>
            </a:custGeom>
            <a:solidFill>
              <a:schemeClr val="tx1">
                <a:lumMod val="75000"/>
                <a:lumOff val="25000"/>
              </a:schemeClr>
            </a:soli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 name="Freeform 12"/>
            <p:cNvSpPr>
              <a:spLocks/>
            </p:cNvSpPr>
            <p:nvPr/>
          </p:nvSpPr>
          <p:spPr bwMode="auto">
            <a:xfrm>
              <a:off x="1556822" y="1946706"/>
              <a:ext cx="935445" cy="1249842"/>
            </a:xfrm>
            <a:custGeom>
              <a:avLst/>
              <a:gdLst>
                <a:gd name="T0" fmla="*/ 845 w 845"/>
                <a:gd name="T1" fmla="*/ 1129 h 1129"/>
                <a:gd name="T2" fmla="*/ 845 w 845"/>
                <a:gd name="T3" fmla="*/ 0 h 1129"/>
                <a:gd name="T4" fmla="*/ 0 w 845"/>
                <a:gd name="T5" fmla="*/ 0 h 1129"/>
                <a:gd name="T6" fmla="*/ 760 w 845"/>
                <a:gd name="T7" fmla="*/ 685 h 1129"/>
                <a:gd name="T8" fmla="*/ 760 w 845"/>
                <a:gd name="T9" fmla="*/ 1129 h 1129"/>
                <a:gd name="T10" fmla="*/ 845 w 845"/>
                <a:gd name="T11" fmla="*/ 1129 h 1129"/>
              </a:gdLst>
              <a:ahLst/>
              <a:cxnLst>
                <a:cxn ang="0">
                  <a:pos x="T0" y="T1"/>
                </a:cxn>
                <a:cxn ang="0">
                  <a:pos x="T2" y="T3"/>
                </a:cxn>
                <a:cxn ang="0">
                  <a:pos x="T4" y="T5"/>
                </a:cxn>
                <a:cxn ang="0">
                  <a:pos x="T6" y="T7"/>
                </a:cxn>
                <a:cxn ang="0">
                  <a:pos x="T8" y="T9"/>
                </a:cxn>
                <a:cxn ang="0">
                  <a:pos x="T10" y="T11"/>
                </a:cxn>
              </a:cxnLst>
              <a:rect l="0" t="0" r="r" b="b"/>
              <a:pathLst>
                <a:path w="845" h="1129">
                  <a:moveTo>
                    <a:pt x="845" y="1129"/>
                  </a:moveTo>
                  <a:lnTo>
                    <a:pt x="845" y="0"/>
                  </a:lnTo>
                  <a:lnTo>
                    <a:pt x="0" y="0"/>
                  </a:lnTo>
                  <a:lnTo>
                    <a:pt x="760" y="685"/>
                  </a:lnTo>
                  <a:lnTo>
                    <a:pt x="760" y="1129"/>
                  </a:lnTo>
                  <a:lnTo>
                    <a:pt x="845" y="1129"/>
                  </a:lnTo>
                  <a:close/>
                </a:path>
              </a:pathLst>
            </a:custGeom>
            <a:solidFill>
              <a:schemeClr val="tx1">
                <a:lumMod val="85000"/>
                <a:lumOff val="15000"/>
              </a:schemeClr>
            </a:solidFill>
            <a:ln>
              <a:noFill/>
            </a:ln>
          </p:spPr>
          <p:txBody>
            <a:bodyPr vert="horz" wrap="square" lIns="67204" tIns="33602" rIns="67204" bIns="33602" numCol="1" anchor="t" anchorCtr="0" compatLnSpc="1">
              <a:prstTxWarp prst="textNoShape">
                <a:avLst/>
              </a:prstTxWarp>
            </a:bodyPr>
            <a:lstStyle/>
            <a:p>
              <a:endParaRPr lang="zh-CN" altLang="en-US" sz="975" dirty="0">
                <a:cs typeface="+mn-ea"/>
                <a:sym typeface="+mn-lt"/>
              </a:endParaRPr>
            </a:p>
          </p:txBody>
        </p:sp>
      </p:grpSp>
      <p:grpSp>
        <p:nvGrpSpPr>
          <p:cNvPr id="10" name="组合 9"/>
          <p:cNvGrpSpPr/>
          <p:nvPr/>
        </p:nvGrpSpPr>
        <p:grpSpPr>
          <a:xfrm>
            <a:off x="1955478" y="1586397"/>
            <a:ext cx="242259" cy="240128"/>
            <a:chOff x="3128964" y="2287587"/>
            <a:chExt cx="1233385" cy="1222376"/>
          </a:xfrm>
        </p:grpSpPr>
        <p:sp>
          <p:nvSpPr>
            <p:cNvPr id="11"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2"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3"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4"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5"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6"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17"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18" name="组合 17"/>
          <p:cNvGrpSpPr/>
          <p:nvPr/>
        </p:nvGrpSpPr>
        <p:grpSpPr>
          <a:xfrm>
            <a:off x="2135929" y="1422338"/>
            <a:ext cx="477643" cy="473442"/>
            <a:chOff x="3128964" y="2287587"/>
            <a:chExt cx="1233385" cy="1222376"/>
          </a:xfrm>
        </p:grpSpPr>
        <p:sp>
          <p:nvSpPr>
            <p:cNvPr id="19"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0"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1"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2"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3"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4"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5"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26" name="组合 25"/>
          <p:cNvGrpSpPr/>
          <p:nvPr/>
        </p:nvGrpSpPr>
        <p:grpSpPr>
          <a:xfrm>
            <a:off x="2715280" y="1586397"/>
            <a:ext cx="242259" cy="240128"/>
            <a:chOff x="3128964" y="2287587"/>
            <a:chExt cx="1233385" cy="1222376"/>
          </a:xfrm>
        </p:grpSpPr>
        <p:sp>
          <p:nvSpPr>
            <p:cNvPr id="27"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8"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29"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0"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1"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2"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3"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34" name="组合 33"/>
          <p:cNvGrpSpPr/>
          <p:nvPr/>
        </p:nvGrpSpPr>
        <p:grpSpPr>
          <a:xfrm>
            <a:off x="1955478" y="3527563"/>
            <a:ext cx="242259" cy="240128"/>
            <a:chOff x="3128964" y="2287587"/>
            <a:chExt cx="1233385" cy="1222376"/>
          </a:xfrm>
        </p:grpSpPr>
        <p:sp>
          <p:nvSpPr>
            <p:cNvPr id="35"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6"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7"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8"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39"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0"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1"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42" name="组合 41"/>
          <p:cNvGrpSpPr/>
          <p:nvPr/>
        </p:nvGrpSpPr>
        <p:grpSpPr>
          <a:xfrm>
            <a:off x="2135929" y="3363505"/>
            <a:ext cx="477643" cy="473442"/>
            <a:chOff x="3128964" y="2287587"/>
            <a:chExt cx="1233385" cy="1222376"/>
          </a:xfrm>
        </p:grpSpPr>
        <p:sp>
          <p:nvSpPr>
            <p:cNvPr id="43"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4"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5"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6"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7"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8"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49"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50" name="组合 49"/>
          <p:cNvGrpSpPr/>
          <p:nvPr/>
        </p:nvGrpSpPr>
        <p:grpSpPr>
          <a:xfrm>
            <a:off x="2715280" y="3527563"/>
            <a:ext cx="242259" cy="240128"/>
            <a:chOff x="3128964" y="2287587"/>
            <a:chExt cx="1233385" cy="1222376"/>
          </a:xfrm>
        </p:grpSpPr>
        <p:sp>
          <p:nvSpPr>
            <p:cNvPr id="51"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2"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3"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4"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5"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6"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57"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58" name="组合 57"/>
          <p:cNvGrpSpPr/>
          <p:nvPr/>
        </p:nvGrpSpPr>
        <p:grpSpPr>
          <a:xfrm>
            <a:off x="1981514" y="3370242"/>
            <a:ext cx="242259" cy="240128"/>
            <a:chOff x="3128964" y="2287587"/>
            <a:chExt cx="1233385" cy="1222376"/>
          </a:xfrm>
        </p:grpSpPr>
        <p:sp>
          <p:nvSpPr>
            <p:cNvPr id="59"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0"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1"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2"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3"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4"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5"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66" name="组合 65"/>
          <p:cNvGrpSpPr/>
          <p:nvPr/>
        </p:nvGrpSpPr>
        <p:grpSpPr>
          <a:xfrm>
            <a:off x="2521176" y="3407499"/>
            <a:ext cx="242259" cy="240128"/>
            <a:chOff x="3128964" y="2287587"/>
            <a:chExt cx="1233385" cy="1222376"/>
          </a:xfrm>
        </p:grpSpPr>
        <p:sp>
          <p:nvSpPr>
            <p:cNvPr id="67"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8"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69"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0"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1"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2"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3"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74" name="组合 73"/>
          <p:cNvGrpSpPr/>
          <p:nvPr/>
        </p:nvGrpSpPr>
        <p:grpSpPr>
          <a:xfrm>
            <a:off x="3018636" y="3593997"/>
            <a:ext cx="242259" cy="240128"/>
            <a:chOff x="3128964" y="2287587"/>
            <a:chExt cx="1233385" cy="1222376"/>
          </a:xfrm>
        </p:grpSpPr>
        <p:sp>
          <p:nvSpPr>
            <p:cNvPr id="75"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6"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7"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8"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79"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0"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1"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82" name="组合 81"/>
          <p:cNvGrpSpPr/>
          <p:nvPr/>
        </p:nvGrpSpPr>
        <p:grpSpPr>
          <a:xfrm>
            <a:off x="1513952" y="3584967"/>
            <a:ext cx="242259" cy="240128"/>
            <a:chOff x="3128964" y="2287587"/>
            <a:chExt cx="1233385" cy="1222376"/>
          </a:xfrm>
        </p:grpSpPr>
        <p:sp>
          <p:nvSpPr>
            <p:cNvPr id="83"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4"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5"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6"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7"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8"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89"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grpSp>
        <p:nvGrpSpPr>
          <p:cNvPr id="90" name="组合 89"/>
          <p:cNvGrpSpPr/>
          <p:nvPr/>
        </p:nvGrpSpPr>
        <p:grpSpPr>
          <a:xfrm>
            <a:off x="1666891" y="3584967"/>
            <a:ext cx="242259" cy="240128"/>
            <a:chOff x="3128964" y="2287587"/>
            <a:chExt cx="1233385" cy="1222376"/>
          </a:xfrm>
        </p:grpSpPr>
        <p:sp>
          <p:nvSpPr>
            <p:cNvPr id="91" name="Oval 6"/>
            <p:cNvSpPr>
              <a:spLocks noChangeArrowheads="1"/>
            </p:cNvSpPr>
            <p:nvPr/>
          </p:nvSpPr>
          <p:spPr bwMode="auto">
            <a:xfrm>
              <a:off x="3128964" y="2287587"/>
              <a:ext cx="1220787" cy="1222375"/>
            </a:xfrm>
            <a:prstGeom prst="ellipse">
              <a:avLst/>
            </a:prstGeom>
            <a:gradFill flip="none" rotWithShape="1">
              <a:gsLst>
                <a:gs pos="100000">
                  <a:schemeClr val="tx2"/>
                </a:gs>
                <a:gs pos="11000">
                  <a:schemeClr val="bg2"/>
                </a:gs>
                <a:gs pos="0">
                  <a:schemeClr val="tx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2" name="Freeform 11"/>
            <p:cNvSpPr>
              <a:spLocks/>
            </p:cNvSpPr>
            <p:nvPr/>
          </p:nvSpPr>
          <p:spPr bwMode="auto">
            <a:xfrm>
              <a:off x="3154362" y="2339975"/>
              <a:ext cx="1169987" cy="1169988"/>
            </a:xfrm>
            <a:custGeom>
              <a:avLst/>
              <a:gdLst>
                <a:gd name="T0" fmla="*/ 312 w 312"/>
                <a:gd name="T1" fmla="*/ 157 h 312"/>
                <a:gd name="T2" fmla="*/ 155 w 312"/>
                <a:gd name="T3" fmla="*/ 311 h 312"/>
                <a:gd name="T4" fmla="*/ 1 w 312"/>
                <a:gd name="T5" fmla="*/ 155 h 312"/>
                <a:gd name="T6" fmla="*/ 157 w 312"/>
                <a:gd name="T7" fmla="*/ 0 h 312"/>
                <a:gd name="T8" fmla="*/ 312 w 312"/>
                <a:gd name="T9" fmla="*/ 157 h 312"/>
              </a:gdLst>
              <a:ahLst/>
              <a:cxnLst>
                <a:cxn ang="0">
                  <a:pos x="T0" y="T1"/>
                </a:cxn>
                <a:cxn ang="0">
                  <a:pos x="T2" y="T3"/>
                </a:cxn>
                <a:cxn ang="0">
                  <a:pos x="T4" y="T5"/>
                </a:cxn>
                <a:cxn ang="0">
                  <a:pos x="T6" y="T7"/>
                </a:cxn>
                <a:cxn ang="0">
                  <a:pos x="T8" y="T9"/>
                </a:cxn>
              </a:cxnLst>
              <a:rect l="0" t="0" r="r" b="b"/>
              <a:pathLst>
                <a:path w="312" h="312">
                  <a:moveTo>
                    <a:pt x="312" y="157"/>
                  </a:moveTo>
                  <a:cubicBezTo>
                    <a:pt x="311" y="242"/>
                    <a:pt x="241" y="312"/>
                    <a:pt x="155" y="311"/>
                  </a:cubicBezTo>
                  <a:cubicBezTo>
                    <a:pt x="69" y="311"/>
                    <a:pt x="0" y="241"/>
                    <a:pt x="1" y="155"/>
                  </a:cubicBezTo>
                  <a:cubicBezTo>
                    <a:pt x="1" y="69"/>
                    <a:pt x="71" y="0"/>
                    <a:pt x="157" y="0"/>
                  </a:cubicBezTo>
                  <a:cubicBezTo>
                    <a:pt x="243" y="1"/>
                    <a:pt x="312" y="71"/>
                    <a:pt x="312" y="157"/>
                  </a:cubicBezTo>
                  <a:close/>
                </a:path>
              </a:pathLst>
            </a:custGeom>
            <a:gradFill flip="none" rotWithShape="1">
              <a:gsLst>
                <a:gs pos="100000">
                  <a:schemeClr val="tx2"/>
                </a:gs>
                <a:gs pos="87000">
                  <a:schemeClr val="bg2"/>
                </a:gs>
              </a:gsLst>
              <a:lin ang="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3" name="Oval 16"/>
            <p:cNvSpPr>
              <a:spLocks noChangeArrowheads="1"/>
            </p:cNvSpPr>
            <p:nvPr/>
          </p:nvSpPr>
          <p:spPr bwMode="auto">
            <a:xfrm>
              <a:off x="3180555" y="2366168"/>
              <a:ext cx="1117600" cy="1117600"/>
            </a:xfrm>
            <a:prstGeom prst="ellipse">
              <a:avLst/>
            </a:prstGeom>
            <a:gradFill flip="none" rotWithShape="1">
              <a:gsLst>
                <a:gs pos="50000">
                  <a:schemeClr val="bg2">
                    <a:lumMod val="97000"/>
                    <a:lumOff val="3000"/>
                  </a:schemeClr>
                </a:gs>
                <a:gs pos="100000">
                  <a:schemeClr val="tx2">
                    <a:lumMod val="86000"/>
                    <a:lumOff val="14000"/>
                  </a:schemeClr>
                </a:gs>
              </a:gsLst>
              <a:path path="shape">
                <a:fillToRect l="50000" t="50000" r="50000" b="50000"/>
              </a:path>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4" name="Freeform 22"/>
            <p:cNvSpPr>
              <a:spLocks/>
            </p:cNvSpPr>
            <p:nvPr/>
          </p:nvSpPr>
          <p:spPr bwMode="auto">
            <a:xfrm>
              <a:off x="3175793" y="2366963"/>
              <a:ext cx="1122362" cy="896938"/>
            </a:xfrm>
            <a:custGeom>
              <a:avLst/>
              <a:gdLst>
                <a:gd name="T0" fmla="*/ 150 w 299"/>
                <a:gd name="T1" fmla="*/ 0 h 239"/>
                <a:gd name="T2" fmla="*/ 0 w 299"/>
                <a:gd name="T3" fmla="*/ 149 h 239"/>
                <a:gd name="T4" fmla="*/ 1 w 299"/>
                <a:gd name="T5" fmla="*/ 166 h 239"/>
                <a:gd name="T6" fmla="*/ 298 w 299"/>
                <a:gd name="T7" fmla="*/ 167 h 239"/>
                <a:gd name="T8" fmla="*/ 299 w 299"/>
                <a:gd name="T9" fmla="*/ 149 h 239"/>
                <a:gd name="T10" fmla="*/ 150 w 299"/>
                <a:gd name="T11" fmla="*/ 0 h 239"/>
              </a:gdLst>
              <a:ahLst/>
              <a:cxnLst>
                <a:cxn ang="0">
                  <a:pos x="T0" y="T1"/>
                </a:cxn>
                <a:cxn ang="0">
                  <a:pos x="T2" y="T3"/>
                </a:cxn>
                <a:cxn ang="0">
                  <a:pos x="T4" y="T5"/>
                </a:cxn>
                <a:cxn ang="0">
                  <a:pos x="T6" y="T7"/>
                </a:cxn>
                <a:cxn ang="0">
                  <a:pos x="T8" y="T9"/>
                </a:cxn>
                <a:cxn ang="0">
                  <a:pos x="T10" y="T11"/>
                </a:cxn>
              </a:cxnLst>
              <a:rect l="0" t="0" r="r" b="b"/>
              <a:pathLst>
                <a:path w="299" h="239">
                  <a:moveTo>
                    <a:pt x="150" y="0"/>
                  </a:moveTo>
                  <a:cubicBezTo>
                    <a:pt x="67" y="0"/>
                    <a:pt x="0" y="67"/>
                    <a:pt x="0" y="149"/>
                  </a:cubicBezTo>
                  <a:cubicBezTo>
                    <a:pt x="0" y="155"/>
                    <a:pt x="1" y="161"/>
                    <a:pt x="1" y="166"/>
                  </a:cubicBezTo>
                  <a:cubicBezTo>
                    <a:pt x="69" y="217"/>
                    <a:pt x="195" y="239"/>
                    <a:pt x="298" y="167"/>
                  </a:cubicBezTo>
                  <a:cubicBezTo>
                    <a:pt x="298" y="161"/>
                    <a:pt x="299" y="155"/>
                    <a:pt x="299" y="149"/>
                  </a:cubicBezTo>
                  <a:cubicBezTo>
                    <a:pt x="299" y="67"/>
                    <a:pt x="232" y="0"/>
                    <a:pt x="150" y="0"/>
                  </a:cubicBezTo>
                  <a:close/>
                </a:path>
              </a:pathLst>
            </a:custGeom>
            <a:gradFill flip="none" rotWithShape="1">
              <a:gsLst>
                <a:gs pos="0">
                  <a:schemeClr val="tx2"/>
                </a:gs>
                <a:gs pos="100000">
                  <a:schemeClr val="bg2"/>
                </a:gs>
              </a:gsLst>
              <a:lin ang="17400000" scaled="0"/>
              <a:tileRect/>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5" name="Freeform 28"/>
            <p:cNvSpPr>
              <a:spLocks/>
            </p:cNvSpPr>
            <p:nvPr/>
          </p:nvSpPr>
          <p:spPr bwMode="auto">
            <a:xfrm>
              <a:off x="3192361" y="2366962"/>
              <a:ext cx="1169988" cy="736600"/>
            </a:xfrm>
            <a:custGeom>
              <a:avLst/>
              <a:gdLst>
                <a:gd name="T0" fmla="*/ 135 w 312"/>
                <a:gd name="T1" fmla="*/ 0 h 196"/>
                <a:gd name="T2" fmla="*/ 0 w 312"/>
                <a:gd name="T3" fmla="*/ 135 h 196"/>
                <a:gd name="T4" fmla="*/ 1 w 312"/>
                <a:gd name="T5" fmla="*/ 150 h 196"/>
                <a:gd name="T6" fmla="*/ 46 w 312"/>
                <a:gd name="T7" fmla="*/ 176 h 196"/>
                <a:gd name="T8" fmla="*/ 104 w 312"/>
                <a:gd name="T9" fmla="*/ 190 h 196"/>
                <a:gd name="T10" fmla="*/ 233 w 312"/>
                <a:gd name="T11" fmla="*/ 173 h 196"/>
                <a:gd name="T12" fmla="*/ 195 w 312"/>
                <a:gd name="T13" fmla="*/ 14 h 196"/>
                <a:gd name="T14" fmla="*/ 135 w 312"/>
                <a:gd name="T15" fmla="*/ 0 h 1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196">
                  <a:moveTo>
                    <a:pt x="135" y="0"/>
                  </a:moveTo>
                  <a:cubicBezTo>
                    <a:pt x="61" y="0"/>
                    <a:pt x="0" y="60"/>
                    <a:pt x="0" y="135"/>
                  </a:cubicBezTo>
                  <a:cubicBezTo>
                    <a:pt x="0" y="140"/>
                    <a:pt x="0" y="145"/>
                    <a:pt x="1" y="150"/>
                  </a:cubicBezTo>
                  <a:cubicBezTo>
                    <a:pt x="2" y="158"/>
                    <a:pt x="40" y="173"/>
                    <a:pt x="46" y="176"/>
                  </a:cubicBezTo>
                  <a:cubicBezTo>
                    <a:pt x="65" y="183"/>
                    <a:pt x="84" y="188"/>
                    <a:pt x="104" y="190"/>
                  </a:cubicBezTo>
                  <a:cubicBezTo>
                    <a:pt x="148" y="196"/>
                    <a:pt x="192" y="189"/>
                    <a:pt x="233" y="173"/>
                  </a:cubicBezTo>
                  <a:cubicBezTo>
                    <a:pt x="312" y="141"/>
                    <a:pt x="254" y="38"/>
                    <a:pt x="195" y="14"/>
                  </a:cubicBezTo>
                  <a:cubicBezTo>
                    <a:pt x="177" y="6"/>
                    <a:pt x="155" y="0"/>
                    <a:pt x="135" y="0"/>
                  </a:cubicBezTo>
                  <a:close/>
                </a:path>
              </a:pathLst>
            </a:custGeom>
            <a:gradFill flip="none" rotWithShape="1">
              <a:gsLst>
                <a:gs pos="0">
                  <a:schemeClr val="tx2"/>
                </a:gs>
                <a:gs pos="100000">
                  <a:schemeClr val="bg2"/>
                </a:gs>
                <a:gs pos="52000">
                  <a:schemeClr val="bg2"/>
                </a:gs>
              </a:gsLst>
              <a:path path="circle">
                <a:fillToRect t="100000" r="100000"/>
              </a:path>
              <a:tileRect l="-100000" b="-100000"/>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6" name="Freeform 33"/>
            <p:cNvSpPr>
              <a:spLocks/>
            </p:cNvSpPr>
            <p:nvPr/>
          </p:nvSpPr>
          <p:spPr bwMode="auto">
            <a:xfrm>
              <a:off x="3261517" y="2324894"/>
              <a:ext cx="955675" cy="665162"/>
            </a:xfrm>
            <a:custGeom>
              <a:avLst/>
              <a:gdLst>
                <a:gd name="T0" fmla="*/ 0 w 255"/>
                <a:gd name="T1" fmla="*/ 124 h 177"/>
                <a:gd name="T2" fmla="*/ 11 w 255"/>
                <a:gd name="T3" fmla="*/ 96 h 177"/>
                <a:gd name="T4" fmla="*/ 27 w 255"/>
                <a:gd name="T5" fmla="*/ 70 h 177"/>
                <a:gd name="T6" fmla="*/ 196 w 255"/>
                <a:gd name="T7" fmla="*/ 39 h 177"/>
                <a:gd name="T8" fmla="*/ 251 w 255"/>
                <a:gd name="T9" fmla="*/ 136 h 177"/>
                <a:gd name="T10" fmla="*/ 203 w 255"/>
                <a:gd name="T11" fmla="*/ 172 h 177"/>
                <a:gd name="T12" fmla="*/ 134 w 255"/>
                <a:gd name="T13" fmla="*/ 115 h 177"/>
                <a:gd name="T14" fmla="*/ 44 w 255"/>
                <a:gd name="T15" fmla="*/ 92 h 177"/>
                <a:gd name="T16" fmla="*/ 0 w 255"/>
                <a:gd name="T17" fmla="*/ 124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5" h="177">
                  <a:moveTo>
                    <a:pt x="0" y="124"/>
                  </a:moveTo>
                  <a:cubicBezTo>
                    <a:pt x="7" y="117"/>
                    <a:pt x="8" y="105"/>
                    <a:pt x="11" y="96"/>
                  </a:cubicBezTo>
                  <a:cubicBezTo>
                    <a:pt x="15" y="87"/>
                    <a:pt x="21" y="79"/>
                    <a:pt x="27" y="70"/>
                  </a:cubicBezTo>
                  <a:cubicBezTo>
                    <a:pt x="65" y="17"/>
                    <a:pt x="139" y="0"/>
                    <a:pt x="196" y="39"/>
                  </a:cubicBezTo>
                  <a:cubicBezTo>
                    <a:pt x="226" y="59"/>
                    <a:pt x="255" y="92"/>
                    <a:pt x="251" y="136"/>
                  </a:cubicBezTo>
                  <a:cubicBezTo>
                    <a:pt x="249" y="161"/>
                    <a:pt x="228" y="177"/>
                    <a:pt x="203" y="172"/>
                  </a:cubicBezTo>
                  <a:cubicBezTo>
                    <a:pt x="172" y="165"/>
                    <a:pt x="154" y="137"/>
                    <a:pt x="134" y="115"/>
                  </a:cubicBezTo>
                  <a:cubicBezTo>
                    <a:pt x="111" y="91"/>
                    <a:pt x="75" y="81"/>
                    <a:pt x="44" y="92"/>
                  </a:cubicBezTo>
                  <a:cubicBezTo>
                    <a:pt x="24" y="100"/>
                    <a:pt x="15" y="106"/>
                    <a:pt x="0" y="124"/>
                  </a:cubicBezTo>
                  <a:close/>
                </a:path>
              </a:pathLst>
            </a:custGeom>
            <a:gradFill>
              <a:gsLst>
                <a:gs pos="61000">
                  <a:schemeClr val="bg1">
                    <a:alpha val="73000"/>
                  </a:schemeClr>
                </a:gs>
                <a:gs pos="0">
                  <a:schemeClr val="bg2">
                    <a:lumMod val="97000"/>
                    <a:lumOff val="3000"/>
                  </a:schemeClr>
                </a:gs>
              </a:gsLst>
              <a:path path="circle">
                <a:fillToRect t="100000" r="100000"/>
              </a:path>
            </a:gradFill>
            <a:ln>
              <a:noFill/>
            </a:ln>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sp>
          <p:nvSpPr>
            <p:cNvPr id="97" name="Freeform 38"/>
            <p:cNvSpPr>
              <a:spLocks noEditPoints="1"/>
            </p:cNvSpPr>
            <p:nvPr/>
          </p:nvSpPr>
          <p:spPr bwMode="auto">
            <a:xfrm>
              <a:off x="3192362" y="2657475"/>
              <a:ext cx="363538" cy="739775"/>
            </a:xfrm>
            <a:custGeom>
              <a:avLst/>
              <a:gdLst>
                <a:gd name="T0" fmla="*/ 19 w 97"/>
                <a:gd name="T1" fmla="*/ 83 h 197"/>
                <a:gd name="T2" fmla="*/ 4 w 97"/>
                <a:gd name="T3" fmla="*/ 96 h 197"/>
                <a:gd name="T4" fmla="*/ 5 w 97"/>
                <a:gd name="T5" fmla="*/ 101 h 197"/>
                <a:gd name="T6" fmla="*/ 57 w 97"/>
                <a:gd name="T7" fmla="*/ 175 h 197"/>
                <a:gd name="T8" fmla="*/ 21 w 97"/>
                <a:gd name="T9" fmla="*/ 101 h 197"/>
                <a:gd name="T10" fmla="*/ 19 w 97"/>
                <a:gd name="T11" fmla="*/ 83 h 197"/>
                <a:gd name="T12" fmla="*/ 2 w 97"/>
                <a:gd name="T13" fmla="*/ 86 h 197"/>
                <a:gd name="T14" fmla="*/ 18 w 97"/>
                <a:gd name="T15" fmla="*/ 66 h 197"/>
                <a:gd name="T16" fmla="*/ 24 w 97"/>
                <a:gd name="T17" fmla="*/ 12 h 197"/>
                <a:gd name="T18" fmla="*/ 2 w 97"/>
                <a:gd name="T19" fmla="*/ 86 h 197"/>
                <a:gd name="T20" fmla="*/ 22 w 97"/>
                <a:gd name="T21" fmla="*/ 63 h 197"/>
                <a:gd name="T22" fmla="*/ 28 w 97"/>
                <a:gd name="T23" fmla="*/ 57 h 197"/>
                <a:gd name="T24" fmla="*/ 37 w 97"/>
                <a:gd name="T25" fmla="*/ 0 h 197"/>
                <a:gd name="T26" fmla="*/ 26 w 97"/>
                <a:gd name="T27" fmla="*/ 10 h 197"/>
                <a:gd name="T28" fmla="*/ 22 w 97"/>
                <a:gd name="T29" fmla="*/ 63 h 197"/>
                <a:gd name="T30" fmla="*/ 97 w 97"/>
                <a:gd name="T31" fmla="*/ 197 h 197"/>
                <a:gd name="T32" fmla="*/ 37 w 97"/>
                <a:gd name="T33" fmla="*/ 111 h 197"/>
                <a:gd name="T34" fmla="*/ 29 w 97"/>
                <a:gd name="T35" fmla="*/ 76 h 197"/>
                <a:gd name="T36" fmla="*/ 23 w 97"/>
                <a:gd name="T37" fmla="*/ 80 h 197"/>
                <a:gd name="T38" fmla="*/ 26 w 97"/>
                <a:gd name="T39" fmla="*/ 100 h 197"/>
                <a:gd name="T40" fmla="*/ 62 w 97"/>
                <a:gd name="T41" fmla="*/ 179 h 197"/>
                <a:gd name="T42" fmla="*/ 97 w 97"/>
                <a:gd name="T43" fmla="*/ 19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97">
                  <a:moveTo>
                    <a:pt x="19" y="83"/>
                  </a:moveTo>
                  <a:cubicBezTo>
                    <a:pt x="12" y="88"/>
                    <a:pt x="7" y="93"/>
                    <a:pt x="4" y="96"/>
                  </a:cubicBezTo>
                  <a:cubicBezTo>
                    <a:pt x="4" y="97"/>
                    <a:pt x="4" y="99"/>
                    <a:pt x="5" y="101"/>
                  </a:cubicBezTo>
                  <a:cubicBezTo>
                    <a:pt x="12" y="132"/>
                    <a:pt x="31" y="158"/>
                    <a:pt x="57" y="175"/>
                  </a:cubicBezTo>
                  <a:cubicBezTo>
                    <a:pt x="45" y="160"/>
                    <a:pt x="28" y="134"/>
                    <a:pt x="21" y="101"/>
                  </a:cubicBezTo>
                  <a:cubicBezTo>
                    <a:pt x="20" y="95"/>
                    <a:pt x="19" y="89"/>
                    <a:pt x="19" y="83"/>
                  </a:cubicBezTo>
                  <a:close/>
                  <a:moveTo>
                    <a:pt x="2" y="86"/>
                  </a:moveTo>
                  <a:cubicBezTo>
                    <a:pt x="6" y="79"/>
                    <a:pt x="12" y="72"/>
                    <a:pt x="18" y="66"/>
                  </a:cubicBezTo>
                  <a:cubicBezTo>
                    <a:pt x="17" y="42"/>
                    <a:pt x="21" y="23"/>
                    <a:pt x="24" y="12"/>
                  </a:cubicBezTo>
                  <a:cubicBezTo>
                    <a:pt x="8" y="32"/>
                    <a:pt x="0" y="58"/>
                    <a:pt x="2" y="86"/>
                  </a:cubicBezTo>
                  <a:close/>
                  <a:moveTo>
                    <a:pt x="22" y="63"/>
                  </a:moveTo>
                  <a:cubicBezTo>
                    <a:pt x="24" y="61"/>
                    <a:pt x="26" y="59"/>
                    <a:pt x="28" y="57"/>
                  </a:cubicBezTo>
                  <a:cubicBezTo>
                    <a:pt x="28" y="23"/>
                    <a:pt x="37" y="0"/>
                    <a:pt x="37" y="0"/>
                  </a:cubicBezTo>
                  <a:cubicBezTo>
                    <a:pt x="33" y="3"/>
                    <a:pt x="29" y="6"/>
                    <a:pt x="26" y="10"/>
                  </a:cubicBezTo>
                  <a:cubicBezTo>
                    <a:pt x="25" y="19"/>
                    <a:pt x="21" y="38"/>
                    <a:pt x="22" y="63"/>
                  </a:cubicBezTo>
                  <a:close/>
                  <a:moveTo>
                    <a:pt x="97" y="197"/>
                  </a:moveTo>
                  <a:cubicBezTo>
                    <a:pt x="97" y="197"/>
                    <a:pt x="56" y="172"/>
                    <a:pt x="37" y="111"/>
                  </a:cubicBezTo>
                  <a:cubicBezTo>
                    <a:pt x="33" y="99"/>
                    <a:pt x="31" y="87"/>
                    <a:pt x="29" y="76"/>
                  </a:cubicBezTo>
                  <a:cubicBezTo>
                    <a:pt x="27" y="77"/>
                    <a:pt x="25" y="79"/>
                    <a:pt x="23" y="80"/>
                  </a:cubicBezTo>
                  <a:cubicBezTo>
                    <a:pt x="23" y="87"/>
                    <a:pt x="24" y="93"/>
                    <a:pt x="26" y="100"/>
                  </a:cubicBezTo>
                  <a:cubicBezTo>
                    <a:pt x="33" y="137"/>
                    <a:pt x="51" y="164"/>
                    <a:pt x="62" y="179"/>
                  </a:cubicBezTo>
                  <a:cubicBezTo>
                    <a:pt x="71" y="184"/>
                    <a:pt x="83" y="192"/>
                    <a:pt x="97" y="197"/>
                  </a:cubicBezTo>
                  <a:close/>
                </a:path>
              </a:pathLst>
            </a:custGeom>
            <a:solidFill>
              <a:srgbClr val="F9F9F9">
                <a:alpha val="48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zh-CN" altLang="en-US" sz="975">
                <a:cs typeface="+mn-ea"/>
                <a:sym typeface="+mn-lt"/>
              </a:endParaRPr>
            </a:p>
          </p:txBody>
        </p:sp>
      </p:grpSp>
      <p:sp>
        <p:nvSpPr>
          <p:cNvPr id="98" name="Rectangle 8"/>
          <p:cNvSpPr>
            <a:spLocks/>
          </p:cNvSpPr>
          <p:nvPr/>
        </p:nvSpPr>
        <p:spPr bwMode="auto">
          <a:xfrm>
            <a:off x="4076445" y="1986846"/>
            <a:ext cx="1839017" cy="1096150"/>
          </a:xfrm>
          <a:prstGeom prst="rect">
            <a:avLst/>
          </a:prstGeom>
          <a:blipFill>
            <a:blip r:embed="rId4" cstate="screen">
              <a:extLst>
                <a:ext uri="{28A0092B-C50C-407E-A947-70E740481C1C}">
                  <a14:useLocalDpi xmlns:a14="http://schemas.microsoft.com/office/drawing/2010/main"/>
                </a:ext>
              </a:extLst>
            </a:blip>
            <a:stretch>
              <a:fillRect/>
            </a:stretch>
          </a:blipFill>
          <a:ln w="31750">
            <a:solidFill>
              <a:srgbClr val="FFFFFF"/>
            </a:solidFill>
            <a:miter lim="800000"/>
            <a:headEnd/>
            <a:tailEnd/>
          </a:ln>
          <a:effectLst>
            <a:outerShdw blurRad="38100" dist="23000" dir="5400000" algn="ctr" rotWithShape="0">
              <a:schemeClr val="tx1">
                <a:alpha val="15000"/>
              </a:schemeClr>
            </a:outerShdw>
          </a:effectLst>
        </p:spPr>
        <p:txBody>
          <a:bodyPr lIns="37332" tIns="37332" rIns="37332" bIns="37332" anchor="ctr"/>
          <a:lstStyle/>
          <a:p>
            <a:pPr>
              <a:defRPr/>
            </a:pPr>
            <a:endParaRPr lang="en-US" altLang="zh-CN" sz="1176" dirty="0">
              <a:solidFill>
                <a:srgbClr val="FFFFFF"/>
              </a:solidFill>
              <a:cs typeface="+mn-ea"/>
              <a:sym typeface="+mn-lt"/>
            </a:endParaRPr>
          </a:p>
        </p:txBody>
      </p:sp>
      <p:sp>
        <p:nvSpPr>
          <p:cNvPr id="99" name="Rectangle 8"/>
          <p:cNvSpPr>
            <a:spLocks/>
          </p:cNvSpPr>
          <p:nvPr/>
        </p:nvSpPr>
        <p:spPr bwMode="auto">
          <a:xfrm>
            <a:off x="6036258" y="1986846"/>
            <a:ext cx="1839017" cy="1096150"/>
          </a:xfrm>
          <a:prstGeom prst="rect">
            <a:avLst/>
          </a:prstGeom>
          <a:blipFill>
            <a:blip r:embed="rId5" cstate="screen">
              <a:extLst>
                <a:ext uri="{28A0092B-C50C-407E-A947-70E740481C1C}">
                  <a14:useLocalDpi xmlns:a14="http://schemas.microsoft.com/office/drawing/2010/main"/>
                </a:ext>
              </a:extLst>
            </a:blip>
            <a:stretch>
              <a:fillRect/>
            </a:stretch>
          </a:blipFill>
          <a:ln w="31750">
            <a:solidFill>
              <a:srgbClr val="FFFFFF"/>
            </a:solidFill>
            <a:miter lim="800000"/>
            <a:headEnd/>
            <a:tailEnd/>
          </a:ln>
          <a:effectLst>
            <a:outerShdw blurRad="38100" dist="23000" dir="5400000" algn="ctr" rotWithShape="0">
              <a:schemeClr val="tx1">
                <a:alpha val="15000"/>
              </a:schemeClr>
            </a:outerShdw>
          </a:effectLst>
        </p:spPr>
        <p:txBody>
          <a:bodyPr lIns="37332" tIns="37332" rIns="37332" bIns="37332" anchor="ctr"/>
          <a:lstStyle/>
          <a:p>
            <a:pPr>
              <a:defRPr/>
            </a:pPr>
            <a:endParaRPr lang="en-US" altLang="zh-CN" sz="1176" dirty="0">
              <a:solidFill>
                <a:srgbClr val="FFFFFF"/>
              </a:solidFill>
              <a:cs typeface="+mn-ea"/>
              <a:sym typeface="+mn-lt"/>
            </a:endParaRPr>
          </a:p>
        </p:txBody>
      </p:sp>
      <p:sp>
        <p:nvSpPr>
          <p:cNvPr id="100" name="矩形 99"/>
          <p:cNvSpPr/>
          <p:nvPr/>
        </p:nvSpPr>
        <p:spPr>
          <a:xfrm>
            <a:off x="4051106" y="3400387"/>
            <a:ext cx="3798830" cy="463009"/>
          </a:xfrm>
          <a:prstGeom prst="rect">
            <a:avLst/>
          </a:prstGeom>
        </p:spPr>
        <p:txBody>
          <a:bodyPr wrap="square" lIns="89597" tIns="44798" rIns="89597" bIns="44798">
            <a:spAutoFit/>
          </a:bodyPr>
          <a:lstStyle/>
          <a:p>
            <a:pPr algn="just">
              <a:lnSpc>
                <a:spcPts val="1470"/>
              </a:lnSpc>
            </a:pPr>
            <a:r>
              <a:rPr lang="zh-CN" altLang="en-US" sz="1176" dirty="0">
                <a:solidFill>
                  <a:schemeClr val="tx1">
                    <a:lumMod val="50000"/>
                    <a:lumOff val="50000"/>
                  </a:schemeClr>
                </a:solidFill>
                <a:cs typeface="+mn-ea"/>
                <a:sym typeface="+mn-lt"/>
              </a:rPr>
              <a:t>With the development of computer technology and the progress of printing technology, graphic design in the field of visual perception of the flat set performance is more and more rich.</a:t>
            </a:r>
          </a:p>
        </p:txBody>
      </p:sp>
      <p:pic>
        <p:nvPicPr>
          <p:cNvPr id="101" name="图片 100"/>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102" name="Rectangle 36"/>
          <p:cNvSpPr/>
          <p:nvPr/>
        </p:nvSpPr>
        <p:spPr>
          <a:xfrm>
            <a:off x="396106" y="287908"/>
            <a:ext cx="2706388"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608">
        <p:fade/>
      </p:transition>
    </mc:Choice>
    <mc:Fallback xmlns:a14="http://schemas.microsoft.com/office/drawing/2010/main" xmlns="">
      <p:transition spd="med" advTm="460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26"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145">
                                          <p:stCondLst>
                                            <p:cond delay="0"/>
                                          </p:stCondLst>
                                        </p:cTn>
                                        <p:tgtEl>
                                          <p:spTgt spid="10"/>
                                        </p:tgtEl>
                                      </p:cBhvr>
                                    </p:animEffect>
                                    <p:anim calcmode="lin" valueType="num">
                                      <p:cBhvr>
                                        <p:cTn id="18" dur="455"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9" dur="166"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0" dur="166" tmFilter="0, 0; 0.125,0.2665; 0.25,0.4; 0.375,0.465; 0.5,0.5;  0.625,0.535; 0.75,0.6; 0.875,0.7335; 1,1">
                                          <p:stCondLst>
                                            <p:cond delay="166"/>
                                          </p:stCondLst>
                                        </p:cTn>
                                        <p:tgtEl>
                                          <p:spTgt spid="10"/>
                                        </p:tgtEl>
                                        <p:attrNameLst>
                                          <p:attrName>ppt_y</p:attrName>
                                        </p:attrNameLst>
                                      </p:cBhvr>
                                      <p:tavLst>
                                        <p:tav tm="0" fmla="#ppt_y-sin(pi*$)/9">
                                          <p:val>
                                            <p:fltVal val="0"/>
                                          </p:val>
                                        </p:tav>
                                        <p:tav tm="100000">
                                          <p:val>
                                            <p:fltVal val="1"/>
                                          </p:val>
                                        </p:tav>
                                      </p:tavLst>
                                    </p:anim>
                                    <p:anim calcmode="lin" valueType="num">
                                      <p:cBhvr>
                                        <p:cTn id="21" dur="83" tmFilter="0, 0; 0.125,0.2665; 0.25,0.4; 0.375,0.465; 0.5,0.5;  0.625,0.535; 0.75,0.6; 0.875,0.7335; 1,1">
                                          <p:stCondLst>
                                            <p:cond delay="331"/>
                                          </p:stCondLst>
                                        </p:cTn>
                                        <p:tgtEl>
                                          <p:spTgt spid="10"/>
                                        </p:tgtEl>
                                        <p:attrNameLst>
                                          <p:attrName>ppt_y</p:attrName>
                                        </p:attrNameLst>
                                      </p:cBhvr>
                                      <p:tavLst>
                                        <p:tav tm="0" fmla="#ppt_y-sin(pi*$)/27">
                                          <p:val>
                                            <p:fltVal val="0"/>
                                          </p:val>
                                        </p:tav>
                                        <p:tav tm="100000">
                                          <p:val>
                                            <p:fltVal val="1"/>
                                          </p:val>
                                        </p:tav>
                                      </p:tavLst>
                                    </p:anim>
                                    <p:anim calcmode="lin" valueType="num">
                                      <p:cBhvr>
                                        <p:cTn id="22" dur="41" tmFilter="0, 0; 0.125,0.2665; 0.25,0.4; 0.375,0.465; 0.5,0.5;  0.625,0.535; 0.75,0.6; 0.875,0.7335; 1,1">
                                          <p:stCondLst>
                                            <p:cond delay="414"/>
                                          </p:stCondLst>
                                        </p:cTn>
                                        <p:tgtEl>
                                          <p:spTgt spid="10"/>
                                        </p:tgtEl>
                                        <p:attrNameLst>
                                          <p:attrName>ppt_y</p:attrName>
                                        </p:attrNameLst>
                                      </p:cBhvr>
                                      <p:tavLst>
                                        <p:tav tm="0" fmla="#ppt_y-sin(pi*$)/81">
                                          <p:val>
                                            <p:fltVal val="0"/>
                                          </p:val>
                                        </p:tav>
                                        <p:tav tm="100000">
                                          <p:val>
                                            <p:fltVal val="1"/>
                                          </p:val>
                                        </p:tav>
                                      </p:tavLst>
                                    </p:anim>
                                    <p:animScale>
                                      <p:cBhvr>
                                        <p:cTn id="23" dur="6">
                                          <p:stCondLst>
                                            <p:cond delay="162"/>
                                          </p:stCondLst>
                                        </p:cTn>
                                        <p:tgtEl>
                                          <p:spTgt spid="10"/>
                                        </p:tgtEl>
                                      </p:cBhvr>
                                      <p:to x="100000" y="60000"/>
                                    </p:animScale>
                                    <p:animScale>
                                      <p:cBhvr>
                                        <p:cTn id="24" dur="41" decel="50000">
                                          <p:stCondLst>
                                            <p:cond delay="169"/>
                                          </p:stCondLst>
                                        </p:cTn>
                                        <p:tgtEl>
                                          <p:spTgt spid="10"/>
                                        </p:tgtEl>
                                      </p:cBhvr>
                                      <p:to x="100000" y="100000"/>
                                    </p:animScale>
                                    <p:animScale>
                                      <p:cBhvr>
                                        <p:cTn id="25" dur="6">
                                          <p:stCondLst>
                                            <p:cond delay="328"/>
                                          </p:stCondLst>
                                        </p:cTn>
                                        <p:tgtEl>
                                          <p:spTgt spid="10"/>
                                        </p:tgtEl>
                                      </p:cBhvr>
                                      <p:to x="100000" y="80000"/>
                                    </p:animScale>
                                    <p:animScale>
                                      <p:cBhvr>
                                        <p:cTn id="26" dur="41" decel="50000">
                                          <p:stCondLst>
                                            <p:cond delay="335"/>
                                          </p:stCondLst>
                                        </p:cTn>
                                        <p:tgtEl>
                                          <p:spTgt spid="10"/>
                                        </p:tgtEl>
                                      </p:cBhvr>
                                      <p:to x="100000" y="100000"/>
                                    </p:animScale>
                                    <p:animScale>
                                      <p:cBhvr>
                                        <p:cTn id="27" dur="6">
                                          <p:stCondLst>
                                            <p:cond delay="410"/>
                                          </p:stCondLst>
                                        </p:cTn>
                                        <p:tgtEl>
                                          <p:spTgt spid="10"/>
                                        </p:tgtEl>
                                      </p:cBhvr>
                                      <p:to x="100000" y="90000"/>
                                    </p:animScale>
                                    <p:animScale>
                                      <p:cBhvr>
                                        <p:cTn id="28" dur="41" decel="50000">
                                          <p:stCondLst>
                                            <p:cond delay="417"/>
                                          </p:stCondLst>
                                        </p:cTn>
                                        <p:tgtEl>
                                          <p:spTgt spid="10"/>
                                        </p:tgtEl>
                                      </p:cBhvr>
                                      <p:to x="100000" y="100000"/>
                                    </p:animScale>
                                    <p:animScale>
                                      <p:cBhvr>
                                        <p:cTn id="29" dur="6">
                                          <p:stCondLst>
                                            <p:cond delay="452"/>
                                          </p:stCondLst>
                                        </p:cTn>
                                        <p:tgtEl>
                                          <p:spTgt spid="10"/>
                                        </p:tgtEl>
                                      </p:cBhvr>
                                      <p:to x="100000" y="95000"/>
                                    </p:animScale>
                                    <p:animScale>
                                      <p:cBhvr>
                                        <p:cTn id="30" dur="41" decel="50000">
                                          <p:stCondLst>
                                            <p:cond delay="459"/>
                                          </p:stCondLst>
                                        </p:cTn>
                                        <p:tgtEl>
                                          <p:spTgt spid="10"/>
                                        </p:tgtEl>
                                      </p:cBhvr>
                                      <p:to x="100000" y="100000"/>
                                    </p:animScale>
                                  </p:childTnLst>
                                </p:cTn>
                              </p:par>
                              <p:par>
                                <p:cTn id="31" presetID="26" presetClass="entr" presetSubtype="0" fill="hold" nodeType="withEffect">
                                  <p:stCondLst>
                                    <p:cond delay="20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145">
                                          <p:stCondLst>
                                            <p:cond delay="0"/>
                                          </p:stCondLst>
                                        </p:cTn>
                                        <p:tgtEl>
                                          <p:spTgt spid="18"/>
                                        </p:tgtEl>
                                      </p:cBhvr>
                                    </p:animEffect>
                                    <p:anim calcmode="lin" valueType="num">
                                      <p:cBhvr>
                                        <p:cTn id="34" dur="455"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5" dur="166"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6" dur="166" tmFilter="0, 0; 0.125,0.2665; 0.25,0.4; 0.375,0.465; 0.5,0.5;  0.625,0.535; 0.75,0.6; 0.875,0.7335; 1,1">
                                          <p:stCondLst>
                                            <p:cond delay="166"/>
                                          </p:stCondLst>
                                        </p:cTn>
                                        <p:tgtEl>
                                          <p:spTgt spid="18"/>
                                        </p:tgtEl>
                                        <p:attrNameLst>
                                          <p:attrName>ppt_y</p:attrName>
                                        </p:attrNameLst>
                                      </p:cBhvr>
                                      <p:tavLst>
                                        <p:tav tm="0" fmla="#ppt_y-sin(pi*$)/9">
                                          <p:val>
                                            <p:fltVal val="0"/>
                                          </p:val>
                                        </p:tav>
                                        <p:tav tm="100000">
                                          <p:val>
                                            <p:fltVal val="1"/>
                                          </p:val>
                                        </p:tav>
                                      </p:tavLst>
                                    </p:anim>
                                    <p:anim calcmode="lin" valueType="num">
                                      <p:cBhvr>
                                        <p:cTn id="37" dur="83" tmFilter="0, 0; 0.125,0.2665; 0.25,0.4; 0.375,0.465; 0.5,0.5;  0.625,0.535; 0.75,0.6; 0.875,0.7335; 1,1">
                                          <p:stCondLst>
                                            <p:cond delay="331"/>
                                          </p:stCondLst>
                                        </p:cTn>
                                        <p:tgtEl>
                                          <p:spTgt spid="18"/>
                                        </p:tgtEl>
                                        <p:attrNameLst>
                                          <p:attrName>ppt_y</p:attrName>
                                        </p:attrNameLst>
                                      </p:cBhvr>
                                      <p:tavLst>
                                        <p:tav tm="0" fmla="#ppt_y-sin(pi*$)/27">
                                          <p:val>
                                            <p:fltVal val="0"/>
                                          </p:val>
                                        </p:tav>
                                        <p:tav tm="100000">
                                          <p:val>
                                            <p:fltVal val="1"/>
                                          </p:val>
                                        </p:tav>
                                      </p:tavLst>
                                    </p:anim>
                                    <p:anim calcmode="lin" valueType="num">
                                      <p:cBhvr>
                                        <p:cTn id="38" dur="41" tmFilter="0, 0; 0.125,0.2665; 0.25,0.4; 0.375,0.465; 0.5,0.5;  0.625,0.535; 0.75,0.6; 0.875,0.7335; 1,1">
                                          <p:stCondLst>
                                            <p:cond delay="414"/>
                                          </p:stCondLst>
                                        </p:cTn>
                                        <p:tgtEl>
                                          <p:spTgt spid="18"/>
                                        </p:tgtEl>
                                        <p:attrNameLst>
                                          <p:attrName>ppt_y</p:attrName>
                                        </p:attrNameLst>
                                      </p:cBhvr>
                                      <p:tavLst>
                                        <p:tav tm="0" fmla="#ppt_y-sin(pi*$)/81">
                                          <p:val>
                                            <p:fltVal val="0"/>
                                          </p:val>
                                        </p:tav>
                                        <p:tav tm="100000">
                                          <p:val>
                                            <p:fltVal val="1"/>
                                          </p:val>
                                        </p:tav>
                                      </p:tavLst>
                                    </p:anim>
                                    <p:animScale>
                                      <p:cBhvr>
                                        <p:cTn id="39" dur="6">
                                          <p:stCondLst>
                                            <p:cond delay="162"/>
                                          </p:stCondLst>
                                        </p:cTn>
                                        <p:tgtEl>
                                          <p:spTgt spid="18"/>
                                        </p:tgtEl>
                                      </p:cBhvr>
                                      <p:to x="100000" y="60000"/>
                                    </p:animScale>
                                    <p:animScale>
                                      <p:cBhvr>
                                        <p:cTn id="40" dur="41" decel="50000">
                                          <p:stCondLst>
                                            <p:cond delay="169"/>
                                          </p:stCondLst>
                                        </p:cTn>
                                        <p:tgtEl>
                                          <p:spTgt spid="18"/>
                                        </p:tgtEl>
                                      </p:cBhvr>
                                      <p:to x="100000" y="100000"/>
                                    </p:animScale>
                                    <p:animScale>
                                      <p:cBhvr>
                                        <p:cTn id="41" dur="6">
                                          <p:stCondLst>
                                            <p:cond delay="328"/>
                                          </p:stCondLst>
                                        </p:cTn>
                                        <p:tgtEl>
                                          <p:spTgt spid="18"/>
                                        </p:tgtEl>
                                      </p:cBhvr>
                                      <p:to x="100000" y="80000"/>
                                    </p:animScale>
                                    <p:animScale>
                                      <p:cBhvr>
                                        <p:cTn id="42" dur="41" decel="50000">
                                          <p:stCondLst>
                                            <p:cond delay="335"/>
                                          </p:stCondLst>
                                        </p:cTn>
                                        <p:tgtEl>
                                          <p:spTgt spid="18"/>
                                        </p:tgtEl>
                                      </p:cBhvr>
                                      <p:to x="100000" y="100000"/>
                                    </p:animScale>
                                    <p:animScale>
                                      <p:cBhvr>
                                        <p:cTn id="43" dur="6">
                                          <p:stCondLst>
                                            <p:cond delay="410"/>
                                          </p:stCondLst>
                                        </p:cTn>
                                        <p:tgtEl>
                                          <p:spTgt spid="18"/>
                                        </p:tgtEl>
                                      </p:cBhvr>
                                      <p:to x="100000" y="90000"/>
                                    </p:animScale>
                                    <p:animScale>
                                      <p:cBhvr>
                                        <p:cTn id="44" dur="41" decel="50000">
                                          <p:stCondLst>
                                            <p:cond delay="417"/>
                                          </p:stCondLst>
                                        </p:cTn>
                                        <p:tgtEl>
                                          <p:spTgt spid="18"/>
                                        </p:tgtEl>
                                      </p:cBhvr>
                                      <p:to x="100000" y="100000"/>
                                    </p:animScale>
                                    <p:animScale>
                                      <p:cBhvr>
                                        <p:cTn id="45" dur="6">
                                          <p:stCondLst>
                                            <p:cond delay="452"/>
                                          </p:stCondLst>
                                        </p:cTn>
                                        <p:tgtEl>
                                          <p:spTgt spid="18"/>
                                        </p:tgtEl>
                                      </p:cBhvr>
                                      <p:to x="100000" y="95000"/>
                                    </p:animScale>
                                    <p:animScale>
                                      <p:cBhvr>
                                        <p:cTn id="46" dur="41" decel="50000">
                                          <p:stCondLst>
                                            <p:cond delay="459"/>
                                          </p:stCondLst>
                                        </p:cTn>
                                        <p:tgtEl>
                                          <p:spTgt spid="18"/>
                                        </p:tgtEl>
                                      </p:cBhvr>
                                      <p:to x="100000" y="100000"/>
                                    </p:animScale>
                                  </p:childTnLst>
                                </p:cTn>
                              </p:par>
                              <p:par>
                                <p:cTn id="47" presetID="26" presetClass="entr" presetSubtype="0" fill="hold" nodeType="withEffect">
                                  <p:stCondLst>
                                    <p:cond delay="500"/>
                                  </p:stCondLst>
                                  <p:childTnLst>
                                    <p:set>
                                      <p:cBhvr>
                                        <p:cTn id="48" dur="1" fill="hold">
                                          <p:stCondLst>
                                            <p:cond delay="0"/>
                                          </p:stCondLst>
                                        </p:cTn>
                                        <p:tgtEl>
                                          <p:spTgt spid="26"/>
                                        </p:tgtEl>
                                        <p:attrNameLst>
                                          <p:attrName>style.visibility</p:attrName>
                                        </p:attrNameLst>
                                      </p:cBhvr>
                                      <p:to>
                                        <p:strVal val="visible"/>
                                      </p:to>
                                    </p:set>
                                    <p:animEffect transition="in" filter="wipe(down)">
                                      <p:cBhvr>
                                        <p:cTn id="49" dur="145">
                                          <p:stCondLst>
                                            <p:cond delay="0"/>
                                          </p:stCondLst>
                                        </p:cTn>
                                        <p:tgtEl>
                                          <p:spTgt spid="26"/>
                                        </p:tgtEl>
                                      </p:cBhvr>
                                    </p:animEffect>
                                    <p:anim calcmode="lin" valueType="num">
                                      <p:cBhvr>
                                        <p:cTn id="50" dur="455"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51" dur="166"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52" dur="166" tmFilter="0, 0; 0.125,0.2665; 0.25,0.4; 0.375,0.465; 0.5,0.5;  0.625,0.535; 0.75,0.6; 0.875,0.7335; 1,1">
                                          <p:stCondLst>
                                            <p:cond delay="166"/>
                                          </p:stCondLst>
                                        </p:cTn>
                                        <p:tgtEl>
                                          <p:spTgt spid="26"/>
                                        </p:tgtEl>
                                        <p:attrNameLst>
                                          <p:attrName>ppt_y</p:attrName>
                                        </p:attrNameLst>
                                      </p:cBhvr>
                                      <p:tavLst>
                                        <p:tav tm="0" fmla="#ppt_y-sin(pi*$)/9">
                                          <p:val>
                                            <p:fltVal val="0"/>
                                          </p:val>
                                        </p:tav>
                                        <p:tav tm="100000">
                                          <p:val>
                                            <p:fltVal val="1"/>
                                          </p:val>
                                        </p:tav>
                                      </p:tavLst>
                                    </p:anim>
                                    <p:anim calcmode="lin" valueType="num">
                                      <p:cBhvr>
                                        <p:cTn id="53" dur="83" tmFilter="0, 0; 0.125,0.2665; 0.25,0.4; 0.375,0.465; 0.5,0.5;  0.625,0.535; 0.75,0.6; 0.875,0.7335; 1,1">
                                          <p:stCondLst>
                                            <p:cond delay="331"/>
                                          </p:stCondLst>
                                        </p:cTn>
                                        <p:tgtEl>
                                          <p:spTgt spid="26"/>
                                        </p:tgtEl>
                                        <p:attrNameLst>
                                          <p:attrName>ppt_y</p:attrName>
                                        </p:attrNameLst>
                                      </p:cBhvr>
                                      <p:tavLst>
                                        <p:tav tm="0" fmla="#ppt_y-sin(pi*$)/27">
                                          <p:val>
                                            <p:fltVal val="0"/>
                                          </p:val>
                                        </p:tav>
                                        <p:tav tm="100000">
                                          <p:val>
                                            <p:fltVal val="1"/>
                                          </p:val>
                                        </p:tav>
                                      </p:tavLst>
                                    </p:anim>
                                    <p:anim calcmode="lin" valueType="num">
                                      <p:cBhvr>
                                        <p:cTn id="54" dur="41" tmFilter="0, 0; 0.125,0.2665; 0.25,0.4; 0.375,0.465; 0.5,0.5;  0.625,0.535; 0.75,0.6; 0.875,0.7335; 1,1">
                                          <p:stCondLst>
                                            <p:cond delay="414"/>
                                          </p:stCondLst>
                                        </p:cTn>
                                        <p:tgtEl>
                                          <p:spTgt spid="26"/>
                                        </p:tgtEl>
                                        <p:attrNameLst>
                                          <p:attrName>ppt_y</p:attrName>
                                        </p:attrNameLst>
                                      </p:cBhvr>
                                      <p:tavLst>
                                        <p:tav tm="0" fmla="#ppt_y-sin(pi*$)/81">
                                          <p:val>
                                            <p:fltVal val="0"/>
                                          </p:val>
                                        </p:tav>
                                        <p:tav tm="100000">
                                          <p:val>
                                            <p:fltVal val="1"/>
                                          </p:val>
                                        </p:tav>
                                      </p:tavLst>
                                    </p:anim>
                                    <p:animScale>
                                      <p:cBhvr>
                                        <p:cTn id="55" dur="6">
                                          <p:stCondLst>
                                            <p:cond delay="162"/>
                                          </p:stCondLst>
                                        </p:cTn>
                                        <p:tgtEl>
                                          <p:spTgt spid="26"/>
                                        </p:tgtEl>
                                      </p:cBhvr>
                                      <p:to x="100000" y="60000"/>
                                    </p:animScale>
                                    <p:animScale>
                                      <p:cBhvr>
                                        <p:cTn id="56" dur="41" decel="50000">
                                          <p:stCondLst>
                                            <p:cond delay="169"/>
                                          </p:stCondLst>
                                        </p:cTn>
                                        <p:tgtEl>
                                          <p:spTgt spid="26"/>
                                        </p:tgtEl>
                                      </p:cBhvr>
                                      <p:to x="100000" y="100000"/>
                                    </p:animScale>
                                    <p:animScale>
                                      <p:cBhvr>
                                        <p:cTn id="57" dur="6">
                                          <p:stCondLst>
                                            <p:cond delay="328"/>
                                          </p:stCondLst>
                                        </p:cTn>
                                        <p:tgtEl>
                                          <p:spTgt spid="26"/>
                                        </p:tgtEl>
                                      </p:cBhvr>
                                      <p:to x="100000" y="80000"/>
                                    </p:animScale>
                                    <p:animScale>
                                      <p:cBhvr>
                                        <p:cTn id="58" dur="41" decel="50000">
                                          <p:stCondLst>
                                            <p:cond delay="335"/>
                                          </p:stCondLst>
                                        </p:cTn>
                                        <p:tgtEl>
                                          <p:spTgt spid="26"/>
                                        </p:tgtEl>
                                      </p:cBhvr>
                                      <p:to x="100000" y="100000"/>
                                    </p:animScale>
                                    <p:animScale>
                                      <p:cBhvr>
                                        <p:cTn id="59" dur="6">
                                          <p:stCondLst>
                                            <p:cond delay="410"/>
                                          </p:stCondLst>
                                        </p:cTn>
                                        <p:tgtEl>
                                          <p:spTgt spid="26"/>
                                        </p:tgtEl>
                                      </p:cBhvr>
                                      <p:to x="100000" y="90000"/>
                                    </p:animScale>
                                    <p:animScale>
                                      <p:cBhvr>
                                        <p:cTn id="60" dur="41" decel="50000">
                                          <p:stCondLst>
                                            <p:cond delay="417"/>
                                          </p:stCondLst>
                                        </p:cTn>
                                        <p:tgtEl>
                                          <p:spTgt spid="26"/>
                                        </p:tgtEl>
                                      </p:cBhvr>
                                      <p:to x="100000" y="100000"/>
                                    </p:animScale>
                                    <p:animScale>
                                      <p:cBhvr>
                                        <p:cTn id="61" dur="6">
                                          <p:stCondLst>
                                            <p:cond delay="452"/>
                                          </p:stCondLst>
                                        </p:cTn>
                                        <p:tgtEl>
                                          <p:spTgt spid="26"/>
                                        </p:tgtEl>
                                      </p:cBhvr>
                                      <p:to x="100000" y="95000"/>
                                    </p:animScale>
                                    <p:animScale>
                                      <p:cBhvr>
                                        <p:cTn id="62" dur="41" decel="50000">
                                          <p:stCondLst>
                                            <p:cond delay="459"/>
                                          </p:stCondLst>
                                        </p:cTn>
                                        <p:tgtEl>
                                          <p:spTgt spid="26"/>
                                        </p:tgtEl>
                                      </p:cBhvr>
                                      <p:to x="100000" y="100000"/>
                                    </p:animScale>
                                  </p:childTnLst>
                                </p:cTn>
                              </p:par>
                              <p:par>
                                <p:cTn id="63" presetID="26" presetClass="entr" presetSubtype="0" fill="hold" nodeType="withEffect">
                                  <p:stCondLst>
                                    <p:cond delay="700"/>
                                  </p:stCondLst>
                                  <p:childTnLst>
                                    <p:set>
                                      <p:cBhvr>
                                        <p:cTn id="64" dur="1" fill="hold">
                                          <p:stCondLst>
                                            <p:cond delay="0"/>
                                          </p:stCondLst>
                                        </p:cTn>
                                        <p:tgtEl>
                                          <p:spTgt spid="34"/>
                                        </p:tgtEl>
                                        <p:attrNameLst>
                                          <p:attrName>style.visibility</p:attrName>
                                        </p:attrNameLst>
                                      </p:cBhvr>
                                      <p:to>
                                        <p:strVal val="visible"/>
                                      </p:to>
                                    </p:set>
                                    <p:animEffect transition="in" filter="wipe(down)">
                                      <p:cBhvr>
                                        <p:cTn id="65" dur="145">
                                          <p:stCondLst>
                                            <p:cond delay="0"/>
                                          </p:stCondLst>
                                        </p:cTn>
                                        <p:tgtEl>
                                          <p:spTgt spid="34"/>
                                        </p:tgtEl>
                                      </p:cBhvr>
                                    </p:animEffect>
                                    <p:anim calcmode="lin" valueType="num">
                                      <p:cBhvr>
                                        <p:cTn id="66" dur="455"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67" dur="166"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68" dur="166" tmFilter="0, 0; 0.125,0.2665; 0.25,0.4; 0.375,0.465; 0.5,0.5;  0.625,0.535; 0.75,0.6; 0.875,0.7335; 1,1">
                                          <p:stCondLst>
                                            <p:cond delay="166"/>
                                          </p:stCondLst>
                                        </p:cTn>
                                        <p:tgtEl>
                                          <p:spTgt spid="34"/>
                                        </p:tgtEl>
                                        <p:attrNameLst>
                                          <p:attrName>ppt_y</p:attrName>
                                        </p:attrNameLst>
                                      </p:cBhvr>
                                      <p:tavLst>
                                        <p:tav tm="0" fmla="#ppt_y-sin(pi*$)/9">
                                          <p:val>
                                            <p:fltVal val="0"/>
                                          </p:val>
                                        </p:tav>
                                        <p:tav tm="100000">
                                          <p:val>
                                            <p:fltVal val="1"/>
                                          </p:val>
                                        </p:tav>
                                      </p:tavLst>
                                    </p:anim>
                                    <p:anim calcmode="lin" valueType="num">
                                      <p:cBhvr>
                                        <p:cTn id="69" dur="83" tmFilter="0, 0; 0.125,0.2665; 0.25,0.4; 0.375,0.465; 0.5,0.5;  0.625,0.535; 0.75,0.6; 0.875,0.7335; 1,1">
                                          <p:stCondLst>
                                            <p:cond delay="331"/>
                                          </p:stCondLst>
                                        </p:cTn>
                                        <p:tgtEl>
                                          <p:spTgt spid="34"/>
                                        </p:tgtEl>
                                        <p:attrNameLst>
                                          <p:attrName>ppt_y</p:attrName>
                                        </p:attrNameLst>
                                      </p:cBhvr>
                                      <p:tavLst>
                                        <p:tav tm="0" fmla="#ppt_y-sin(pi*$)/27">
                                          <p:val>
                                            <p:fltVal val="0"/>
                                          </p:val>
                                        </p:tav>
                                        <p:tav tm="100000">
                                          <p:val>
                                            <p:fltVal val="1"/>
                                          </p:val>
                                        </p:tav>
                                      </p:tavLst>
                                    </p:anim>
                                    <p:anim calcmode="lin" valueType="num">
                                      <p:cBhvr>
                                        <p:cTn id="70" dur="41" tmFilter="0, 0; 0.125,0.2665; 0.25,0.4; 0.375,0.465; 0.5,0.5;  0.625,0.535; 0.75,0.6; 0.875,0.7335; 1,1">
                                          <p:stCondLst>
                                            <p:cond delay="414"/>
                                          </p:stCondLst>
                                        </p:cTn>
                                        <p:tgtEl>
                                          <p:spTgt spid="34"/>
                                        </p:tgtEl>
                                        <p:attrNameLst>
                                          <p:attrName>ppt_y</p:attrName>
                                        </p:attrNameLst>
                                      </p:cBhvr>
                                      <p:tavLst>
                                        <p:tav tm="0" fmla="#ppt_y-sin(pi*$)/81">
                                          <p:val>
                                            <p:fltVal val="0"/>
                                          </p:val>
                                        </p:tav>
                                        <p:tav tm="100000">
                                          <p:val>
                                            <p:fltVal val="1"/>
                                          </p:val>
                                        </p:tav>
                                      </p:tavLst>
                                    </p:anim>
                                    <p:animScale>
                                      <p:cBhvr>
                                        <p:cTn id="71" dur="6">
                                          <p:stCondLst>
                                            <p:cond delay="162"/>
                                          </p:stCondLst>
                                        </p:cTn>
                                        <p:tgtEl>
                                          <p:spTgt spid="34"/>
                                        </p:tgtEl>
                                      </p:cBhvr>
                                      <p:to x="100000" y="60000"/>
                                    </p:animScale>
                                    <p:animScale>
                                      <p:cBhvr>
                                        <p:cTn id="72" dur="41" decel="50000">
                                          <p:stCondLst>
                                            <p:cond delay="169"/>
                                          </p:stCondLst>
                                        </p:cTn>
                                        <p:tgtEl>
                                          <p:spTgt spid="34"/>
                                        </p:tgtEl>
                                      </p:cBhvr>
                                      <p:to x="100000" y="100000"/>
                                    </p:animScale>
                                    <p:animScale>
                                      <p:cBhvr>
                                        <p:cTn id="73" dur="6">
                                          <p:stCondLst>
                                            <p:cond delay="328"/>
                                          </p:stCondLst>
                                        </p:cTn>
                                        <p:tgtEl>
                                          <p:spTgt spid="34"/>
                                        </p:tgtEl>
                                      </p:cBhvr>
                                      <p:to x="100000" y="80000"/>
                                    </p:animScale>
                                    <p:animScale>
                                      <p:cBhvr>
                                        <p:cTn id="74" dur="41" decel="50000">
                                          <p:stCondLst>
                                            <p:cond delay="335"/>
                                          </p:stCondLst>
                                        </p:cTn>
                                        <p:tgtEl>
                                          <p:spTgt spid="34"/>
                                        </p:tgtEl>
                                      </p:cBhvr>
                                      <p:to x="100000" y="100000"/>
                                    </p:animScale>
                                    <p:animScale>
                                      <p:cBhvr>
                                        <p:cTn id="75" dur="6">
                                          <p:stCondLst>
                                            <p:cond delay="410"/>
                                          </p:stCondLst>
                                        </p:cTn>
                                        <p:tgtEl>
                                          <p:spTgt spid="34"/>
                                        </p:tgtEl>
                                      </p:cBhvr>
                                      <p:to x="100000" y="90000"/>
                                    </p:animScale>
                                    <p:animScale>
                                      <p:cBhvr>
                                        <p:cTn id="76" dur="41" decel="50000">
                                          <p:stCondLst>
                                            <p:cond delay="417"/>
                                          </p:stCondLst>
                                        </p:cTn>
                                        <p:tgtEl>
                                          <p:spTgt spid="34"/>
                                        </p:tgtEl>
                                      </p:cBhvr>
                                      <p:to x="100000" y="100000"/>
                                    </p:animScale>
                                    <p:animScale>
                                      <p:cBhvr>
                                        <p:cTn id="77" dur="6">
                                          <p:stCondLst>
                                            <p:cond delay="452"/>
                                          </p:stCondLst>
                                        </p:cTn>
                                        <p:tgtEl>
                                          <p:spTgt spid="34"/>
                                        </p:tgtEl>
                                      </p:cBhvr>
                                      <p:to x="100000" y="95000"/>
                                    </p:animScale>
                                    <p:animScale>
                                      <p:cBhvr>
                                        <p:cTn id="78" dur="41" decel="50000">
                                          <p:stCondLst>
                                            <p:cond delay="459"/>
                                          </p:stCondLst>
                                        </p:cTn>
                                        <p:tgtEl>
                                          <p:spTgt spid="34"/>
                                        </p:tgtEl>
                                      </p:cBhvr>
                                      <p:to x="100000" y="100000"/>
                                    </p:animScale>
                                  </p:childTnLst>
                                </p:cTn>
                              </p:par>
                              <p:par>
                                <p:cTn id="79" presetID="26" presetClass="entr" presetSubtype="0" fill="hold" nodeType="withEffect">
                                  <p:stCondLst>
                                    <p:cond delay="1000"/>
                                  </p:stCondLst>
                                  <p:childTnLst>
                                    <p:set>
                                      <p:cBhvr>
                                        <p:cTn id="80" dur="1" fill="hold">
                                          <p:stCondLst>
                                            <p:cond delay="0"/>
                                          </p:stCondLst>
                                        </p:cTn>
                                        <p:tgtEl>
                                          <p:spTgt spid="42"/>
                                        </p:tgtEl>
                                        <p:attrNameLst>
                                          <p:attrName>style.visibility</p:attrName>
                                        </p:attrNameLst>
                                      </p:cBhvr>
                                      <p:to>
                                        <p:strVal val="visible"/>
                                      </p:to>
                                    </p:set>
                                    <p:animEffect transition="in" filter="wipe(down)">
                                      <p:cBhvr>
                                        <p:cTn id="81" dur="145">
                                          <p:stCondLst>
                                            <p:cond delay="0"/>
                                          </p:stCondLst>
                                        </p:cTn>
                                        <p:tgtEl>
                                          <p:spTgt spid="42"/>
                                        </p:tgtEl>
                                      </p:cBhvr>
                                    </p:animEffect>
                                    <p:anim calcmode="lin" valueType="num">
                                      <p:cBhvr>
                                        <p:cTn id="82" dur="455"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83" dur="166"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84" dur="166" tmFilter="0, 0; 0.125,0.2665; 0.25,0.4; 0.375,0.465; 0.5,0.5;  0.625,0.535; 0.75,0.6; 0.875,0.7335; 1,1">
                                          <p:stCondLst>
                                            <p:cond delay="166"/>
                                          </p:stCondLst>
                                        </p:cTn>
                                        <p:tgtEl>
                                          <p:spTgt spid="42"/>
                                        </p:tgtEl>
                                        <p:attrNameLst>
                                          <p:attrName>ppt_y</p:attrName>
                                        </p:attrNameLst>
                                      </p:cBhvr>
                                      <p:tavLst>
                                        <p:tav tm="0" fmla="#ppt_y-sin(pi*$)/9">
                                          <p:val>
                                            <p:fltVal val="0"/>
                                          </p:val>
                                        </p:tav>
                                        <p:tav tm="100000">
                                          <p:val>
                                            <p:fltVal val="1"/>
                                          </p:val>
                                        </p:tav>
                                      </p:tavLst>
                                    </p:anim>
                                    <p:anim calcmode="lin" valueType="num">
                                      <p:cBhvr>
                                        <p:cTn id="85" dur="83" tmFilter="0, 0; 0.125,0.2665; 0.25,0.4; 0.375,0.465; 0.5,0.5;  0.625,0.535; 0.75,0.6; 0.875,0.7335; 1,1">
                                          <p:stCondLst>
                                            <p:cond delay="331"/>
                                          </p:stCondLst>
                                        </p:cTn>
                                        <p:tgtEl>
                                          <p:spTgt spid="42"/>
                                        </p:tgtEl>
                                        <p:attrNameLst>
                                          <p:attrName>ppt_y</p:attrName>
                                        </p:attrNameLst>
                                      </p:cBhvr>
                                      <p:tavLst>
                                        <p:tav tm="0" fmla="#ppt_y-sin(pi*$)/27">
                                          <p:val>
                                            <p:fltVal val="0"/>
                                          </p:val>
                                        </p:tav>
                                        <p:tav tm="100000">
                                          <p:val>
                                            <p:fltVal val="1"/>
                                          </p:val>
                                        </p:tav>
                                      </p:tavLst>
                                    </p:anim>
                                    <p:anim calcmode="lin" valueType="num">
                                      <p:cBhvr>
                                        <p:cTn id="86" dur="41" tmFilter="0, 0; 0.125,0.2665; 0.25,0.4; 0.375,0.465; 0.5,0.5;  0.625,0.535; 0.75,0.6; 0.875,0.7335; 1,1">
                                          <p:stCondLst>
                                            <p:cond delay="414"/>
                                          </p:stCondLst>
                                        </p:cTn>
                                        <p:tgtEl>
                                          <p:spTgt spid="42"/>
                                        </p:tgtEl>
                                        <p:attrNameLst>
                                          <p:attrName>ppt_y</p:attrName>
                                        </p:attrNameLst>
                                      </p:cBhvr>
                                      <p:tavLst>
                                        <p:tav tm="0" fmla="#ppt_y-sin(pi*$)/81">
                                          <p:val>
                                            <p:fltVal val="0"/>
                                          </p:val>
                                        </p:tav>
                                        <p:tav tm="100000">
                                          <p:val>
                                            <p:fltVal val="1"/>
                                          </p:val>
                                        </p:tav>
                                      </p:tavLst>
                                    </p:anim>
                                    <p:animScale>
                                      <p:cBhvr>
                                        <p:cTn id="87" dur="6">
                                          <p:stCondLst>
                                            <p:cond delay="162"/>
                                          </p:stCondLst>
                                        </p:cTn>
                                        <p:tgtEl>
                                          <p:spTgt spid="42"/>
                                        </p:tgtEl>
                                      </p:cBhvr>
                                      <p:to x="100000" y="60000"/>
                                    </p:animScale>
                                    <p:animScale>
                                      <p:cBhvr>
                                        <p:cTn id="88" dur="41" decel="50000">
                                          <p:stCondLst>
                                            <p:cond delay="169"/>
                                          </p:stCondLst>
                                        </p:cTn>
                                        <p:tgtEl>
                                          <p:spTgt spid="42"/>
                                        </p:tgtEl>
                                      </p:cBhvr>
                                      <p:to x="100000" y="100000"/>
                                    </p:animScale>
                                    <p:animScale>
                                      <p:cBhvr>
                                        <p:cTn id="89" dur="6">
                                          <p:stCondLst>
                                            <p:cond delay="328"/>
                                          </p:stCondLst>
                                        </p:cTn>
                                        <p:tgtEl>
                                          <p:spTgt spid="42"/>
                                        </p:tgtEl>
                                      </p:cBhvr>
                                      <p:to x="100000" y="80000"/>
                                    </p:animScale>
                                    <p:animScale>
                                      <p:cBhvr>
                                        <p:cTn id="90" dur="41" decel="50000">
                                          <p:stCondLst>
                                            <p:cond delay="335"/>
                                          </p:stCondLst>
                                        </p:cTn>
                                        <p:tgtEl>
                                          <p:spTgt spid="42"/>
                                        </p:tgtEl>
                                      </p:cBhvr>
                                      <p:to x="100000" y="100000"/>
                                    </p:animScale>
                                    <p:animScale>
                                      <p:cBhvr>
                                        <p:cTn id="91" dur="6">
                                          <p:stCondLst>
                                            <p:cond delay="410"/>
                                          </p:stCondLst>
                                        </p:cTn>
                                        <p:tgtEl>
                                          <p:spTgt spid="42"/>
                                        </p:tgtEl>
                                      </p:cBhvr>
                                      <p:to x="100000" y="90000"/>
                                    </p:animScale>
                                    <p:animScale>
                                      <p:cBhvr>
                                        <p:cTn id="92" dur="41" decel="50000">
                                          <p:stCondLst>
                                            <p:cond delay="417"/>
                                          </p:stCondLst>
                                        </p:cTn>
                                        <p:tgtEl>
                                          <p:spTgt spid="42"/>
                                        </p:tgtEl>
                                      </p:cBhvr>
                                      <p:to x="100000" y="100000"/>
                                    </p:animScale>
                                    <p:animScale>
                                      <p:cBhvr>
                                        <p:cTn id="93" dur="6">
                                          <p:stCondLst>
                                            <p:cond delay="452"/>
                                          </p:stCondLst>
                                        </p:cTn>
                                        <p:tgtEl>
                                          <p:spTgt spid="42"/>
                                        </p:tgtEl>
                                      </p:cBhvr>
                                      <p:to x="100000" y="95000"/>
                                    </p:animScale>
                                    <p:animScale>
                                      <p:cBhvr>
                                        <p:cTn id="94" dur="41" decel="50000">
                                          <p:stCondLst>
                                            <p:cond delay="459"/>
                                          </p:stCondLst>
                                        </p:cTn>
                                        <p:tgtEl>
                                          <p:spTgt spid="42"/>
                                        </p:tgtEl>
                                      </p:cBhvr>
                                      <p:to x="100000" y="100000"/>
                                    </p:animScale>
                                  </p:childTnLst>
                                </p:cTn>
                              </p:par>
                              <p:par>
                                <p:cTn id="95" presetID="26" presetClass="entr" presetSubtype="0" fill="hold" nodeType="withEffect">
                                  <p:stCondLst>
                                    <p:cond delay="800"/>
                                  </p:stCondLst>
                                  <p:childTnLst>
                                    <p:set>
                                      <p:cBhvr>
                                        <p:cTn id="96" dur="1" fill="hold">
                                          <p:stCondLst>
                                            <p:cond delay="0"/>
                                          </p:stCondLst>
                                        </p:cTn>
                                        <p:tgtEl>
                                          <p:spTgt spid="50"/>
                                        </p:tgtEl>
                                        <p:attrNameLst>
                                          <p:attrName>style.visibility</p:attrName>
                                        </p:attrNameLst>
                                      </p:cBhvr>
                                      <p:to>
                                        <p:strVal val="visible"/>
                                      </p:to>
                                    </p:set>
                                    <p:animEffect transition="in" filter="wipe(down)">
                                      <p:cBhvr>
                                        <p:cTn id="97" dur="145">
                                          <p:stCondLst>
                                            <p:cond delay="0"/>
                                          </p:stCondLst>
                                        </p:cTn>
                                        <p:tgtEl>
                                          <p:spTgt spid="50"/>
                                        </p:tgtEl>
                                      </p:cBhvr>
                                    </p:animEffect>
                                    <p:anim calcmode="lin" valueType="num">
                                      <p:cBhvr>
                                        <p:cTn id="98" dur="455"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99" dur="166"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00" dur="166" tmFilter="0, 0; 0.125,0.2665; 0.25,0.4; 0.375,0.465; 0.5,0.5;  0.625,0.535; 0.75,0.6; 0.875,0.7335; 1,1">
                                          <p:stCondLst>
                                            <p:cond delay="166"/>
                                          </p:stCondLst>
                                        </p:cTn>
                                        <p:tgtEl>
                                          <p:spTgt spid="50"/>
                                        </p:tgtEl>
                                        <p:attrNameLst>
                                          <p:attrName>ppt_y</p:attrName>
                                        </p:attrNameLst>
                                      </p:cBhvr>
                                      <p:tavLst>
                                        <p:tav tm="0" fmla="#ppt_y-sin(pi*$)/9">
                                          <p:val>
                                            <p:fltVal val="0"/>
                                          </p:val>
                                        </p:tav>
                                        <p:tav tm="100000">
                                          <p:val>
                                            <p:fltVal val="1"/>
                                          </p:val>
                                        </p:tav>
                                      </p:tavLst>
                                    </p:anim>
                                    <p:anim calcmode="lin" valueType="num">
                                      <p:cBhvr>
                                        <p:cTn id="101" dur="83" tmFilter="0, 0; 0.125,0.2665; 0.25,0.4; 0.375,0.465; 0.5,0.5;  0.625,0.535; 0.75,0.6; 0.875,0.7335; 1,1">
                                          <p:stCondLst>
                                            <p:cond delay="331"/>
                                          </p:stCondLst>
                                        </p:cTn>
                                        <p:tgtEl>
                                          <p:spTgt spid="50"/>
                                        </p:tgtEl>
                                        <p:attrNameLst>
                                          <p:attrName>ppt_y</p:attrName>
                                        </p:attrNameLst>
                                      </p:cBhvr>
                                      <p:tavLst>
                                        <p:tav tm="0" fmla="#ppt_y-sin(pi*$)/27">
                                          <p:val>
                                            <p:fltVal val="0"/>
                                          </p:val>
                                        </p:tav>
                                        <p:tav tm="100000">
                                          <p:val>
                                            <p:fltVal val="1"/>
                                          </p:val>
                                        </p:tav>
                                      </p:tavLst>
                                    </p:anim>
                                    <p:anim calcmode="lin" valueType="num">
                                      <p:cBhvr>
                                        <p:cTn id="102" dur="41" tmFilter="0, 0; 0.125,0.2665; 0.25,0.4; 0.375,0.465; 0.5,0.5;  0.625,0.535; 0.75,0.6; 0.875,0.7335; 1,1">
                                          <p:stCondLst>
                                            <p:cond delay="414"/>
                                          </p:stCondLst>
                                        </p:cTn>
                                        <p:tgtEl>
                                          <p:spTgt spid="50"/>
                                        </p:tgtEl>
                                        <p:attrNameLst>
                                          <p:attrName>ppt_y</p:attrName>
                                        </p:attrNameLst>
                                      </p:cBhvr>
                                      <p:tavLst>
                                        <p:tav tm="0" fmla="#ppt_y-sin(pi*$)/81">
                                          <p:val>
                                            <p:fltVal val="0"/>
                                          </p:val>
                                        </p:tav>
                                        <p:tav tm="100000">
                                          <p:val>
                                            <p:fltVal val="1"/>
                                          </p:val>
                                        </p:tav>
                                      </p:tavLst>
                                    </p:anim>
                                    <p:animScale>
                                      <p:cBhvr>
                                        <p:cTn id="103" dur="6">
                                          <p:stCondLst>
                                            <p:cond delay="162"/>
                                          </p:stCondLst>
                                        </p:cTn>
                                        <p:tgtEl>
                                          <p:spTgt spid="50"/>
                                        </p:tgtEl>
                                      </p:cBhvr>
                                      <p:to x="100000" y="60000"/>
                                    </p:animScale>
                                    <p:animScale>
                                      <p:cBhvr>
                                        <p:cTn id="104" dur="41" decel="50000">
                                          <p:stCondLst>
                                            <p:cond delay="169"/>
                                          </p:stCondLst>
                                        </p:cTn>
                                        <p:tgtEl>
                                          <p:spTgt spid="50"/>
                                        </p:tgtEl>
                                      </p:cBhvr>
                                      <p:to x="100000" y="100000"/>
                                    </p:animScale>
                                    <p:animScale>
                                      <p:cBhvr>
                                        <p:cTn id="105" dur="6">
                                          <p:stCondLst>
                                            <p:cond delay="328"/>
                                          </p:stCondLst>
                                        </p:cTn>
                                        <p:tgtEl>
                                          <p:spTgt spid="50"/>
                                        </p:tgtEl>
                                      </p:cBhvr>
                                      <p:to x="100000" y="80000"/>
                                    </p:animScale>
                                    <p:animScale>
                                      <p:cBhvr>
                                        <p:cTn id="106" dur="41" decel="50000">
                                          <p:stCondLst>
                                            <p:cond delay="335"/>
                                          </p:stCondLst>
                                        </p:cTn>
                                        <p:tgtEl>
                                          <p:spTgt spid="50"/>
                                        </p:tgtEl>
                                      </p:cBhvr>
                                      <p:to x="100000" y="100000"/>
                                    </p:animScale>
                                    <p:animScale>
                                      <p:cBhvr>
                                        <p:cTn id="107" dur="6">
                                          <p:stCondLst>
                                            <p:cond delay="410"/>
                                          </p:stCondLst>
                                        </p:cTn>
                                        <p:tgtEl>
                                          <p:spTgt spid="50"/>
                                        </p:tgtEl>
                                      </p:cBhvr>
                                      <p:to x="100000" y="90000"/>
                                    </p:animScale>
                                    <p:animScale>
                                      <p:cBhvr>
                                        <p:cTn id="108" dur="41" decel="50000">
                                          <p:stCondLst>
                                            <p:cond delay="417"/>
                                          </p:stCondLst>
                                        </p:cTn>
                                        <p:tgtEl>
                                          <p:spTgt spid="50"/>
                                        </p:tgtEl>
                                      </p:cBhvr>
                                      <p:to x="100000" y="100000"/>
                                    </p:animScale>
                                    <p:animScale>
                                      <p:cBhvr>
                                        <p:cTn id="109" dur="6">
                                          <p:stCondLst>
                                            <p:cond delay="452"/>
                                          </p:stCondLst>
                                        </p:cTn>
                                        <p:tgtEl>
                                          <p:spTgt spid="50"/>
                                        </p:tgtEl>
                                      </p:cBhvr>
                                      <p:to x="100000" y="95000"/>
                                    </p:animScale>
                                    <p:animScale>
                                      <p:cBhvr>
                                        <p:cTn id="110" dur="41" decel="50000">
                                          <p:stCondLst>
                                            <p:cond delay="459"/>
                                          </p:stCondLst>
                                        </p:cTn>
                                        <p:tgtEl>
                                          <p:spTgt spid="50"/>
                                        </p:tgtEl>
                                      </p:cBhvr>
                                      <p:to x="100000" y="100000"/>
                                    </p:animScale>
                                  </p:childTnLst>
                                </p:cTn>
                              </p:par>
                              <p:par>
                                <p:cTn id="111" presetID="26" presetClass="entr" presetSubtype="0" fill="hold" nodeType="withEffect">
                                  <p:stCondLst>
                                    <p:cond delay="1100"/>
                                  </p:stCondLst>
                                  <p:childTnLst>
                                    <p:set>
                                      <p:cBhvr>
                                        <p:cTn id="112" dur="1" fill="hold">
                                          <p:stCondLst>
                                            <p:cond delay="0"/>
                                          </p:stCondLst>
                                        </p:cTn>
                                        <p:tgtEl>
                                          <p:spTgt spid="58"/>
                                        </p:tgtEl>
                                        <p:attrNameLst>
                                          <p:attrName>style.visibility</p:attrName>
                                        </p:attrNameLst>
                                      </p:cBhvr>
                                      <p:to>
                                        <p:strVal val="visible"/>
                                      </p:to>
                                    </p:set>
                                    <p:animEffect transition="in" filter="wipe(down)">
                                      <p:cBhvr>
                                        <p:cTn id="113" dur="145">
                                          <p:stCondLst>
                                            <p:cond delay="0"/>
                                          </p:stCondLst>
                                        </p:cTn>
                                        <p:tgtEl>
                                          <p:spTgt spid="58"/>
                                        </p:tgtEl>
                                      </p:cBhvr>
                                    </p:animEffect>
                                    <p:anim calcmode="lin" valueType="num">
                                      <p:cBhvr>
                                        <p:cTn id="114" dur="455" tmFilter="0,0; 0.14,0.36; 0.43,0.73; 0.71,0.91; 1.0,1.0">
                                          <p:stCondLst>
                                            <p:cond delay="0"/>
                                          </p:stCondLst>
                                        </p:cTn>
                                        <p:tgtEl>
                                          <p:spTgt spid="58"/>
                                        </p:tgtEl>
                                        <p:attrNameLst>
                                          <p:attrName>ppt_x</p:attrName>
                                        </p:attrNameLst>
                                      </p:cBhvr>
                                      <p:tavLst>
                                        <p:tav tm="0">
                                          <p:val>
                                            <p:strVal val="#ppt_x-0.25"/>
                                          </p:val>
                                        </p:tav>
                                        <p:tav tm="100000">
                                          <p:val>
                                            <p:strVal val="#ppt_x"/>
                                          </p:val>
                                        </p:tav>
                                      </p:tavLst>
                                    </p:anim>
                                    <p:anim calcmode="lin" valueType="num">
                                      <p:cBhvr>
                                        <p:cTn id="115" dur="166" tmFilter="0.0,0.0; 0.25,0.07; 0.50,0.2; 0.75,0.467; 1.0,1.0">
                                          <p:stCondLst>
                                            <p:cond delay="0"/>
                                          </p:stCondLst>
                                        </p:cTn>
                                        <p:tgtEl>
                                          <p:spTgt spid="58"/>
                                        </p:tgtEl>
                                        <p:attrNameLst>
                                          <p:attrName>ppt_y</p:attrName>
                                        </p:attrNameLst>
                                      </p:cBhvr>
                                      <p:tavLst>
                                        <p:tav tm="0" fmla="#ppt_y-sin(pi*$)/3">
                                          <p:val>
                                            <p:fltVal val="0.5"/>
                                          </p:val>
                                        </p:tav>
                                        <p:tav tm="100000">
                                          <p:val>
                                            <p:fltVal val="1"/>
                                          </p:val>
                                        </p:tav>
                                      </p:tavLst>
                                    </p:anim>
                                    <p:anim calcmode="lin" valueType="num">
                                      <p:cBhvr>
                                        <p:cTn id="116" dur="166" tmFilter="0, 0; 0.125,0.2665; 0.25,0.4; 0.375,0.465; 0.5,0.5;  0.625,0.535; 0.75,0.6; 0.875,0.7335; 1,1">
                                          <p:stCondLst>
                                            <p:cond delay="166"/>
                                          </p:stCondLst>
                                        </p:cTn>
                                        <p:tgtEl>
                                          <p:spTgt spid="58"/>
                                        </p:tgtEl>
                                        <p:attrNameLst>
                                          <p:attrName>ppt_y</p:attrName>
                                        </p:attrNameLst>
                                      </p:cBhvr>
                                      <p:tavLst>
                                        <p:tav tm="0" fmla="#ppt_y-sin(pi*$)/9">
                                          <p:val>
                                            <p:fltVal val="0"/>
                                          </p:val>
                                        </p:tav>
                                        <p:tav tm="100000">
                                          <p:val>
                                            <p:fltVal val="1"/>
                                          </p:val>
                                        </p:tav>
                                      </p:tavLst>
                                    </p:anim>
                                    <p:anim calcmode="lin" valueType="num">
                                      <p:cBhvr>
                                        <p:cTn id="117" dur="83" tmFilter="0, 0; 0.125,0.2665; 0.25,0.4; 0.375,0.465; 0.5,0.5;  0.625,0.535; 0.75,0.6; 0.875,0.7335; 1,1">
                                          <p:stCondLst>
                                            <p:cond delay="331"/>
                                          </p:stCondLst>
                                        </p:cTn>
                                        <p:tgtEl>
                                          <p:spTgt spid="58"/>
                                        </p:tgtEl>
                                        <p:attrNameLst>
                                          <p:attrName>ppt_y</p:attrName>
                                        </p:attrNameLst>
                                      </p:cBhvr>
                                      <p:tavLst>
                                        <p:tav tm="0" fmla="#ppt_y-sin(pi*$)/27">
                                          <p:val>
                                            <p:fltVal val="0"/>
                                          </p:val>
                                        </p:tav>
                                        <p:tav tm="100000">
                                          <p:val>
                                            <p:fltVal val="1"/>
                                          </p:val>
                                        </p:tav>
                                      </p:tavLst>
                                    </p:anim>
                                    <p:anim calcmode="lin" valueType="num">
                                      <p:cBhvr>
                                        <p:cTn id="118" dur="41" tmFilter="0, 0; 0.125,0.2665; 0.25,0.4; 0.375,0.465; 0.5,0.5;  0.625,0.535; 0.75,0.6; 0.875,0.7335; 1,1">
                                          <p:stCondLst>
                                            <p:cond delay="414"/>
                                          </p:stCondLst>
                                        </p:cTn>
                                        <p:tgtEl>
                                          <p:spTgt spid="58"/>
                                        </p:tgtEl>
                                        <p:attrNameLst>
                                          <p:attrName>ppt_y</p:attrName>
                                        </p:attrNameLst>
                                      </p:cBhvr>
                                      <p:tavLst>
                                        <p:tav tm="0" fmla="#ppt_y-sin(pi*$)/81">
                                          <p:val>
                                            <p:fltVal val="0"/>
                                          </p:val>
                                        </p:tav>
                                        <p:tav tm="100000">
                                          <p:val>
                                            <p:fltVal val="1"/>
                                          </p:val>
                                        </p:tav>
                                      </p:tavLst>
                                    </p:anim>
                                    <p:animScale>
                                      <p:cBhvr>
                                        <p:cTn id="119" dur="6">
                                          <p:stCondLst>
                                            <p:cond delay="162"/>
                                          </p:stCondLst>
                                        </p:cTn>
                                        <p:tgtEl>
                                          <p:spTgt spid="58"/>
                                        </p:tgtEl>
                                      </p:cBhvr>
                                      <p:to x="100000" y="60000"/>
                                    </p:animScale>
                                    <p:animScale>
                                      <p:cBhvr>
                                        <p:cTn id="120" dur="41" decel="50000">
                                          <p:stCondLst>
                                            <p:cond delay="169"/>
                                          </p:stCondLst>
                                        </p:cTn>
                                        <p:tgtEl>
                                          <p:spTgt spid="58"/>
                                        </p:tgtEl>
                                      </p:cBhvr>
                                      <p:to x="100000" y="100000"/>
                                    </p:animScale>
                                    <p:animScale>
                                      <p:cBhvr>
                                        <p:cTn id="121" dur="6">
                                          <p:stCondLst>
                                            <p:cond delay="328"/>
                                          </p:stCondLst>
                                        </p:cTn>
                                        <p:tgtEl>
                                          <p:spTgt spid="58"/>
                                        </p:tgtEl>
                                      </p:cBhvr>
                                      <p:to x="100000" y="80000"/>
                                    </p:animScale>
                                    <p:animScale>
                                      <p:cBhvr>
                                        <p:cTn id="122" dur="41" decel="50000">
                                          <p:stCondLst>
                                            <p:cond delay="335"/>
                                          </p:stCondLst>
                                        </p:cTn>
                                        <p:tgtEl>
                                          <p:spTgt spid="58"/>
                                        </p:tgtEl>
                                      </p:cBhvr>
                                      <p:to x="100000" y="100000"/>
                                    </p:animScale>
                                    <p:animScale>
                                      <p:cBhvr>
                                        <p:cTn id="123" dur="6">
                                          <p:stCondLst>
                                            <p:cond delay="410"/>
                                          </p:stCondLst>
                                        </p:cTn>
                                        <p:tgtEl>
                                          <p:spTgt spid="58"/>
                                        </p:tgtEl>
                                      </p:cBhvr>
                                      <p:to x="100000" y="90000"/>
                                    </p:animScale>
                                    <p:animScale>
                                      <p:cBhvr>
                                        <p:cTn id="124" dur="41" decel="50000">
                                          <p:stCondLst>
                                            <p:cond delay="417"/>
                                          </p:stCondLst>
                                        </p:cTn>
                                        <p:tgtEl>
                                          <p:spTgt spid="58"/>
                                        </p:tgtEl>
                                      </p:cBhvr>
                                      <p:to x="100000" y="100000"/>
                                    </p:animScale>
                                    <p:animScale>
                                      <p:cBhvr>
                                        <p:cTn id="125" dur="6">
                                          <p:stCondLst>
                                            <p:cond delay="452"/>
                                          </p:stCondLst>
                                        </p:cTn>
                                        <p:tgtEl>
                                          <p:spTgt spid="58"/>
                                        </p:tgtEl>
                                      </p:cBhvr>
                                      <p:to x="100000" y="95000"/>
                                    </p:animScale>
                                    <p:animScale>
                                      <p:cBhvr>
                                        <p:cTn id="126" dur="41" decel="50000">
                                          <p:stCondLst>
                                            <p:cond delay="459"/>
                                          </p:stCondLst>
                                        </p:cTn>
                                        <p:tgtEl>
                                          <p:spTgt spid="58"/>
                                        </p:tgtEl>
                                      </p:cBhvr>
                                      <p:to x="100000" y="100000"/>
                                    </p:animScale>
                                  </p:childTnLst>
                                </p:cTn>
                              </p:par>
                              <p:par>
                                <p:cTn id="127" presetID="26" presetClass="entr" presetSubtype="0" fill="hold" nodeType="withEffect">
                                  <p:stCondLst>
                                    <p:cond delay="1300"/>
                                  </p:stCondLst>
                                  <p:childTnLst>
                                    <p:set>
                                      <p:cBhvr>
                                        <p:cTn id="128" dur="1" fill="hold">
                                          <p:stCondLst>
                                            <p:cond delay="0"/>
                                          </p:stCondLst>
                                        </p:cTn>
                                        <p:tgtEl>
                                          <p:spTgt spid="66"/>
                                        </p:tgtEl>
                                        <p:attrNameLst>
                                          <p:attrName>style.visibility</p:attrName>
                                        </p:attrNameLst>
                                      </p:cBhvr>
                                      <p:to>
                                        <p:strVal val="visible"/>
                                      </p:to>
                                    </p:set>
                                    <p:animEffect transition="in" filter="wipe(down)">
                                      <p:cBhvr>
                                        <p:cTn id="129" dur="145">
                                          <p:stCondLst>
                                            <p:cond delay="0"/>
                                          </p:stCondLst>
                                        </p:cTn>
                                        <p:tgtEl>
                                          <p:spTgt spid="66"/>
                                        </p:tgtEl>
                                      </p:cBhvr>
                                    </p:animEffect>
                                    <p:anim calcmode="lin" valueType="num">
                                      <p:cBhvr>
                                        <p:cTn id="130" dur="455"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131" dur="166"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132" dur="166" tmFilter="0, 0; 0.125,0.2665; 0.25,0.4; 0.375,0.465; 0.5,0.5;  0.625,0.535; 0.75,0.6; 0.875,0.7335; 1,1">
                                          <p:stCondLst>
                                            <p:cond delay="166"/>
                                          </p:stCondLst>
                                        </p:cTn>
                                        <p:tgtEl>
                                          <p:spTgt spid="66"/>
                                        </p:tgtEl>
                                        <p:attrNameLst>
                                          <p:attrName>ppt_y</p:attrName>
                                        </p:attrNameLst>
                                      </p:cBhvr>
                                      <p:tavLst>
                                        <p:tav tm="0" fmla="#ppt_y-sin(pi*$)/9">
                                          <p:val>
                                            <p:fltVal val="0"/>
                                          </p:val>
                                        </p:tav>
                                        <p:tav tm="100000">
                                          <p:val>
                                            <p:fltVal val="1"/>
                                          </p:val>
                                        </p:tav>
                                      </p:tavLst>
                                    </p:anim>
                                    <p:anim calcmode="lin" valueType="num">
                                      <p:cBhvr>
                                        <p:cTn id="133" dur="83" tmFilter="0, 0; 0.125,0.2665; 0.25,0.4; 0.375,0.465; 0.5,0.5;  0.625,0.535; 0.75,0.6; 0.875,0.7335; 1,1">
                                          <p:stCondLst>
                                            <p:cond delay="331"/>
                                          </p:stCondLst>
                                        </p:cTn>
                                        <p:tgtEl>
                                          <p:spTgt spid="66"/>
                                        </p:tgtEl>
                                        <p:attrNameLst>
                                          <p:attrName>ppt_y</p:attrName>
                                        </p:attrNameLst>
                                      </p:cBhvr>
                                      <p:tavLst>
                                        <p:tav tm="0" fmla="#ppt_y-sin(pi*$)/27">
                                          <p:val>
                                            <p:fltVal val="0"/>
                                          </p:val>
                                        </p:tav>
                                        <p:tav tm="100000">
                                          <p:val>
                                            <p:fltVal val="1"/>
                                          </p:val>
                                        </p:tav>
                                      </p:tavLst>
                                    </p:anim>
                                    <p:anim calcmode="lin" valueType="num">
                                      <p:cBhvr>
                                        <p:cTn id="134" dur="41" tmFilter="0, 0; 0.125,0.2665; 0.25,0.4; 0.375,0.465; 0.5,0.5;  0.625,0.535; 0.75,0.6; 0.875,0.7335; 1,1">
                                          <p:stCondLst>
                                            <p:cond delay="414"/>
                                          </p:stCondLst>
                                        </p:cTn>
                                        <p:tgtEl>
                                          <p:spTgt spid="66"/>
                                        </p:tgtEl>
                                        <p:attrNameLst>
                                          <p:attrName>ppt_y</p:attrName>
                                        </p:attrNameLst>
                                      </p:cBhvr>
                                      <p:tavLst>
                                        <p:tav tm="0" fmla="#ppt_y-sin(pi*$)/81">
                                          <p:val>
                                            <p:fltVal val="0"/>
                                          </p:val>
                                        </p:tav>
                                        <p:tav tm="100000">
                                          <p:val>
                                            <p:fltVal val="1"/>
                                          </p:val>
                                        </p:tav>
                                      </p:tavLst>
                                    </p:anim>
                                    <p:animScale>
                                      <p:cBhvr>
                                        <p:cTn id="135" dur="6">
                                          <p:stCondLst>
                                            <p:cond delay="162"/>
                                          </p:stCondLst>
                                        </p:cTn>
                                        <p:tgtEl>
                                          <p:spTgt spid="66"/>
                                        </p:tgtEl>
                                      </p:cBhvr>
                                      <p:to x="100000" y="60000"/>
                                    </p:animScale>
                                    <p:animScale>
                                      <p:cBhvr>
                                        <p:cTn id="136" dur="41" decel="50000">
                                          <p:stCondLst>
                                            <p:cond delay="169"/>
                                          </p:stCondLst>
                                        </p:cTn>
                                        <p:tgtEl>
                                          <p:spTgt spid="66"/>
                                        </p:tgtEl>
                                      </p:cBhvr>
                                      <p:to x="100000" y="100000"/>
                                    </p:animScale>
                                    <p:animScale>
                                      <p:cBhvr>
                                        <p:cTn id="137" dur="6">
                                          <p:stCondLst>
                                            <p:cond delay="328"/>
                                          </p:stCondLst>
                                        </p:cTn>
                                        <p:tgtEl>
                                          <p:spTgt spid="66"/>
                                        </p:tgtEl>
                                      </p:cBhvr>
                                      <p:to x="100000" y="80000"/>
                                    </p:animScale>
                                    <p:animScale>
                                      <p:cBhvr>
                                        <p:cTn id="138" dur="41" decel="50000">
                                          <p:stCondLst>
                                            <p:cond delay="335"/>
                                          </p:stCondLst>
                                        </p:cTn>
                                        <p:tgtEl>
                                          <p:spTgt spid="66"/>
                                        </p:tgtEl>
                                      </p:cBhvr>
                                      <p:to x="100000" y="100000"/>
                                    </p:animScale>
                                    <p:animScale>
                                      <p:cBhvr>
                                        <p:cTn id="139" dur="6">
                                          <p:stCondLst>
                                            <p:cond delay="410"/>
                                          </p:stCondLst>
                                        </p:cTn>
                                        <p:tgtEl>
                                          <p:spTgt spid="66"/>
                                        </p:tgtEl>
                                      </p:cBhvr>
                                      <p:to x="100000" y="90000"/>
                                    </p:animScale>
                                    <p:animScale>
                                      <p:cBhvr>
                                        <p:cTn id="140" dur="41" decel="50000">
                                          <p:stCondLst>
                                            <p:cond delay="417"/>
                                          </p:stCondLst>
                                        </p:cTn>
                                        <p:tgtEl>
                                          <p:spTgt spid="66"/>
                                        </p:tgtEl>
                                      </p:cBhvr>
                                      <p:to x="100000" y="100000"/>
                                    </p:animScale>
                                    <p:animScale>
                                      <p:cBhvr>
                                        <p:cTn id="141" dur="6">
                                          <p:stCondLst>
                                            <p:cond delay="452"/>
                                          </p:stCondLst>
                                        </p:cTn>
                                        <p:tgtEl>
                                          <p:spTgt spid="66"/>
                                        </p:tgtEl>
                                      </p:cBhvr>
                                      <p:to x="100000" y="95000"/>
                                    </p:animScale>
                                    <p:animScale>
                                      <p:cBhvr>
                                        <p:cTn id="142" dur="41" decel="50000">
                                          <p:stCondLst>
                                            <p:cond delay="459"/>
                                          </p:stCondLst>
                                        </p:cTn>
                                        <p:tgtEl>
                                          <p:spTgt spid="66"/>
                                        </p:tgtEl>
                                      </p:cBhvr>
                                      <p:to x="100000" y="100000"/>
                                    </p:animScale>
                                  </p:childTnLst>
                                </p:cTn>
                              </p:par>
                              <p:par>
                                <p:cTn id="143" presetID="26" presetClass="entr" presetSubtype="0" fill="hold" nodeType="withEffect">
                                  <p:stCondLst>
                                    <p:cond delay="1600"/>
                                  </p:stCondLst>
                                  <p:childTnLst>
                                    <p:set>
                                      <p:cBhvr>
                                        <p:cTn id="144" dur="1" fill="hold">
                                          <p:stCondLst>
                                            <p:cond delay="0"/>
                                          </p:stCondLst>
                                        </p:cTn>
                                        <p:tgtEl>
                                          <p:spTgt spid="74"/>
                                        </p:tgtEl>
                                        <p:attrNameLst>
                                          <p:attrName>style.visibility</p:attrName>
                                        </p:attrNameLst>
                                      </p:cBhvr>
                                      <p:to>
                                        <p:strVal val="visible"/>
                                      </p:to>
                                    </p:set>
                                    <p:animEffect transition="in" filter="wipe(down)">
                                      <p:cBhvr>
                                        <p:cTn id="145" dur="145">
                                          <p:stCondLst>
                                            <p:cond delay="0"/>
                                          </p:stCondLst>
                                        </p:cTn>
                                        <p:tgtEl>
                                          <p:spTgt spid="74"/>
                                        </p:tgtEl>
                                      </p:cBhvr>
                                    </p:animEffect>
                                    <p:anim calcmode="lin" valueType="num">
                                      <p:cBhvr>
                                        <p:cTn id="146" dur="455"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147" dur="166"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148" dur="166" tmFilter="0, 0; 0.125,0.2665; 0.25,0.4; 0.375,0.465; 0.5,0.5;  0.625,0.535; 0.75,0.6; 0.875,0.7335; 1,1">
                                          <p:stCondLst>
                                            <p:cond delay="166"/>
                                          </p:stCondLst>
                                        </p:cTn>
                                        <p:tgtEl>
                                          <p:spTgt spid="74"/>
                                        </p:tgtEl>
                                        <p:attrNameLst>
                                          <p:attrName>ppt_y</p:attrName>
                                        </p:attrNameLst>
                                      </p:cBhvr>
                                      <p:tavLst>
                                        <p:tav tm="0" fmla="#ppt_y-sin(pi*$)/9">
                                          <p:val>
                                            <p:fltVal val="0"/>
                                          </p:val>
                                        </p:tav>
                                        <p:tav tm="100000">
                                          <p:val>
                                            <p:fltVal val="1"/>
                                          </p:val>
                                        </p:tav>
                                      </p:tavLst>
                                    </p:anim>
                                    <p:anim calcmode="lin" valueType="num">
                                      <p:cBhvr>
                                        <p:cTn id="149" dur="83" tmFilter="0, 0; 0.125,0.2665; 0.25,0.4; 0.375,0.465; 0.5,0.5;  0.625,0.535; 0.75,0.6; 0.875,0.7335; 1,1">
                                          <p:stCondLst>
                                            <p:cond delay="331"/>
                                          </p:stCondLst>
                                        </p:cTn>
                                        <p:tgtEl>
                                          <p:spTgt spid="74"/>
                                        </p:tgtEl>
                                        <p:attrNameLst>
                                          <p:attrName>ppt_y</p:attrName>
                                        </p:attrNameLst>
                                      </p:cBhvr>
                                      <p:tavLst>
                                        <p:tav tm="0" fmla="#ppt_y-sin(pi*$)/27">
                                          <p:val>
                                            <p:fltVal val="0"/>
                                          </p:val>
                                        </p:tav>
                                        <p:tav tm="100000">
                                          <p:val>
                                            <p:fltVal val="1"/>
                                          </p:val>
                                        </p:tav>
                                      </p:tavLst>
                                    </p:anim>
                                    <p:anim calcmode="lin" valueType="num">
                                      <p:cBhvr>
                                        <p:cTn id="150" dur="41" tmFilter="0, 0; 0.125,0.2665; 0.25,0.4; 0.375,0.465; 0.5,0.5;  0.625,0.535; 0.75,0.6; 0.875,0.7335; 1,1">
                                          <p:stCondLst>
                                            <p:cond delay="414"/>
                                          </p:stCondLst>
                                        </p:cTn>
                                        <p:tgtEl>
                                          <p:spTgt spid="74"/>
                                        </p:tgtEl>
                                        <p:attrNameLst>
                                          <p:attrName>ppt_y</p:attrName>
                                        </p:attrNameLst>
                                      </p:cBhvr>
                                      <p:tavLst>
                                        <p:tav tm="0" fmla="#ppt_y-sin(pi*$)/81">
                                          <p:val>
                                            <p:fltVal val="0"/>
                                          </p:val>
                                        </p:tav>
                                        <p:tav tm="100000">
                                          <p:val>
                                            <p:fltVal val="1"/>
                                          </p:val>
                                        </p:tav>
                                      </p:tavLst>
                                    </p:anim>
                                    <p:animScale>
                                      <p:cBhvr>
                                        <p:cTn id="151" dur="6">
                                          <p:stCondLst>
                                            <p:cond delay="162"/>
                                          </p:stCondLst>
                                        </p:cTn>
                                        <p:tgtEl>
                                          <p:spTgt spid="74"/>
                                        </p:tgtEl>
                                      </p:cBhvr>
                                      <p:to x="100000" y="60000"/>
                                    </p:animScale>
                                    <p:animScale>
                                      <p:cBhvr>
                                        <p:cTn id="152" dur="41" decel="50000">
                                          <p:stCondLst>
                                            <p:cond delay="169"/>
                                          </p:stCondLst>
                                        </p:cTn>
                                        <p:tgtEl>
                                          <p:spTgt spid="74"/>
                                        </p:tgtEl>
                                      </p:cBhvr>
                                      <p:to x="100000" y="100000"/>
                                    </p:animScale>
                                    <p:animScale>
                                      <p:cBhvr>
                                        <p:cTn id="153" dur="6">
                                          <p:stCondLst>
                                            <p:cond delay="328"/>
                                          </p:stCondLst>
                                        </p:cTn>
                                        <p:tgtEl>
                                          <p:spTgt spid="74"/>
                                        </p:tgtEl>
                                      </p:cBhvr>
                                      <p:to x="100000" y="80000"/>
                                    </p:animScale>
                                    <p:animScale>
                                      <p:cBhvr>
                                        <p:cTn id="154" dur="41" decel="50000">
                                          <p:stCondLst>
                                            <p:cond delay="335"/>
                                          </p:stCondLst>
                                        </p:cTn>
                                        <p:tgtEl>
                                          <p:spTgt spid="74"/>
                                        </p:tgtEl>
                                      </p:cBhvr>
                                      <p:to x="100000" y="100000"/>
                                    </p:animScale>
                                    <p:animScale>
                                      <p:cBhvr>
                                        <p:cTn id="155" dur="6">
                                          <p:stCondLst>
                                            <p:cond delay="410"/>
                                          </p:stCondLst>
                                        </p:cTn>
                                        <p:tgtEl>
                                          <p:spTgt spid="74"/>
                                        </p:tgtEl>
                                      </p:cBhvr>
                                      <p:to x="100000" y="90000"/>
                                    </p:animScale>
                                    <p:animScale>
                                      <p:cBhvr>
                                        <p:cTn id="156" dur="41" decel="50000">
                                          <p:stCondLst>
                                            <p:cond delay="417"/>
                                          </p:stCondLst>
                                        </p:cTn>
                                        <p:tgtEl>
                                          <p:spTgt spid="74"/>
                                        </p:tgtEl>
                                      </p:cBhvr>
                                      <p:to x="100000" y="100000"/>
                                    </p:animScale>
                                    <p:animScale>
                                      <p:cBhvr>
                                        <p:cTn id="157" dur="6">
                                          <p:stCondLst>
                                            <p:cond delay="452"/>
                                          </p:stCondLst>
                                        </p:cTn>
                                        <p:tgtEl>
                                          <p:spTgt spid="74"/>
                                        </p:tgtEl>
                                      </p:cBhvr>
                                      <p:to x="100000" y="95000"/>
                                    </p:animScale>
                                    <p:animScale>
                                      <p:cBhvr>
                                        <p:cTn id="158" dur="41" decel="50000">
                                          <p:stCondLst>
                                            <p:cond delay="459"/>
                                          </p:stCondLst>
                                        </p:cTn>
                                        <p:tgtEl>
                                          <p:spTgt spid="74"/>
                                        </p:tgtEl>
                                      </p:cBhvr>
                                      <p:to x="100000" y="100000"/>
                                    </p:animScale>
                                  </p:childTnLst>
                                </p:cTn>
                              </p:par>
                              <p:par>
                                <p:cTn id="159" presetID="26" presetClass="entr" presetSubtype="0" fill="hold" nodeType="withEffect">
                                  <p:stCondLst>
                                    <p:cond delay="1100"/>
                                  </p:stCondLst>
                                  <p:childTnLst>
                                    <p:set>
                                      <p:cBhvr>
                                        <p:cTn id="160" dur="1" fill="hold">
                                          <p:stCondLst>
                                            <p:cond delay="0"/>
                                          </p:stCondLst>
                                        </p:cTn>
                                        <p:tgtEl>
                                          <p:spTgt spid="82"/>
                                        </p:tgtEl>
                                        <p:attrNameLst>
                                          <p:attrName>style.visibility</p:attrName>
                                        </p:attrNameLst>
                                      </p:cBhvr>
                                      <p:to>
                                        <p:strVal val="visible"/>
                                      </p:to>
                                    </p:set>
                                    <p:animEffect transition="in" filter="wipe(down)">
                                      <p:cBhvr>
                                        <p:cTn id="161" dur="145">
                                          <p:stCondLst>
                                            <p:cond delay="0"/>
                                          </p:stCondLst>
                                        </p:cTn>
                                        <p:tgtEl>
                                          <p:spTgt spid="82"/>
                                        </p:tgtEl>
                                      </p:cBhvr>
                                    </p:animEffect>
                                    <p:anim calcmode="lin" valueType="num">
                                      <p:cBhvr>
                                        <p:cTn id="162" dur="455"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163" dur="166"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164" dur="166" tmFilter="0, 0; 0.125,0.2665; 0.25,0.4; 0.375,0.465; 0.5,0.5;  0.625,0.535; 0.75,0.6; 0.875,0.7335; 1,1">
                                          <p:stCondLst>
                                            <p:cond delay="166"/>
                                          </p:stCondLst>
                                        </p:cTn>
                                        <p:tgtEl>
                                          <p:spTgt spid="82"/>
                                        </p:tgtEl>
                                        <p:attrNameLst>
                                          <p:attrName>ppt_y</p:attrName>
                                        </p:attrNameLst>
                                      </p:cBhvr>
                                      <p:tavLst>
                                        <p:tav tm="0" fmla="#ppt_y-sin(pi*$)/9">
                                          <p:val>
                                            <p:fltVal val="0"/>
                                          </p:val>
                                        </p:tav>
                                        <p:tav tm="100000">
                                          <p:val>
                                            <p:fltVal val="1"/>
                                          </p:val>
                                        </p:tav>
                                      </p:tavLst>
                                    </p:anim>
                                    <p:anim calcmode="lin" valueType="num">
                                      <p:cBhvr>
                                        <p:cTn id="165" dur="83" tmFilter="0, 0; 0.125,0.2665; 0.25,0.4; 0.375,0.465; 0.5,0.5;  0.625,0.535; 0.75,0.6; 0.875,0.7335; 1,1">
                                          <p:stCondLst>
                                            <p:cond delay="331"/>
                                          </p:stCondLst>
                                        </p:cTn>
                                        <p:tgtEl>
                                          <p:spTgt spid="82"/>
                                        </p:tgtEl>
                                        <p:attrNameLst>
                                          <p:attrName>ppt_y</p:attrName>
                                        </p:attrNameLst>
                                      </p:cBhvr>
                                      <p:tavLst>
                                        <p:tav tm="0" fmla="#ppt_y-sin(pi*$)/27">
                                          <p:val>
                                            <p:fltVal val="0"/>
                                          </p:val>
                                        </p:tav>
                                        <p:tav tm="100000">
                                          <p:val>
                                            <p:fltVal val="1"/>
                                          </p:val>
                                        </p:tav>
                                      </p:tavLst>
                                    </p:anim>
                                    <p:anim calcmode="lin" valueType="num">
                                      <p:cBhvr>
                                        <p:cTn id="166" dur="41" tmFilter="0, 0; 0.125,0.2665; 0.25,0.4; 0.375,0.465; 0.5,0.5;  0.625,0.535; 0.75,0.6; 0.875,0.7335; 1,1">
                                          <p:stCondLst>
                                            <p:cond delay="414"/>
                                          </p:stCondLst>
                                        </p:cTn>
                                        <p:tgtEl>
                                          <p:spTgt spid="82"/>
                                        </p:tgtEl>
                                        <p:attrNameLst>
                                          <p:attrName>ppt_y</p:attrName>
                                        </p:attrNameLst>
                                      </p:cBhvr>
                                      <p:tavLst>
                                        <p:tav tm="0" fmla="#ppt_y-sin(pi*$)/81">
                                          <p:val>
                                            <p:fltVal val="0"/>
                                          </p:val>
                                        </p:tav>
                                        <p:tav tm="100000">
                                          <p:val>
                                            <p:fltVal val="1"/>
                                          </p:val>
                                        </p:tav>
                                      </p:tavLst>
                                    </p:anim>
                                    <p:animScale>
                                      <p:cBhvr>
                                        <p:cTn id="167" dur="6">
                                          <p:stCondLst>
                                            <p:cond delay="162"/>
                                          </p:stCondLst>
                                        </p:cTn>
                                        <p:tgtEl>
                                          <p:spTgt spid="82"/>
                                        </p:tgtEl>
                                      </p:cBhvr>
                                      <p:to x="100000" y="60000"/>
                                    </p:animScale>
                                    <p:animScale>
                                      <p:cBhvr>
                                        <p:cTn id="168" dur="41" decel="50000">
                                          <p:stCondLst>
                                            <p:cond delay="169"/>
                                          </p:stCondLst>
                                        </p:cTn>
                                        <p:tgtEl>
                                          <p:spTgt spid="82"/>
                                        </p:tgtEl>
                                      </p:cBhvr>
                                      <p:to x="100000" y="100000"/>
                                    </p:animScale>
                                    <p:animScale>
                                      <p:cBhvr>
                                        <p:cTn id="169" dur="6">
                                          <p:stCondLst>
                                            <p:cond delay="328"/>
                                          </p:stCondLst>
                                        </p:cTn>
                                        <p:tgtEl>
                                          <p:spTgt spid="82"/>
                                        </p:tgtEl>
                                      </p:cBhvr>
                                      <p:to x="100000" y="80000"/>
                                    </p:animScale>
                                    <p:animScale>
                                      <p:cBhvr>
                                        <p:cTn id="170" dur="41" decel="50000">
                                          <p:stCondLst>
                                            <p:cond delay="335"/>
                                          </p:stCondLst>
                                        </p:cTn>
                                        <p:tgtEl>
                                          <p:spTgt spid="82"/>
                                        </p:tgtEl>
                                      </p:cBhvr>
                                      <p:to x="100000" y="100000"/>
                                    </p:animScale>
                                    <p:animScale>
                                      <p:cBhvr>
                                        <p:cTn id="171" dur="6">
                                          <p:stCondLst>
                                            <p:cond delay="410"/>
                                          </p:stCondLst>
                                        </p:cTn>
                                        <p:tgtEl>
                                          <p:spTgt spid="82"/>
                                        </p:tgtEl>
                                      </p:cBhvr>
                                      <p:to x="100000" y="90000"/>
                                    </p:animScale>
                                    <p:animScale>
                                      <p:cBhvr>
                                        <p:cTn id="172" dur="41" decel="50000">
                                          <p:stCondLst>
                                            <p:cond delay="417"/>
                                          </p:stCondLst>
                                        </p:cTn>
                                        <p:tgtEl>
                                          <p:spTgt spid="82"/>
                                        </p:tgtEl>
                                      </p:cBhvr>
                                      <p:to x="100000" y="100000"/>
                                    </p:animScale>
                                    <p:animScale>
                                      <p:cBhvr>
                                        <p:cTn id="173" dur="6">
                                          <p:stCondLst>
                                            <p:cond delay="452"/>
                                          </p:stCondLst>
                                        </p:cTn>
                                        <p:tgtEl>
                                          <p:spTgt spid="82"/>
                                        </p:tgtEl>
                                      </p:cBhvr>
                                      <p:to x="100000" y="95000"/>
                                    </p:animScale>
                                    <p:animScale>
                                      <p:cBhvr>
                                        <p:cTn id="174" dur="41" decel="50000">
                                          <p:stCondLst>
                                            <p:cond delay="459"/>
                                          </p:stCondLst>
                                        </p:cTn>
                                        <p:tgtEl>
                                          <p:spTgt spid="82"/>
                                        </p:tgtEl>
                                      </p:cBhvr>
                                      <p:to x="100000" y="100000"/>
                                    </p:animScale>
                                  </p:childTnLst>
                                </p:cTn>
                              </p:par>
                              <p:par>
                                <p:cTn id="175" presetID="26" presetClass="entr" presetSubtype="0" fill="hold" nodeType="withEffect">
                                  <p:stCondLst>
                                    <p:cond delay="1400"/>
                                  </p:stCondLst>
                                  <p:childTnLst>
                                    <p:set>
                                      <p:cBhvr>
                                        <p:cTn id="176" dur="1" fill="hold">
                                          <p:stCondLst>
                                            <p:cond delay="0"/>
                                          </p:stCondLst>
                                        </p:cTn>
                                        <p:tgtEl>
                                          <p:spTgt spid="90"/>
                                        </p:tgtEl>
                                        <p:attrNameLst>
                                          <p:attrName>style.visibility</p:attrName>
                                        </p:attrNameLst>
                                      </p:cBhvr>
                                      <p:to>
                                        <p:strVal val="visible"/>
                                      </p:to>
                                    </p:set>
                                    <p:animEffect transition="in" filter="wipe(down)">
                                      <p:cBhvr>
                                        <p:cTn id="177" dur="145">
                                          <p:stCondLst>
                                            <p:cond delay="0"/>
                                          </p:stCondLst>
                                        </p:cTn>
                                        <p:tgtEl>
                                          <p:spTgt spid="90"/>
                                        </p:tgtEl>
                                      </p:cBhvr>
                                    </p:animEffect>
                                    <p:anim calcmode="lin" valueType="num">
                                      <p:cBhvr>
                                        <p:cTn id="178" dur="455"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179" dur="166"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180" dur="166" tmFilter="0, 0; 0.125,0.2665; 0.25,0.4; 0.375,0.465; 0.5,0.5;  0.625,0.535; 0.75,0.6; 0.875,0.7335; 1,1">
                                          <p:stCondLst>
                                            <p:cond delay="166"/>
                                          </p:stCondLst>
                                        </p:cTn>
                                        <p:tgtEl>
                                          <p:spTgt spid="90"/>
                                        </p:tgtEl>
                                        <p:attrNameLst>
                                          <p:attrName>ppt_y</p:attrName>
                                        </p:attrNameLst>
                                      </p:cBhvr>
                                      <p:tavLst>
                                        <p:tav tm="0" fmla="#ppt_y-sin(pi*$)/9">
                                          <p:val>
                                            <p:fltVal val="0"/>
                                          </p:val>
                                        </p:tav>
                                        <p:tav tm="100000">
                                          <p:val>
                                            <p:fltVal val="1"/>
                                          </p:val>
                                        </p:tav>
                                      </p:tavLst>
                                    </p:anim>
                                    <p:anim calcmode="lin" valueType="num">
                                      <p:cBhvr>
                                        <p:cTn id="181" dur="83" tmFilter="0, 0; 0.125,0.2665; 0.25,0.4; 0.375,0.465; 0.5,0.5;  0.625,0.535; 0.75,0.6; 0.875,0.7335; 1,1">
                                          <p:stCondLst>
                                            <p:cond delay="331"/>
                                          </p:stCondLst>
                                        </p:cTn>
                                        <p:tgtEl>
                                          <p:spTgt spid="90"/>
                                        </p:tgtEl>
                                        <p:attrNameLst>
                                          <p:attrName>ppt_y</p:attrName>
                                        </p:attrNameLst>
                                      </p:cBhvr>
                                      <p:tavLst>
                                        <p:tav tm="0" fmla="#ppt_y-sin(pi*$)/27">
                                          <p:val>
                                            <p:fltVal val="0"/>
                                          </p:val>
                                        </p:tav>
                                        <p:tav tm="100000">
                                          <p:val>
                                            <p:fltVal val="1"/>
                                          </p:val>
                                        </p:tav>
                                      </p:tavLst>
                                    </p:anim>
                                    <p:anim calcmode="lin" valueType="num">
                                      <p:cBhvr>
                                        <p:cTn id="182" dur="41" tmFilter="0, 0; 0.125,0.2665; 0.25,0.4; 0.375,0.465; 0.5,0.5;  0.625,0.535; 0.75,0.6; 0.875,0.7335; 1,1">
                                          <p:stCondLst>
                                            <p:cond delay="414"/>
                                          </p:stCondLst>
                                        </p:cTn>
                                        <p:tgtEl>
                                          <p:spTgt spid="90"/>
                                        </p:tgtEl>
                                        <p:attrNameLst>
                                          <p:attrName>ppt_y</p:attrName>
                                        </p:attrNameLst>
                                      </p:cBhvr>
                                      <p:tavLst>
                                        <p:tav tm="0" fmla="#ppt_y-sin(pi*$)/81">
                                          <p:val>
                                            <p:fltVal val="0"/>
                                          </p:val>
                                        </p:tav>
                                        <p:tav tm="100000">
                                          <p:val>
                                            <p:fltVal val="1"/>
                                          </p:val>
                                        </p:tav>
                                      </p:tavLst>
                                    </p:anim>
                                    <p:animScale>
                                      <p:cBhvr>
                                        <p:cTn id="183" dur="6">
                                          <p:stCondLst>
                                            <p:cond delay="162"/>
                                          </p:stCondLst>
                                        </p:cTn>
                                        <p:tgtEl>
                                          <p:spTgt spid="90"/>
                                        </p:tgtEl>
                                      </p:cBhvr>
                                      <p:to x="100000" y="60000"/>
                                    </p:animScale>
                                    <p:animScale>
                                      <p:cBhvr>
                                        <p:cTn id="184" dur="41" decel="50000">
                                          <p:stCondLst>
                                            <p:cond delay="169"/>
                                          </p:stCondLst>
                                        </p:cTn>
                                        <p:tgtEl>
                                          <p:spTgt spid="90"/>
                                        </p:tgtEl>
                                      </p:cBhvr>
                                      <p:to x="100000" y="100000"/>
                                    </p:animScale>
                                    <p:animScale>
                                      <p:cBhvr>
                                        <p:cTn id="185" dur="6">
                                          <p:stCondLst>
                                            <p:cond delay="328"/>
                                          </p:stCondLst>
                                        </p:cTn>
                                        <p:tgtEl>
                                          <p:spTgt spid="90"/>
                                        </p:tgtEl>
                                      </p:cBhvr>
                                      <p:to x="100000" y="80000"/>
                                    </p:animScale>
                                    <p:animScale>
                                      <p:cBhvr>
                                        <p:cTn id="186" dur="41" decel="50000">
                                          <p:stCondLst>
                                            <p:cond delay="335"/>
                                          </p:stCondLst>
                                        </p:cTn>
                                        <p:tgtEl>
                                          <p:spTgt spid="90"/>
                                        </p:tgtEl>
                                      </p:cBhvr>
                                      <p:to x="100000" y="100000"/>
                                    </p:animScale>
                                    <p:animScale>
                                      <p:cBhvr>
                                        <p:cTn id="187" dur="6">
                                          <p:stCondLst>
                                            <p:cond delay="410"/>
                                          </p:stCondLst>
                                        </p:cTn>
                                        <p:tgtEl>
                                          <p:spTgt spid="90"/>
                                        </p:tgtEl>
                                      </p:cBhvr>
                                      <p:to x="100000" y="90000"/>
                                    </p:animScale>
                                    <p:animScale>
                                      <p:cBhvr>
                                        <p:cTn id="188" dur="41" decel="50000">
                                          <p:stCondLst>
                                            <p:cond delay="417"/>
                                          </p:stCondLst>
                                        </p:cTn>
                                        <p:tgtEl>
                                          <p:spTgt spid="90"/>
                                        </p:tgtEl>
                                      </p:cBhvr>
                                      <p:to x="100000" y="100000"/>
                                    </p:animScale>
                                    <p:animScale>
                                      <p:cBhvr>
                                        <p:cTn id="189" dur="6">
                                          <p:stCondLst>
                                            <p:cond delay="452"/>
                                          </p:stCondLst>
                                        </p:cTn>
                                        <p:tgtEl>
                                          <p:spTgt spid="90"/>
                                        </p:tgtEl>
                                      </p:cBhvr>
                                      <p:to x="100000" y="95000"/>
                                    </p:animScale>
                                    <p:animScale>
                                      <p:cBhvr>
                                        <p:cTn id="190" dur="41" decel="50000">
                                          <p:stCondLst>
                                            <p:cond delay="459"/>
                                          </p:stCondLst>
                                        </p:cTn>
                                        <p:tgtEl>
                                          <p:spTgt spid="90"/>
                                        </p:tgtEl>
                                      </p:cBhvr>
                                      <p:to x="100000" y="100000"/>
                                    </p:animScale>
                                  </p:childTnLst>
                                </p:cTn>
                              </p:par>
                            </p:childTnLst>
                          </p:cTn>
                        </p:par>
                        <p:par>
                          <p:cTn id="191" fill="hold">
                            <p:stCondLst>
                              <p:cond delay="2100"/>
                            </p:stCondLst>
                            <p:childTnLst>
                              <p:par>
                                <p:cTn id="192" presetID="47" presetClass="entr" presetSubtype="0" fill="hold" grpId="0" nodeType="afterEffect">
                                  <p:stCondLst>
                                    <p:cond delay="0"/>
                                  </p:stCondLst>
                                  <p:childTnLst>
                                    <p:set>
                                      <p:cBhvr>
                                        <p:cTn id="193" dur="1" fill="hold">
                                          <p:stCondLst>
                                            <p:cond delay="0"/>
                                          </p:stCondLst>
                                        </p:cTn>
                                        <p:tgtEl>
                                          <p:spTgt spid="98"/>
                                        </p:tgtEl>
                                        <p:attrNameLst>
                                          <p:attrName>style.visibility</p:attrName>
                                        </p:attrNameLst>
                                      </p:cBhvr>
                                      <p:to>
                                        <p:strVal val="visible"/>
                                      </p:to>
                                    </p:set>
                                    <p:animEffect transition="in" filter="fade">
                                      <p:cBhvr>
                                        <p:cTn id="194" dur="1000"/>
                                        <p:tgtEl>
                                          <p:spTgt spid="98"/>
                                        </p:tgtEl>
                                      </p:cBhvr>
                                    </p:animEffect>
                                    <p:anim calcmode="lin" valueType="num">
                                      <p:cBhvr>
                                        <p:cTn id="195" dur="1000" fill="hold"/>
                                        <p:tgtEl>
                                          <p:spTgt spid="98"/>
                                        </p:tgtEl>
                                        <p:attrNameLst>
                                          <p:attrName>ppt_x</p:attrName>
                                        </p:attrNameLst>
                                      </p:cBhvr>
                                      <p:tavLst>
                                        <p:tav tm="0">
                                          <p:val>
                                            <p:strVal val="#ppt_x"/>
                                          </p:val>
                                        </p:tav>
                                        <p:tav tm="100000">
                                          <p:val>
                                            <p:strVal val="#ppt_x"/>
                                          </p:val>
                                        </p:tav>
                                      </p:tavLst>
                                    </p:anim>
                                    <p:anim calcmode="lin" valueType="num">
                                      <p:cBhvr>
                                        <p:cTn id="196" dur="1000" fill="hold"/>
                                        <p:tgtEl>
                                          <p:spTgt spid="98"/>
                                        </p:tgtEl>
                                        <p:attrNameLst>
                                          <p:attrName>ppt_y</p:attrName>
                                        </p:attrNameLst>
                                      </p:cBhvr>
                                      <p:tavLst>
                                        <p:tav tm="0">
                                          <p:val>
                                            <p:strVal val="#ppt_y-.1"/>
                                          </p:val>
                                        </p:tav>
                                        <p:tav tm="100000">
                                          <p:val>
                                            <p:strVal val="#ppt_y"/>
                                          </p:val>
                                        </p:tav>
                                      </p:tavLst>
                                    </p:anim>
                                  </p:childTnLst>
                                </p:cTn>
                              </p:par>
                              <p:par>
                                <p:cTn id="197" presetID="12" presetClass="entr" presetSubtype="1" fill="hold" grpId="0" nodeType="withEffect">
                                  <p:stCondLst>
                                    <p:cond delay="0"/>
                                  </p:stCondLst>
                                  <p:childTnLst>
                                    <p:set>
                                      <p:cBhvr>
                                        <p:cTn id="198" dur="1" fill="hold">
                                          <p:stCondLst>
                                            <p:cond delay="0"/>
                                          </p:stCondLst>
                                        </p:cTn>
                                        <p:tgtEl>
                                          <p:spTgt spid="100"/>
                                        </p:tgtEl>
                                        <p:attrNameLst>
                                          <p:attrName>style.visibility</p:attrName>
                                        </p:attrNameLst>
                                      </p:cBhvr>
                                      <p:to>
                                        <p:strVal val="visible"/>
                                      </p:to>
                                    </p:set>
                                    <p:anim calcmode="lin" valueType="num">
                                      <p:cBhvr additive="base">
                                        <p:cTn id="199" dur="300"/>
                                        <p:tgtEl>
                                          <p:spTgt spid="100"/>
                                        </p:tgtEl>
                                        <p:attrNameLst>
                                          <p:attrName>ppt_y</p:attrName>
                                        </p:attrNameLst>
                                      </p:cBhvr>
                                      <p:tavLst>
                                        <p:tav tm="0">
                                          <p:val>
                                            <p:strVal val="#ppt_y-#ppt_h*1.125000"/>
                                          </p:val>
                                        </p:tav>
                                        <p:tav tm="100000">
                                          <p:val>
                                            <p:strVal val="#ppt_y"/>
                                          </p:val>
                                        </p:tav>
                                      </p:tavLst>
                                    </p:anim>
                                    <p:animEffect transition="in" filter="wipe(down)">
                                      <p:cBhvr>
                                        <p:cTn id="200" dur="300"/>
                                        <p:tgtEl>
                                          <p:spTgt spid="100"/>
                                        </p:tgtEl>
                                      </p:cBhvr>
                                    </p:animEffect>
                                  </p:childTnLst>
                                </p:cTn>
                              </p:par>
                            </p:childTnLst>
                          </p:cTn>
                        </p:par>
                        <p:par>
                          <p:cTn id="201" fill="hold">
                            <p:stCondLst>
                              <p:cond delay="3100"/>
                            </p:stCondLst>
                            <p:childTnLst>
                              <p:par>
                                <p:cTn id="202" presetID="47" presetClass="entr" presetSubtype="0" fill="hold" grpId="0" nodeType="afterEffect">
                                  <p:stCondLst>
                                    <p:cond delay="0"/>
                                  </p:stCondLst>
                                  <p:childTnLst>
                                    <p:set>
                                      <p:cBhvr>
                                        <p:cTn id="203" dur="1" fill="hold">
                                          <p:stCondLst>
                                            <p:cond delay="0"/>
                                          </p:stCondLst>
                                        </p:cTn>
                                        <p:tgtEl>
                                          <p:spTgt spid="99"/>
                                        </p:tgtEl>
                                        <p:attrNameLst>
                                          <p:attrName>style.visibility</p:attrName>
                                        </p:attrNameLst>
                                      </p:cBhvr>
                                      <p:to>
                                        <p:strVal val="visible"/>
                                      </p:to>
                                    </p:set>
                                    <p:animEffect transition="in" filter="fade">
                                      <p:cBhvr>
                                        <p:cTn id="204" dur="1000"/>
                                        <p:tgtEl>
                                          <p:spTgt spid="99"/>
                                        </p:tgtEl>
                                      </p:cBhvr>
                                    </p:animEffect>
                                    <p:anim calcmode="lin" valueType="num">
                                      <p:cBhvr>
                                        <p:cTn id="205" dur="1000" fill="hold"/>
                                        <p:tgtEl>
                                          <p:spTgt spid="99"/>
                                        </p:tgtEl>
                                        <p:attrNameLst>
                                          <p:attrName>ppt_x</p:attrName>
                                        </p:attrNameLst>
                                      </p:cBhvr>
                                      <p:tavLst>
                                        <p:tav tm="0">
                                          <p:val>
                                            <p:strVal val="#ppt_x"/>
                                          </p:val>
                                        </p:tav>
                                        <p:tav tm="100000">
                                          <p:val>
                                            <p:strVal val="#ppt_x"/>
                                          </p:val>
                                        </p:tav>
                                      </p:tavLst>
                                    </p:anim>
                                    <p:anim calcmode="lin" valueType="num">
                                      <p:cBhvr>
                                        <p:cTn id="206"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99" grpId="0" animBg="1"/>
      <p:bldP spid="10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3371491" y="995973"/>
            <a:ext cx="1072624" cy="1185477"/>
            <a:chOff x="3419864" y="1304397"/>
            <a:chExt cx="1094533" cy="1209746"/>
          </a:xfrm>
          <a:solidFill>
            <a:schemeClr val="tx1">
              <a:lumMod val="75000"/>
              <a:lumOff val="25000"/>
            </a:schemeClr>
          </a:solidFill>
        </p:grpSpPr>
        <p:sp>
          <p:nvSpPr>
            <p:cNvPr id="3" name="Freeform 44"/>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1"/>
                <a:gd name="connsiteY0" fmla="*/ 0 h 1468980"/>
                <a:gd name="connsiteX1" fmla="*/ 769166 w 1324961"/>
                <a:gd name="connsiteY1" fmla="*/ 0 h 1468980"/>
                <a:gd name="connsiteX2" fmla="*/ 1324961 w 1324961"/>
                <a:gd name="connsiteY2" fmla="*/ 2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3"/>
                <a:gd name="connsiteY0" fmla="*/ 0 h 1468983"/>
                <a:gd name="connsiteX1" fmla="*/ 769166 w 1324963"/>
                <a:gd name="connsiteY1" fmla="*/ 0 h 1468983"/>
                <a:gd name="connsiteX2" fmla="*/ 1324961 w 1324963"/>
                <a:gd name="connsiteY2" fmla="*/ 2 h 1468983"/>
                <a:gd name="connsiteX3" fmla="*/ 1324961 w 1324963"/>
                <a:gd name="connsiteY3" fmla="*/ 734490 h 1468983"/>
                <a:gd name="connsiteX4" fmla="*/ 769166 w 1324963"/>
                <a:gd name="connsiteY4" fmla="*/ 1468980 h 1468983"/>
                <a:gd name="connsiteX5" fmla="*/ 1324963 w 1324963"/>
                <a:gd name="connsiteY5" fmla="*/ 1468983 h 1468983"/>
                <a:gd name="connsiteX6" fmla="*/ 0 w 1324963"/>
                <a:gd name="connsiteY6" fmla="*/ 1468980 h 1468983"/>
                <a:gd name="connsiteX7" fmla="*/ 555795 w 1324963"/>
                <a:gd name="connsiteY7" fmla="*/ 734490 h 1468983"/>
                <a:gd name="connsiteX8" fmla="*/ 0 w 1324963"/>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555795 w 1324964"/>
                <a:gd name="connsiteY7" fmla="*/ 734490 h 1468983"/>
                <a:gd name="connsiteX8" fmla="*/ 0 w 1324964"/>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403253 w 1324964"/>
                <a:gd name="connsiteY7" fmla="*/ 734492 h 1468983"/>
                <a:gd name="connsiteX8" fmla="*/ 0 w 1324964"/>
                <a:gd name="connsiteY8" fmla="*/ 0 h 1468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sp>
          <p:nvSpPr>
            <p:cNvPr id="4" name="Rectangle 47"/>
            <p:cNvSpPr/>
            <p:nvPr/>
          </p:nvSpPr>
          <p:spPr>
            <a:xfrm>
              <a:off x="3624278" y="1468512"/>
              <a:ext cx="685706" cy="590596"/>
            </a:xfrm>
            <a:prstGeom prst="rect">
              <a:avLst/>
            </a:prstGeom>
            <a:grpFill/>
          </p:spPr>
          <p:txBody>
            <a:bodyPr wrap="none">
              <a:spAutoFit/>
            </a:bodyPr>
            <a:lstStyle/>
            <a:p>
              <a:pPr algn="ctr"/>
              <a:r>
                <a:rPr lang="en-US" sz="3161" dirty="0">
                  <a:solidFill>
                    <a:schemeClr val="bg1"/>
                  </a:solidFill>
                  <a:cs typeface="+mn-ea"/>
                  <a:sym typeface="+mn-lt"/>
                </a:rPr>
                <a:t>01</a:t>
              </a:r>
            </a:p>
          </p:txBody>
        </p:sp>
      </p:grpSp>
      <p:grpSp>
        <p:nvGrpSpPr>
          <p:cNvPr id="5" name="Group 66"/>
          <p:cNvGrpSpPr/>
          <p:nvPr/>
        </p:nvGrpSpPr>
        <p:grpSpPr>
          <a:xfrm>
            <a:off x="4665907" y="995973"/>
            <a:ext cx="1072624" cy="1185477"/>
            <a:chOff x="4740719" y="1304398"/>
            <a:chExt cx="1094533" cy="1209746"/>
          </a:xfrm>
          <a:solidFill>
            <a:schemeClr val="tx1">
              <a:lumMod val="75000"/>
              <a:lumOff val="25000"/>
            </a:schemeClr>
          </a:solidFill>
        </p:grpSpPr>
        <p:sp>
          <p:nvSpPr>
            <p:cNvPr id="6" name="Freeform 53"/>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1"/>
                <a:gd name="connsiteY0" fmla="*/ 0 h 1468980"/>
                <a:gd name="connsiteX1" fmla="*/ 769166 w 1324961"/>
                <a:gd name="connsiteY1" fmla="*/ 0 h 1468980"/>
                <a:gd name="connsiteX2" fmla="*/ 1324961 w 1324961"/>
                <a:gd name="connsiteY2" fmla="*/ 2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3"/>
                <a:gd name="connsiteY0" fmla="*/ 0 h 1468983"/>
                <a:gd name="connsiteX1" fmla="*/ 769166 w 1324963"/>
                <a:gd name="connsiteY1" fmla="*/ 0 h 1468983"/>
                <a:gd name="connsiteX2" fmla="*/ 1324961 w 1324963"/>
                <a:gd name="connsiteY2" fmla="*/ 2 h 1468983"/>
                <a:gd name="connsiteX3" fmla="*/ 1324961 w 1324963"/>
                <a:gd name="connsiteY3" fmla="*/ 734490 h 1468983"/>
                <a:gd name="connsiteX4" fmla="*/ 769166 w 1324963"/>
                <a:gd name="connsiteY4" fmla="*/ 1468980 h 1468983"/>
                <a:gd name="connsiteX5" fmla="*/ 1324963 w 1324963"/>
                <a:gd name="connsiteY5" fmla="*/ 1468983 h 1468983"/>
                <a:gd name="connsiteX6" fmla="*/ 0 w 1324963"/>
                <a:gd name="connsiteY6" fmla="*/ 1468980 h 1468983"/>
                <a:gd name="connsiteX7" fmla="*/ 555795 w 1324963"/>
                <a:gd name="connsiteY7" fmla="*/ 734490 h 1468983"/>
                <a:gd name="connsiteX8" fmla="*/ 0 w 1324963"/>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555795 w 1324964"/>
                <a:gd name="connsiteY7" fmla="*/ 734490 h 1468983"/>
                <a:gd name="connsiteX8" fmla="*/ 0 w 1324964"/>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403253 w 1324964"/>
                <a:gd name="connsiteY7" fmla="*/ 734492 h 1468983"/>
                <a:gd name="connsiteX8" fmla="*/ 0 w 1324964"/>
                <a:gd name="connsiteY8" fmla="*/ 0 h 1468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sp>
          <p:nvSpPr>
            <p:cNvPr id="7" name="Rectangle 54"/>
            <p:cNvSpPr/>
            <p:nvPr/>
          </p:nvSpPr>
          <p:spPr>
            <a:xfrm>
              <a:off x="4945133" y="1468513"/>
              <a:ext cx="685706" cy="590596"/>
            </a:xfrm>
            <a:prstGeom prst="rect">
              <a:avLst/>
            </a:prstGeom>
            <a:grpFill/>
          </p:spPr>
          <p:txBody>
            <a:bodyPr wrap="none">
              <a:spAutoFit/>
            </a:bodyPr>
            <a:lstStyle/>
            <a:p>
              <a:pPr algn="ctr"/>
              <a:r>
                <a:rPr lang="en-US" sz="3161" dirty="0">
                  <a:solidFill>
                    <a:schemeClr val="bg1"/>
                  </a:solidFill>
                  <a:cs typeface="+mn-ea"/>
                  <a:sym typeface="+mn-lt"/>
                </a:rPr>
                <a:t>02</a:t>
              </a:r>
            </a:p>
          </p:txBody>
        </p:sp>
      </p:grpSp>
      <p:grpSp>
        <p:nvGrpSpPr>
          <p:cNvPr id="8" name="Group 69"/>
          <p:cNvGrpSpPr/>
          <p:nvPr/>
        </p:nvGrpSpPr>
        <p:grpSpPr>
          <a:xfrm>
            <a:off x="5922604" y="1022345"/>
            <a:ext cx="1908740" cy="592106"/>
            <a:chOff x="5603652" y="1660491"/>
            <a:chExt cx="1947726" cy="604228"/>
          </a:xfrm>
        </p:grpSpPr>
        <p:sp>
          <p:nvSpPr>
            <p:cNvPr id="9" name="Text Placeholder 3"/>
            <p:cNvSpPr txBox="1">
              <a:spLocks/>
            </p:cNvSpPr>
            <p:nvPr/>
          </p:nvSpPr>
          <p:spPr>
            <a:xfrm>
              <a:off x="5603652" y="1660491"/>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0"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11" name="Group 72"/>
          <p:cNvGrpSpPr/>
          <p:nvPr/>
        </p:nvGrpSpPr>
        <p:grpSpPr>
          <a:xfrm>
            <a:off x="1191170" y="1022344"/>
            <a:ext cx="1908740" cy="594028"/>
            <a:chOff x="5603652" y="1658530"/>
            <a:chExt cx="1947726" cy="606189"/>
          </a:xfrm>
        </p:grpSpPr>
        <p:sp>
          <p:nvSpPr>
            <p:cNvPr id="12" name="Text Placeholder 3"/>
            <p:cNvSpPr txBox="1">
              <a:spLocks/>
            </p:cNvSpPr>
            <p:nvPr/>
          </p:nvSpPr>
          <p:spPr>
            <a:xfrm>
              <a:off x="6880605" y="1658530"/>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3"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14" name="Group 67"/>
          <p:cNvGrpSpPr/>
          <p:nvPr/>
        </p:nvGrpSpPr>
        <p:grpSpPr>
          <a:xfrm>
            <a:off x="3371491" y="2407255"/>
            <a:ext cx="1072624" cy="1185477"/>
            <a:chOff x="3419864" y="1304397"/>
            <a:chExt cx="1094533" cy="1209746"/>
          </a:xfrm>
          <a:solidFill>
            <a:schemeClr val="tx1">
              <a:lumMod val="75000"/>
              <a:lumOff val="25000"/>
            </a:schemeClr>
          </a:solidFill>
        </p:grpSpPr>
        <p:sp>
          <p:nvSpPr>
            <p:cNvPr id="15" name="Freeform 68"/>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1"/>
                <a:gd name="connsiteY0" fmla="*/ 0 h 1468980"/>
                <a:gd name="connsiteX1" fmla="*/ 769166 w 1324961"/>
                <a:gd name="connsiteY1" fmla="*/ 0 h 1468980"/>
                <a:gd name="connsiteX2" fmla="*/ 1324961 w 1324961"/>
                <a:gd name="connsiteY2" fmla="*/ 2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3"/>
                <a:gd name="connsiteY0" fmla="*/ 0 h 1468983"/>
                <a:gd name="connsiteX1" fmla="*/ 769166 w 1324963"/>
                <a:gd name="connsiteY1" fmla="*/ 0 h 1468983"/>
                <a:gd name="connsiteX2" fmla="*/ 1324961 w 1324963"/>
                <a:gd name="connsiteY2" fmla="*/ 2 h 1468983"/>
                <a:gd name="connsiteX3" fmla="*/ 1324961 w 1324963"/>
                <a:gd name="connsiteY3" fmla="*/ 734490 h 1468983"/>
                <a:gd name="connsiteX4" fmla="*/ 769166 w 1324963"/>
                <a:gd name="connsiteY4" fmla="*/ 1468980 h 1468983"/>
                <a:gd name="connsiteX5" fmla="*/ 1324963 w 1324963"/>
                <a:gd name="connsiteY5" fmla="*/ 1468983 h 1468983"/>
                <a:gd name="connsiteX6" fmla="*/ 0 w 1324963"/>
                <a:gd name="connsiteY6" fmla="*/ 1468980 h 1468983"/>
                <a:gd name="connsiteX7" fmla="*/ 555795 w 1324963"/>
                <a:gd name="connsiteY7" fmla="*/ 734490 h 1468983"/>
                <a:gd name="connsiteX8" fmla="*/ 0 w 1324963"/>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555795 w 1324964"/>
                <a:gd name="connsiteY7" fmla="*/ 734490 h 1468983"/>
                <a:gd name="connsiteX8" fmla="*/ 0 w 1324964"/>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403253 w 1324964"/>
                <a:gd name="connsiteY7" fmla="*/ 734492 h 1468983"/>
                <a:gd name="connsiteX8" fmla="*/ 0 w 1324964"/>
                <a:gd name="connsiteY8" fmla="*/ 0 h 1468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sp>
          <p:nvSpPr>
            <p:cNvPr id="16" name="Rectangle 69"/>
            <p:cNvSpPr/>
            <p:nvPr/>
          </p:nvSpPr>
          <p:spPr>
            <a:xfrm>
              <a:off x="3624278" y="1468512"/>
              <a:ext cx="685705" cy="590596"/>
            </a:xfrm>
            <a:prstGeom prst="rect">
              <a:avLst/>
            </a:prstGeom>
            <a:grpFill/>
          </p:spPr>
          <p:txBody>
            <a:bodyPr wrap="none">
              <a:spAutoFit/>
            </a:bodyPr>
            <a:lstStyle/>
            <a:p>
              <a:pPr algn="ctr"/>
              <a:r>
                <a:rPr lang="en-US" sz="3161" dirty="0">
                  <a:solidFill>
                    <a:schemeClr val="bg1"/>
                  </a:solidFill>
                  <a:cs typeface="+mn-ea"/>
                  <a:sym typeface="+mn-lt"/>
                </a:rPr>
                <a:t>03</a:t>
              </a:r>
            </a:p>
          </p:txBody>
        </p:sp>
      </p:grpSp>
      <p:grpSp>
        <p:nvGrpSpPr>
          <p:cNvPr id="17" name="Group 70"/>
          <p:cNvGrpSpPr/>
          <p:nvPr/>
        </p:nvGrpSpPr>
        <p:grpSpPr>
          <a:xfrm>
            <a:off x="4665907" y="2407255"/>
            <a:ext cx="1072624" cy="1185477"/>
            <a:chOff x="4740719" y="1304398"/>
            <a:chExt cx="1094533" cy="1209746"/>
          </a:xfrm>
          <a:solidFill>
            <a:schemeClr val="tx1">
              <a:lumMod val="75000"/>
              <a:lumOff val="25000"/>
            </a:schemeClr>
          </a:solidFill>
        </p:grpSpPr>
        <p:sp>
          <p:nvSpPr>
            <p:cNvPr id="18" name="Freeform 71"/>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1"/>
                <a:gd name="connsiteY0" fmla="*/ 0 h 1468980"/>
                <a:gd name="connsiteX1" fmla="*/ 769166 w 1324961"/>
                <a:gd name="connsiteY1" fmla="*/ 0 h 1468980"/>
                <a:gd name="connsiteX2" fmla="*/ 1324961 w 1324961"/>
                <a:gd name="connsiteY2" fmla="*/ 2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 fmla="*/ 0 w 1324963"/>
                <a:gd name="connsiteY0" fmla="*/ 0 h 1468983"/>
                <a:gd name="connsiteX1" fmla="*/ 769166 w 1324963"/>
                <a:gd name="connsiteY1" fmla="*/ 0 h 1468983"/>
                <a:gd name="connsiteX2" fmla="*/ 1324961 w 1324963"/>
                <a:gd name="connsiteY2" fmla="*/ 2 h 1468983"/>
                <a:gd name="connsiteX3" fmla="*/ 1324961 w 1324963"/>
                <a:gd name="connsiteY3" fmla="*/ 734490 h 1468983"/>
                <a:gd name="connsiteX4" fmla="*/ 769166 w 1324963"/>
                <a:gd name="connsiteY4" fmla="*/ 1468980 h 1468983"/>
                <a:gd name="connsiteX5" fmla="*/ 1324963 w 1324963"/>
                <a:gd name="connsiteY5" fmla="*/ 1468983 h 1468983"/>
                <a:gd name="connsiteX6" fmla="*/ 0 w 1324963"/>
                <a:gd name="connsiteY6" fmla="*/ 1468980 h 1468983"/>
                <a:gd name="connsiteX7" fmla="*/ 555795 w 1324963"/>
                <a:gd name="connsiteY7" fmla="*/ 734490 h 1468983"/>
                <a:gd name="connsiteX8" fmla="*/ 0 w 1324963"/>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555795 w 1324964"/>
                <a:gd name="connsiteY7" fmla="*/ 734490 h 1468983"/>
                <a:gd name="connsiteX8" fmla="*/ 0 w 1324964"/>
                <a:gd name="connsiteY8" fmla="*/ 0 h 1468983"/>
                <a:gd name="connsiteX0" fmla="*/ 0 w 1324964"/>
                <a:gd name="connsiteY0" fmla="*/ 0 h 1468983"/>
                <a:gd name="connsiteX1" fmla="*/ 769166 w 1324964"/>
                <a:gd name="connsiteY1" fmla="*/ 0 h 1468983"/>
                <a:gd name="connsiteX2" fmla="*/ 1324961 w 1324964"/>
                <a:gd name="connsiteY2" fmla="*/ 2 h 1468983"/>
                <a:gd name="connsiteX3" fmla="*/ 1324961 w 1324964"/>
                <a:gd name="connsiteY3" fmla="*/ 734490 h 1468983"/>
                <a:gd name="connsiteX4" fmla="*/ 1324964 w 1324964"/>
                <a:gd name="connsiteY4" fmla="*/ 1324961 h 1468983"/>
                <a:gd name="connsiteX5" fmla="*/ 1324963 w 1324964"/>
                <a:gd name="connsiteY5" fmla="*/ 1468983 h 1468983"/>
                <a:gd name="connsiteX6" fmla="*/ 0 w 1324964"/>
                <a:gd name="connsiteY6" fmla="*/ 1468980 h 1468983"/>
                <a:gd name="connsiteX7" fmla="*/ 403253 w 1324964"/>
                <a:gd name="connsiteY7" fmla="*/ 734492 h 1468983"/>
                <a:gd name="connsiteX8" fmla="*/ 0 w 1324964"/>
                <a:gd name="connsiteY8" fmla="*/ 0 h 1468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75" dirty="0">
                <a:cs typeface="+mn-ea"/>
                <a:sym typeface="+mn-lt"/>
              </a:endParaRPr>
            </a:p>
          </p:txBody>
        </p:sp>
        <p:sp>
          <p:nvSpPr>
            <p:cNvPr id="19" name="Rectangle 73"/>
            <p:cNvSpPr/>
            <p:nvPr/>
          </p:nvSpPr>
          <p:spPr>
            <a:xfrm>
              <a:off x="4945133" y="1468513"/>
              <a:ext cx="685705" cy="590596"/>
            </a:xfrm>
            <a:prstGeom prst="rect">
              <a:avLst/>
            </a:prstGeom>
            <a:grpFill/>
          </p:spPr>
          <p:txBody>
            <a:bodyPr wrap="none">
              <a:spAutoFit/>
            </a:bodyPr>
            <a:lstStyle/>
            <a:p>
              <a:pPr algn="ctr"/>
              <a:r>
                <a:rPr lang="en-US" sz="3161" dirty="0">
                  <a:solidFill>
                    <a:schemeClr val="bg1"/>
                  </a:solidFill>
                  <a:cs typeface="+mn-ea"/>
                  <a:sym typeface="+mn-lt"/>
                </a:rPr>
                <a:t>04</a:t>
              </a:r>
            </a:p>
          </p:txBody>
        </p:sp>
      </p:grpSp>
      <p:grpSp>
        <p:nvGrpSpPr>
          <p:cNvPr id="20" name="Group 69"/>
          <p:cNvGrpSpPr/>
          <p:nvPr/>
        </p:nvGrpSpPr>
        <p:grpSpPr>
          <a:xfrm>
            <a:off x="5922604" y="2433628"/>
            <a:ext cx="1908740" cy="592106"/>
            <a:chOff x="5603652" y="1660491"/>
            <a:chExt cx="1947726" cy="604228"/>
          </a:xfrm>
        </p:grpSpPr>
        <p:sp>
          <p:nvSpPr>
            <p:cNvPr id="21" name="Text Placeholder 3"/>
            <p:cNvSpPr txBox="1">
              <a:spLocks/>
            </p:cNvSpPr>
            <p:nvPr/>
          </p:nvSpPr>
          <p:spPr>
            <a:xfrm>
              <a:off x="5603652" y="1660491"/>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22"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23" name="Group 72"/>
          <p:cNvGrpSpPr/>
          <p:nvPr/>
        </p:nvGrpSpPr>
        <p:grpSpPr>
          <a:xfrm>
            <a:off x="1191170" y="2433626"/>
            <a:ext cx="1908740" cy="594028"/>
            <a:chOff x="5603652" y="1658530"/>
            <a:chExt cx="1947726" cy="606189"/>
          </a:xfrm>
        </p:grpSpPr>
        <p:sp>
          <p:nvSpPr>
            <p:cNvPr id="24" name="Text Placeholder 3"/>
            <p:cNvSpPr txBox="1">
              <a:spLocks/>
            </p:cNvSpPr>
            <p:nvPr/>
          </p:nvSpPr>
          <p:spPr>
            <a:xfrm>
              <a:off x="6880605" y="1658530"/>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25"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sp>
        <p:nvSpPr>
          <p:cNvPr id="26" name="TextBox 25"/>
          <p:cNvSpPr txBox="1"/>
          <p:nvPr/>
        </p:nvSpPr>
        <p:spPr>
          <a:xfrm>
            <a:off x="780629" y="3892750"/>
            <a:ext cx="7439870" cy="294183"/>
          </a:xfrm>
          <a:prstGeom prst="rect">
            <a:avLst/>
          </a:prstGeom>
          <a:noFill/>
        </p:spPr>
        <p:txBody>
          <a:bodyPr wrap="square" lIns="0" tIns="0" rIns="0" bIns="0" rtlCol="0">
            <a:spAutoFit/>
          </a:bodyPr>
          <a:lstStyle/>
          <a:p>
            <a:pPr algn="ctr"/>
            <a:r>
              <a:rPr lang="zh-CN" altLang="en-US" sz="956" dirty="0">
                <a:solidFill>
                  <a:schemeClr val="tx1">
                    <a:lumMod val="50000"/>
                    <a:lumOff val="50000"/>
                  </a:schemeClr>
                </a:solidFill>
                <a:cs typeface="+mn-ea"/>
                <a:sym typeface="+mn-lt"/>
              </a:rPr>
              <a:t>Add a detailed text description here, suggesting that it be title-related and in line with the overall language style, and that the language description be as concise and vivid as possible. Try to keep the number of words per slide on the page</a:t>
            </a:r>
            <a:r>
              <a:rPr lang="en-US" altLang="zh-CN" sz="956" dirty="0">
                <a:solidFill>
                  <a:schemeClr val="tx1">
                    <a:lumMod val="50000"/>
                    <a:lumOff val="50000"/>
                  </a:schemeClr>
                </a:solidFill>
                <a:cs typeface="+mn-ea"/>
                <a:sym typeface="+mn-lt"/>
              </a:rPr>
              <a:t>200</a:t>
            </a:r>
            <a:r>
              <a:rPr lang="zh-CN" altLang="en-US" sz="956" dirty="0">
                <a:solidFill>
                  <a:schemeClr val="tx1">
                    <a:lumMod val="50000"/>
                    <a:lumOff val="50000"/>
                  </a:schemeClr>
                </a:solidFill>
                <a:cs typeface="+mn-ea"/>
                <a:sym typeface="+mn-lt"/>
              </a:rPr>
              <a:t>within the word, according to statistics per page slide the best control in</a:t>
            </a:r>
            <a:r>
              <a:rPr lang="en-US" altLang="zh-CN" sz="956" dirty="0">
                <a:solidFill>
                  <a:schemeClr val="tx1">
                    <a:lumMod val="50000"/>
                    <a:lumOff val="50000"/>
                  </a:schemeClr>
                </a:solidFill>
                <a:cs typeface="+mn-ea"/>
                <a:sym typeface="+mn-lt"/>
              </a:rPr>
              <a:t>5</a:t>
            </a:r>
            <a:r>
              <a:rPr lang="zh-CN" altLang="en-US" sz="956" dirty="0">
                <a:solidFill>
                  <a:schemeClr val="tx1">
                    <a:lumMod val="50000"/>
                    <a:lumOff val="50000"/>
                  </a:schemeClr>
                </a:solidFill>
                <a:cs typeface="+mn-ea"/>
                <a:sym typeface="+mn-lt"/>
              </a:rPr>
              <a:t>within minutes.</a:t>
            </a:r>
          </a:p>
        </p:txBody>
      </p:sp>
      <p:cxnSp>
        <p:nvCxnSpPr>
          <p:cNvPr id="27" name="Straight Connector 82"/>
          <p:cNvCxnSpPr/>
          <p:nvPr/>
        </p:nvCxnSpPr>
        <p:spPr>
          <a:xfrm>
            <a:off x="786653" y="3762084"/>
            <a:ext cx="7427822"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pic>
        <p:nvPicPr>
          <p:cNvPr id="28" name="图片 2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9" name="Rectangle 36"/>
          <p:cNvSpPr/>
          <p:nvPr/>
        </p:nvSpPr>
        <p:spPr>
          <a:xfrm>
            <a:off x="396106" y="287908"/>
            <a:ext cx="2808312"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5053">
        <p:fade/>
      </p:transition>
    </mc:Choice>
    <mc:Fallback xmlns:a14="http://schemas.microsoft.com/office/drawing/2010/main" xmlns="">
      <p:transition spd="med" advTm="505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2"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Right)">
                                      <p:cBhvr>
                                        <p:cTn id="12" dur="500"/>
                                        <p:tgtEl>
                                          <p:spTgt spid="11"/>
                                        </p:tgtEl>
                                      </p:cBhvr>
                                    </p:animEffect>
                                  </p:childTnLst>
                                </p:cTn>
                              </p:par>
                            </p:childTnLst>
                          </p:cTn>
                        </p:par>
                        <p:par>
                          <p:cTn id="13" fill="hold">
                            <p:stCondLst>
                              <p:cond delay="1000"/>
                            </p:stCondLst>
                            <p:childTnLst>
                              <p:par>
                                <p:cTn id="14" presetID="2" presetClass="entr" presetSubtype="4" accel="50000" decel="5000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12" presetClass="entr" presetSubtype="8"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lide(fromLeft)">
                                      <p:cBhvr>
                                        <p:cTn id="21" dur="500"/>
                                        <p:tgtEl>
                                          <p:spTgt spid="8"/>
                                        </p:tgtEl>
                                      </p:cBhvr>
                                    </p:animEffect>
                                  </p:childTnLst>
                                </p:cTn>
                              </p:par>
                            </p:childTnLst>
                          </p:cTn>
                        </p:par>
                        <p:par>
                          <p:cTn id="22" fill="hold">
                            <p:stCondLst>
                              <p:cond delay="2000"/>
                            </p:stCondLst>
                            <p:childTnLst>
                              <p:par>
                                <p:cTn id="23" presetID="2" presetClass="entr" presetSubtype="4" accel="50000" decel="5000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12" presetClass="entr" presetSubtype="2" fill="hold" nodeType="after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slide(fromRight)">
                                      <p:cBhvr>
                                        <p:cTn id="30" dur="500"/>
                                        <p:tgtEl>
                                          <p:spTgt spid="23"/>
                                        </p:tgtEl>
                                      </p:cBhvr>
                                    </p:animEffect>
                                  </p:childTnLst>
                                </p:cTn>
                              </p:par>
                            </p:childTnLst>
                          </p:cTn>
                        </p:par>
                        <p:par>
                          <p:cTn id="31" fill="hold">
                            <p:stCondLst>
                              <p:cond delay="3000"/>
                            </p:stCondLst>
                            <p:childTnLst>
                              <p:par>
                                <p:cTn id="32" presetID="2" presetClass="entr" presetSubtype="4" accel="50000" decel="50000"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additive="base">
                                        <p:cTn id="34" dur="500" fill="hold"/>
                                        <p:tgtEl>
                                          <p:spTgt spid="17"/>
                                        </p:tgtEl>
                                        <p:attrNameLst>
                                          <p:attrName>ppt_x</p:attrName>
                                        </p:attrNameLst>
                                      </p:cBhvr>
                                      <p:tavLst>
                                        <p:tav tm="0">
                                          <p:val>
                                            <p:strVal val="#ppt_x"/>
                                          </p:val>
                                        </p:tav>
                                        <p:tav tm="100000">
                                          <p:val>
                                            <p:strVal val="#ppt_x"/>
                                          </p:val>
                                        </p:tav>
                                      </p:tavLst>
                                    </p:anim>
                                    <p:anim calcmode="lin" valueType="num">
                                      <p:cBhvr additive="base">
                                        <p:cTn id="35" dur="500" fill="hold"/>
                                        <p:tgtEl>
                                          <p:spTgt spid="17"/>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12" presetClass="entr" presetSubtype="8" fill="hold"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lide(fromLeft)">
                                      <p:cBhvr>
                                        <p:cTn id="39" dur="500"/>
                                        <p:tgtEl>
                                          <p:spTgt spid="20"/>
                                        </p:tgtEl>
                                      </p:cBhvr>
                                    </p:animEffect>
                                  </p:childTnLst>
                                </p:cTn>
                              </p:par>
                            </p:childTnLst>
                          </p:cTn>
                        </p:par>
                        <p:par>
                          <p:cTn id="40" fill="hold">
                            <p:stCondLst>
                              <p:cond delay="4000"/>
                            </p:stCondLst>
                            <p:childTnLst>
                              <p:par>
                                <p:cTn id="41" presetID="18" presetClass="entr" presetSubtype="3"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strips(upRight)">
                                      <p:cBhvr>
                                        <p:cTn id="43" dur="500"/>
                                        <p:tgtEl>
                                          <p:spTgt spid="27"/>
                                        </p:tgtEl>
                                      </p:cBhvr>
                                    </p:animEffect>
                                  </p:childTnLst>
                                </p:cTn>
                              </p:par>
                            </p:childTnLst>
                          </p:cTn>
                        </p:par>
                        <p:par>
                          <p:cTn id="44" fill="hold">
                            <p:stCondLst>
                              <p:cond delay="4500"/>
                            </p:stCondLst>
                            <p:childTnLst>
                              <p:par>
                                <p:cTn id="45" presetID="10" presetClass="entr" presetSubtype="0"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Administrator\桌面\新建文件夹 (2)\5.15封面参考\复件 (35) 复件 4\cb961778f4b1fbd61.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rot="10800000">
            <a:off x="0" y="-22819"/>
            <a:ext cx="9001125" cy="5063132"/>
          </a:xfrm>
          <a:prstGeom prst="rect">
            <a:avLst/>
          </a:prstGeom>
          <a:noFill/>
          <a:extLst>
            <a:ext uri="{909E8E84-426E-40DD-AFC4-6F175D3DCCD1}">
              <a14:hiddenFill xmlns:a14="http://schemas.microsoft.com/office/drawing/2010/main">
                <a:solidFill>
                  <a:srgbClr val="FFFFFF"/>
                </a:solidFill>
              </a14:hiddenFill>
            </a:ext>
          </a:extLst>
        </p:spPr>
      </p:pic>
      <p:cxnSp>
        <p:nvCxnSpPr>
          <p:cNvPr id="5" name="直接连接符 4"/>
          <p:cNvCxnSpPr>
            <a:cxnSpLocks/>
          </p:cNvCxnSpPr>
          <p:nvPr/>
        </p:nvCxnSpPr>
        <p:spPr>
          <a:xfrm>
            <a:off x="3575497" y="719956"/>
            <a:ext cx="3085305" cy="0"/>
          </a:xfrm>
          <a:prstGeom prst="line">
            <a:avLst/>
          </a:prstGeom>
          <a:ln w="19050">
            <a:solidFill>
              <a:srgbClr val="D9D9D9"/>
            </a:solidFill>
          </a:ln>
        </p:spPr>
        <p:style>
          <a:lnRef idx="1">
            <a:schemeClr val="accent1"/>
          </a:lnRef>
          <a:fillRef idx="0">
            <a:schemeClr val="accent1"/>
          </a:fillRef>
          <a:effectRef idx="0">
            <a:schemeClr val="accent1"/>
          </a:effectRef>
          <a:fontRef idx="minor">
            <a:schemeClr val="tx1"/>
          </a:fontRef>
        </p:style>
      </p:cxnSp>
      <p:sp>
        <p:nvSpPr>
          <p:cNvPr id="6" name="Rectangle 36"/>
          <p:cNvSpPr/>
          <p:nvPr/>
        </p:nvSpPr>
        <p:spPr>
          <a:xfrm>
            <a:off x="3750483" y="287908"/>
            <a:ext cx="2620754" cy="622048"/>
          </a:xfrm>
          <a:prstGeom prst="rect">
            <a:avLst/>
          </a:prstGeom>
          <a:solidFill>
            <a:srgbClr val="F6F5F5"/>
          </a:solidFill>
        </p:spPr>
        <p:txBody>
          <a:bodyPr wrap="none" lIns="67391" tIns="33696" rIns="67391" bIns="33696">
            <a:spAutoFit/>
          </a:bodyPr>
          <a:lstStyle/>
          <a:p>
            <a:pPr algn="ctr">
              <a:defRPr/>
            </a:pPr>
            <a:r>
              <a:rPr lang="en-US" altLang="zh-CN" sz="3600" kern="0" dirty="0">
                <a:solidFill>
                  <a:srgbClr val="3B3837"/>
                </a:solidFill>
                <a:cs typeface="+mn-ea"/>
                <a:sym typeface="+mn-lt"/>
              </a:rPr>
              <a:t>CONTENTS</a:t>
            </a:r>
            <a:endParaRPr lang="zh-CN" altLang="en-US" sz="3600" kern="0" dirty="0">
              <a:solidFill>
                <a:srgbClr val="3B3837"/>
              </a:solidFill>
              <a:cs typeface="+mn-ea"/>
              <a:sym typeface="+mn-lt"/>
            </a:endParaRPr>
          </a:p>
        </p:txBody>
      </p:sp>
      <p:sp>
        <p:nvSpPr>
          <p:cNvPr id="8" name="Rectangle 36"/>
          <p:cNvSpPr/>
          <p:nvPr/>
        </p:nvSpPr>
        <p:spPr>
          <a:xfrm>
            <a:off x="2196306" y="2088108"/>
            <a:ext cx="2736304" cy="375827"/>
          </a:xfrm>
          <a:prstGeom prst="rect">
            <a:avLst/>
          </a:prstGeom>
          <a:noFill/>
        </p:spPr>
        <p:txBody>
          <a:bodyPr wrap="square" lIns="67391" tIns="33696" rIns="67391" bIns="33696">
            <a:spAutoFit/>
          </a:bodyPr>
          <a:lstStyle/>
          <a:p>
            <a:pPr>
              <a:defRPr/>
            </a:pPr>
            <a:r>
              <a:rPr lang="en-US" altLang="zh-CN" sz="2000" kern="0" dirty="0">
                <a:solidFill>
                  <a:srgbClr val="3B3837"/>
                </a:solidFill>
                <a:cs typeface="+mn-ea"/>
                <a:sym typeface="+mn-lt"/>
              </a:rPr>
              <a:t>1-</a:t>
            </a:r>
            <a:r>
              <a:rPr lang="zh-CN" altLang="en-US" sz="2000" kern="0" dirty="0">
                <a:solidFill>
                  <a:srgbClr val="3B3837"/>
                </a:solidFill>
                <a:cs typeface="+mn-ea"/>
                <a:sym typeface="+mn-lt"/>
              </a:rPr>
              <a:t>Click to add a title</a:t>
            </a:r>
          </a:p>
        </p:txBody>
      </p:sp>
      <p:sp>
        <p:nvSpPr>
          <p:cNvPr id="9" name="Rectangle 36"/>
          <p:cNvSpPr/>
          <p:nvPr/>
        </p:nvSpPr>
        <p:spPr>
          <a:xfrm>
            <a:off x="2196306" y="2808188"/>
            <a:ext cx="2736304" cy="375827"/>
          </a:xfrm>
          <a:prstGeom prst="rect">
            <a:avLst/>
          </a:prstGeom>
          <a:noFill/>
        </p:spPr>
        <p:txBody>
          <a:bodyPr wrap="square" lIns="67391" tIns="33696" rIns="67391" bIns="33696">
            <a:spAutoFit/>
          </a:bodyPr>
          <a:lstStyle/>
          <a:p>
            <a:pPr>
              <a:defRPr/>
            </a:pPr>
            <a:r>
              <a:rPr lang="en-US" altLang="zh-CN" sz="2000" kern="0" dirty="0">
                <a:solidFill>
                  <a:srgbClr val="3B3837"/>
                </a:solidFill>
                <a:cs typeface="+mn-ea"/>
                <a:sym typeface="+mn-lt"/>
              </a:rPr>
              <a:t>3-</a:t>
            </a:r>
            <a:r>
              <a:rPr lang="zh-CN" altLang="en-US" sz="2000" kern="0" dirty="0">
                <a:solidFill>
                  <a:srgbClr val="3B3837"/>
                </a:solidFill>
                <a:cs typeface="+mn-ea"/>
                <a:sym typeface="+mn-lt"/>
              </a:rPr>
              <a:t>Click to add a title</a:t>
            </a:r>
          </a:p>
        </p:txBody>
      </p:sp>
      <p:sp>
        <p:nvSpPr>
          <p:cNvPr id="10" name="Rectangle 36"/>
          <p:cNvSpPr/>
          <p:nvPr/>
        </p:nvSpPr>
        <p:spPr>
          <a:xfrm>
            <a:off x="5076626" y="2088108"/>
            <a:ext cx="2736304" cy="375827"/>
          </a:xfrm>
          <a:prstGeom prst="rect">
            <a:avLst/>
          </a:prstGeom>
          <a:noFill/>
        </p:spPr>
        <p:txBody>
          <a:bodyPr wrap="square" lIns="67391" tIns="33696" rIns="67391" bIns="33696">
            <a:spAutoFit/>
          </a:bodyPr>
          <a:lstStyle/>
          <a:p>
            <a:pPr>
              <a:defRPr/>
            </a:pPr>
            <a:r>
              <a:rPr lang="en-US" altLang="zh-CN" sz="2000" kern="0" dirty="0">
                <a:solidFill>
                  <a:srgbClr val="3B3837"/>
                </a:solidFill>
                <a:cs typeface="+mn-ea"/>
                <a:sym typeface="+mn-lt"/>
              </a:rPr>
              <a:t>2-</a:t>
            </a:r>
            <a:r>
              <a:rPr lang="zh-CN" altLang="en-US" sz="2000" kern="0" dirty="0">
                <a:solidFill>
                  <a:srgbClr val="3B3837"/>
                </a:solidFill>
                <a:cs typeface="+mn-ea"/>
                <a:sym typeface="+mn-lt"/>
              </a:rPr>
              <a:t>Click to add a title</a:t>
            </a:r>
          </a:p>
        </p:txBody>
      </p:sp>
      <p:sp>
        <p:nvSpPr>
          <p:cNvPr id="11" name="Rectangle 36"/>
          <p:cNvSpPr/>
          <p:nvPr/>
        </p:nvSpPr>
        <p:spPr>
          <a:xfrm>
            <a:off x="5076626" y="2808188"/>
            <a:ext cx="2736304" cy="375827"/>
          </a:xfrm>
          <a:prstGeom prst="rect">
            <a:avLst/>
          </a:prstGeom>
          <a:noFill/>
        </p:spPr>
        <p:txBody>
          <a:bodyPr wrap="square" lIns="67391" tIns="33696" rIns="67391" bIns="33696">
            <a:spAutoFit/>
          </a:bodyPr>
          <a:lstStyle/>
          <a:p>
            <a:pPr>
              <a:defRPr/>
            </a:pPr>
            <a:r>
              <a:rPr lang="en-US" altLang="zh-CN" sz="2000" kern="0" dirty="0">
                <a:solidFill>
                  <a:srgbClr val="3B3837"/>
                </a:solidFill>
                <a:cs typeface="+mn-ea"/>
                <a:sym typeface="+mn-lt"/>
              </a:rPr>
              <a:t>4-</a:t>
            </a:r>
            <a:r>
              <a:rPr lang="zh-CN" altLang="en-US" sz="2000" kern="0" dirty="0">
                <a:solidFill>
                  <a:srgbClr val="3B3837"/>
                </a:solidFill>
                <a:cs typeface="+mn-ea"/>
                <a:sym typeface="+mn-lt"/>
              </a:rPr>
              <a:t>Click to add a title</a:t>
            </a:r>
          </a:p>
        </p:txBody>
      </p:sp>
      <p:sp>
        <p:nvSpPr>
          <p:cNvPr id="12" name="Rectangle 36"/>
          <p:cNvSpPr/>
          <p:nvPr/>
        </p:nvSpPr>
        <p:spPr>
          <a:xfrm>
            <a:off x="2196306" y="3528268"/>
            <a:ext cx="2736304" cy="375827"/>
          </a:xfrm>
          <a:prstGeom prst="rect">
            <a:avLst/>
          </a:prstGeom>
          <a:noFill/>
        </p:spPr>
        <p:txBody>
          <a:bodyPr wrap="square" lIns="67391" tIns="33696" rIns="67391" bIns="33696">
            <a:spAutoFit/>
          </a:bodyPr>
          <a:lstStyle/>
          <a:p>
            <a:pPr>
              <a:defRPr/>
            </a:pPr>
            <a:r>
              <a:rPr lang="en-US" altLang="zh-CN" sz="2000" kern="0" dirty="0">
                <a:solidFill>
                  <a:srgbClr val="3B3837"/>
                </a:solidFill>
                <a:cs typeface="+mn-ea"/>
                <a:sym typeface="+mn-lt"/>
              </a:rPr>
              <a:t>5-</a:t>
            </a:r>
            <a:r>
              <a:rPr lang="zh-CN" altLang="en-US" sz="20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7431">
        <p:fade/>
      </p:transition>
    </mc:Choice>
    <mc:Fallback xmlns:a14="http://schemas.microsoft.com/office/drawing/2010/main" xmlns="">
      <p:transition spd="med" advTm="7431">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6" presetClass="entr" presetSubtype="21"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par>
                          <p:cTn id="33" fill="hold">
                            <p:stCondLst>
                              <p:cond delay="3500"/>
                            </p:stCondLst>
                            <p:childTnLst>
                              <p:par>
                                <p:cTn id="34" presetID="9" presetClass="exit" presetSubtype="0" fill="hold" grpId="1" nodeType="afterEffect">
                                  <p:stCondLst>
                                    <p:cond delay="0"/>
                                  </p:stCondLst>
                                  <p:childTnLst>
                                    <p:animEffect transition="out" filter="dissolve">
                                      <p:cBhvr>
                                        <p:cTn id="35" dur="500"/>
                                        <p:tgtEl>
                                          <p:spTgt spid="6"/>
                                        </p:tgtEl>
                                      </p:cBhvr>
                                    </p:animEffect>
                                    <p:set>
                                      <p:cBhvr>
                                        <p:cTn id="36" dur="1" fill="hold">
                                          <p:stCondLst>
                                            <p:cond delay="499"/>
                                          </p:stCondLst>
                                        </p:cTn>
                                        <p:tgtEl>
                                          <p:spTgt spid="6"/>
                                        </p:tgtEl>
                                        <p:attrNameLst>
                                          <p:attrName>style.visibility</p:attrName>
                                        </p:attrNameLst>
                                      </p:cBhvr>
                                      <p:to>
                                        <p:strVal val="hidden"/>
                                      </p:to>
                                    </p:set>
                                  </p:childTnLst>
                                </p:cTn>
                              </p:par>
                            </p:childTnLst>
                          </p:cTn>
                        </p:par>
                        <p:par>
                          <p:cTn id="37" fill="hold">
                            <p:stCondLst>
                              <p:cond delay="4000"/>
                            </p:stCondLst>
                            <p:childTnLst>
                              <p:par>
                                <p:cTn id="38" presetID="9" presetClass="exit" presetSubtype="0" fill="hold" nodeType="afterEffect">
                                  <p:stCondLst>
                                    <p:cond delay="0"/>
                                  </p:stCondLst>
                                  <p:childTnLst>
                                    <p:animEffect transition="out" filter="dissolve">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childTnLst>
                          </p:cTn>
                        </p:par>
                        <p:par>
                          <p:cTn id="41" fill="hold">
                            <p:stCondLst>
                              <p:cond delay="4500"/>
                            </p:stCondLst>
                            <p:childTnLst>
                              <p:par>
                                <p:cTn id="42" presetID="9" presetClass="exit" presetSubtype="0" fill="hold" grpId="1" nodeType="afterEffect">
                                  <p:stCondLst>
                                    <p:cond delay="0"/>
                                  </p:stCondLst>
                                  <p:childTnLst>
                                    <p:animEffect transition="out" filter="dissolv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childTnLst>
                          </p:cTn>
                        </p:par>
                        <p:par>
                          <p:cTn id="45" fill="hold">
                            <p:stCondLst>
                              <p:cond delay="5000"/>
                            </p:stCondLst>
                            <p:childTnLst>
                              <p:par>
                                <p:cTn id="46" presetID="9" presetClass="exit" presetSubtype="0" fill="hold" grpId="1" nodeType="afterEffect">
                                  <p:stCondLst>
                                    <p:cond delay="0"/>
                                  </p:stCondLst>
                                  <p:childTnLst>
                                    <p:animEffect transition="out" filter="dissolve">
                                      <p:cBhvr>
                                        <p:cTn id="47" dur="500"/>
                                        <p:tgtEl>
                                          <p:spTgt spid="10"/>
                                        </p:tgtEl>
                                      </p:cBhvr>
                                    </p:animEffect>
                                    <p:set>
                                      <p:cBhvr>
                                        <p:cTn id="48" dur="1" fill="hold">
                                          <p:stCondLst>
                                            <p:cond delay="499"/>
                                          </p:stCondLst>
                                        </p:cTn>
                                        <p:tgtEl>
                                          <p:spTgt spid="10"/>
                                        </p:tgtEl>
                                        <p:attrNameLst>
                                          <p:attrName>style.visibility</p:attrName>
                                        </p:attrNameLst>
                                      </p:cBhvr>
                                      <p:to>
                                        <p:strVal val="hidden"/>
                                      </p:to>
                                    </p:set>
                                  </p:childTnLst>
                                </p:cTn>
                              </p:par>
                            </p:childTnLst>
                          </p:cTn>
                        </p:par>
                        <p:par>
                          <p:cTn id="49" fill="hold">
                            <p:stCondLst>
                              <p:cond delay="5500"/>
                            </p:stCondLst>
                            <p:childTnLst>
                              <p:par>
                                <p:cTn id="50" presetID="9" presetClass="exit" presetSubtype="0" fill="hold" grpId="1" nodeType="afterEffect">
                                  <p:stCondLst>
                                    <p:cond delay="0"/>
                                  </p:stCondLst>
                                  <p:childTnLst>
                                    <p:animEffect transition="out" filter="dissolv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par>
                          <p:cTn id="53" fill="hold">
                            <p:stCondLst>
                              <p:cond delay="6000"/>
                            </p:stCondLst>
                            <p:childTnLst>
                              <p:par>
                                <p:cTn id="54" presetID="9" presetClass="exit" presetSubtype="0" fill="hold" grpId="1" nodeType="afterEffect">
                                  <p:stCondLst>
                                    <p:cond delay="0"/>
                                  </p:stCondLst>
                                  <p:childTnLst>
                                    <p:animEffect transition="out" filter="dissolve">
                                      <p:cBhvr>
                                        <p:cTn id="55" dur="500"/>
                                        <p:tgtEl>
                                          <p:spTgt spid="11"/>
                                        </p:tgtEl>
                                      </p:cBhvr>
                                    </p:animEffect>
                                    <p:set>
                                      <p:cBhvr>
                                        <p:cTn id="56" dur="1" fill="hold">
                                          <p:stCondLst>
                                            <p:cond delay="499"/>
                                          </p:stCondLst>
                                        </p:cTn>
                                        <p:tgtEl>
                                          <p:spTgt spid="11"/>
                                        </p:tgtEl>
                                        <p:attrNameLst>
                                          <p:attrName>style.visibility</p:attrName>
                                        </p:attrNameLst>
                                      </p:cBhvr>
                                      <p:to>
                                        <p:strVal val="hidden"/>
                                      </p:to>
                                    </p:set>
                                  </p:childTnLst>
                                </p:cTn>
                              </p:par>
                            </p:childTnLst>
                          </p:cTn>
                        </p:par>
                        <p:par>
                          <p:cTn id="57" fill="hold">
                            <p:stCondLst>
                              <p:cond delay="6500"/>
                            </p:stCondLst>
                            <p:childTnLst>
                              <p:par>
                                <p:cTn id="58" presetID="9" presetClass="exit" presetSubtype="0" fill="hold" grpId="1" nodeType="afterEffect">
                                  <p:stCondLst>
                                    <p:cond delay="0"/>
                                  </p:stCondLst>
                                  <p:childTnLst>
                                    <p:animEffect transition="out" filter="dissolve">
                                      <p:cBhvr>
                                        <p:cTn id="59" dur="500"/>
                                        <p:tgtEl>
                                          <p:spTgt spid="12"/>
                                        </p:tgtEl>
                                      </p:cBhvr>
                                    </p:animEffect>
                                    <p:set>
                                      <p:cBhvr>
                                        <p:cTn id="6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p:bldP spid="8" grpId="1"/>
      <p:bldP spid="9" grpId="0"/>
      <p:bldP spid="9" grpId="1"/>
      <p:bldP spid="10" grpId="0"/>
      <p:bldP spid="10" grpId="1"/>
      <p:bldP spid="11" grpId="0"/>
      <p:bldP spid="11" grpId="1"/>
      <p:bldP spid="12" grpId="0"/>
      <p:bldP spid="1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6"/>
          <p:cNvGrpSpPr/>
          <p:nvPr/>
        </p:nvGrpSpPr>
        <p:grpSpPr>
          <a:xfrm>
            <a:off x="6487144" y="2359847"/>
            <a:ext cx="1908740" cy="590936"/>
            <a:chOff x="5603652" y="1661685"/>
            <a:chExt cx="1947726" cy="603034"/>
          </a:xfrm>
        </p:grpSpPr>
        <p:sp>
          <p:nvSpPr>
            <p:cNvPr id="3" name="Text Placeholder 3"/>
            <p:cNvSpPr txBox="1">
              <a:spLocks/>
            </p:cNvSpPr>
            <p:nvPr/>
          </p:nvSpPr>
          <p:spPr>
            <a:xfrm>
              <a:off x="5603652" y="1661685"/>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4"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5" name="Group 69"/>
          <p:cNvGrpSpPr/>
          <p:nvPr/>
        </p:nvGrpSpPr>
        <p:grpSpPr>
          <a:xfrm>
            <a:off x="6204874" y="1304602"/>
            <a:ext cx="1908740" cy="592106"/>
            <a:chOff x="5603652" y="1660491"/>
            <a:chExt cx="1947726" cy="604228"/>
          </a:xfrm>
        </p:grpSpPr>
        <p:sp>
          <p:nvSpPr>
            <p:cNvPr id="6" name="Text Placeholder 3"/>
            <p:cNvSpPr txBox="1">
              <a:spLocks/>
            </p:cNvSpPr>
            <p:nvPr/>
          </p:nvSpPr>
          <p:spPr>
            <a:xfrm>
              <a:off x="5603652" y="1660491"/>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7"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8" name="Group 72"/>
          <p:cNvGrpSpPr/>
          <p:nvPr/>
        </p:nvGrpSpPr>
        <p:grpSpPr>
          <a:xfrm>
            <a:off x="785299" y="3449750"/>
            <a:ext cx="1908740" cy="594028"/>
            <a:chOff x="5603652" y="1658530"/>
            <a:chExt cx="1947726" cy="606189"/>
          </a:xfrm>
        </p:grpSpPr>
        <p:sp>
          <p:nvSpPr>
            <p:cNvPr id="9" name="Text Placeholder 3"/>
            <p:cNvSpPr txBox="1">
              <a:spLocks/>
            </p:cNvSpPr>
            <p:nvPr/>
          </p:nvSpPr>
          <p:spPr>
            <a:xfrm>
              <a:off x="6880605" y="1658530"/>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0"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11" name="Group 75"/>
          <p:cNvGrpSpPr/>
          <p:nvPr/>
        </p:nvGrpSpPr>
        <p:grpSpPr>
          <a:xfrm>
            <a:off x="548789" y="2411794"/>
            <a:ext cx="1908740" cy="613940"/>
            <a:chOff x="5603652" y="1638210"/>
            <a:chExt cx="1947726" cy="626509"/>
          </a:xfrm>
        </p:grpSpPr>
        <p:sp>
          <p:nvSpPr>
            <p:cNvPr id="12" name="Text Placeholder 3"/>
            <p:cNvSpPr txBox="1">
              <a:spLocks/>
            </p:cNvSpPr>
            <p:nvPr/>
          </p:nvSpPr>
          <p:spPr>
            <a:xfrm>
              <a:off x="6880605" y="1638210"/>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3"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14" name="Group 72"/>
          <p:cNvGrpSpPr/>
          <p:nvPr/>
        </p:nvGrpSpPr>
        <p:grpSpPr>
          <a:xfrm>
            <a:off x="785299" y="1382593"/>
            <a:ext cx="1908740" cy="594028"/>
            <a:chOff x="5603652" y="1658530"/>
            <a:chExt cx="1947726" cy="606189"/>
          </a:xfrm>
        </p:grpSpPr>
        <p:sp>
          <p:nvSpPr>
            <p:cNvPr id="15" name="Text Placeholder 3"/>
            <p:cNvSpPr txBox="1">
              <a:spLocks/>
            </p:cNvSpPr>
            <p:nvPr/>
          </p:nvSpPr>
          <p:spPr>
            <a:xfrm>
              <a:off x="6880605" y="1658530"/>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6"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grpSp>
        <p:nvGrpSpPr>
          <p:cNvPr id="17" name="Group 69"/>
          <p:cNvGrpSpPr/>
          <p:nvPr/>
        </p:nvGrpSpPr>
        <p:grpSpPr>
          <a:xfrm>
            <a:off x="6204874" y="3433960"/>
            <a:ext cx="1908740" cy="592106"/>
            <a:chOff x="5603652" y="1660491"/>
            <a:chExt cx="1947726" cy="604228"/>
          </a:xfrm>
        </p:grpSpPr>
        <p:sp>
          <p:nvSpPr>
            <p:cNvPr id="18" name="Text Placeholder 3"/>
            <p:cNvSpPr txBox="1">
              <a:spLocks/>
            </p:cNvSpPr>
            <p:nvPr/>
          </p:nvSpPr>
          <p:spPr>
            <a:xfrm>
              <a:off x="5603652" y="1660491"/>
              <a:ext cx="670773" cy="1616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029" dirty="0">
                  <a:solidFill>
                    <a:schemeClr val="tx1">
                      <a:lumMod val="65000"/>
                      <a:lumOff val="35000"/>
                    </a:schemeClr>
                  </a:solidFill>
                  <a:cs typeface="+mn-ea"/>
                  <a:sym typeface="+mn-lt"/>
                </a:rPr>
                <a:t>Add a subtitle</a:t>
              </a:r>
              <a:endParaRPr lang="en-US" sz="1029" dirty="0">
                <a:solidFill>
                  <a:schemeClr val="tx1">
                    <a:lumMod val="65000"/>
                    <a:lumOff val="35000"/>
                  </a:schemeClr>
                </a:solidFill>
                <a:cs typeface="+mn-ea"/>
                <a:sym typeface="+mn-lt"/>
              </a:endParaRPr>
            </a:p>
          </p:txBody>
        </p:sp>
        <p:sp>
          <p:nvSpPr>
            <p:cNvPr id="19" name="Text Placeholder 3"/>
            <p:cNvSpPr txBox="1">
              <a:spLocks/>
            </p:cNvSpPr>
            <p:nvPr/>
          </p:nvSpPr>
          <p:spPr>
            <a:xfrm>
              <a:off x="5603652" y="1964513"/>
              <a:ext cx="1947726" cy="30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chemeClr val="tx1">
                      <a:lumMod val="65000"/>
                      <a:lumOff val="35000"/>
                    </a:schemeClr>
                  </a:solidFill>
                  <a:cs typeface="+mn-ea"/>
                  <a:sym typeface="+mn-lt"/>
                </a:rPr>
                <a:t>Add a detailed text description here, suggesting that it be title-related and conform to the overall language style.</a:t>
              </a:r>
              <a:endParaRPr lang="en-US" sz="956" dirty="0">
                <a:solidFill>
                  <a:schemeClr val="tx1">
                    <a:lumMod val="65000"/>
                    <a:lumOff val="35000"/>
                  </a:schemeClr>
                </a:solidFill>
                <a:cs typeface="+mn-ea"/>
                <a:sym typeface="+mn-lt"/>
              </a:endParaRPr>
            </a:p>
          </p:txBody>
        </p:sp>
      </p:grpSp>
      <p:sp>
        <p:nvSpPr>
          <p:cNvPr id="20" name="Freeform 81"/>
          <p:cNvSpPr/>
          <p:nvPr/>
        </p:nvSpPr>
        <p:spPr>
          <a:xfrm rot="2539609">
            <a:off x="5052331" y="3323982"/>
            <a:ext cx="471296" cy="78523"/>
          </a:xfrm>
          <a:custGeom>
            <a:avLst/>
            <a:gdLst/>
            <a:ahLst/>
            <a:cxnLst/>
            <a:rect l="0" t="0" r="0" b="0"/>
            <a:pathLst>
              <a:path>
                <a:moveTo>
                  <a:pt x="0" y="32211"/>
                </a:moveTo>
                <a:lnTo>
                  <a:pt x="386650"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21" name="Freeform 82"/>
          <p:cNvSpPr/>
          <p:nvPr/>
        </p:nvSpPr>
        <p:spPr>
          <a:xfrm>
            <a:off x="5113758" y="2737034"/>
            <a:ext cx="515883" cy="78523"/>
          </a:xfrm>
          <a:custGeom>
            <a:avLst/>
            <a:gdLst/>
            <a:ahLst/>
            <a:cxnLst/>
            <a:rect l="0" t="0" r="0" b="0"/>
            <a:pathLst>
              <a:path>
                <a:moveTo>
                  <a:pt x="0" y="32211"/>
                </a:moveTo>
                <a:lnTo>
                  <a:pt x="423229"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22" name="Freeform 83"/>
          <p:cNvSpPr/>
          <p:nvPr/>
        </p:nvSpPr>
        <p:spPr>
          <a:xfrm rot="19060391">
            <a:off x="5052331" y="2150085"/>
            <a:ext cx="471296" cy="78523"/>
          </a:xfrm>
          <a:custGeom>
            <a:avLst/>
            <a:gdLst/>
            <a:ahLst/>
            <a:cxnLst/>
            <a:rect l="0" t="0" r="0" b="0"/>
            <a:pathLst>
              <a:path>
                <a:moveTo>
                  <a:pt x="0" y="32211"/>
                </a:moveTo>
                <a:lnTo>
                  <a:pt x="386650"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23" name="Freeform 85"/>
          <p:cNvSpPr/>
          <p:nvPr/>
        </p:nvSpPr>
        <p:spPr>
          <a:xfrm>
            <a:off x="5290920" y="1356221"/>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352" dirty="0">
                <a:cs typeface="+mn-ea"/>
                <a:sym typeface="+mn-lt"/>
              </a:rPr>
              <a:t>04</a:t>
            </a:r>
          </a:p>
        </p:txBody>
      </p:sp>
      <p:sp>
        <p:nvSpPr>
          <p:cNvPr id="24" name="Freeform 87"/>
          <p:cNvSpPr/>
          <p:nvPr/>
        </p:nvSpPr>
        <p:spPr>
          <a:xfrm>
            <a:off x="5629643" y="2373240"/>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352" dirty="0">
                <a:solidFill>
                  <a:schemeClr val="bg1">
                    <a:lumMod val="95000"/>
                  </a:schemeClr>
                </a:solidFill>
                <a:cs typeface="+mn-ea"/>
                <a:sym typeface="+mn-lt"/>
              </a:rPr>
              <a:t>05</a:t>
            </a:r>
            <a:endParaRPr lang="en-US" sz="2352" dirty="0">
              <a:cs typeface="+mn-ea"/>
              <a:sym typeface="+mn-lt"/>
            </a:endParaRPr>
          </a:p>
        </p:txBody>
      </p:sp>
      <p:sp>
        <p:nvSpPr>
          <p:cNvPr id="25" name="Freeform 89"/>
          <p:cNvSpPr/>
          <p:nvPr/>
        </p:nvSpPr>
        <p:spPr>
          <a:xfrm>
            <a:off x="5290920" y="3407587"/>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352" dirty="0">
                <a:solidFill>
                  <a:schemeClr val="bg1"/>
                </a:solidFill>
                <a:cs typeface="+mn-ea"/>
                <a:sym typeface="+mn-lt"/>
              </a:rPr>
              <a:t>06</a:t>
            </a:r>
          </a:p>
        </p:txBody>
      </p:sp>
      <p:sp>
        <p:nvSpPr>
          <p:cNvPr id="26" name="Freeform 109"/>
          <p:cNvSpPr/>
          <p:nvPr/>
        </p:nvSpPr>
        <p:spPr>
          <a:xfrm>
            <a:off x="3873617" y="2149078"/>
            <a:ext cx="1262102" cy="1262038"/>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endParaRPr lang="en-US" sz="3528" dirty="0">
              <a:cs typeface="+mn-ea"/>
              <a:sym typeface="+mn-lt"/>
            </a:endParaRPr>
          </a:p>
        </p:txBody>
      </p:sp>
      <p:sp>
        <p:nvSpPr>
          <p:cNvPr id="27" name="Freeform 28"/>
          <p:cNvSpPr/>
          <p:nvPr/>
        </p:nvSpPr>
        <p:spPr>
          <a:xfrm rot="19060391" flipH="1">
            <a:off x="3443267" y="3323982"/>
            <a:ext cx="471296" cy="78523"/>
          </a:xfrm>
          <a:custGeom>
            <a:avLst/>
            <a:gdLst/>
            <a:ahLst/>
            <a:cxnLst/>
            <a:rect l="0" t="0" r="0" b="0"/>
            <a:pathLst>
              <a:path>
                <a:moveTo>
                  <a:pt x="0" y="32211"/>
                </a:moveTo>
                <a:lnTo>
                  <a:pt x="386650"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28" name="Freeform 29"/>
          <p:cNvSpPr/>
          <p:nvPr/>
        </p:nvSpPr>
        <p:spPr>
          <a:xfrm flipH="1">
            <a:off x="3337249" y="2737034"/>
            <a:ext cx="515883" cy="78523"/>
          </a:xfrm>
          <a:custGeom>
            <a:avLst/>
            <a:gdLst/>
            <a:ahLst/>
            <a:cxnLst/>
            <a:rect l="0" t="0" r="0" b="0"/>
            <a:pathLst>
              <a:path>
                <a:moveTo>
                  <a:pt x="0" y="32211"/>
                </a:moveTo>
                <a:lnTo>
                  <a:pt x="423229"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29" name="Freeform 30"/>
          <p:cNvSpPr/>
          <p:nvPr/>
        </p:nvSpPr>
        <p:spPr>
          <a:xfrm rot="2539609" flipH="1">
            <a:off x="3443267" y="2150085"/>
            <a:ext cx="471296" cy="78523"/>
          </a:xfrm>
          <a:custGeom>
            <a:avLst/>
            <a:gdLst/>
            <a:ahLst/>
            <a:cxnLst/>
            <a:rect l="0" t="0" r="0" b="0"/>
            <a:pathLst>
              <a:path>
                <a:moveTo>
                  <a:pt x="0" y="32211"/>
                </a:moveTo>
                <a:lnTo>
                  <a:pt x="386650" y="32211"/>
                </a:lnTo>
              </a:path>
            </a:pathLst>
          </a:custGeom>
          <a:noFill/>
          <a:ln>
            <a:solidFill>
              <a:schemeClr val="tx1">
                <a:lumMod val="65000"/>
                <a:lumOff val="3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30" name="Freeform 31"/>
          <p:cNvSpPr/>
          <p:nvPr/>
        </p:nvSpPr>
        <p:spPr>
          <a:xfrm>
            <a:off x="2791156" y="1356221"/>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352" dirty="0">
                <a:cs typeface="+mn-ea"/>
                <a:sym typeface="+mn-lt"/>
              </a:rPr>
              <a:t>01</a:t>
            </a:r>
          </a:p>
        </p:txBody>
      </p:sp>
      <p:sp>
        <p:nvSpPr>
          <p:cNvPr id="31" name="Freeform 32"/>
          <p:cNvSpPr/>
          <p:nvPr/>
        </p:nvSpPr>
        <p:spPr>
          <a:xfrm>
            <a:off x="2524678" y="2373240"/>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352" dirty="0">
                <a:solidFill>
                  <a:schemeClr val="bg1"/>
                </a:solidFill>
                <a:cs typeface="+mn-ea"/>
                <a:sym typeface="+mn-lt"/>
              </a:rPr>
              <a:t>02</a:t>
            </a:r>
            <a:endParaRPr lang="en-US" sz="2352" dirty="0">
              <a:cs typeface="+mn-ea"/>
              <a:sym typeface="+mn-lt"/>
            </a:endParaRPr>
          </a:p>
        </p:txBody>
      </p:sp>
      <p:sp>
        <p:nvSpPr>
          <p:cNvPr id="32" name="Freeform 33"/>
          <p:cNvSpPr/>
          <p:nvPr/>
        </p:nvSpPr>
        <p:spPr>
          <a:xfrm>
            <a:off x="2806947" y="3407587"/>
            <a:ext cx="806147" cy="806110"/>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1">
              <a:lumMod val="75000"/>
              <a:lumOff val="2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234" tIns="104234" rIns="104234" bIns="104234" numCol="1" spcCol="1693" anchor="ctr" anchorCtr="0">
            <a:noAutofit/>
          </a:bodyPr>
          <a:lstStyle/>
          <a:p>
            <a:pPr algn="ctr" defTabSz="653350">
              <a:lnSpc>
                <a:spcPct val="90000"/>
              </a:lnSpc>
              <a:spcBef>
                <a:spcPct val="0"/>
              </a:spcBef>
              <a:spcAft>
                <a:spcPct val="35000"/>
              </a:spcAft>
            </a:pPr>
            <a:r>
              <a:rPr lang="en-US" sz="2800" dirty="0">
                <a:solidFill>
                  <a:schemeClr val="bg1"/>
                </a:solidFill>
                <a:cs typeface="+mn-ea"/>
                <a:sym typeface="+mn-lt"/>
              </a:rPr>
              <a:t>03</a:t>
            </a:r>
          </a:p>
        </p:txBody>
      </p:sp>
      <p:grpSp>
        <p:nvGrpSpPr>
          <p:cNvPr id="33" name="组合 32"/>
          <p:cNvGrpSpPr/>
          <p:nvPr/>
        </p:nvGrpSpPr>
        <p:grpSpPr>
          <a:xfrm>
            <a:off x="4327477" y="2567368"/>
            <a:ext cx="400777" cy="374967"/>
            <a:chOff x="6661150" y="233363"/>
            <a:chExt cx="320675" cy="300038"/>
          </a:xfrm>
          <a:solidFill>
            <a:schemeClr val="bg1"/>
          </a:solidFill>
        </p:grpSpPr>
        <p:sp>
          <p:nvSpPr>
            <p:cNvPr id="34" name="Freeform 153"/>
            <p:cNvSpPr>
              <a:spLocks/>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5" name="Freeform 154"/>
            <p:cNvSpPr>
              <a:spLocks/>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6" name="Freeform 155"/>
            <p:cNvSpPr>
              <a:spLocks/>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7"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grpSp>
      <p:pic>
        <p:nvPicPr>
          <p:cNvPr id="38" name="图片 3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39" name="Rectangle 36"/>
          <p:cNvSpPr/>
          <p:nvPr/>
        </p:nvSpPr>
        <p:spPr>
          <a:xfrm>
            <a:off x="396106" y="287908"/>
            <a:ext cx="2592288"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10552">
        <p:fade/>
      </p:transition>
    </mc:Choice>
    <mc:Fallback xmlns:a14="http://schemas.microsoft.com/office/drawing/2010/main" xmlns="">
      <p:transition spd="med" advTm="1055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 calcmode="lin" valueType="num">
                                      <p:cBhvr>
                                        <p:cTn id="9" dur="500" fill="hold"/>
                                        <p:tgtEl>
                                          <p:spTgt spid="26"/>
                                        </p:tgtEl>
                                        <p:attrNameLst>
                                          <p:attrName>style.rotation</p:attrName>
                                        </p:attrNameLst>
                                      </p:cBhvr>
                                      <p:tavLst>
                                        <p:tav tm="0">
                                          <p:val>
                                            <p:fltVal val="360"/>
                                          </p:val>
                                        </p:tav>
                                        <p:tav tm="100000">
                                          <p:val>
                                            <p:fltVal val="0"/>
                                          </p:val>
                                        </p:tav>
                                      </p:tavLst>
                                    </p:anim>
                                    <p:animEffect transition="in" filter="fade">
                                      <p:cBhvr>
                                        <p:cTn id="10" dur="500"/>
                                        <p:tgtEl>
                                          <p:spTgt spid="26"/>
                                        </p:tgtEl>
                                      </p:cBhvr>
                                    </p:animEffect>
                                  </p:childTnLst>
                                </p:cTn>
                              </p:par>
                            </p:childTnLst>
                          </p:cTn>
                        </p:par>
                        <p:par>
                          <p:cTn id="11" fill="hold">
                            <p:stCondLst>
                              <p:cond delay="500"/>
                            </p:stCondLst>
                            <p:childTnLst>
                              <p:par>
                                <p:cTn id="12" presetID="18" presetClass="entr" presetSubtype="9"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strips(upLeft)">
                                      <p:cBhvr>
                                        <p:cTn id="14" dur="500"/>
                                        <p:tgtEl>
                                          <p:spTgt spid="29"/>
                                        </p:tgtEl>
                                      </p:cBhvr>
                                    </p:animEffect>
                                  </p:childTnLst>
                                </p:cTn>
                              </p:par>
                            </p:childTnLst>
                          </p:cTn>
                        </p:par>
                        <p:par>
                          <p:cTn id="15" fill="hold">
                            <p:stCondLst>
                              <p:cond delay="1000"/>
                            </p:stCondLst>
                            <p:childTnLst>
                              <p:par>
                                <p:cTn id="16" presetID="23" presetClass="entr" presetSubtype="16"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p:cTn id="18" dur="500" fill="hold"/>
                                        <p:tgtEl>
                                          <p:spTgt spid="30"/>
                                        </p:tgtEl>
                                        <p:attrNameLst>
                                          <p:attrName>ppt_w</p:attrName>
                                        </p:attrNameLst>
                                      </p:cBhvr>
                                      <p:tavLst>
                                        <p:tav tm="0">
                                          <p:val>
                                            <p:fltVal val="0"/>
                                          </p:val>
                                        </p:tav>
                                        <p:tav tm="100000">
                                          <p:val>
                                            <p:strVal val="#ppt_w"/>
                                          </p:val>
                                        </p:tav>
                                      </p:tavLst>
                                    </p:anim>
                                    <p:anim calcmode="lin" valueType="num">
                                      <p:cBhvr>
                                        <p:cTn id="19" dur="500" fill="hold"/>
                                        <p:tgtEl>
                                          <p:spTgt spid="30"/>
                                        </p:tgtEl>
                                        <p:attrNameLst>
                                          <p:attrName>ppt_h</p:attrName>
                                        </p:attrNameLst>
                                      </p:cBhvr>
                                      <p:tavLst>
                                        <p:tav tm="0">
                                          <p:val>
                                            <p:fltVal val="0"/>
                                          </p:val>
                                        </p:tav>
                                        <p:tav tm="100000">
                                          <p:val>
                                            <p:strVal val="#ppt_h"/>
                                          </p:val>
                                        </p:tav>
                                      </p:tavLst>
                                    </p:anim>
                                  </p:childTnLst>
                                </p:cTn>
                              </p:par>
                            </p:childTnLst>
                          </p:cTn>
                        </p:par>
                        <p:par>
                          <p:cTn id="20" fill="hold">
                            <p:stCondLst>
                              <p:cond delay="1500"/>
                            </p:stCondLst>
                            <p:childTnLst>
                              <p:par>
                                <p:cTn id="21" presetID="12" presetClass="entr" presetSubtype="2" fill="hold"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slide(fromRight)">
                                      <p:cBhvr>
                                        <p:cTn id="23" dur="500"/>
                                        <p:tgtEl>
                                          <p:spTgt spid="14"/>
                                        </p:tgtEl>
                                      </p:cBhvr>
                                    </p:animEffect>
                                  </p:childTnLst>
                                </p:cTn>
                              </p:par>
                            </p:childTnLst>
                          </p:cTn>
                        </p:par>
                        <p:par>
                          <p:cTn id="24" fill="hold">
                            <p:stCondLst>
                              <p:cond delay="2000"/>
                            </p:stCondLst>
                            <p:childTnLst>
                              <p:par>
                                <p:cTn id="25" presetID="18" presetClass="entr" presetSubtype="12" fill="hold"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strips(downLeft)">
                                      <p:cBhvr>
                                        <p:cTn id="27" dur="500"/>
                                        <p:tgtEl>
                                          <p:spTgt spid="28"/>
                                        </p:tgtEl>
                                      </p:cBhvr>
                                    </p:animEffect>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500" fill="hold"/>
                                        <p:tgtEl>
                                          <p:spTgt spid="31"/>
                                        </p:tgtEl>
                                        <p:attrNameLst>
                                          <p:attrName>ppt_w</p:attrName>
                                        </p:attrNameLst>
                                      </p:cBhvr>
                                      <p:tavLst>
                                        <p:tav tm="0">
                                          <p:val>
                                            <p:fltVal val="0"/>
                                          </p:val>
                                        </p:tav>
                                        <p:tav tm="100000">
                                          <p:val>
                                            <p:strVal val="#ppt_w"/>
                                          </p:val>
                                        </p:tav>
                                      </p:tavLst>
                                    </p:anim>
                                    <p:anim calcmode="lin" valueType="num">
                                      <p:cBhvr>
                                        <p:cTn id="32" dur="500" fill="hold"/>
                                        <p:tgtEl>
                                          <p:spTgt spid="31"/>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2" presetClass="entr" presetSubtype="2"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Right)">
                                      <p:cBhvr>
                                        <p:cTn id="36" dur="500"/>
                                        <p:tgtEl>
                                          <p:spTgt spid="11"/>
                                        </p:tgtEl>
                                      </p:cBhvr>
                                    </p:animEffect>
                                  </p:childTnLst>
                                </p:cTn>
                              </p:par>
                            </p:childTnLst>
                          </p:cTn>
                        </p:par>
                        <p:par>
                          <p:cTn id="37" fill="hold">
                            <p:stCondLst>
                              <p:cond delay="3500"/>
                            </p:stCondLst>
                            <p:childTnLst>
                              <p:par>
                                <p:cTn id="38" presetID="18" presetClass="entr" presetSubtype="12"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strips(downLeft)">
                                      <p:cBhvr>
                                        <p:cTn id="40" dur="500"/>
                                        <p:tgtEl>
                                          <p:spTgt spid="27"/>
                                        </p:tgtEl>
                                      </p:cBhvr>
                                    </p:animEffect>
                                  </p:childTnLst>
                                </p:cTn>
                              </p:par>
                            </p:childTnLst>
                          </p:cTn>
                        </p:par>
                        <p:par>
                          <p:cTn id="41" fill="hold">
                            <p:stCondLst>
                              <p:cond delay="4000"/>
                            </p:stCondLst>
                            <p:childTnLst>
                              <p:par>
                                <p:cTn id="42" presetID="23" presetClass="entr" presetSubtype="16"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childTnLst>
                                </p:cTn>
                              </p:par>
                            </p:childTnLst>
                          </p:cTn>
                        </p:par>
                        <p:par>
                          <p:cTn id="46" fill="hold">
                            <p:stCondLst>
                              <p:cond delay="4500"/>
                            </p:stCondLst>
                            <p:childTnLst>
                              <p:par>
                                <p:cTn id="47" presetID="12" presetClass="entr" presetSubtype="2" fill="hold"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slide(fromRight)">
                                      <p:cBhvr>
                                        <p:cTn id="49" dur="500"/>
                                        <p:tgtEl>
                                          <p:spTgt spid="8"/>
                                        </p:tgtEl>
                                      </p:cBhvr>
                                    </p:animEffect>
                                  </p:childTnLst>
                                </p:cTn>
                              </p:par>
                            </p:childTnLst>
                          </p:cTn>
                        </p:par>
                        <p:par>
                          <p:cTn id="50" fill="hold">
                            <p:stCondLst>
                              <p:cond delay="5000"/>
                            </p:stCondLst>
                            <p:childTnLst>
                              <p:par>
                                <p:cTn id="51" presetID="18" presetClass="entr" presetSubtype="3"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strips(upRight)">
                                      <p:cBhvr>
                                        <p:cTn id="53" dur="500"/>
                                        <p:tgtEl>
                                          <p:spTgt spid="22"/>
                                        </p:tgtEl>
                                      </p:cBhvr>
                                    </p:animEffect>
                                  </p:childTnLst>
                                </p:cTn>
                              </p:par>
                            </p:childTnLst>
                          </p:cTn>
                        </p:par>
                        <p:par>
                          <p:cTn id="54" fill="hold">
                            <p:stCondLst>
                              <p:cond delay="5500"/>
                            </p:stCondLst>
                            <p:childTnLst>
                              <p:par>
                                <p:cTn id="55" presetID="23" presetClass="entr" presetSubtype="1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childTnLst>
                                </p:cTn>
                              </p:par>
                            </p:childTnLst>
                          </p:cTn>
                        </p:par>
                        <p:par>
                          <p:cTn id="59" fill="hold">
                            <p:stCondLst>
                              <p:cond delay="6000"/>
                            </p:stCondLst>
                            <p:childTnLst>
                              <p:par>
                                <p:cTn id="60" presetID="1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slide(fromLeft)">
                                      <p:cBhvr>
                                        <p:cTn id="62" dur="500"/>
                                        <p:tgtEl>
                                          <p:spTgt spid="5"/>
                                        </p:tgtEl>
                                      </p:cBhvr>
                                    </p:animEffect>
                                  </p:childTnLst>
                                </p:cTn>
                              </p:par>
                            </p:childTnLst>
                          </p:cTn>
                        </p:par>
                        <p:par>
                          <p:cTn id="63" fill="hold">
                            <p:stCondLst>
                              <p:cond delay="6500"/>
                            </p:stCondLst>
                            <p:childTnLst>
                              <p:par>
                                <p:cTn id="64" presetID="18" presetClass="entr" presetSubtype="3" fill="hold"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strips(upRight)">
                                      <p:cBhvr>
                                        <p:cTn id="66" dur="500"/>
                                        <p:tgtEl>
                                          <p:spTgt spid="21"/>
                                        </p:tgtEl>
                                      </p:cBhvr>
                                    </p:animEffect>
                                  </p:childTnLst>
                                </p:cTn>
                              </p:par>
                            </p:childTnLst>
                          </p:cTn>
                        </p:par>
                        <p:par>
                          <p:cTn id="67" fill="hold">
                            <p:stCondLst>
                              <p:cond delay="7000"/>
                            </p:stCondLst>
                            <p:childTnLst>
                              <p:par>
                                <p:cTn id="68" presetID="23" presetClass="entr" presetSubtype="16"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500" fill="hold"/>
                                        <p:tgtEl>
                                          <p:spTgt spid="24"/>
                                        </p:tgtEl>
                                        <p:attrNameLst>
                                          <p:attrName>ppt_w</p:attrName>
                                        </p:attrNameLst>
                                      </p:cBhvr>
                                      <p:tavLst>
                                        <p:tav tm="0">
                                          <p:val>
                                            <p:fltVal val="0"/>
                                          </p:val>
                                        </p:tav>
                                        <p:tav tm="100000">
                                          <p:val>
                                            <p:strVal val="#ppt_w"/>
                                          </p:val>
                                        </p:tav>
                                      </p:tavLst>
                                    </p:anim>
                                    <p:anim calcmode="lin" valueType="num">
                                      <p:cBhvr>
                                        <p:cTn id="71" dur="500" fill="hold"/>
                                        <p:tgtEl>
                                          <p:spTgt spid="24"/>
                                        </p:tgtEl>
                                        <p:attrNameLst>
                                          <p:attrName>ppt_h</p:attrName>
                                        </p:attrNameLst>
                                      </p:cBhvr>
                                      <p:tavLst>
                                        <p:tav tm="0">
                                          <p:val>
                                            <p:fltVal val="0"/>
                                          </p:val>
                                        </p:tav>
                                        <p:tav tm="100000">
                                          <p:val>
                                            <p:strVal val="#ppt_h"/>
                                          </p:val>
                                        </p:tav>
                                      </p:tavLst>
                                    </p:anim>
                                  </p:childTnLst>
                                </p:cTn>
                              </p:par>
                            </p:childTnLst>
                          </p:cTn>
                        </p:par>
                        <p:par>
                          <p:cTn id="72" fill="hold">
                            <p:stCondLst>
                              <p:cond delay="7500"/>
                            </p:stCondLst>
                            <p:childTnLst>
                              <p:par>
                                <p:cTn id="73" presetID="12" presetClass="entr" presetSubtype="8" fill="hold" nodeType="afterEffect">
                                  <p:stCondLst>
                                    <p:cond delay="0"/>
                                  </p:stCondLst>
                                  <p:childTnLst>
                                    <p:set>
                                      <p:cBhvr>
                                        <p:cTn id="74" dur="1" fill="hold">
                                          <p:stCondLst>
                                            <p:cond delay="0"/>
                                          </p:stCondLst>
                                        </p:cTn>
                                        <p:tgtEl>
                                          <p:spTgt spid="2"/>
                                        </p:tgtEl>
                                        <p:attrNameLst>
                                          <p:attrName>style.visibility</p:attrName>
                                        </p:attrNameLst>
                                      </p:cBhvr>
                                      <p:to>
                                        <p:strVal val="visible"/>
                                      </p:to>
                                    </p:set>
                                    <p:animEffect transition="in" filter="slide(fromLeft)">
                                      <p:cBhvr>
                                        <p:cTn id="75" dur="500"/>
                                        <p:tgtEl>
                                          <p:spTgt spid="2"/>
                                        </p:tgtEl>
                                      </p:cBhvr>
                                    </p:animEffect>
                                  </p:childTnLst>
                                </p:cTn>
                              </p:par>
                            </p:childTnLst>
                          </p:cTn>
                        </p:par>
                        <p:par>
                          <p:cTn id="76" fill="hold">
                            <p:stCondLst>
                              <p:cond delay="8000"/>
                            </p:stCondLst>
                            <p:childTnLst>
                              <p:par>
                                <p:cTn id="77" presetID="18" presetClass="entr" presetSubtype="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strips(downRight)">
                                      <p:cBhvr>
                                        <p:cTn id="79" dur="500"/>
                                        <p:tgtEl>
                                          <p:spTgt spid="20"/>
                                        </p:tgtEl>
                                      </p:cBhvr>
                                    </p:animEffect>
                                  </p:childTnLst>
                                </p:cTn>
                              </p:par>
                            </p:childTnLst>
                          </p:cTn>
                        </p:par>
                        <p:par>
                          <p:cTn id="80" fill="hold">
                            <p:stCondLst>
                              <p:cond delay="8500"/>
                            </p:stCondLst>
                            <p:childTnLst>
                              <p:par>
                                <p:cTn id="81" presetID="23" presetClass="entr" presetSubtype="16"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500" fill="hold"/>
                                        <p:tgtEl>
                                          <p:spTgt spid="25"/>
                                        </p:tgtEl>
                                        <p:attrNameLst>
                                          <p:attrName>ppt_w</p:attrName>
                                        </p:attrNameLst>
                                      </p:cBhvr>
                                      <p:tavLst>
                                        <p:tav tm="0">
                                          <p:val>
                                            <p:fltVal val="0"/>
                                          </p:val>
                                        </p:tav>
                                        <p:tav tm="100000">
                                          <p:val>
                                            <p:strVal val="#ppt_w"/>
                                          </p:val>
                                        </p:tav>
                                      </p:tavLst>
                                    </p:anim>
                                    <p:anim calcmode="lin" valueType="num">
                                      <p:cBhvr>
                                        <p:cTn id="84" dur="500" fill="hold"/>
                                        <p:tgtEl>
                                          <p:spTgt spid="25"/>
                                        </p:tgtEl>
                                        <p:attrNameLst>
                                          <p:attrName>ppt_h</p:attrName>
                                        </p:attrNameLst>
                                      </p:cBhvr>
                                      <p:tavLst>
                                        <p:tav tm="0">
                                          <p:val>
                                            <p:fltVal val="0"/>
                                          </p:val>
                                        </p:tav>
                                        <p:tav tm="100000">
                                          <p:val>
                                            <p:strVal val="#ppt_h"/>
                                          </p:val>
                                        </p:tav>
                                      </p:tavLst>
                                    </p:anim>
                                  </p:childTnLst>
                                </p:cTn>
                              </p:par>
                            </p:childTnLst>
                          </p:cTn>
                        </p:par>
                        <p:par>
                          <p:cTn id="85" fill="hold">
                            <p:stCondLst>
                              <p:cond delay="9000"/>
                            </p:stCondLst>
                            <p:childTnLst>
                              <p:par>
                                <p:cTn id="86" presetID="12" presetClass="entr" presetSubtype="8" fill="hold" nodeType="after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slide(fromLeft)">
                                      <p:cBhvr>
                                        <p:cTn id="88" dur="500"/>
                                        <p:tgtEl>
                                          <p:spTgt spid="17"/>
                                        </p:tgtEl>
                                      </p:cBhvr>
                                    </p:animEffect>
                                  </p:childTnLst>
                                </p:cTn>
                              </p:par>
                            </p:childTnLst>
                          </p:cTn>
                        </p:par>
                        <p:par>
                          <p:cTn id="89" fill="hold">
                            <p:stCondLst>
                              <p:cond delay="9500"/>
                            </p:stCondLst>
                            <p:childTnLst>
                              <p:par>
                                <p:cTn id="90" presetID="2" presetClass="entr" presetSubtype="4" accel="50000" decel="50000" fill="hold"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additive="base">
                                        <p:cTn id="92" dur="500" fill="hold"/>
                                        <p:tgtEl>
                                          <p:spTgt spid="33"/>
                                        </p:tgtEl>
                                        <p:attrNameLst>
                                          <p:attrName>ppt_x</p:attrName>
                                        </p:attrNameLst>
                                      </p:cBhvr>
                                      <p:tavLst>
                                        <p:tav tm="0">
                                          <p:val>
                                            <p:strVal val="#ppt_x"/>
                                          </p:val>
                                        </p:tav>
                                        <p:tav tm="100000">
                                          <p:val>
                                            <p:strVal val="#ppt_x"/>
                                          </p:val>
                                        </p:tav>
                                      </p:tavLst>
                                    </p:anim>
                                    <p:anim calcmode="lin" valueType="num">
                                      <p:cBhvr additive="base">
                                        <p:cTn id="9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30" grpId="0" animBg="1"/>
      <p:bldP spid="31" grpId="0" animBg="1"/>
      <p:bldP spid="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34193" y="1444854"/>
            <a:ext cx="2987034" cy="2775675"/>
            <a:chOff x="1356184" y="1198174"/>
            <a:chExt cx="3035238" cy="2833237"/>
          </a:xfrm>
          <a:solidFill>
            <a:srgbClr val="414455"/>
          </a:solidFill>
        </p:grpSpPr>
        <p:grpSp>
          <p:nvGrpSpPr>
            <p:cNvPr id="3" name="组合 2"/>
            <p:cNvGrpSpPr/>
            <p:nvPr/>
          </p:nvGrpSpPr>
          <p:grpSpPr>
            <a:xfrm>
              <a:off x="1356184" y="1198174"/>
              <a:ext cx="3035238" cy="2833237"/>
              <a:chOff x="1356184" y="1198174"/>
              <a:chExt cx="3035238" cy="2833237"/>
            </a:xfrm>
            <a:grpFill/>
          </p:grpSpPr>
          <p:grpSp>
            <p:nvGrpSpPr>
              <p:cNvPr id="5" name="组合 4"/>
              <p:cNvGrpSpPr/>
              <p:nvPr/>
            </p:nvGrpSpPr>
            <p:grpSpPr>
              <a:xfrm>
                <a:off x="1356184" y="2251948"/>
                <a:ext cx="2361706" cy="1779463"/>
                <a:chOff x="1356184" y="2251948"/>
                <a:chExt cx="2361706" cy="1779463"/>
              </a:xfrm>
              <a:grpFill/>
            </p:grpSpPr>
            <p:sp>
              <p:nvSpPr>
                <p:cNvPr id="9" name="Freeform 5"/>
                <p:cNvSpPr>
                  <a:spLocks noEditPoints="1"/>
                </p:cNvSpPr>
                <p:nvPr/>
              </p:nvSpPr>
              <p:spPr bwMode="auto">
                <a:xfrm>
                  <a:off x="1356184" y="2251948"/>
                  <a:ext cx="1464389" cy="895164"/>
                </a:xfrm>
                <a:custGeom>
                  <a:avLst/>
                  <a:gdLst>
                    <a:gd name="T0" fmla="*/ 1069975 w 674"/>
                    <a:gd name="T1" fmla="*/ 654050 h 412"/>
                    <a:gd name="T2" fmla="*/ 1065213 w 674"/>
                    <a:gd name="T3" fmla="*/ 652463 h 412"/>
                    <a:gd name="T4" fmla="*/ 0 w 674"/>
                    <a:gd name="T5" fmla="*/ 522288 h 412"/>
                    <a:gd name="T6" fmla="*/ 4763 w 674"/>
                    <a:gd name="T7" fmla="*/ 519113 h 412"/>
                    <a:gd name="T8" fmla="*/ 641350 w 674"/>
                    <a:gd name="T9" fmla="*/ 0 h 412"/>
                    <a:gd name="T10" fmla="*/ 1069975 w 674"/>
                    <a:gd name="T11" fmla="*/ 654050 h 412"/>
                    <a:gd name="T12" fmla="*/ 7938 w 674"/>
                    <a:gd name="T13" fmla="*/ 519113 h 412"/>
                    <a:gd name="T14" fmla="*/ 1062038 w 674"/>
                    <a:gd name="T15" fmla="*/ 649288 h 412"/>
                    <a:gd name="T16" fmla="*/ 641350 w 674"/>
                    <a:gd name="T17" fmla="*/ 6350 h 412"/>
                    <a:gd name="T18" fmla="*/ 7938 w 674"/>
                    <a:gd name="T19" fmla="*/ 519113 h 4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4" h="412">
                      <a:moveTo>
                        <a:pt x="674" y="412"/>
                      </a:moveTo>
                      <a:lnTo>
                        <a:pt x="671" y="411"/>
                      </a:lnTo>
                      <a:lnTo>
                        <a:pt x="0" y="329"/>
                      </a:lnTo>
                      <a:lnTo>
                        <a:pt x="3" y="327"/>
                      </a:lnTo>
                      <a:lnTo>
                        <a:pt x="404" y="0"/>
                      </a:lnTo>
                      <a:lnTo>
                        <a:pt x="674" y="412"/>
                      </a:lnTo>
                      <a:close/>
                      <a:moveTo>
                        <a:pt x="5" y="327"/>
                      </a:moveTo>
                      <a:lnTo>
                        <a:pt x="669" y="409"/>
                      </a:lnTo>
                      <a:lnTo>
                        <a:pt x="404" y="4"/>
                      </a:lnTo>
                      <a:lnTo>
                        <a:pt x="5" y="327"/>
                      </a:lnTo>
                      <a:close/>
                    </a:path>
                  </a:pathLst>
                </a:custGeom>
                <a:grpFill/>
                <a:ln w="3175">
                  <a:noFill/>
                  <a:round/>
                  <a:headEnd/>
                  <a:tailEnd/>
                </a:ln>
              </p:spPr>
              <p:txBody>
                <a:bodyPr/>
                <a:lstStyle/>
                <a:p>
                  <a:endParaRPr lang="zh-CN" altLang="en-US" sz="2400">
                    <a:cs typeface="+mn-ea"/>
                    <a:sym typeface="+mn-lt"/>
                  </a:endParaRPr>
                </a:p>
              </p:txBody>
            </p:sp>
            <p:sp>
              <p:nvSpPr>
                <p:cNvPr id="10" name="Freeform 6"/>
                <p:cNvSpPr>
                  <a:spLocks/>
                </p:cNvSpPr>
                <p:nvPr/>
              </p:nvSpPr>
              <p:spPr bwMode="auto">
                <a:xfrm>
                  <a:off x="1360529" y="2962429"/>
                  <a:ext cx="827793" cy="929927"/>
                </a:xfrm>
                <a:custGeom>
                  <a:avLst/>
                  <a:gdLst>
                    <a:gd name="T0" fmla="*/ 601663 w 381"/>
                    <a:gd name="T1" fmla="*/ 679450 h 428"/>
                    <a:gd name="T2" fmla="*/ 0 w 381"/>
                    <a:gd name="T3" fmla="*/ 3175 h 428"/>
                    <a:gd name="T4" fmla="*/ 1588 w 381"/>
                    <a:gd name="T5" fmla="*/ 0 h 428"/>
                    <a:gd name="T6" fmla="*/ 604838 w 381"/>
                    <a:gd name="T7" fmla="*/ 677863 h 428"/>
                    <a:gd name="T8" fmla="*/ 601663 w 381"/>
                    <a:gd name="T9" fmla="*/ 679450 h 4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1" h="428">
                      <a:moveTo>
                        <a:pt x="379" y="428"/>
                      </a:moveTo>
                      <a:lnTo>
                        <a:pt x="0" y="2"/>
                      </a:lnTo>
                      <a:lnTo>
                        <a:pt x="1" y="0"/>
                      </a:lnTo>
                      <a:lnTo>
                        <a:pt x="381" y="427"/>
                      </a:lnTo>
                      <a:lnTo>
                        <a:pt x="379" y="428"/>
                      </a:lnTo>
                      <a:close/>
                    </a:path>
                  </a:pathLst>
                </a:custGeom>
                <a:grpFill/>
                <a:ln w="3175">
                  <a:noFill/>
                  <a:round/>
                  <a:headEnd/>
                  <a:tailEnd/>
                </a:ln>
              </p:spPr>
              <p:txBody>
                <a:bodyPr/>
                <a:lstStyle/>
                <a:p>
                  <a:endParaRPr lang="zh-CN" altLang="en-US" sz="2400">
                    <a:cs typeface="+mn-ea"/>
                    <a:sym typeface="+mn-lt"/>
                  </a:endParaRPr>
                </a:p>
              </p:txBody>
            </p:sp>
            <p:sp>
              <p:nvSpPr>
                <p:cNvPr id="11" name="Freeform 7"/>
                <p:cNvSpPr>
                  <a:spLocks noEditPoints="1"/>
                </p:cNvSpPr>
                <p:nvPr/>
              </p:nvSpPr>
              <p:spPr bwMode="auto">
                <a:xfrm>
                  <a:off x="2179630" y="3138420"/>
                  <a:ext cx="1538260" cy="892991"/>
                </a:xfrm>
                <a:custGeom>
                  <a:avLst/>
                  <a:gdLst>
                    <a:gd name="T0" fmla="*/ 1123950 w 708"/>
                    <a:gd name="T1" fmla="*/ 652463 h 411"/>
                    <a:gd name="T2" fmla="*/ 0 w 708"/>
                    <a:gd name="T3" fmla="*/ 552450 h 411"/>
                    <a:gd name="T4" fmla="*/ 463550 w 708"/>
                    <a:gd name="T5" fmla="*/ 0 h 411"/>
                    <a:gd name="T6" fmla="*/ 465138 w 708"/>
                    <a:gd name="T7" fmla="*/ 1588 h 411"/>
                    <a:gd name="T8" fmla="*/ 1123950 w 708"/>
                    <a:gd name="T9" fmla="*/ 652463 h 411"/>
                    <a:gd name="T10" fmla="*/ 7938 w 708"/>
                    <a:gd name="T11" fmla="*/ 547688 h 411"/>
                    <a:gd name="T12" fmla="*/ 1112838 w 708"/>
                    <a:gd name="T13" fmla="*/ 649288 h 411"/>
                    <a:gd name="T14" fmla="*/ 463550 w 708"/>
                    <a:gd name="T15" fmla="*/ 6350 h 411"/>
                    <a:gd name="T16" fmla="*/ 7938 w 708"/>
                    <a:gd name="T17" fmla="*/ 547688 h 4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08" h="411">
                      <a:moveTo>
                        <a:pt x="708" y="411"/>
                      </a:moveTo>
                      <a:lnTo>
                        <a:pt x="0" y="348"/>
                      </a:lnTo>
                      <a:lnTo>
                        <a:pt x="292" y="0"/>
                      </a:lnTo>
                      <a:lnTo>
                        <a:pt x="293" y="1"/>
                      </a:lnTo>
                      <a:lnTo>
                        <a:pt x="708" y="411"/>
                      </a:lnTo>
                      <a:close/>
                      <a:moveTo>
                        <a:pt x="5" y="345"/>
                      </a:moveTo>
                      <a:lnTo>
                        <a:pt x="701" y="409"/>
                      </a:lnTo>
                      <a:lnTo>
                        <a:pt x="292" y="4"/>
                      </a:lnTo>
                      <a:lnTo>
                        <a:pt x="5" y="345"/>
                      </a:lnTo>
                      <a:close/>
                    </a:path>
                  </a:pathLst>
                </a:custGeom>
                <a:grpFill/>
                <a:ln w="3175">
                  <a:noFill/>
                  <a:round/>
                  <a:headEnd/>
                  <a:tailEnd/>
                </a:ln>
              </p:spPr>
              <p:txBody>
                <a:bodyPr/>
                <a:lstStyle/>
                <a:p>
                  <a:endParaRPr lang="zh-CN" altLang="en-US" sz="2400">
                    <a:cs typeface="+mn-ea"/>
                    <a:sym typeface="+mn-lt"/>
                  </a:endParaRPr>
                </a:p>
              </p:txBody>
            </p:sp>
          </p:grpSp>
          <p:grpSp>
            <p:nvGrpSpPr>
              <p:cNvPr id="6" name="组合 5"/>
              <p:cNvGrpSpPr/>
              <p:nvPr/>
            </p:nvGrpSpPr>
            <p:grpSpPr>
              <a:xfrm>
                <a:off x="2231774" y="1198174"/>
                <a:ext cx="2159648" cy="1948937"/>
                <a:chOff x="2231774" y="1198174"/>
                <a:chExt cx="2159648" cy="1948937"/>
              </a:xfrm>
              <a:grpFill/>
            </p:grpSpPr>
            <p:sp>
              <p:nvSpPr>
                <p:cNvPr id="7" name="Freeform 8"/>
                <p:cNvSpPr>
                  <a:spLocks noEditPoints="1"/>
                </p:cNvSpPr>
                <p:nvPr/>
              </p:nvSpPr>
              <p:spPr bwMode="auto">
                <a:xfrm>
                  <a:off x="2853162" y="1232938"/>
                  <a:ext cx="1538260" cy="1914173"/>
                </a:xfrm>
                <a:custGeom>
                  <a:avLst/>
                  <a:gdLst>
                    <a:gd name="T0" fmla="*/ 0 w 708"/>
                    <a:gd name="T1" fmla="*/ 1398588 h 881"/>
                    <a:gd name="T2" fmla="*/ 176213 w 708"/>
                    <a:gd name="T3" fmla="*/ 0 h 881"/>
                    <a:gd name="T4" fmla="*/ 179388 w 708"/>
                    <a:gd name="T5" fmla="*/ 4763 h 881"/>
                    <a:gd name="T6" fmla="*/ 1123950 w 708"/>
                    <a:gd name="T7" fmla="*/ 1160463 h 881"/>
                    <a:gd name="T8" fmla="*/ 1120775 w 708"/>
                    <a:gd name="T9" fmla="*/ 1162050 h 881"/>
                    <a:gd name="T10" fmla="*/ 0 w 708"/>
                    <a:gd name="T11" fmla="*/ 1398588 h 881"/>
                    <a:gd name="T12" fmla="*/ 179388 w 708"/>
                    <a:gd name="T13" fmla="*/ 11113 h 881"/>
                    <a:gd name="T14" fmla="*/ 4763 w 708"/>
                    <a:gd name="T15" fmla="*/ 1393825 h 881"/>
                    <a:gd name="T16" fmla="*/ 1117600 w 708"/>
                    <a:gd name="T17" fmla="*/ 1157288 h 881"/>
                    <a:gd name="T18" fmla="*/ 179388 w 708"/>
                    <a:gd name="T19" fmla="*/ 11113 h 8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08" h="881">
                      <a:moveTo>
                        <a:pt x="0" y="881"/>
                      </a:moveTo>
                      <a:lnTo>
                        <a:pt x="111" y="0"/>
                      </a:lnTo>
                      <a:lnTo>
                        <a:pt x="113" y="3"/>
                      </a:lnTo>
                      <a:lnTo>
                        <a:pt x="708" y="731"/>
                      </a:lnTo>
                      <a:lnTo>
                        <a:pt x="706" y="732"/>
                      </a:lnTo>
                      <a:lnTo>
                        <a:pt x="0" y="881"/>
                      </a:lnTo>
                      <a:close/>
                      <a:moveTo>
                        <a:pt x="113" y="7"/>
                      </a:moveTo>
                      <a:lnTo>
                        <a:pt x="3" y="878"/>
                      </a:lnTo>
                      <a:lnTo>
                        <a:pt x="704" y="729"/>
                      </a:lnTo>
                      <a:lnTo>
                        <a:pt x="113" y="7"/>
                      </a:lnTo>
                      <a:close/>
                    </a:path>
                  </a:pathLst>
                </a:custGeom>
                <a:grpFill/>
                <a:ln w="3175">
                  <a:noFill/>
                  <a:round/>
                  <a:headEnd/>
                  <a:tailEnd/>
                </a:ln>
              </p:spPr>
              <p:txBody>
                <a:bodyPr/>
                <a:lstStyle/>
                <a:p>
                  <a:endParaRPr lang="zh-CN" altLang="en-US" sz="2400">
                    <a:cs typeface="+mn-ea"/>
                    <a:sym typeface="+mn-lt"/>
                  </a:endParaRPr>
                </a:p>
              </p:txBody>
            </p:sp>
            <p:sp>
              <p:nvSpPr>
                <p:cNvPr id="8" name="Freeform 9"/>
                <p:cNvSpPr>
                  <a:spLocks/>
                </p:cNvSpPr>
                <p:nvPr/>
              </p:nvSpPr>
              <p:spPr bwMode="auto">
                <a:xfrm>
                  <a:off x="2231774" y="1198174"/>
                  <a:ext cx="923391" cy="1060291"/>
                </a:xfrm>
                <a:custGeom>
                  <a:avLst/>
                  <a:gdLst>
                    <a:gd name="T0" fmla="*/ 3175 w 425"/>
                    <a:gd name="T1" fmla="*/ 774700 h 488"/>
                    <a:gd name="T2" fmla="*/ 0 w 425"/>
                    <a:gd name="T3" fmla="*/ 771525 h 488"/>
                    <a:gd name="T4" fmla="*/ 673100 w 425"/>
                    <a:gd name="T5" fmla="*/ 0 h 488"/>
                    <a:gd name="T6" fmla="*/ 674688 w 425"/>
                    <a:gd name="T7" fmla="*/ 1588 h 488"/>
                    <a:gd name="T8" fmla="*/ 3175 w 425"/>
                    <a:gd name="T9" fmla="*/ 774700 h 4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5" h="488">
                      <a:moveTo>
                        <a:pt x="2" y="488"/>
                      </a:moveTo>
                      <a:lnTo>
                        <a:pt x="0" y="486"/>
                      </a:lnTo>
                      <a:lnTo>
                        <a:pt x="424" y="0"/>
                      </a:lnTo>
                      <a:lnTo>
                        <a:pt x="425" y="1"/>
                      </a:lnTo>
                      <a:lnTo>
                        <a:pt x="2" y="488"/>
                      </a:lnTo>
                      <a:close/>
                    </a:path>
                  </a:pathLst>
                </a:custGeom>
                <a:grpFill/>
                <a:ln w="3175">
                  <a:noFill/>
                  <a:round/>
                  <a:headEnd/>
                  <a:tailEnd/>
                </a:ln>
              </p:spPr>
              <p:txBody>
                <a:bodyPr/>
                <a:lstStyle/>
                <a:p>
                  <a:endParaRPr lang="zh-CN" altLang="en-US" sz="2400">
                    <a:cs typeface="+mn-ea"/>
                    <a:sym typeface="+mn-lt"/>
                  </a:endParaRPr>
                </a:p>
              </p:txBody>
            </p:sp>
          </p:grpSp>
        </p:grpSp>
        <p:sp>
          <p:nvSpPr>
            <p:cNvPr id="4" name="Freeform 10"/>
            <p:cNvSpPr>
              <a:spLocks/>
            </p:cNvSpPr>
            <p:nvPr/>
          </p:nvSpPr>
          <p:spPr bwMode="auto">
            <a:xfrm>
              <a:off x="3707027" y="2819029"/>
              <a:ext cx="682223" cy="1210210"/>
            </a:xfrm>
            <a:custGeom>
              <a:avLst/>
              <a:gdLst>
                <a:gd name="T0" fmla="*/ 3175 w 314"/>
                <a:gd name="T1" fmla="*/ 884238 h 557"/>
                <a:gd name="T2" fmla="*/ 0 w 314"/>
                <a:gd name="T3" fmla="*/ 884238 h 557"/>
                <a:gd name="T4" fmla="*/ 495300 w 314"/>
                <a:gd name="T5" fmla="*/ 0 h 557"/>
                <a:gd name="T6" fmla="*/ 498475 w 314"/>
                <a:gd name="T7" fmla="*/ 1588 h 557"/>
                <a:gd name="T8" fmla="*/ 3175 w 314"/>
                <a:gd name="T9" fmla="*/ 884238 h 5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4" h="557">
                  <a:moveTo>
                    <a:pt x="2" y="557"/>
                  </a:moveTo>
                  <a:lnTo>
                    <a:pt x="0" y="557"/>
                  </a:lnTo>
                  <a:lnTo>
                    <a:pt x="312" y="0"/>
                  </a:lnTo>
                  <a:lnTo>
                    <a:pt x="314" y="1"/>
                  </a:lnTo>
                  <a:lnTo>
                    <a:pt x="2" y="557"/>
                  </a:lnTo>
                  <a:close/>
                </a:path>
              </a:pathLst>
            </a:custGeom>
            <a:grpFill/>
            <a:ln w="3175">
              <a:noFill/>
              <a:round/>
              <a:headEnd/>
              <a:tailEnd/>
            </a:ln>
          </p:spPr>
          <p:txBody>
            <a:bodyPr/>
            <a:lstStyle/>
            <a:p>
              <a:endParaRPr lang="zh-CN" altLang="en-US" sz="2400">
                <a:cs typeface="+mn-ea"/>
                <a:sym typeface="+mn-lt"/>
              </a:endParaRPr>
            </a:p>
          </p:txBody>
        </p:sp>
      </p:grpSp>
      <p:sp>
        <p:nvSpPr>
          <p:cNvPr id="12" name="Oval 951"/>
          <p:cNvSpPr>
            <a:spLocks noChangeArrowheads="1"/>
          </p:cNvSpPr>
          <p:nvPr/>
        </p:nvSpPr>
        <p:spPr bwMode="auto">
          <a:xfrm>
            <a:off x="2198019" y="2845463"/>
            <a:ext cx="1032741" cy="1023849"/>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3" name="Oval 952"/>
          <p:cNvSpPr>
            <a:spLocks noChangeArrowheads="1"/>
          </p:cNvSpPr>
          <p:nvPr/>
        </p:nvSpPr>
        <p:spPr bwMode="auto">
          <a:xfrm>
            <a:off x="919388" y="2741162"/>
            <a:ext cx="763330" cy="759905"/>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4" name="Oval 953"/>
          <p:cNvSpPr>
            <a:spLocks noChangeArrowheads="1"/>
          </p:cNvSpPr>
          <p:nvPr/>
        </p:nvSpPr>
        <p:spPr bwMode="auto">
          <a:xfrm>
            <a:off x="3348356" y="3965098"/>
            <a:ext cx="461847" cy="459774"/>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5" name="Oval 954"/>
          <p:cNvSpPr>
            <a:spLocks noChangeArrowheads="1"/>
          </p:cNvSpPr>
          <p:nvPr/>
        </p:nvSpPr>
        <p:spPr bwMode="auto">
          <a:xfrm>
            <a:off x="2578613" y="1106409"/>
            <a:ext cx="906588" cy="900392"/>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6" name="Oval 955"/>
          <p:cNvSpPr>
            <a:spLocks noChangeArrowheads="1"/>
          </p:cNvSpPr>
          <p:nvPr/>
        </p:nvSpPr>
        <p:spPr bwMode="auto">
          <a:xfrm>
            <a:off x="2022686" y="3956585"/>
            <a:ext cx="254444" cy="255430"/>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7" name="Oval 956"/>
          <p:cNvSpPr>
            <a:spLocks noChangeArrowheads="1"/>
          </p:cNvSpPr>
          <p:nvPr/>
        </p:nvSpPr>
        <p:spPr bwMode="auto">
          <a:xfrm>
            <a:off x="3801650" y="2568748"/>
            <a:ext cx="904451" cy="898263"/>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8" name="Oval 957"/>
          <p:cNvSpPr>
            <a:spLocks noChangeArrowheads="1"/>
          </p:cNvSpPr>
          <p:nvPr/>
        </p:nvSpPr>
        <p:spPr bwMode="auto">
          <a:xfrm>
            <a:off x="1992752" y="2277130"/>
            <a:ext cx="410530" cy="408689"/>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19" name="Oval 952"/>
          <p:cNvSpPr>
            <a:spLocks noChangeArrowheads="1"/>
          </p:cNvSpPr>
          <p:nvPr/>
        </p:nvSpPr>
        <p:spPr bwMode="auto">
          <a:xfrm>
            <a:off x="5242116" y="2839303"/>
            <a:ext cx="274884" cy="273916"/>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20" name="Oval 952"/>
          <p:cNvSpPr>
            <a:spLocks noChangeArrowheads="1"/>
          </p:cNvSpPr>
          <p:nvPr/>
        </p:nvSpPr>
        <p:spPr bwMode="auto">
          <a:xfrm>
            <a:off x="5242116" y="3239057"/>
            <a:ext cx="274884" cy="273916"/>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21" name="Oval 952"/>
          <p:cNvSpPr>
            <a:spLocks noChangeArrowheads="1"/>
          </p:cNvSpPr>
          <p:nvPr/>
        </p:nvSpPr>
        <p:spPr bwMode="auto">
          <a:xfrm>
            <a:off x="5242116" y="3638813"/>
            <a:ext cx="274884" cy="273916"/>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22" name="Oval 952"/>
          <p:cNvSpPr>
            <a:spLocks noChangeArrowheads="1"/>
          </p:cNvSpPr>
          <p:nvPr/>
        </p:nvSpPr>
        <p:spPr bwMode="auto">
          <a:xfrm>
            <a:off x="5242116" y="4038568"/>
            <a:ext cx="274884" cy="273916"/>
          </a:xfrm>
          <a:prstGeom prst="ellipse">
            <a:avLst/>
          </a:prstGeom>
          <a:solidFill>
            <a:schemeClr val="tx1">
              <a:lumMod val="75000"/>
              <a:lumOff val="25000"/>
            </a:schemeClr>
          </a:solidFill>
          <a:ln>
            <a:noFill/>
          </a:ln>
        </p:spPr>
        <p:txBody>
          <a:bodyPr lIns="67391" tIns="33696" rIns="67391" bIns="33696"/>
          <a:lstStyle/>
          <a:p>
            <a:endParaRPr lang="zh-CN" altLang="zh-CN" sz="2400">
              <a:cs typeface="+mn-ea"/>
              <a:sym typeface="+mn-lt"/>
            </a:endParaRPr>
          </a:p>
        </p:txBody>
      </p:sp>
      <p:sp>
        <p:nvSpPr>
          <p:cNvPr id="23" name="Rectangle 971"/>
          <p:cNvSpPr/>
          <p:nvPr/>
        </p:nvSpPr>
        <p:spPr>
          <a:xfrm>
            <a:off x="4571203" y="968167"/>
            <a:ext cx="3489035" cy="481885"/>
          </a:xfrm>
          <a:prstGeom prst="rect">
            <a:avLst/>
          </a:prstGeom>
          <a:solidFill>
            <a:schemeClr val="tx1">
              <a:lumMod val="75000"/>
              <a:lumOff val="2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anchor="ctr"/>
          <a:lstStyle/>
          <a:p>
            <a:pPr algn="r">
              <a:spcBef>
                <a:spcPts val="590"/>
              </a:spcBef>
            </a:pPr>
            <a:endParaRPr lang="bg-BG" altLang="zh-CN" sz="3900" dirty="0">
              <a:solidFill>
                <a:schemeClr val="bg1"/>
              </a:solidFill>
              <a:cs typeface="+mn-ea"/>
              <a:sym typeface="+mn-lt"/>
            </a:endParaRPr>
          </a:p>
        </p:txBody>
      </p:sp>
      <p:sp>
        <p:nvSpPr>
          <p:cNvPr id="24" name="Rectangle 972"/>
          <p:cNvSpPr/>
          <p:nvPr/>
        </p:nvSpPr>
        <p:spPr>
          <a:xfrm>
            <a:off x="6190449" y="1522134"/>
            <a:ext cx="2342561" cy="409801"/>
          </a:xfrm>
          <a:prstGeom prst="rect">
            <a:avLst/>
          </a:prstGeom>
          <a:solidFill>
            <a:schemeClr val="tx1">
              <a:lumMod val="75000"/>
              <a:lumOff val="2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anchor="ctr"/>
          <a:lstStyle/>
          <a:p>
            <a:pPr algn="ctr">
              <a:spcBef>
                <a:spcPts val="590"/>
              </a:spcBef>
            </a:pPr>
            <a:endParaRPr lang="bg-BG" altLang="zh-CN" sz="3900" i="1" dirty="0">
              <a:solidFill>
                <a:schemeClr val="bg1"/>
              </a:solidFill>
              <a:cs typeface="+mn-ea"/>
              <a:sym typeface="+mn-lt"/>
            </a:endParaRPr>
          </a:p>
        </p:txBody>
      </p:sp>
      <p:sp>
        <p:nvSpPr>
          <p:cNvPr id="25" name="TextBox 974"/>
          <p:cNvSpPr txBox="1">
            <a:spLocks noChangeArrowheads="1"/>
          </p:cNvSpPr>
          <p:nvPr/>
        </p:nvSpPr>
        <p:spPr bwMode="auto">
          <a:xfrm>
            <a:off x="2594180" y="1341346"/>
            <a:ext cx="891701" cy="37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a:tabLst>
                <a:tab pos="1704975" algn="l"/>
                <a:tab pos="3314700" algn="l"/>
                <a:tab pos="4752975" algn="l"/>
                <a:tab pos="6372225" algn="l"/>
              </a:tabLst>
              <a:defRPr>
                <a:solidFill>
                  <a:schemeClr val="tx1"/>
                </a:solidFill>
                <a:latin typeface="Calibri" pitchFamily="34" charset="0"/>
              </a:defRPr>
            </a:lvl1pPr>
            <a:lvl2pPr marL="742950" indent="-285750">
              <a:tabLst>
                <a:tab pos="1704975" algn="l"/>
                <a:tab pos="3314700" algn="l"/>
                <a:tab pos="4752975" algn="l"/>
                <a:tab pos="6372225" algn="l"/>
              </a:tabLst>
              <a:defRPr>
                <a:solidFill>
                  <a:schemeClr val="tx1"/>
                </a:solidFill>
                <a:latin typeface="Calibri" pitchFamily="34" charset="0"/>
              </a:defRPr>
            </a:lvl2pPr>
            <a:lvl3pPr marL="1143000" indent="-228600">
              <a:tabLst>
                <a:tab pos="1704975" algn="l"/>
                <a:tab pos="3314700" algn="l"/>
                <a:tab pos="4752975" algn="l"/>
                <a:tab pos="6372225" algn="l"/>
              </a:tabLst>
              <a:defRPr>
                <a:solidFill>
                  <a:schemeClr val="tx1"/>
                </a:solidFill>
                <a:latin typeface="Calibri" pitchFamily="34" charset="0"/>
              </a:defRPr>
            </a:lvl3pPr>
            <a:lvl4pPr marL="1600200" indent="-228600">
              <a:tabLst>
                <a:tab pos="1704975" algn="l"/>
                <a:tab pos="3314700" algn="l"/>
                <a:tab pos="4752975" algn="l"/>
                <a:tab pos="6372225" algn="l"/>
              </a:tabLst>
              <a:defRPr>
                <a:solidFill>
                  <a:schemeClr val="tx1"/>
                </a:solidFill>
                <a:latin typeface="Calibri" pitchFamily="34" charset="0"/>
              </a:defRPr>
            </a:lvl4pPr>
            <a:lvl5pPr marL="2057400" indent="-228600">
              <a:tabLst>
                <a:tab pos="1704975" algn="l"/>
                <a:tab pos="3314700" algn="l"/>
                <a:tab pos="4752975" algn="l"/>
                <a:tab pos="6372225" algn="l"/>
              </a:tabLst>
              <a:defRPr>
                <a:solidFill>
                  <a:schemeClr val="tx1"/>
                </a:solidFill>
                <a:latin typeface="Calibri" pitchFamily="34" charset="0"/>
              </a:defRPr>
            </a:lvl5pPr>
            <a:lvl6pPr marL="25146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6pPr>
            <a:lvl7pPr marL="29718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7pPr>
            <a:lvl8pPr marL="34290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8pPr>
            <a:lvl9pPr marL="38862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9pPr>
          </a:lstStyle>
          <a:p>
            <a:pPr algn="ctr"/>
            <a:r>
              <a:rPr lang="en-US" sz="2000" dirty="0">
                <a:solidFill>
                  <a:schemeClr val="bg1"/>
                </a:solidFill>
                <a:latin typeface="+mn-lt"/>
                <a:cs typeface="+mn-ea"/>
                <a:sym typeface="+mn-lt"/>
              </a:rPr>
              <a:t>2014</a:t>
            </a:r>
            <a:endParaRPr lang="bg-BG" altLang="zh-CN" sz="2000" dirty="0">
              <a:solidFill>
                <a:schemeClr val="bg1"/>
              </a:solidFill>
              <a:latin typeface="+mn-lt"/>
              <a:cs typeface="+mn-ea"/>
              <a:sym typeface="+mn-lt"/>
            </a:endParaRPr>
          </a:p>
        </p:txBody>
      </p:sp>
      <p:sp>
        <p:nvSpPr>
          <p:cNvPr id="26" name="TextBox 975"/>
          <p:cNvSpPr txBox="1">
            <a:spLocks noChangeArrowheads="1"/>
          </p:cNvSpPr>
          <p:nvPr/>
        </p:nvSpPr>
        <p:spPr bwMode="auto">
          <a:xfrm>
            <a:off x="3834516" y="2821814"/>
            <a:ext cx="895724" cy="37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a:tabLst>
                <a:tab pos="1704975" algn="l"/>
                <a:tab pos="3314700" algn="l"/>
                <a:tab pos="4752975" algn="l"/>
                <a:tab pos="6372225" algn="l"/>
              </a:tabLst>
              <a:defRPr>
                <a:solidFill>
                  <a:schemeClr val="tx1"/>
                </a:solidFill>
                <a:latin typeface="Calibri" pitchFamily="34" charset="0"/>
              </a:defRPr>
            </a:lvl1pPr>
            <a:lvl2pPr marL="742950" indent="-285750">
              <a:tabLst>
                <a:tab pos="1704975" algn="l"/>
                <a:tab pos="3314700" algn="l"/>
                <a:tab pos="4752975" algn="l"/>
                <a:tab pos="6372225" algn="l"/>
              </a:tabLst>
              <a:defRPr>
                <a:solidFill>
                  <a:schemeClr val="tx1"/>
                </a:solidFill>
                <a:latin typeface="Calibri" pitchFamily="34" charset="0"/>
              </a:defRPr>
            </a:lvl2pPr>
            <a:lvl3pPr marL="1143000" indent="-228600">
              <a:tabLst>
                <a:tab pos="1704975" algn="l"/>
                <a:tab pos="3314700" algn="l"/>
                <a:tab pos="4752975" algn="l"/>
                <a:tab pos="6372225" algn="l"/>
              </a:tabLst>
              <a:defRPr>
                <a:solidFill>
                  <a:schemeClr val="tx1"/>
                </a:solidFill>
                <a:latin typeface="Calibri" pitchFamily="34" charset="0"/>
              </a:defRPr>
            </a:lvl3pPr>
            <a:lvl4pPr marL="1600200" indent="-228600">
              <a:tabLst>
                <a:tab pos="1704975" algn="l"/>
                <a:tab pos="3314700" algn="l"/>
                <a:tab pos="4752975" algn="l"/>
                <a:tab pos="6372225" algn="l"/>
              </a:tabLst>
              <a:defRPr>
                <a:solidFill>
                  <a:schemeClr val="tx1"/>
                </a:solidFill>
                <a:latin typeface="Calibri" pitchFamily="34" charset="0"/>
              </a:defRPr>
            </a:lvl4pPr>
            <a:lvl5pPr marL="2057400" indent="-228600">
              <a:tabLst>
                <a:tab pos="1704975" algn="l"/>
                <a:tab pos="3314700" algn="l"/>
                <a:tab pos="4752975" algn="l"/>
                <a:tab pos="6372225" algn="l"/>
              </a:tabLst>
              <a:defRPr>
                <a:solidFill>
                  <a:schemeClr val="tx1"/>
                </a:solidFill>
                <a:latin typeface="Calibri" pitchFamily="34" charset="0"/>
              </a:defRPr>
            </a:lvl5pPr>
            <a:lvl6pPr marL="25146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6pPr>
            <a:lvl7pPr marL="29718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7pPr>
            <a:lvl8pPr marL="34290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8pPr>
            <a:lvl9pPr marL="38862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9pPr>
          </a:lstStyle>
          <a:p>
            <a:r>
              <a:rPr lang="en-US" sz="2000" dirty="0">
                <a:solidFill>
                  <a:schemeClr val="bg1"/>
                </a:solidFill>
                <a:latin typeface="+mn-lt"/>
                <a:cs typeface="+mn-ea"/>
                <a:sym typeface="+mn-lt"/>
              </a:rPr>
              <a:t>2015</a:t>
            </a:r>
            <a:endParaRPr lang="bg-BG" altLang="zh-CN" sz="2000" dirty="0">
              <a:solidFill>
                <a:schemeClr val="bg1"/>
              </a:solidFill>
              <a:latin typeface="+mn-lt"/>
              <a:cs typeface="+mn-ea"/>
              <a:sym typeface="+mn-lt"/>
            </a:endParaRPr>
          </a:p>
        </p:txBody>
      </p:sp>
      <p:sp>
        <p:nvSpPr>
          <p:cNvPr id="27" name="TextBox 976"/>
          <p:cNvSpPr txBox="1">
            <a:spLocks noChangeArrowheads="1"/>
          </p:cNvSpPr>
          <p:nvPr/>
        </p:nvSpPr>
        <p:spPr bwMode="auto">
          <a:xfrm>
            <a:off x="959616" y="2948517"/>
            <a:ext cx="741521" cy="314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a:tabLst>
                <a:tab pos="1704975" algn="l"/>
                <a:tab pos="3314700" algn="l"/>
                <a:tab pos="4752975" algn="l"/>
                <a:tab pos="6372225" algn="l"/>
              </a:tabLst>
              <a:defRPr>
                <a:solidFill>
                  <a:schemeClr val="tx1"/>
                </a:solidFill>
                <a:latin typeface="Calibri" pitchFamily="34" charset="0"/>
              </a:defRPr>
            </a:lvl1pPr>
            <a:lvl2pPr marL="742950" indent="-285750">
              <a:tabLst>
                <a:tab pos="1704975" algn="l"/>
                <a:tab pos="3314700" algn="l"/>
                <a:tab pos="4752975" algn="l"/>
                <a:tab pos="6372225" algn="l"/>
              </a:tabLst>
              <a:defRPr>
                <a:solidFill>
                  <a:schemeClr val="tx1"/>
                </a:solidFill>
                <a:latin typeface="Calibri" pitchFamily="34" charset="0"/>
              </a:defRPr>
            </a:lvl2pPr>
            <a:lvl3pPr marL="1143000" indent="-228600">
              <a:tabLst>
                <a:tab pos="1704975" algn="l"/>
                <a:tab pos="3314700" algn="l"/>
                <a:tab pos="4752975" algn="l"/>
                <a:tab pos="6372225" algn="l"/>
              </a:tabLst>
              <a:defRPr>
                <a:solidFill>
                  <a:schemeClr val="tx1"/>
                </a:solidFill>
                <a:latin typeface="Calibri" pitchFamily="34" charset="0"/>
              </a:defRPr>
            </a:lvl3pPr>
            <a:lvl4pPr marL="1600200" indent="-228600">
              <a:tabLst>
                <a:tab pos="1704975" algn="l"/>
                <a:tab pos="3314700" algn="l"/>
                <a:tab pos="4752975" algn="l"/>
                <a:tab pos="6372225" algn="l"/>
              </a:tabLst>
              <a:defRPr>
                <a:solidFill>
                  <a:schemeClr val="tx1"/>
                </a:solidFill>
                <a:latin typeface="Calibri" pitchFamily="34" charset="0"/>
              </a:defRPr>
            </a:lvl4pPr>
            <a:lvl5pPr marL="2057400" indent="-228600">
              <a:tabLst>
                <a:tab pos="1704975" algn="l"/>
                <a:tab pos="3314700" algn="l"/>
                <a:tab pos="4752975" algn="l"/>
                <a:tab pos="6372225" algn="l"/>
              </a:tabLst>
              <a:defRPr>
                <a:solidFill>
                  <a:schemeClr val="tx1"/>
                </a:solidFill>
                <a:latin typeface="Calibri" pitchFamily="34" charset="0"/>
              </a:defRPr>
            </a:lvl5pPr>
            <a:lvl6pPr marL="25146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6pPr>
            <a:lvl7pPr marL="29718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7pPr>
            <a:lvl8pPr marL="34290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8pPr>
            <a:lvl9pPr marL="38862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9pPr>
          </a:lstStyle>
          <a:p>
            <a:r>
              <a:rPr lang="en-US" dirty="0">
                <a:solidFill>
                  <a:schemeClr val="bg1"/>
                </a:solidFill>
                <a:latin typeface="+mn-lt"/>
                <a:cs typeface="+mn-ea"/>
                <a:sym typeface="+mn-lt"/>
              </a:rPr>
              <a:t>2013</a:t>
            </a:r>
            <a:endParaRPr lang="bg-BG" altLang="zh-CN" dirty="0">
              <a:solidFill>
                <a:schemeClr val="bg1"/>
              </a:solidFill>
              <a:latin typeface="+mn-lt"/>
              <a:cs typeface="+mn-ea"/>
              <a:sym typeface="+mn-lt"/>
            </a:endParaRPr>
          </a:p>
        </p:txBody>
      </p:sp>
      <p:sp>
        <p:nvSpPr>
          <p:cNvPr id="28" name="TextBox 977"/>
          <p:cNvSpPr txBox="1">
            <a:spLocks noChangeArrowheads="1"/>
          </p:cNvSpPr>
          <p:nvPr/>
        </p:nvSpPr>
        <p:spPr bwMode="auto">
          <a:xfrm>
            <a:off x="2231278" y="3139305"/>
            <a:ext cx="1033838" cy="46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a:tabLst>
                <a:tab pos="1704975" algn="l"/>
                <a:tab pos="3314700" algn="l"/>
                <a:tab pos="4752975" algn="l"/>
                <a:tab pos="6372225" algn="l"/>
              </a:tabLst>
              <a:defRPr>
                <a:solidFill>
                  <a:schemeClr val="tx1"/>
                </a:solidFill>
                <a:latin typeface="Calibri" pitchFamily="34" charset="0"/>
              </a:defRPr>
            </a:lvl1pPr>
            <a:lvl2pPr marL="742950" indent="-285750">
              <a:tabLst>
                <a:tab pos="1704975" algn="l"/>
                <a:tab pos="3314700" algn="l"/>
                <a:tab pos="4752975" algn="l"/>
                <a:tab pos="6372225" algn="l"/>
              </a:tabLst>
              <a:defRPr>
                <a:solidFill>
                  <a:schemeClr val="tx1"/>
                </a:solidFill>
                <a:latin typeface="Calibri" pitchFamily="34" charset="0"/>
              </a:defRPr>
            </a:lvl2pPr>
            <a:lvl3pPr marL="1143000" indent="-228600">
              <a:tabLst>
                <a:tab pos="1704975" algn="l"/>
                <a:tab pos="3314700" algn="l"/>
                <a:tab pos="4752975" algn="l"/>
                <a:tab pos="6372225" algn="l"/>
              </a:tabLst>
              <a:defRPr>
                <a:solidFill>
                  <a:schemeClr val="tx1"/>
                </a:solidFill>
                <a:latin typeface="Calibri" pitchFamily="34" charset="0"/>
              </a:defRPr>
            </a:lvl3pPr>
            <a:lvl4pPr marL="1600200" indent="-228600">
              <a:tabLst>
                <a:tab pos="1704975" algn="l"/>
                <a:tab pos="3314700" algn="l"/>
                <a:tab pos="4752975" algn="l"/>
                <a:tab pos="6372225" algn="l"/>
              </a:tabLst>
              <a:defRPr>
                <a:solidFill>
                  <a:schemeClr val="tx1"/>
                </a:solidFill>
                <a:latin typeface="Calibri" pitchFamily="34" charset="0"/>
              </a:defRPr>
            </a:lvl4pPr>
            <a:lvl5pPr marL="2057400" indent="-228600">
              <a:tabLst>
                <a:tab pos="1704975" algn="l"/>
                <a:tab pos="3314700" algn="l"/>
                <a:tab pos="4752975" algn="l"/>
                <a:tab pos="6372225" algn="l"/>
              </a:tabLst>
              <a:defRPr>
                <a:solidFill>
                  <a:schemeClr val="tx1"/>
                </a:solidFill>
                <a:latin typeface="Calibri" pitchFamily="34" charset="0"/>
              </a:defRPr>
            </a:lvl5pPr>
            <a:lvl6pPr marL="25146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6pPr>
            <a:lvl7pPr marL="29718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7pPr>
            <a:lvl8pPr marL="34290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8pPr>
            <a:lvl9pPr marL="3886200" indent="-228600" fontAlgn="base">
              <a:spcBef>
                <a:spcPct val="0"/>
              </a:spcBef>
              <a:spcAft>
                <a:spcPct val="0"/>
              </a:spcAft>
              <a:tabLst>
                <a:tab pos="1704975" algn="l"/>
                <a:tab pos="3314700" algn="l"/>
                <a:tab pos="4752975" algn="l"/>
                <a:tab pos="6372225" algn="l"/>
              </a:tabLst>
              <a:defRPr>
                <a:solidFill>
                  <a:schemeClr val="tx1"/>
                </a:solidFill>
                <a:latin typeface="Calibri" pitchFamily="34" charset="0"/>
              </a:defRPr>
            </a:lvl9pPr>
          </a:lstStyle>
          <a:p>
            <a:r>
              <a:rPr lang="en-US" sz="2600" dirty="0">
                <a:solidFill>
                  <a:schemeClr val="bg1"/>
                </a:solidFill>
                <a:latin typeface="+mn-lt"/>
                <a:cs typeface="+mn-ea"/>
                <a:sym typeface="+mn-lt"/>
              </a:rPr>
              <a:t>20XX</a:t>
            </a:r>
            <a:endParaRPr lang="bg-BG" altLang="zh-CN" sz="2600" dirty="0">
              <a:solidFill>
                <a:schemeClr val="bg1"/>
              </a:solidFill>
              <a:latin typeface="+mn-lt"/>
              <a:cs typeface="+mn-ea"/>
              <a:sym typeface="+mn-lt"/>
            </a:endParaRPr>
          </a:p>
        </p:txBody>
      </p:sp>
      <p:sp>
        <p:nvSpPr>
          <p:cNvPr id="29" name="TextBox 28"/>
          <p:cNvSpPr txBox="1"/>
          <p:nvPr/>
        </p:nvSpPr>
        <p:spPr>
          <a:xfrm>
            <a:off x="5517000" y="2802336"/>
            <a:ext cx="2472124" cy="372539"/>
          </a:xfrm>
          <a:prstGeom prst="rect">
            <a:avLst/>
          </a:prstGeom>
          <a:noFill/>
        </p:spPr>
        <p:txBody>
          <a:bodyPr wrap="square" lIns="67374" tIns="33687" rIns="67374" bIns="33687" rtlCol="0">
            <a:spAutoFit/>
          </a:bodyPr>
          <a:lstStyle/>
          <a:p>
            <a:pPr>
              <a:lnSpc>
                <a:spcPct val="130000"/>
              </a:lnSpc>
            </a:pPr>
            <a:r>
              <a:rPr lang="zh-CN" altLang="en-US" sz="800" dirty="0">
                <a:solidFill>
                  <a:schemeClr val="tx1">
                    <a:lumMod val="50000"/>
                    <a:lumOff val="50000"/>
                  </a:schemeClr>
                </a:solidFill>
                <a:cs typeface="+mn-ea"/>
                <a:sym typeface="+mn-lt"/>
              </a:rPr>
              <a:t>After your content is typed here, or by copying your text, select Paste in this box and choose to keep only the text.</a:t>
            </a:r>
          </a:p>
        </p:txBody>
      </p:sp>
      <p:sp>
        <p:nvSpPr>
          <p:cNvPr id="30" name="Text Placeholder 2"/>
          <p:cNvSpPr txBox="1">
            <a:spLocks/>
          </p:cNvSpPr>
          <p:nvPr/>
        </p:nvSpPr>
        <p:spPr bwMode="auto">
          <a:xfrm>
            <a:off x="6234216" y="1603073"/>
            <a:ext cx="2226785" cy="262967"/>
          </a:xfrm>
          <a:prstGeom prst="rect">
            <a:avLst/>
          </a:prstGeom>
          <a:noFill/>
          <a:ln>
            <a:noFill/>
          </a:ln>
        </p:spPr>
        <p:txBody>
          <a:bodyPr lIns="67391" tIns="33696" rIns="67391" bIns="33696"/>
          <a:lstStyle>
            <a:lvl1pPr>
              <a:defRPr>
                <a:solidFill>
                  <a:schemeClr val="tx1"/>
                </a:solidFill>
                <a:latin typeface="Open Sans" charset="0"/>
                <a:ea typeface="MS PGothic" pitchFamily="34" charset="-128"/>
              </a:defRPr>
            </a:lvl1pPr>
            <a:lvl2pPr marL="742950" indent="-285750">
              <a:defRPr>
                <a:solidFill>
                  <a:schemeClr val="tx1"/>
                </a:solidFill>
                <a:latin typeface="Open Sans" charset="0"/>
                <a:ea typeface="MS PGothic" pitchFamily="34" charset="-128"/>
              </a:defRPr>
            </a:lvl2pPr>
            <a:lvl3pPr marL="1143000" indent="-228600">
              <a:defRPr>
                <a:solidFill>
                  <a:schemeClr val="tx1"/>
                </a:solidFill>
                <a:latin typeface="Open Sans" charset="0"/>
                <a:ea typeface="MS PGothic" pitchFamily="34" charset="-128"/>
              </a:defRPr>
            </a:lvl3pPr>
            <a:lvl4pPr marL="1600200" indent="-228600">
              <a:defRPr>
                <a:solidFill>
                  <a:schemeClr val="tx1"/>
                </a:solidFill>
                <a:latin typeface="Open Sans" charset="0"/>
                <a:ea typeface="MS PGothic" pitchFamily="34" charset="-128"/>
              </a:defRPr>
            </a:lvl4pPr>
            <a:lvl5pPr marL="2057400" indent="-228600">
              <a:defRPr>
                <a:solidFill>
                  <a:schemeClr val="tx1"/>
                </a:solidFill>
                <a:latin typeface="Open Sans" charset="0"/>
                <a:ea typeface="MS PGothic" pitchFamily="34" charset="-128"/>
              </a:defRPr>
            </a:lvl5pPr>
            <a:lvl6pPr marL="2514600" indent="-228600" fontAlgn="base">
              <a:spcBef>
                <a:spcPct val="0"/>
              </a:spcBef>
              <a:spcAft>
                <a:spcPct val="0"/>
              </a:spcAft>
              <a:defRPr>
                <a:solidFill>
                  <a:schemeClr val="tx1"/>
                </a:solidFill>
                <a:latin typeface="Open Sans" charset="0"/>
                <a:ea typeface="MS PGothic" pitchFamily="34" charset="-128"/>
              </a:defRPr>
            </a:lvl6pPr>
            <a:lvl7pPr marL="2971800" indent="-228600" fontAlgn="base">
              <a:spcBef>
                <a:spcPct val="0"/>
              </a:spcBef>
              <a:spcAft>
                <a:spcPct val="0"/>
              </a:spcAft>
              <a:defRPr>
                <a:solidFill>
                  <a:schemeClr val="tx1"/>
                </a:solidFill>
                <a:latin typeface="Open Sans" charset="0"/>
                <a:ea typeface="MS PGothic" pitchFamily="34" charset="-128"/>
              </a:defRPr>
            </a:lvl7pPr>
            <a:lvl8pPr marL="3429000" indent="-228600" fontAlgn="base">
              <a:spcBef>
                <a:spcPct val="0"/>
              </a:spcBef>
              <a:spcAft>
                <a:spcPct val="0"/>
              </a:spcAft>
              <a:defRPr>
                <a:solidFill>
                  <a:schemeClr val="tx1"/>
                </a:solidFill>
                <a:latin typeface="Open Sans" charset="0"/>
                <a:ea typeface="MS PGothic" pitchFamily="34" charset="-128"/>
              </a:defRPr>
            </a:lvl8pPr>
            <a:lvl9pPr marL="3886200" indent="-228600" fontAlgn="base">
              <a:spcBef>
                <a:spcPct val="0"/>
              </a:spcBef>
              <a:spcAft>
                <a:spcPct val="0"/>
              </a:spcAft>
              <a:defRPr>
                <a:solidFill>
                  <a:schemeClr val="tx1"/>
                </a:solidFill>
                <a:latin typeface="Open Sans" charset="0"/>
                <a:ea typeface="MS PGothic" pitchFamily="34" charset="-128"/>
              </a:defRPr>
            </a:lvl9pPr>
          </a:lstStyle>
          <a:p>
            <a:pPr algn="ctr">
              <a:buClr>
                <a:schemeClr val="accent1"/>
              </a:buClr>
              <a:buSzPct val="80000"/>
              <a:buFont typeface="Corbel" pitchFamily="34" charset="0"/>
              <a:buNone/>
            </a:pPr>
            <a:r>
              <a:rPr lang="zh-CN" altLang="en-US" sz="1500" dirty="0">
                <a:solidFill>
                  <a:schemeClr val="bg1"/>
                </a:solidFill>
                <a:latin typeface="+mn-lt"/>
                <a:ea typeface="+mn-ea"/>
                <a:cs typeface="+mn-ea"/>
                <a:sym typeface="+mn-lt"/>
              </a:rPr>
              <a:t>Add a meeting subtitle</a:t>
            </a:r>
            <a:endParaRPr lang="en-AU" sz="1500" dirty="0">
              <a:solidFill>
                <a:schemeClr val="bg1"/>
              </a:solidFill>
              <a:latin typeface="+mn-lt"/>
              <a:ea typeface="+mn-ea"/>
              <a:cs typeface="+mn-ea"/>
              <a:sym typeface="+mn-lt"/>
            </a:endParaRPr>
          </a:p>
        </p:txBody>
      </p:sp>
      <p:sp>
        <p:nvSpPr>
          <p:cNvPr id="31" name="TextBox 30"/>
          <p:cNvSpPr txBox="1"/>
          <p:nvPr/>
        </p:nvSpPr>
        <p:spPr>
          <a:xfrm>
            <a:off x="5517000" y="3202092"/>
            <a:ext cx="2472124" cy="372539"/>
          </a:xfrm>
          <a:prstGeom prst="rect">
            <a:avLst/>
          </a:prstGeom>
          <a:noFill/>
        </p:spPr>
        <p:txBody>
          <a:bodyPr wrap="square" lIns="67374" tIns="33687" rIns="67374" bIns="33687" rtlCol="0">
            <a:spAutoFit/>
          </a:bodyPr>
          <a:lstStyle/>
          <a:p>
            <a:pPr>
              <a:lnSpc>
                <a:spcPct val="130000"/>
              </a:lnSpc>
            </a:pPr>
            <a:r>
              <a:rPr lang="zh-CN" altLang="en-US" sz="800" dirty="0">
                <a:solidFill>
                  <a:schemeClr val="tx1">
                    <a:lumMod val="50000"/>
                    <a:lumOff val="50000"/>
                  </a:schemeClr>
                </a:solidFill>
                <a:cs typeface="+mn-ea"/>
                <a:sym typeface="+mn-lt"/>
              </a:rPr>
              <a:t>After your content is typed here, or by copying your text, select Paste in this box and choose to keep only the text.</a:t>
            </a:r>
          </a:p>
        </p:txBody>
      </p:sp>
      <p:sp>
        <p:nvSpPr>
          <p:cNvPr id="32" name="TextBox 31"/>
          <p:cNvSpPr txBox="1"/>
          <p:nvPr/>
        </p:nvSpPr>
        <p:spPr>
          <a:xfrm>
            <a:off x="5517000" y="3601846"/>
            <a:ext cx="2472124" cy="372539"/>
          </a:xfrm>
          <a:prstGeom prst="rect">
            <a:avLst/>
          </a:prstGeom>
          <a:noFill/>
        </p:spPr>
        <p:txBody>
          <a:bodyPr wrap="square" lIns="67374" tIns="33687" rIns="67374" bIns="33687" rtlCol="0">
            <a:spAutoFit/>
          </a:bodyPr>
          <a:lstStyle/>
          <a:p>
            <a:pPr>
              <a:lnSpc>
                <a:spcPct val="130000"/>
              </a:lnSpc>
            </a:pPr>
            <a:r>
              <a:rPr lang="zh-CN" altLang="en-US" sz="800" dirty="0">
                <a:solidFill>
                  <a:schemeClr val="tx1">
                    <a:lumMod val="50000"/>
                    <a:lumOff val="50000"/>
                  </a:schemeClr>
                </a:solidFill>
                <a:cs typeface="+mn-ea"/>
                <a:sym typeface="+mn-lt"/>
              </a:rPr>
              <a:t>After your content is typed here, or by copying your text, select Paste in this box and choose to keep only the text.</a:t>
            </a:r>
          </a:p>
        </p:txBody>
      </p:sp>
      <p:sp>
        <p:nvSpPr>
          <p:cNvPr id="33" name="TextBox 32"/>
          <p:cNvSpPr txBox="1"/>
          <p:nvPr/>
        </p:nvSpPr>
        <p:spPr>
          <a:xfrm>
            <a:off x="5517000" y="4001602"/>
            <a:ext cx="2472124" cy="372539"/>
          </a:xfrm>
          <a:prstGeom prst="rect">
            <a:avLst/>
          </a:prstGeom>
          <a:noFill/>
        </p:spPr>
        <p:txBody>
          <a:bodyPr wrap="square" lIns="67374" tIns="33687" rIns="67374" bIns="33687" rtlCol="0">
            <a:spAutoFit/>
          </a:bodyPr>
          <a:lstStyle/>
          <a:p>
            <a:pPr>
              <a:lnSpc>
                <a:spcPct val="130000"/>
              </a:lnSpc>
            </a:pPr>
            <a:r>
              <a:rPr lang="zh-CN" altLang="en-US" sz="800" dirty="0">
                <a:solidFill>
                  <a:schemeClr val="tx1">
                    <a:lumMod val="50000"/>
                    <a:lumOff val="50000"/>
                  </a:schemeClr>
                </a:solidFill>
                <a:cs typeface="+mn-ea"/>
                <a:sym typeface="+mn-lt"/>
              </a:rPr>
              <a:t>After your content is typed here, or by copying your text, select Paste in this box and choose to keep only the text.</a:t>
            </a:r>
          </a:p>
        </p:txBody>
      </p:sp>
      <p:sp>
        <p:nvSpPr>
          <p:cNvPr id="34" name="Text Placeholder 2"/>
          <p:cNvSpPr txBox="1">
            <a:spLocks/>
          </p:cNvSpPr>
          <p:nvPr/>
        </p:nvSpPr>
        <p:spPr bwMode="auto">
          <a:xfrm>
            <a:off x="4702295" y="987049"/>
            <a:ext cx="3226854" cy="262967"/>
          </a:xfrm>
          <a:prstGeom prst="rect">
            <a:avLst/>
          </a:prstGeom>
          <a:noFill/>
          <a:ln>
            <a:noFill/>
          </a:ln>
        </p:spPr>
        <p:txBody>
          <a:bodyPr lIns="67391" tIns="33696" rIns="67391" bIns="33696"/>
          <a:lstStyle>
            <a:lvl1pPr>
              <a:defRPr>
                <a:solidFill>
                  <a:schemeClr val="tx1"/>
                </a:solidFill>
                <a:latin typeface="Open Sans" charset="0"/>
                <a:ea typeface="MS PGothic" pitchFamily="34" charset="-128"/>
              </a:defRPr>
            </a:lvl1pPr>
            <a:lvl2pPr marL="742950" indent="-285750">
              <a:defRPr>
                <a:solidFill>
                  <a:schemeClr val="tx1"/>
                </a:solidFill>
                <a:latin typeface="Open Sans" charset="0"/>
                <a:ea typeface="MS PGothic" pitchFamily="34" charset="-128"/>
              </a:defRPr>
            </a:lvl2pPr>
            <a:lvl3pPr marL="1143000" indent="-228600">
              <a:defRPr>
                <a:solidFill>
                  <a:schemeClr val="tx1"/>
                </a:solidFill>
                <a:latin typeface="Open Sans" charset="0"/>
                <a:ea typeface="MS PGothic" pitchFamily="34" charset="-128"/>
              </a:defRPr>
            </a:lvl3pPr>
            <a:lvl4pPr marL="1600200" indent="-228600">
              <a:defRPr>
                <a:solidFill>
                  <a:schemeClr val="tx1"/>
                </a:solidFill>
                <a:latin typeface="Open Sans" charset="0"/>
                <a:ea typeface="MS PGothic" pitchFamily="34" charset="-128"/>
              </a:defRPr>
            </a:lvl4pPr>
            <a:lvl5pPr marL="2057400" indent="-228600">
              <a:defRPr>
                <a:solidFill>
                  <a:schemeClr val="tx1"/>
                </a:solidFill>
                <a:latin typeface="Open Sans" charset="0"/>
                <a:ea typeface="MS PGothic" pitchFamily="34" charset="-128"/>
              </a:defRPr>
            </a:lvl5pPr>
            <a:lvl6pPr marL="2514600" indent="-228600" fontAlgn="base">
              <a:spcBef>
                <a:spcPct val="0"/>
              </a:spcBef>
              <a:spcAft>
                <a:spcPct val="0"/>
              </a:spcAft>
              <a:defRPr>
                <a:solidFill>
                  <a:schemeClr val="tx1"/>
                </a:solidFill>
                <a:latin typeface="Open Sans" charset="0"/>
                <a:ea typeface="MS PGothic" pitchFamily="34" charset="-128"/>
              </a:defRPr>
            </a:lvl6pPr>
            <a:lvl7pPr marL="2971800" indent="-228600" fontAlgn="base">
              <a:spcBef>
                <a:spcPct val="0"/>
              </a:spcBef>
              <a:spcAft>
                <a:spcPct val="0"/>
              </a:spcAft>
              <a:defRPr>
                <a:solidFill>
                  <a:schemeClr val="tx1"/>
                </a:solidFill>
                <a:latin typeface="Open Sans" charset="0"/>
                <a:ea typeface="MS PGothic" pitchFamily="34" charset="-128"/>
              </a:defRPr>
            </a:lvl7pPr>
            <a:lvl8pPr marL="3429000" indent="-228600" fontAlgn="base">
              <a:spcBef>
                <a:spcPct val="0"/>
              </a:spcBef>
              <a:spcAft>
                <a:spcPct val="0"/>
              </a:spcAft>
              <a:defRPr>
                <a:solidFill>
                  <a:schemeClr val="tx1"/>
                </a:solidFill>
                <a:latin typeface="Open Sans" charset="0"/>
                <a:ea typeface="MS PGothic" pitchFamily="34" charset="-128"/>
              </a:defRPr>
            </a:lvl8pPr>
            <a:lvl9pPr marL="3886200" indent="-228600" fontAlgn="base">
              <a:spcBef>
                <a:spcPct val="0"/>
              </a:spcBef>
              <a:spcAft>
                <a:spcPct val="0"/>
              </a:spcAft>
              <a:defRPr>
                <a:solidFill>
                  <a:schemeClr val="tx1"/>
                </a:solidFill>
                <a:latin typeface="Open Sans" charset="0"/>
                <a:ea typeface="MS PGothic" pitchFamily="34" charset="-128"/>
              </a:defRPr>
            </a:lvl9pPr>
          </a:lstStyle>
          <a:p>
            <a:pPr algn="ctr">
              <a:buClr>
                <a:schemeClr val="accent1"/>
              </a:buClr>
              <a:buSzPct val="80000"/>
              <a:buFont typeface="Corbel" pitchFamily="34" charset="0"/>
              <a:buNone/>
            </a:pPr>
            <a:r>
              <a:rPr lang="zh-CN" altLang="en-US" sz="2000" b="1" dirty="0">
                <a:solidFill>
                  <a:schemeClr val="bg1"/>
                </a:solidFill>
                <a:latin typeface="+mn-lt"/>
                <a:ea typeface="+mn-ea"/>
                <a:cs typeface="+mn-ea"/>
                <a:sym typeface="+mn-lt"/>
              </a:rPr>
              <a:t>Profit comparison table</a:t>
            </a:r>
            <a:endParaRPr lang="en-AU" sz="2000" b="1" dirty="0">
              <a:solidFill>
                <a:schemeClr val="bg1"/>
              </a:solidFill>
              <a:latin typeface="+mn-lt"/>
              <a:ea typeface="+mn-ea"/>
              <a:cs typeface="+mn-ea"/>
              <a:sym typeface="+mn-lt"/>
            </a:endParaRPr>
          </a:p>
        </p:txBody>
      </p:sp>
      <p:pic>
        <p:nvPicPr>
          <p:cNvPr id="35" name="图片 3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36" name="Rectangle 36"/>
          <p:cNvSpPr/>
          <p:nvPr/>
        </p:nvSpPr>
        <p:spPr>
          <a:xfrm>
            <a:off x="396106" y="287908"/>
            <a:ext cx="252028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9215">
        <p:fade/>
      </p:transition>
    </mc:Choice>
    <mc:Fallback xmlns:a14="http://schemas.microsoft.com/office/drawing/2010/main" xmlns="">
      <p:transition spd="med" advTm="921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300" fill="hold"/>
                                        <p:tgtEl>
                                          <p:spTgt spid="17"/>
                                        </p:tgtEl>
                                        <p:attrNameLst>
                                          <p:attrName>ppt_w</p:attrName>
                                        </p:attrNameLst>
                                      </p:cBhvr>
                                      <p:tavLst>
                                        <p:tav tm="0">
                                          <p:val>
                                            <p:fltVal val="0"/>
                                          </p:val>
                                        </p:tav>
                                        <p:tav tm="100000">
                                          <p:val>
                                            <p:strVal val="#ppt_w"/>
                                          </p:val>
                                        </p:tav>
                                      </p:tavLst>
                                    </p:anim>
                                    <p:anim calcmode="lin" valueType="num">
                                      <p:cBhvr>
                                        <p:cTn id="8" dur="300" fill="hold"/>
                                        <p:tgtEl>
                                          <p:spTgt spid="17"/>
                                        </p:tgtEl>
                                        <p:attrNameLst>
                                          <p:attrName>ppt_h</p:attrName>
                                        </p:attrNameLst>
                                      </p:cBhvr>
                                      <p:tavLst>
                                        <p:tav tm="0">
                                          <p:val>
                                            <p:fltVal val="0"/>
                                          </p:val>
                                        </p:tav>
                                        <p:tav tm="100000">
                                          <p:val>
                                            <p:strVal val="#ppt_h"/>
                                          </p:val>
                                        </p:tav>
                                      </p:tavLst>
                                    </p:anim>
                                    <p:anim calcmode="lin" valueType="num">
                                      <p:cBhvr>
                                        <p:cTn id="9" dur="300" fill="hold"/>
                                        <p:tgtEl>
                                          <p:spTgt spid="17"/>
                                        </p:tgtEl>
                                        <p:attrNameLst>
                                          <p:attrName>ppt_x</p:attrName>
                                        </p:attrNameLst>
                                      </p:cBhvr>
                                      <p:tavLst>
                                        <p:tav tm="0">
                                          <p:val>
                                            <p:fltVal val="0.5"/>
                                          </p:val>
                                        </p:tav>
                                        <p:tav tm="100000">
                                          <p:val>
                                            <p:strVal val="#ppt_x"/>
                                          </p:val>
                                        </p:tav>
                                      </p:tavLst>
                                    </p:anim>
                                    <p:anim calcmode="lin" valueType="num">
                                      <p:cBhvr>
                                        <p:cTn id="10" dur="300" fill="hold"/>
                                        <p:tgtEl>
                                          <p:spTgt spid="17"/>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100"/>
                                  </p:stCondLst>
                                  <p:childTnLst>
                                    <p:set>
                                      <p:cBhvr>
                                        <p:cTn id="12" dur="1" fill="hold">
                                          <p:stCondLst>
                                            <p:cond delay="0"/>
                                          </p:stCondLst>
                                        </p:cTn>
                                        <p:tgtEl>
                                          <p:spTgt spid="15"/>
                                        </p:tgtEl>
                                        <p:attrNameLst>
                                          <p:attrName>style.visibility</p:attrName>
                                        </p:attrNameLst>
                                      </p:cBhvr>
                                      <p:to>
                                        <p:strVal val="visible"/>
                                      </p:to>
                                    </p:set>
                                    <p:anim calcmode="lin" valueType="num">
                                      <p:cBhvr>
                                        <p:cTn id="13" dur="300" fill="hold"/>
                                        <p:tgtEl>
                                          <p:spTgt spid="15"/>
                                        </p:tgtEl>
                                        <p:attrNameLst>
                                          <p:attrName>ppt_w</p:attrName>
                                        </p:attrNameLst>
                                      </p:cBhvr>
                                      <p:tavLst>
                                        <p:tav tm="0">
                                          <p:val>
                                            <p:fltVal val="0"/>
                                          </p:val>
                                        </p:tav>
                                        <p:tav tm="100000">
                                          <p:val>
                                            <p:strVal val="#ppt_w"/>
                                          </p:val>
                                        </p:tav>
                                      </p:tavLst>
                                    </p:anim>
                                    <p:anim calcmode="lin" valueType="num">
                                      <p:cBhvr>
                                        <p:cTn id="14" dur="300" fill="hold"/>
                                        <p:tgtEl>
                                          <p:spTgt spid="15"/>
                                        </p:tgtEl>
                                        <p:attrNameLst>
                                          <p:attrName>ppt_h</p:attrName>
                                        </p:attrNameLst>
                                      </p:cBhvr>
                                      <p:tavLst>
                                        <p:tav tm="0">
                                          <p:val>
                                            <p:fltVal val="0"/>
                                          </p:val>
                                        </p:tav>
                                        <p:tav tm="100000">
                                          <p:val>
                                            <p:strVal val="#ppt_h"/>
                                          </p:val>
                                        </p:tav>
                                      </p:tavLst>
                                    </p:anim>
                                    <p:anim calcmode="lin" valueType="num">
                                      <p:cBhvr>
                                        <p:cTn id="15" dur="300" fill="hold"/>
                                        <p:tgtEl>
                                          <p:spTgt spid="15"/>
                                        </p:tgtEl>
                                        <p:attrNameLst>
                                          <p:attrName>ppt_x</p:attrName>
                                        </p:attrNameLst>
                                      </p:cBhvr>
                                      <p:tavLst>
                                        <p:tav tm="0">
                                          <p:val>
                                            <p:fltVal val="0.5"/>
                                          </p:val>
                                        </p:tav>
                                        <p:tav tm="100000">
                                          <p:val>
                                            <p:strVal val="#ppt_x"/>
                                          </p:val>
                                        </p:tav>
                                      </p:tavLst>
                                    </p:anim>
                                    <p:anim calcmode="lin" valueType="num">
                                      <p:cBhvr>
                                        <p:cTn id="16" dur="300" fill="hold"/>
                                        <p:tgtEl>
                                          <p:spTgt spid="15"/>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200"/>
                                  </p:stCondLst>
                                  <p:childTnLst>
                                    <p:set>
                                      <p:cBhvr>
                                        <p:cTn id="18" dur="1" fill="hold">
                                          <p:stCondLst>
                                            <p:cond delay="0"/>
                                          </p:stCondLst>
                                        </p:cTn>
                                        <p:tgtEl>
                                          <p:spTgt spid="14"/>
                                        </p:tgtEl>
                                        <p:attrNameLst>
                                          <p:attrName>style.visibility</p:attrName>
                                        </p:attrNameLst>
                                      </p:cBhvr>
                                      <p:to>
                                        <p:strVal val="visible"/>
                                      </p:to>
                                    </p:set>
                                    <p:anim calcmode="lin" valueType="num">
                                      <p:cBhvr>
                                        <p:cTn id="19" dur="300" fill="hold"/>
                                        <p:tgtEl>
                                          <p:spTgt spid="14"/>
                                        </p:tgtEl>
                                        <p:attrNameLst>
                                          <p:attrName>ppt_w</p:attrName>
                                        </p:attrNameLst>
                                      </p:cBhvr>
                                      <p:tavLst>
                                        <p:tav tm="0">
                                          <p:val>
                                            <p:fltVal val="0"/>
                                          </p:val>
                                        </p:tav>
                                        <p:tav tm="100000">
                                          <p:val>
                                            <p:strVal val="#ppt_w"/>
                                          </p:val>
                                        </p:tav>
                                      </p:tavLst>
                                    </p:anim>
                                    <p:anim calcmode="lin" valueType="num">
                                      <p:cBhvr>
                                        <p:cTn id="20" dur="300" fill="hold"/>
                                        <p:tgtEl>
                                          <p:spTgt spid="14"/>
                                        </p:tgtEl>
                                        <p:attrNameLst>
                                          <p:attrName>ppt_h</p:attrName>
                                        </p:attrNameLst>
                                      </p:cBhvr>
                                      <p:tavLst>
                                        <p:tav tm="0">
                                          <p:val>
                                            <p:fltVal val="0"/>
                                          </p:val>
                                        </p:tav>
                                        <p:tav tm="100000">
                                          <p:val>
                                            <p:strVal val="#ppt_h"/>
                                          </p:val>
                                        </p:tav>
                                      </p:tavLst>
                                    </p:anim>
                                    <p:anim calcmode="lin" valueType="num">
                                      <p:cBhvr>
                                        <p:cTn id="21" dur="300" fill="hold"/>
                                        <p:tgtEl>
                                          <p:spTgt spid="14"/>
                                        </p:tgtEl>
                                        <p:attrNameLst>
                                          <p:attrName>ppt_x</p:attrName>
                                        </p:attrNameLst>
                                      </p:cBhvr>
                                      <p:tavLst>
                                        <p:tav tm="0">
                                          <p:val>
                                            <p:fltVal val="0.5"/>
                                          </p:val>
                                        </p:tav>
                                        <p:tav tm="100000">
                                          <p:val>
                                            <p:strVal val="#ppt_x"/>
                                          </p:val>
                                        </p:tav>
                                      </p:tavLst>
                                    </p:anim>
                                    <p:anim calcmode="lin" valueType="num">
                                      <p:cBhvr>
                                        <p:cTn id="22" dur="300" fill="hold"/>
                                        <p:tgtEl>
                                          <p:spTgt spid="14"/>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300"/>
                                  </p:stCondLst>
                                  <p:childTnLst>
                                    <p:set>
                                      <p:cBhvr>
                                        <p:cTn id="24" dur="1" fill="hold">
                                          <p:stCondLst>
                                            <p:cond delay="0"/>
                                          </p:stCondLst>
                                        </p:cTn>
                                        <p:tgtEl>
                                          <p:spTgt spid="12"/>
                                        </p:tgtEl>
                                        <p:attrNameLst>
                                          <p:attrName>style.visibility</p:attrName>
                                        </p:attrNameLst>
                                      </p:cBhvr>
                                      <p:to>
                                        <p:strVal val="visible"/>
                                      </p:to>
                                    </p:set>
                                    <p:anim calcmode="lin" valueType="num">
                                      <p:cBhvr>
                                        <p:cTn id="25" dur="300" fill="hold"/>
                                        <p:tgtEl>
                                          <p:spTgt spid="12"/>
                                        </p:tgtEl>
                                        <p:attrNameLst>
                                          <p:attrName>ppt_w</p:attrName>
                                        </p:attrNameLst>
                                      </p:cBhvr>
                                      <p:tavLst>
                                        <p:tav tm="0">
                                          <p:val>
                                            <p:fltVal val="0"/>
                                          </p:val>
                                        </p:tav>
                                        <p:tav tm="100000">
                                          <p:val>
                                            <p:strVal val="#ppt_w"/>
                                          </p:val>
                                        </p:tav>
                                      </p:tavLst>
                                    </p:anim>
                                    <p:anim calcmode="lin" valueType="num">
                                      <p:cBhvr>
                                        <p:cTn id="26" dur="300" fill="hold"/>
                                        <p:tgtEl>
                                          <p:spTgt spid="12"/>
                                        </p:tgtEl>
                                        <p:attrNameLst>
                                          <p:attrName>ppt_h</p:attrName>
                                        </p:attrNameLst>
                                      </p:cBhvr>
                                      <p:tavLst>
                                        <p:tav tm="0">
                                          <p:val>
                                            <p:fltVal val="0"/>
                                          </p:val>
                                        </p:tav>
                                        <p:tav tm="100000">
                                          <p:val>
                                            <p:strVal val="#ppt_h"/>
                                          </p:val>
                                        </p:tav>
                                      </p:tavLst>
                                    </p:anim>
                                    <p:anim calcmode="lin" valueType="num">
                                      <p:cBhvr>
                                        <p:cTn id="27" dur="300" fill="hold"/>
                                        <p:tgtEl>
                                          <p:spTgt spid="12"/>
                                        </p:tgtEl>
                                        <p:attrNameLst>
                                          <p:attrName>ppt_x</p:attrName>
                                        </p:attrNameLst>
                                      </p:cBhvr>
                                      <p:tavLst>
                                        <p:tav tm="0">
                                          <p:val>
                                            <p:fltVal val="0.5"/>
                                          </p:val>
                                        </p:tav>
                                        <p:tav tm="100000">
                                          <p:val>
                                            <p:strVal val="#ppt_x"/>
                                          </p:val>
                                        </p:tav>
                                      </p:tavLst>
                                    </p:anim>
                                    <p:anim calcmode="lin" valueType="num">
                                      <p:cBhvr>
                                        <p:cTn id="28" dur="300" fill="hold"/>
                                        <p:tgtEl>
                                          <p:spTgt spid="12"/>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400"/>
                                  </p:stCondLst>
                                  <p:childTnLst>
                                    <p:set>
                                      <p:cBhvr>
                                        <p:cTn id="30" dur="1" fill="hold">
                                          <p:stCondLst>
                                            <p:cond delay="0"/>
                                          </p:stCondLst>
                                        </p:cTn>
                                        <p:tgtEl>
                                          <p:spTgt spid="18"/>
                                        </p:tgtEl>
                                        <p:attrNameLst>
                                          <p:attrName>style.visibility</p:attrName>
                                        </p:attrNameLst>
                                      </p:cBhvr>
                                      <p:to>
                                        <p:strVal val="visible"/>
                                      </p:to>
                                    </p:set>
                                    <p:anim calcmode="lin" valueType="num">
                                      <p:cBhvr>
                                        <p:cTn id="31" dur="300" fill="hold"/>
                                        <p:tgtEl>
                                          <p:spTgt spid="18"/>
                                        </p:tgtEl>
                                        <p:attrNameLst>
                                          <p:attrName>ppt_w</p:attrName>
                                        </p:attrNameLst>
                                      </p:cBhvr>
                                      <p:tavLst>
                                        <p:tav tm="0">
                                          <p:val>
                                            <p:fltVal val="0"/>
                                          </p:val>
                                        </p:tav>
                                        <p:tav tm="100000">
                                          <p:val>
                                            <p:strVal val="#ppt_w"/>
                                          </p:val>
                                        </p:tav>
                                      </p:tavLst>
                                    </p:anim>
                                    <p:anim calcmode="lin" valueType="num">
                                      <p:cBhvr>
                                        <p:cTn id="32" dur="300" fill="hold"/>
                                        <p:tgtEl>
                                          <p:spTgt spid="18"/>
                                        </p:tgtEl>
                                        <p:attrNameLst>
                                          <p:attrName>ppt_h</p:attrName>
                                        </p:attrNameLst>
                                      </p:cBhvr>
                                      <p:tavLst>
                                        <p:tav tm="0">
                                          <p:val>
                                            <p:fltVal val="0"/>
                                          </p:val>
                                        </p:tav>
                                        <p:tav tm="100000">
                                          <p:val>
                                            <p:strVal val="#ppt_h"/>
                                          </p:val>
                                        </p:tav>
                                      </p:tavLst>
                                    </p:anim>
                                    <p:anim calcmode="lin" valueType="num">
                                      <p:cBhvr>
                                        <p:cTn id="33" dur="300" fill="hold"/>
                                        <p:tgtEl>
                                          <p:spTgt spid="18"/>
                                        </p:tgtEl>
                                        <p:attrNameLst>
                                          <p:attrName>ppt_x</p:attrName>
                                        </p:attrNameLst>
                                      </p:cBhvr>
                                      <p:tavLst>
                                        <p:tav tm="0">
                                          <p:val>
                                            <p:fltVal val="0.5"/>
                                          </p:val>
                                        </p:tav>
                                        <p:tav tm="100000">
                                          <p:val>
                                            <p:strVal val="#ppt_x"/>
                                          </p:val>
                                        </p:tav>
                                      </p:tavLst>
                                    </p:anim>
                                    <p:anim calcmode="lin" valueType="num">
                                      <p:cBhvr>
                                        <p:cTn id="34" dur="300" fill="hold"/>
                                        <p:tgtEl>
                                          <p:spTgt spid="18"/>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500"/>
                                  </p:stCondLst>
                                  <p:childTnLst>
                                    <p:set>
                                      <p:cBhvr>
                                        <p:cTn id="36" dur="1" fill="hold">
                                          <p:stCondLst>
                                            <p:cond delay="0"/>
                                          </p:stCondLst>
                                        </p:cTn>
                                        <p:tgtEl>
                                          <p:spTgt spid="16"/>
                                        </p:tgtEl>
                                        <p:attrNameLst>
                                          <p:attrName>style.visibility</p:attrName>
                                        </p:attrNameLst>
                                      </p:cBhvr>
                                      <p:to>
                                        <p:strVal val="visible"/>
                                      </p:to>
                                    </p:set>
                                    <p:anim calcmode="lin" valueType="num">
                                      <p:cBhvr>
                                        <p:cTn id="37" dur="300" fill="hold"/>
                                        <p:tgtEl>
                                          <p:spTgt spid="16"/>
                                        </p:tgtEl>
                                        <p:attrNameLst>
                                          <p:attrName>ppt_w</p:attrName>
                                        </p:attrNameLst>
                                      </p:cBhvr>
                                      <p:tavLst>
                                        <p:tav tm="0">
                                          <p:val>
                                            <p:fltVal val="0"/>
                                          </p:val>
                                        </p:tav>
                                        <p:tav tm="100000">
                                          <p:val>
                                            <p:strVal val="#ppt_w"/>
                                          </p:val>
                                        </p:tav>
                                      </p:tavLst>
                                    </p:anim>
                                    <p:anim calcmode="lin" valueType="num">
                                      <p:cBhvr>
                                        <p:cTn id="38" dur="300" fill="hold"/>
                                        <p:tgtEl>
                                          <p:spTgt spid="16"/>
                                        </p:tgtEl>
                                        <p:attrNameLst>
                                          <p:attrName>ppt_h</p:attrName>
                                        </p:attrNameLst>
                                      </p:cBhvr>
                                      <p:tavLst>
                                        <p:tav tm="0">
                                          <p:val>
                                            <p:fltVal val="0"/>
                                          </p:val>
                                        </p:tav>
                                        <p:tav tm="100000">
                                          <p:val>
                                            <p:strVal val="#ppt_h"/>
                                          </p:val>
                                        </p:tav>
                                      </p:tavLst>
                                    </p:anim>
                                    <p:anim calcmode="lin" valueType="num">
                                      <p:cBhvr>
                                        <p:cTn id="39" dur="300" fill="hold"/>
                                        <p:tgtEl>
                                          <p:spTgt spid="16"/>
                                        </p:tgtEl>
                                        <p:attrNameLst>
                                          <p:attrName>ppt_x</p:attrName>
                                        </p:attrNameLst>
                                      </p:cBhvr>
                                      <p:tavLst>
                                        <p:tav tm="0">
                                          <p:val>
                                            <p:fltVal val="0.5"/>
                                          </p:val>
                                        </p:tav>
                                        <p:tav tm="100000">
                                          <p:val>
                                            <p:strVal val="#ppt_x"/>
                                          </p:val>
                                        </p:tav>
                                      </p:tavLst>
                                    </p:anim>
                                    <p:anim calcmode="lin" valueType="num">
                                      <p:cBhvr>
                                        <p:cTn id="40" dur="300" fill="hold"/>
                                        <p:tgtEl>
                                          <p:spTgt spid="16"/>
                                        </p:tgtEl>
                                        <p:attrNameLst>
                                          <p:attrName>ppt_y</p:attrName>
                                        </p:attrNameLst>
                                      </p:cBhvr>
                                      <p:tavLst>
                                        <p:tav tm="0">
                                          <p:val>
                                            <p:fltVal val="0.5"/>
                                          </p:val>
                                        </p:tav>
                                        <p:tav tm="100000">
                                          <p:val>
                                            <p:strVal val="#ppt_y"/>
                                          </p:val>
                                        </p:tav>
                                      </p:tavLst>
                                    </p:anim>
                                  </p:childTnLst>
                                </p:cTn>
                              </p:par>
                              <p:par>
                                <p:cTn id="41" presetID="23" presetClass="entr" presetSubtype="528" fill="hold" grpId="0" nodeType="withEffect">
                                  <p:stCondLst>
                                    <p:cond delay="600"/>
                                  </p:stCondLst>
                                  <p:childTnLst>
                                    <p:set>
                                      <p:cBhvr>
                                        <p:cTn id="42" dur="1" fill="hold">
                                          <p:stCondLst>
                                            <p:cond delay="0"/>
                                          </p:stCondLst>
                                        </p:cTn>
                                        <p:tgtEl>
                                          <p:spTgt spid="13"/>
                                        </p:tgtEl>
                                        <p:attrNameLst>
                                          <p:attrName>style.visibility</p:attrName>
                                        </p:attrNameLst>
                                      </p:cBhvr>
                                      <p:to>
                                        <p:strVal val="visible"/>
                                      </p:to>
                                    </p:set>
                                    <p:anim calcmode="lin" valueType="num">
                                      <p:cBhvr>
                                        <p:cTn id="43" dur="300" fill="hold"/>
                                        <p:tgtEl>
                                          <p:spTgt spid="13"/>
                                        </p:tgtEl>
                                        <p:attrNameLst>
                                          <p:attrName>ppt_w</p:attrName>
                                        </p:attrNameLst>
                                      </p:cBhvr>
                                      <p:tavLst>
                                        <p:tav tm="0">
                                          <p:val>
                                            <p:fltVal val="0"/>
                                          </p:val>
                                        </p:tav>
                                        <p:tav tm="100000">
                                          <p:val>
                                            <p:strVal val="#ppt_w"/>
                                          </p:val>
                                        </p:tav>
                                      </p:tavLst>
                                    </p:anim>
                                    <p:anim calcmode="lin" valueType="num">
                                      <p:cBhvr>
                                        <p:cTn id="44" dur="300" fill="hold"/>
                                        <p:tgtEl>
                                          <p:spTgt spid="13"/>
                                        </p:tgtEl>
                                        <p:attrNameLst>
                                          <p:attrName>ppt_h</p:attrName>
                                        </p:attrNameLst>
                                      </p:cBhvr>
                                      <p:tavLst>
                                        <p:tav tm="0">
                                          <p:val>
                                            <p:fltVal val="0"/>
                                          </p:val>
                                        </p:tav>
                                        <p:tav tm="100000">
                                          <p:val>
                                            <p:strVal val="#ppt_h"/>
                                          </p:val>
                                        </p:tav>
                                      </p:tavLst>
                                    </p:anim>
                                    <p:anim calcmode="lin" valueType="num">
                                      <p:cBhvr>
                                        <p:cTn id="45" dur="300" fill="hold"/>
                                        <p:tgtEl>
                                          <p:spTgt spid="13"/>
                                        </p:tgtEl>
                                        <p:attrNameLst>
                                          <p:attrName>ppt_x</p:attrName>
                                        </p:attrNameLst>
                                      </p:cBhvr>
                                      <p:tavLst>
                                        <p:tav tm="0">
                                          <p:val>
                                            <p:fltVal val="0.5"/>
                                          </p:val>
                                        </p:tav>
                                        <p:tav tm="100000">
                                          <p:val>
                                            <p:strVal val="#ppt_x"/>
                                          </p:val>
                                        </p:tav>
                                      </p:tavLst>
                                    </p:anim>
                                    <p:anim calcmode="lin" valueType="num">
                                      <p:cBhvr>
                                        <p:cTn id="46" dur="300" fill="hold"/>
                                        <p:tgtEl>
                                          <p:spTgt spid="13"/>
                                        </p:tgtEl>
                                        <p:attrNameLst>
                                          <p:attrName>ppt_y</p:attrName>
                                        </p:attrNameLst>
                                      </p:cBhvr>
                                      <p:tavLst>
                                        <p:tav tm="0">
                                          <p:val>
                                            <p:fltVal val="0.5"/>
                                          </p:val>
                                        </p:tav>
                                        <p:tav tm="100000">
                                          <p:val>
                                            <p:strVal val="#ppt_y"/>
                                          </p:val>
                                        </p:tav>
                                      </p:tavLst>
                                    </p:anim>
                                  </p:childTnLst>
                                </p:cTn>
                              </p:par>
                            </p:childTnLst>
                          </p:cTn>
                        </p:par>
                        <p:par>
                          <p:cTn id="47" fill="hold">
                            <p:stCondLst>
                              <p:cond delay="900"/>
                            </p:stCondLst>
                            <p:childTnLst>
                              <p:par>
                                <p:cTn id="48" presetID="14" presetClass="entr" presetSubtype="10"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randombar(horizontal)">
                                      <p:cBhvr>
                                        <p:cTn id="50" dur="500"/>
                                        <p:tgtEl>
                                          <p:spTgt spid="2"/>
                                        </p:tgtEl>
                                      </p:cBhvr>
                                    </p:animEffect>
                                  </p:childTnLst>
                                </p:cTn>
                              </p:par>
                            </p:childTnLst>
                          </p:cTn>
                        </p:par>
                        <p:par>
                          <p:cTn id="51" fill="hold">
                            <p:stCondLst>
                              <p:cond delay="1400"/>
                            </p:stCondLst>
                            <p:childTnLst>
                              <p:par>
                                <p:cTn id="52" presetID="12" presetClass="entr" presetSubtype="4" fill="hold" grpId="0" nodeType="afterEffect">
                                  <p:stCondLst>
                                    <p:cond delay="0"/>
                                  </p:stCondLst>
                                  <p:iterate type="lt">
                                    <p:tmPct val="30000"/>
                                  </p:iterate>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p:tgtEl>
                                          <p:spTgt spid="27"/>
                                        </p:tgtEl>
                                        <p:attrNameLst>
                                          <p:attrName>ppt_y</p:attrName>
                                        </p:attrNameLst>
                                      </p:cBhvr>
                                      <p:tavLst>
                                        <p:tav tm="0">
                                          <p:val>
                                            <p:strVal val="#ppt_y+#ppt_h*1.125000"/>
                                          </p:val>
                                        </p:tav>
                                        <p:tav tm="100000">
                                          <p:val>
                                            <p:strVal val="#ppt_y"/>
                                          </p:val>
                                        </p:tav>
                                      </p:tavLst>
                                    </p:anim>
                                    <p:animEffect transition="in" filter="wipe(up)">
                                      <p:cBhvr>
                                        <p:cTn id="55" dur="500"/>
                                        <p:tgtEl>
                                          <p:spTgt spid="27"/>
                                        </p:tgtEl>
                                      </p:cBhvr>
                                    </p:animEffect>
                                  </p:childTnLst>
                                </p:cTn>
                              </p:par>
                              <p:par>
                                <p:cTn id="56" presetID="12" presetClass="entr" presetSubtype="4" fill="hold" grpId="0" nodeType="withEffect">
                                  <p:stCondLst>
                                    <p:cond delay="200"/>
                                  </p:stCondLst>
                                  <p:iterate type="lt">
                                    <p:tmPct val="30000"/>
                                  </p:iterate>
                                  <p:childTnLst>
                                    <p:set>
                                      <p:cBhvr>
                                        <p:cTn id="57" dur="1" fill="hold">
                                          <p:stCondLst>
                                            <p:cond delay="0"/>
                                          </p:stCondLst>
                                        </p:cTn>
                                        <p:tgtEl>
                                          <p:spTgt spid="25"/>
                                        </p:tgtEl>
                                        <p:attrNameLst>
                                          <p:attrName>style.visibility</p:attrName>
                                        </p:attrNameLst>
                                      </p:cBhvr>
                                      <p:to>
                                        <p:strVal val="visible"/>
                                      </p:to>
                                    </p:set>
                                    <p:anim calcmode="lin" valueType="num">
                                      <p:cBhvr additive="base">
                                        <p:cTn id="58" dur="500"/>
                                        <p:tgtEl>
                                          <p:spTgt spid="25"/>
                                        </p:tgtEl>
                                        <p:attrNameLst>
                                          <p:attrName>ppt_y</p:attrName>
                                        </p:attrNameLst>
                                      </p:cBhvr>
                                      <p:tavLst>
                                        <p:tav tm="0">
                                          <p:val>
                                            <p:strVal val="#ppt_y+#ppt_h*1.125000"/>
                                          </p:val>
                                        </p:tav>
                                        <p:tav tm="100000">
                                          <p:val>
                                            <p:strVal val="#ppt_y"/>
                                          </p:val>
                                        </p:tav>
                                      </p:tavLst>
                                    </p:anim>
                                    <p:animEffect transition="in" filter="wipe(up)">
                                      <p:cBhvr>
                                        <p:cTn id="59" dur="500"/>
                                        <p:tgtEl>
                                          <p:spTgt spid="25"/>
                                        </p:tgtEl>
                                      </p:cBhvr>
                                    </p:animEffect>
                                  </p:childTnLst>
                                </p:cTn>
                              </p:par>
                              <p:par>
                                <p:cTn id="60" presetID="12" presetClass="entr" presetSubtype="4" fill="hold" grpId="0" nodeType="withEffect">
                                  <p:stCondLst>
                                    <p:cond delay="200"/>
                                  </p:stCondLst>
                                  <p:iterate type="lt">
                                    <p:tmPct val="30000"/>
                                  </p:iterate>
                                  <p:childTnLst>
                                    <p:set>
                                      <p:cBhvr>
                                        <p:cTn id="61" dur="1" fill="hold">
                                          <p:stCondLst>
                                            <p:cond delay="0"/>
                                          </p:stCondLst>
                                        </p:cTn>
                                        <p:tgtEl>
                                          <p:spTgt spid="28"/>
                                        </p:tgtEl>
                                        <p:attrNameLst>
                                          <p:attrName>style.visibility</p:attrName>
                                        </p:attrNameLst>
                                      </p:cBhvr>
                                      <p:to>
                                        <p:strVal val="visible"/>
                                      </p:to>
                                    </p:set>
                                    <p:anim calcmode="lin" valueType="num">
                                      <p:cBhvr additive="base">
                                        <p:cTn id="62" dur="500"/>
                                        <p:tgtEl>
                                          <p:spTgt spid="28"/>
                                        </p:tgtEl>
                                        <p:attrNameLst>
                                          <p:attrName>ppt_y</p:attrName>
                                        </p:attrNameLst>
                                      </p:cBhvr>
                                      <p:tavLst>
                                        <p:tav tm="0">
                                          <p:val>
                                            <p:strVal val="#ppt_y+#ppt_h*1.125000"/>
                                          </p:val>
                                        </p:tav>
                                        <p:tav tm="100000">
                                          <p:val>
                                            <p:strVal val="#ppt_y"/>
                                          </p:val>
                                        </p:tav>
                                      </p:tavLst>
                                    </p:anim>
                                    <p:animEffect transition="in" filter="wipe(up)">
                                      <p:cBhvr>
                                        <p:cTn id="63" dur="500"/>
                                        <p:tgtEl>
                                          <p:spTgt spid="28"/>
                                        </p:tgtEl>
                                      </p:cBhvr>
                                    </p:animEffect>
                                  </p:childTnLst>
                                </p:cTn>
                              </p:par>
                              <p:par>
                                <p:cTn id="64" presetID="12" presetClass="entr" presetSubtype="4" fill="hold" grpId="0" nodeType="withEffect">
                                  <p:stCondLst>
                                    <p:cond delay="200"/>
                                  </p:stCondLst>
                                  <p:iterate type="lt">
                                    <p:tmPct val="30000"/>
                                  </p:iterate>
                                  <p:childTnLst>
                                    <p:set>
                                      <p:cBhvr>
                                        <p:cTn id="65" dur="1" fill="hold">
                                          <p:stCondLst>
                                            <p:cond delay="0"/>
                                          </p:stCondLst>
                                        </p:cTn>
                                        <p:tgtEl>
                                          <p:spTgt spid="26"/>
                                        </p:tgtEl>
                                        <p:attrNameLst>
                                          <p:attrName>style.visibility</p:attrName>
                                        </p:attrNameLst>
                                      </p:cBhvr>
                                      <p:to>
                                        <p:strVal val="visible"/>
                                      </p:to>
                                    </p:set>
                                    <p:anim calcmode="lin" valueType="num">
                                      <p:cBhvr additive="base">
                                        <p:cTn id="66" dur="500"/>
                                        <p:tgtEl>
                                          <p:spTgt spid="26"/>
                                        </p:tgtEl>
                                        <p:attrNameLst>
                                          <p:attrName>ppt_y</p:attrName>
                                        </p:attrNameLst>
                                      </p:cBhvr>
                                      <p:tavLst>
                                        <p:tav tm="0">
                                          <p:val>
                                            <p:strVal val="#ppt_y+#ppt_h*1.125000"/>
                                          </p:val>
                                        </p:tav>
                                        <p:tav tm="100000">
                                          <p:val>
                                            <p:strVal val="#ppt_y"/>
                                          </p:val>
                                        </p:tav>
                                      </p:tavLst>
                                    </p:anim>
                                    <p:animEffect transition="in" filter="wipe(up)">
                                      <p:cBhvr>
                                        <p:cTn id="67" dur="500"/>
                                        <p:tgtEl>
                                          <p:spTgt spid="26"/>
                                        </p:tgtEl>
                                      </p:cBhvr>
                                    </p:animEffect>
                                  </p:childTnLst>
                                </p:cTn>
                              </p:par>
                            </p:childTnLst>
                          </p:cTn>
                        </p:par>
                        <p:par>
                          <p:cTn id="68" fill="hold">
                            <p:stCondLst>
                              <p:cond delay="2550"/>
                            </p:stCondLst>
                            <p:childTnLst>
                              <p:par>
                                <p:cTn id="69" presetID="55" presetClass="entr" presetSubtype="0"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1000" fill="hold"/>
                                        <p:tgtEl>
                                          <p:spTgt spid="23"/>
                                        </p:tgtEl>
                                        <p:attrNameLst>
                                          <p:attrName>ppt_w</p:attrName>
                                        </p:attrNameLst>
                                      </p:cBhvr>
                                      <p:tavLst>
                                        <p:tav tm="0">
                                          <p:val>
                                            <p:strVal val="#ppt_w*0.70"/>
                                          </p:val>
                                        </p:tav>
                                        <p:tav tm="100000">
                                          <p:val>
                                            <p:strVal val="#ppt_w"/>
                                          </p:val>
                                        </p:tav>
                                      </p:tavLst>
                                    </p:anim>
                                    <p:anim calcmode="lin" valueType="num">
                                      <p:cBhvr>
                                        <p:cTn id="72" dur="1000" fill="hold"/>
                                        <p:tgtEl>
                                          <p:spTgt spid="23"/>
                                        </p:tgtEl>
                                        <p:attrNameLst>
                                          <p:attrName>ppt_h</p:attrName>
                                        </p:attrNameLst>
                                      </p:cBhvr>
                                      <p:tavLst>
                                        <p:tav tm="0">
                                          <p:val>
                                            <p:strVal val="#ppt_h"/>
                                          </p:val>
                                        </p:tav>
                                        <p:tav tm="100000">
                                          <p:val>
                                            <p:strVal val="#ppt_h"/>
                                          </p:val>
                                        </p:tav>
                                      </p:tavLst>
                                    </p:anim>
                                    <p:animEffect transition="in" filter="fade">
                                      <p:cBhvr>
                                        <p:cTn id="73" dur="1000"/>
                                        <p:tgtEl>
                                          <p:spTgt spid="23"/>
                                        </p:tgtEl>
                                      </p:cBhvr>
                                    </p:animEffect>
                                  </p:childTnLst>
                                </p:cTn>
                              </p:par>
                              <p:par>
                                <p:cTn id="74" presetID="55" presetClass="entr" presetSubtype="0" fill="hold" grpId="0" nodeType="withEffect">
                                  <p:stCondLst>
                                    <p:cond delay="200"/>
                                  </p:stCondLst>
                                  <p:childTnLst>
                                    <p:set>
                                      <p:cBhvr>
                                        <p:cTn id="75" dur="1" fill="hold">
                                          <p:stCondLst>
                                            <p:cond delay="0"/>
                                          </p:stCondLst>
                                        </p:cTn>
                                        <p:tgtEl>
                                          <p:spTgt spid="24"/>
                                        </p:tgtEl>
                                        <p:attrNameLst>
                                          <p:attrName>style.visibility</p:attrName>
                                        </p:attrNameLst>
                                      </p:cBhvr>
                                      <p:to>
                                        <p:strVal val="visible"/>
                                      </p:to>
                                    </p:set>
                                    <p:anim calcmode="lin" valueType="num">
                                      <p:cBhvr>
                                        <p:cTn id="76" dur="1000" fill="hold"/>
                                        <p:tgtEl>
                                          <p:spTgt spid="24"/>
                                        </p:tgtEl>
                                        <p:attrNameLst>
                                          <p:attrName>ppt_w</p:attrName>
                                        </p:attrNameLst>
                                      </p:cBhvr>
                                      <p:tavLst>
                                        <p:tav tm="0">
                                          <p:val>
                                            <p:strVal val="#ppt_w*0.70"/>
                                          </p:val>
                                        </p:tav>
                                        <p:tav tm="100000">
                                          <p:val>
                                            <p:strVal val="#ppt_w"/>
                                          </p:val>
                                        </p:tav>
                                      </p:tavLst>
                                    </p:anim>
                                    <p:anim calcmode="lin" valueType="num">
                                      <p:cBhvr>
                                        <p:cTn id="77" dur="1000" fill="hold"/>
                                        <p:tgtEl>
                                          <p:spTgt spid="24"/>
                                        </p:tgtEl>
                                        <p:attrNameLst>
                                          <p:attrName>ppt_h</p:attrName>
                                        </p:attrNameLst>
                                      </p:cBhvr>
                                      <p:tavLst>
                                        <p:tav tm="0">
                                          <p:val>
                                            <p:strVal val="#ppt_h"/>
                                          </p:val>
                                        </p:tav>
                                        <p:tav tm="100000">
                                          <p:val>
                                            <p:strVal val="#ppt_h"/>
                                          </p:val>
                                        </p:tav>
                                      </p:tavLst>
                                    </p:anim>
                                    <p:animEffect transition="in" filter="fade">
                                      <p:cBhvr>
                                        <p:cTn id="78" dur="1000"/>
                                        <p:tgtEl>
                                          <p:spTgt spid="24"/>
                                        </p:tgtEl>
                                      </p:cBhvr>
                                    </p:animEffect>
                                  </p:childTnLst>
                                </p:cTn>
                              </p:par>
                            </p:childTnLst>
                          </p:cTn>
                        </p:par>
                        <p:par>
                          <p:cTn id="79" fill="hold">
                            <p:stCondLst>
                              <p:cond delay="3750"/>
                            </p:stCondLst>
                            <p:childTnLst>
                              <p:par>
                                <p:cTn id="80" presetID="50" presetClass="entr" presetSubtype="0" decel="100000" fill="hold" grpId="0" nodeType="afterEffect">
                                  <p:stCondLst>
                                    <p:cond delay="0"/>
                                  </p:stCondLst>
                                  <p:iterate type="lt">
                                    <p:tmPct val="10000"/>
                                  </p:iterate>
                                  <p:childTnLst>
                                    <p:set>
                                      <p:cBhvr>
                                        <p:cTn id="81" dur="1" fill="hold">
                                          <p:stCondLst>
                                            <p:cond delay="0"/>
                                          </p:stCondLst>
                                        </p:cTn>
                                        <p:tgtEl>
                                          <p:spTgt spid="34"/>
                                        </p:tgtEl>
                                        <p:attrNameLst>
                                          <p:attrName>style.visibility</p:attrName>
                                        </p:attrNameLst>
                                      </p:cBhvr>
                                      <p:to>
                                        <p:strVal val="visible"/>
                                      </p:to>
                                    </p:set>
                                    <p:anim calcmode="lin" valueType="num">
                                      <p:cBhvr>
                                        <p:cTn id="82" dur="500" fill="hold"/>
                                        <p:tgtEl>
                                          <p:spTgt spid="34"/>
                                        </p:tgtEl>
                                        <p:attrNameLst>
                                          <p:attrName>ppt_w</p:attrName>
                                        </p:attrNameLst>
                                      </p:cBhvr>
                                      <p:tavLst>
                                        <p:tav tm="0">
                                          <p:val>
                                            <p:strVal val="#ppt_w+.3"/>
                                          </p:val>
                                        </p:tav>
                                        <p:tav tm="100000">
                                          <p:val>
                                            <p:strVal val="#ppt_w"/>
                                          </p:val>
                                        </p:tav>
                                      </p:tavLst>
                                    </p:anim>
                                    <p:anim calcmode="lin" valueType="num">
                                      <p:cBhvr>
                                        <p:cTn id="83" dur="500" fill="hold"/>
                                        <p:tgtEl>
                                          <p:spTgt spid="34"/>
                                        </p:tgtEl>
                                        <p:attrNameLst>
                                          <p:attrName>ppt_h</p:attrName>
                                        </p:attrNameLst>
                                      </p:cBhvr>
                                      <p:tavLst>
                                        <p:tav tm="0">
                                          <p:val>
                                            <p:strVal val="#ppt_h"/>
                                          </p:val>
                                        </p:tav>
                                        <p:tav tm="100000">
                                          <p:val>
                                            <p:strVal val="#ppt_h"/>
                                          </p:val>
                                        </p:tav>
                                      </p:tavLst>
                                    </p:anim>
                                    <p:animEffect transition="in" filter="fade">
                                      <p:cBhvr>
                                        <p:cTn id="84" dur="500"/>
                                        <p:tgtEl>
                                          <p:spTgt spid="34"/>
                                        </p:tgtEl>
                                      </p:cBhvr>
                                    </p:animEffect>
                                  </p:childTnLst>
                                </p:cTn>
                              </p:par>
                            </p:childTnLst>
                          </p:cTn>
                        </p:par>
                        <p:par>
                          <p:cTn id="85" fill="hold">
                            <p:stCondLst>
                              <p:cond delay="4450"/>
                            </p:stCondLst>
                            <p:childTnLst>
                              <p:par>
                                <p:cTn id="86" presetID="50" presetClass="entr" presetSubtype="0" decel="100000" fill="hold" grpId="0" nodeType="afterEffect">
                                  <p:stCondLst>
                                    <p:cond delay="0"/>
                                  </p:stCondLst>
                                  <p:iterate type="lt">
                                    <p:tmPct val="10000"/>
                                  </p:iterate>
                                  <p:childTnLst>
                                    <p:set>
                                      <p:cBhvr>
                                        <p:cTn id="87" dur="1" fill="hold">
                                          <p:stCondLst>
                                            <p:cond delay="0"/>
                                          </p:stCondLst>
                                        </p:cTn>
                                        <p:tgtEl>
                                          <p:spTgt spid="30"/>
                                        </p:tgtEl>
                                        <p:attrNameLst>
                                          <p:attrName>style.visibility</p:attrName>
                                        </p:attrNameLst>
                                      </p:cBhvr>
                                      <p:to>
                                        <p:strVal val="visible"/>
                                      </p:to>
                                    </p:set>
                                    <p:anim calcmode="lin" valueType="num">
                                      <p:cBhvr>
                                        <p:cTn id="88" dur="500" fill="hold"/>
                                        <p:tgtEl>
                                          <p:spTgt spid="30"/>
                                        </p:tgtEl>
                                        <p:attrNameLst>
                                          <p:attrName>ppt_w</p:attrName>
                                        </p:attrNameLst>
                                      </p:cBhvr>
                                      <p:tavLst>
                                        <p:tav tm="0">
                                          <p:val>
                                            <p:strVal val="#ppt_w+.3"/>
                                          </p:val>
                                        </p:tav>
                                        <p:tav tm="100000">
                                          <p:val>
                                            <p:strVal val="#ppt_w"/>
                                          </p:val>
                                        </p:tav>
                                      </p:tavLst>
                                    </p:anim>
                                    <p:anim calcmode="lin" valueType="num">
                                      <p:cBhvr>
                                        <p:cTn id="89" dur="500" fill="hold"/>
                                        <p:tgtEl>
                                          <p:spTgt spid="30"/>
                                        </p:tgtEl>
                                        <p:attrNameLst>
                                          <p:attrName>ppt_h</p:attrName>
                                        </p:attrNameLst>
                                      </p:cBhvr>
                                      <p:tavLst>
                                        <p:tav tm="0">
                                          <p:val>
                                            <p:strVal val="#ppt_h"/>
                                          </p:val>
                                        </p:tav>
                                        <p:tav tm="100000">
                                          <p:val>
                                            <p:strVal val="#ppt_h"/>
                                          </p:val>
                                        </p:tav>
                                      </p:tavLst>
                                    </p:anim>
                                    <p:animEffect transition="in" filter="fade">
                                      <p:cBhvr>
                                        <p:cTn id="90" dur="500"/>
                                        <p:tgtEl>
                                          <p:spTgt spid="30"/>
                                        </p:tgtEl>
                                      </p:cBhvr>
                                    </p:animEffect>
                                  </p:childTnLst>
                                </p:cTn>
                              </p:par>
                            </p:childTnLst>
                          </p:cTn>
                        </p:par>
                        <p:par>
                          <p:cTn id="91" fill="hold">
                            <p:stCondLst>
                              <p:cond delay="5250"/>
                            </p:stCondLst>
                            <p:childTnLst>
                              <p:par>
                                <p:cTn id="92" presetID="23" presetClass="entr" presetSubtype="528" fill="hold" grpId="0" nodeType="afterEffect">
                                  <p:stCondLst>
                                    <p:cond delay="0"/>
                                  </p:stCondLst>
                                  <p:childTnLst>
                                    <p:set>
                                      <p:cBhvr>
                                        <p:cTn id="93" dur="1" fill="hold">
                                          <p:stCondLst>
                                            <p:cond delay="0"/>
                                          </p:stCondLst>
                                        </p:cTn>
                                        <p:tgtEl>
                                          <p:spTgt spid="19"/>
                                        </p:tgtEl>
                                        <p:attrNameLst>
                                          <p:attrName>style.visibility</p:attrName>
                                        </p:attrNameLst>
                                      </p:cBhvr>
                                      <p:to>
                                        <p:strVal val="visible"/>
                                      </p:to>
                                    </p:set>
                                    <p:anim calcmode="lin" valueType="num">
                                      <p:cBhvr>
                                        <p:cTn id="94" dur="500" fill="hold"/>
                                        <p:tgtEl>
                                          <p:spTgt spid="19"/>
                                        </p:tgtEl>
                                        <p:attrNameLst>
                                          <p:attrName>ppt_w</p:attrName>
                                        </p:attrNameLst>
                                      </p:cBhvr>
                                      <p:tavLst>
                                        <p:tav tm="0">
                                          <p:val>
                                            <p:fltVal val="0"/>
                                          </p:val>
                                        </p:tav>
                                        <p:tav tm="100000">
                                          <p:val>
                                            <p:strVal val="#ppt_w"/>
                                          </p:val>
                                        </p:tav>
                                      </p:tavLst>
                                    </p:anim>
                                    <p:anim calcmode="lin" valueType="num">
                                      <p:cBhvr>
                                        <p:cTn id="95" dur="500" fill="hold"/>
                                        <p:tgtEl>
                                          <p:spTgt spid="19"/>
                                        </p:tgtEl>
                                        <p:attrNameLst>
                                          <p:attrName>ppt_h</p:attrName>
                                        </p:attrNameLst>
                                      </p:cBhvr>
                                      <p:tavLst>
                                        <p:tav tm="0">
                                          <p:val>
                                            <p:fltVal val="0"/>
                                          </p:val>
                                        </p:tav>
                                        <p:tav tm="100000">
                                          <p:val>
                                            <p:strVal val="#ppt_h"/>
                                          </p:val>
                                        </p:tav>
                                      </p:tavLst>
                                    </p:anim>
                                    <p:anim calcmode="lin" valueType="num">
                                      <p:cBhvr>
                                        <p:cTn id="96" dur="500" fill="hold"/>
                                        <p:tgtEl>
                                          <p:spTgt spid="19"/>
                                        </p:tgtEl>
                                        <p:attrNameLst>
                                          <p:attrName>ppt_x</p:attrName>
                                        </p:attrNameLst>
                                      </p:cBhvr>
                                      <p:tavLst>
                                        <p:tav tm="0">
                                          <p:val>
                                            <p:fltVal val="0.5"/>
                                          </p:val>
                                        </p:tav>
                                        <p:tav tm="100000">
                                          <p:val>
                                            <p:strVal val="#ppt_x"/>
                                          </p:val>
                                        </p:tav>
                                      </p:tavLst>
                                    </p:anim>
                                    <p:anim calcmode="lin" valueType="num">
                                      <p:cBhvr>
                                        <p:cTn id="97" dur="500" fill="hold"/>
                                        <p:tgtEl>
                                          <p:spTgt spid="19"/>
                                        </p:tgtEl>
                                        <p:attrNameLst>
                                          <p:attrName>ppt_y</p:attrName>
                                        </p:attrNameLst>
                                      </p:cBhvr>
                                      <p:tavLst>
                                        <p:tav tm="0">
                                          <p:val>
                                            <p:fltVal val="0.5"/>
                                          </p:val>
                                        </p:tav>
                                        <p:tav tm="100000">
                                          <p:val>
                                            <p:strVal val="#ppt_y"/>
                                          </p:val>
                                        </p:tav>
                                      </p:tavLst>
                                    </p:anim>
                                  </p:childTnLst>
                                </p:cTn>
                              </p:par>
                              <p:par>
                                <p:cTn id="98" presetID="23" presetClass="entr" presetSubtype="528" fill="hold" grpId="0" nodeType="withEffect">
                                  <p:stCondLst>
                                    <p:cond delay="200"/>
                                  </p:stCondLst>
                                  <p:childTnLst>
                                    <p:set>
                                      <p:cBhvr>
                                        <p:cTn id="99" dur="1" fill="hold">
                                          <p:stCondLst>
                                            <p:cond delay="0"/>
                                          </p:stCondLst>
                                        </p:cTn>
                                        <p:tgtEl>
                                          <p:spTgt spid="20"/>
                                        </p:tgtEl>
                                        <p:attrNameLst>
                                          <p:attrName>style.visibility</p:attrName>
                                        </p:attrNameLst>
                                      </p:cBhvr>
                                      <p:to>
                                        <p:strVal val="visible"/>
                                      </p:to>
                                    </p:set>
                                    <p:anim calcmode="lin" valueType="num">
                                      <p:cBhvr>
                                        <p:cTn id="100" dur="500" fill="hold"/>
                                        <p:tgtEl>
                                          <p:spTgt spid="20"/>
                                        </p:tgtEl>
                                        <p:attrNameLst>
                                          <p:attrName>ppt_w</p:attrName>
                                        </p:attrNameLst>
                                      </p:cBhvr>
                                      <p:tavLst>
                                        <p:tav tm="0">
                                          <p:val>
                                            <p:fltVal val="0"/>
                                          </p:val>
                                        </p:tav>
                                        <p:tav tm="100000">
                                          <p:val>
                                            <p:strVal val="#ppt_w"/>
                                          </p:val>
                                        </p:tav>
                                      </p:tavLst>
                                    </p:anim>
                                    <p:anim calcmode="lin" valueType="num">
                                      <p:cBhvr>
                                        <p:cTn id="101" dur="500" fill="hold"/>
                                        <p:tgtEl>
                                          <p:spTgt spid="20"/>
                                        </p:tgtEl>
                                        <p:attrNameLst>
                                          <p:attrName>ppt_h</p:attrName>
                                        </p:attrNameLst>
                                      </p:cBhvr>
                                      <p:tavLst>
                                        <p:tav tm="0">
                                          <p:val>
                                            <p:fltVal val="0"/>
                                          </p:val>
                                        </p:tav>
                                        <p:tav tm="100000">
                                          <p:val>
                                            <p:strVal val="#ppt_h"/>
                                          </p:val>
                                        </p:tav>
                                      </p:tavLst>
                                    </p:anim>
                                    <p:anim calcmode="lin" valueType="num">
                                      <p:cBhvr>
                                        <p:cTn id="102" dur="500" fill="hold"/>
                                        <p:tgtEl>
                                          <p:spTgt spid="20"/>
                                        </p:tgtEl>
                                        <p:attrNameLst>
                                          <p:attrName>ppt_x</p:attrName>
                                        </p:attrNameLst>
                                      </p:cBhvr>
                                      <p:tavLst>
                                        <p:tav tm="0">
                                          <p:val>
                                            <p:fltVal val="0.5"/>
                                          </p:val>
                                        </p:tav>
                                        <p:tav tm="100000">
                                          <p:val>
                                            <p:strVal val="#ppt_x"/>
                                          </p:val>
                                        </p:tav>
                                      </p:tavLst>
                                    </p:anim>
                                    <p:anim calcmode="lin" valueType="num">
                                      <p:cBhvr>
                                        <p:cTn id="103" dur="500" fill="hold"/>
                                        <p:tgtEl>
                                          <p:spTgt spid="20"/>
                                        </p:tgtEl>
                                        <p:attrNameLst>
                                          <p:attrName>ppt_y</p:attrName>
                                        </p:attrNameLst>
                                      </p:cBhvr>
                                      <p:tavLst>
                                        <p:tav tm="0">
                                          <p:val>
                                            <p:fltVal val="0.5"/>
                                          </p:val>
                                        </p:tav>
                                        <p:tav tm="100000">
                                          <p:val>
                                            <p:strVal val="#ppt_y"/>
                                          </p:val>
                                        </p:tav>
                                      </p:tavLst>
                                    </p:anim>
                                  </p:childTnLst>
                                </p:cTn>
                              </p:par>
                              <p:par>
                                <p:cTn id="104" presetID="23" presetClass="entr" presetSubtype="528" fill="hold" grpId="0" nodeType="withEffect">
                                  <p:stCondLst>
                                    <p:cond delay="400"/>
                                  </p:stCondLst>
                                  <p:childTnLst>
                                    <p:set>
                                      <p:cBhvr>
                                        <p:cTn id="105" dur="1" fill="hold">
                                          <p:stCondLst>
                                            <p:cond delay="0"/>
                                          </p:stCondLst>
                                        </p:cTn>
                                        <p:tgtEl>
                                          <p:spTgt spid="21"/>
                                        </p:tgtEl>
                                        <p:attrNameLst>
                                          <p:attrName>style.visibility</p:attrName>
                                        </p:attrNameLst>
                                      </p:cBhvr>
                                      <p:to>
                                        <p:strVal val="visible"/>
                                      </p:to>
                                    </p:set>
                                    <p:anim calcmode="lin" valueType="num">
                                      <p:cBhvr>
                                        <p:cTn id="106" dur="500" fill="hold"/>
                                        <p:tgtEl>
                                          <p:spTgt spid="21"/>
                                        </p:tgtEl>
                                        <p:attrNameLst>
                                          <p:attrName>ppt_w</p:attrName>
                                        </p:attrNameLst>
                                      </p:cBhvr>
                                      <p:tavLst>
                                        <p:tav tm="0">
                                          <p:val>
                                            <p:fltVal val="0"/>
                                          </p:val>
                                        </p:tav>
                                        <p:tav tm="100000">
                                          <p:val>
                                            <p:strVal val="#ppt_w"/>
                                          </p:val>
                                        </p:tav>
                                      </p:tavLst>
                                    </p:anim>
                                    <p:anim calcmode="lin" valueType="num">
                                      <p:cBhvr>
                                        <p:cTn id="107" dur="500" fill="hold"/>
                                        <p:tgtEl>
                                          <p:spTgt spid="21"/>
                                        </p:tgtEl>
                                        <p:attrNameLst>
                                          <p:attrName>ppt_h</p:attrName>
                                        </p:attrNameLst>
                                      </p:cBhvr>
                                      <p:tavLst>
                                        <p:tav tm="0">
                                          <p:val>
                                            <p:fltVal val="0"/>
                                          </p:val>
                                        </p:tav>
                                        <p:tav tm="100000">
                                          <p:val>
                                            <p:strVal val="#ppt_h"/>
                                          </p:val>
                                        </p:tav>
                                      </p:tavLst>
                                    </p:anim>
                                    <p:anim calcmode="lin" valueType="num">
                                      <p:cBhvr>
                                        <p:cTn id="108" dur="500" fill="hold"/>
                                        <p:tgtEl>
                                          <p:spTgt spid="21"/>
                                        </p:tgtEl>
                                        <p:attrNameLst>
                                          <p:attrName>ppt_x</p:attrName>
                                        </p:attrNameLst>
                                      </p:cBhvr>
                                      <p:tavLst>
                                        <p:tav tm="0">
                                          <p:val>
                                            <p:fltVal val="0.5"/>
                                          </p:val>
                                        </p:tav>
                                        <p:tav tm="100000">
                                          <p:val>
                                            <p:strVal val="#ppt_x"/>
                                          </p:val>
                                        </p:tav>
                                      </p:tavLst>
                                    </p:anim>
                                    <p:anim calcmode="lin" valueType="num">
                                      <p:cBhvr>
                                        <p:cTn id="109" dur="500" fill="hold"/>
                                        <p:tgtEl>
                                          <p:spTgt spid="21"/>
                                        </p:tgtEl>
                                        <p:attrNameLst>
                                          <p:attrName>ppt_y</p:attrName>
                                        </p:attrNameLst>
                                      </p:cBhvr>
                                      <p:tavLst>
                                        <p:tav tm="0">
                                          <p:val>
                                            <p:fltVal val="0.5"/>
                                          </p:val>
                                        </p:tav>
                                        <p:tav tm="100000">
                                          <p:val>
                                            <p:strVal val="#ppt_y"/>
                                          </p:val>
                                        </p:tav>
                                      </p:tavLst>
                                    </p:anim>
                                  </p:childTnLst>
                                </p:cTn>
                              </p:par>
                              <p:par>
                                <p:cTn id="110" presetID="23" presetClass="entr" presetSubtype="528" fill="hold" grpId="0" nodeType="withEffect">
                                  <p:stCondLst>
                                    <p:cond delay="600"/>
                                  </p:stCondLst>
                                  <p:childTnLst>
                                    <p:set>
                                      <p:cBhvr>
                                        <p:cTn id="111" dur="1" fill="hold">
                                          <p:stCondLst>
                                            <p:cond delay="0"/>
                                          </p:stCondLst>
                                        </p:cTn>
                                        <p:tgtEl>
                                          <p:spTgt spid="22"/>
                                        </p:tgtEl>
                                        <p:attrNameLst>
                                          <p:attrName>style.visibility</p:attrName>
                                        </p:attrNameLst>
                                      </p:cBhvr>
                                      <p:to>
                                        <p:strVal val="visible"/>
                                      </p:to>
                                    </p:set>
                                    <p:anim calcmode="lin" valueType="num">
                                      <p:cBhvr>
                                        <p:cTn id="112" dur="500" fill="hold"/>
                                        <p:tgtEl>
                                          <p:spTgt spid="22"/>
                                        </p:tgtEl>
                                        <p:attrNameLst>
                                          <p:attrName>ppt_w</p:attrName>
                                        </p:attrNameLst>
                                      </p:cBhvr>
                                      <p:tavLst>
                                        <p:tav tm="0">
                                          <p:val>
                                            <p:fltVal val="0"/>
                                          </p:val>
                                        </p:tav>
                                        <p:tav tm="100000">
                                          <p:val>
                                            <p:strVal val="#ppt_w"/>
                                          </p:val>
                                        </p:tav>
                                      </p:tavLst>
                                    </p:anim>
                                    <p:anim calcmode="lin" valueType="num">
                                      <p:cBhvr>
                                        <p:cTn id="113" dur="500" fill="hold"/>
                                        <p:tgtEl>
                                          <p:spTgt spid="22"/>
                                        </p:tgtEl>
                                        <p:attrNameLst>
                                          <p:attrName>ppt_h</p:attrName>
                                        </p:attrNameLst>
                                      </p:cBhvr>
                                      <p:tavLst>
                                        <p:tav tm="0">
                                          <p:val>
                                            <p:fltVal val="0"/>
                                          </p:val>
                                        </p:tav>
                                        <p:tav tm="100000">
                                          <p:val>
                                            <p:strVal val="#ppt_h"/>
                                          </p:val>
                                        </p:tav>
                                      </p:tavLst>
                                    </p:anim>
                                    <p:anim calcmode="lin" valueType="num">
                                      <p:cBhvr>
                                        <p:cTn id="114" dur="500" fill="hold"/>
                                        <p:tgtEl>
                                          <p:spTgt spid="22"/>
                                        </p:tgtEl>
                                        <p:attrNameLst>
                                          <p:attrName>ppt_x</p:attrName>
                                        </p:attrNameLst>
                                      </p:cBhvr>
                                      <p:tavLst>
                                        <p:tav tm="0">
                                          <p:val>
                                            <p:fltVal val="0.5"/>
                                          </p:val>
                                        </p:tav>
                                        <p:tav tm="100000">
                                          <p:val>
                                            <p:strVal val="#ppt_x"/>
                                          </p:val>
                                        </p:tav>
                                      </p:tavLst>
                                    </p:anim>
                                    <p:anim calcmode="lin" valueType="num">
                                      <p:cBhvr>
                                        <p:cTn id="115" dur="500" fill="hold"/>
                                        <p:tgtEl>
                                          <p:spTgt spid="22"/>
                                        </p:tgtEl>
                                        <p:attrNameLst>
                                          <p:attrName>ppt_y</p:attrName>
                                        </p:attrNameLst>
                                      </p:cBhvr>
                                      <p:tavLst>
                                        <p:tav tm="0">
                                          <p:val>
                                            <p:fltVal val="0.5"/>
                                          </p:val>
                                        </p:tav>
                                        <p:tav tm="100000">
                                          <p:val>
                                            <p:strVal val="#ppt_y"/>
                                          </p:val>
                                        </p:tav>
                                      </p:tavLst>
                                    </p:anim>
                                  </p:childTnLst>
                                </p:cTn>
                              </p:par>
                            </p:childTnLst>
                          </p:cTn>
                        </p:par>
                        <p:par>
                          <p:cTn id="116" fill="hold">
                            <p:stCondLst>
                              <p:cond delay="6350"/>
                            </p:stCondLst>
                            <p:childTnLst>
                              <p:par>
                                <p:cTn id="117" presetID="27" presetClass="entr" presetSubtype="0" fill="hold" grpId="0" nodeType="afterEffect">
                                  <p:stCondLst>
                                    <p:cond delay="0"/>
                                  </p:stCondLst>
                                  <p:iterate type="lt">
                                    <p:tmPct val="30000"/>
                                  </p:iterate>
                                  <p:childTnLst>
                                    <p:set>
                                      <p:cBhvr>
                                        <p:cTn id="118" dur="1" fill="hold">
                                          <p:stCondLst>
                                            <p:cond delay="0"/>
                                          </p:stCondLst>
                                        </p:cTn>
                                        <p:tgtEl>
                                          <p:spTgt spid="29"/>
                                        </p:tgtEl>
                                        <p:attrNameLst>
                                          <p:attrName>style.visibility</p:attrName>
                                        </p:attrNameLst>
                                      </p:cBhvr>
                                      <p:to>
                                        <p:strVal val="visible"/>
                                      </p:to>
                                    </p:set>
                                    <p:anim calcmode="discrete" valueType="clr">
                                      <p:cBhvr override="childStyle">
                                        <p:cTn id="119" dur="100"/>
                                        <p:tgtEl>
                                          <p:spTgt spid="29"/>
                                        </p:tgtEl>
                                        <p:attrNameLst>
                                          <p:attrName>style.color</p:attrName>
                                        </p:attrNameLst>
                                      </p:cBhvr>
                                      <p:tavLst>
                                        <p:tav tm="0">
                                          <p:val>
                                            <p:clrVal>
                                              <a:schemeClr val="bg1"/>
                                            </p:clrVal>
                                          </p:val>
                                        </p:tav>
                                        <p:tav tm="50000">
                                          <p:val>
                                            <p:clrVal>
                                              <a:schemeClr val="bg1"/>
                                            </p:clrVal>
                                          </p:val>
                                        </p:tav>
                                      </p:tavLst>
                                    </p:anim>
                                    <p:anim calcmode="discrete" valueType="clr">
                                      <p:cBhvr>
                                        <p:cTn id="120" dur="100"/>
                                        <p:tgtEl>
                                          <p:spTgt spid="29"/>
                                        </p:tgtEl>
                                        <p:attrNameLst>
                                          <p:attrName>fillcolor</p:attrName>
                                        </p:attrNameLst>
                                      </p:cBhvr>
                                      <p:tavLst>
                                        <p:tav tm="0">
                                          <p:val>
                                            <p:clrVal>
                                              <a:schemeClr val="accent2"/>
                                            </p:clrVal>
                                          </p:val>
                                        </p:tav>
                                        <p:tav tm="50000">
                                          <p:val>
                                            <p:clrVal>
                                              <a:schemeClr val="hlink"/>
                                            </p:clrVal>
                                          </p:val>
                                        </p:tav>
                                      </p:tavLst>
                                    </p:anim>
                                    <p:set>
                                      <p:cBhvr>
                                        <p:cTn id="121" dur="100"/>
                                        <p:tgtEl>
                                          <p:spTgt spid="29"/>
                                        </p:tgtEl>
                                        <p:attrNameLst>
                                          <p:attrName>fill.type</p:attrName>
                                        </p:attrNameLst>
                                      </p:cBhvr>
                                      <p:to>
                                        <p:strVal val="solid"/>
                                      </p:to>
                                    </p:set>
                                  </p:childTnLst>
                                </p:cTn>
                              </p:par>
                              <p:par>
                                <p:cTn id="122" presetID="27" presetClass="entr" presetSubtype="0" fill="hold" grpId="0" nodeType="withEffect">
                                  <p:stCondLst>
                                    <p:cond delay="300"/>
                                  </p:stCondLst>
                                  <p:iterate type="lt">
                                    <p:tmPct val="30000"/>
                                  </p:iterate>
                                  <p:childTnLst>
                                    <p:set>
                                      <p:cBhvr>
                                        <p:cTn id="123" dur="1" fill="hold">
                                          <p:stCondLst>
                                            <p:cond delay="0"/>
                                          </p:stCondLst>
                                        </p:cTn>
                                        <p:tgtEl>
                                          <p:spTgt spid="31"/>
                                        </p:tgtEl>
                                        <p:attrNameLst>
                                          <p:attrName>style.visibility</p:attrName>
                                        </p:attrNameLst>
                                      </p:cBhvr>
                                      <p:to>
                                        <p:strVal val="visible"/>
                                      </p:to>
                                    </p:set>
                                    <p:anim calcmode="discrete" valueType="clr">
                                      <p:cBhvr override="childStyle">
                                        <p:cTn id="124" dur="100"/>
                                        <p:tgtEl>
                                          <p:spTgt spid="31"/>
                                        </p:tgtEl>
                                        <p:attrNameLst>
                                          <p:attrName>style.color</p:attrName>
                                        </p:attrNameLst>
                                      </p:cBhvr>
                                      <p:tavLst>
                                        <p:tav tm="0">
                                          <p:val>
                                            <p:clrVal>
                                              <a:schemeClr val="bg1"/>
                                            </p:clrVal>
                                          </p:val>
                                        </p:tav>
                                        <p:tav tm="50000">
                                          <p:val>
                                            <p:clrVal>
                                              <a:schemeClr val="bg1"/>
                                            </p:clrVal>
                                          </p:val>
                                        </p:tav>
                                      </p:tavLst>
                                    </p:anim>
                                    <p:anim calcmode="discrete" valueType="clr">
                                      <p:cBhvr>
                                        <p:cTn id="125" dur="100"/>
                                        <p:tgtEl>
                                          <p:spTgt spid="31"/>
                                        </p:tgtEl>
                                        <p:attrNameLst>
                                          <p:attrName>fillcolor</p:attrName>
                                        </p:attrNameLst>
                                      </p:cBhvr>
                                      <p:tavLst>
                                        <p:tav tm="0">
                                          <p:val>
                                            <p:clrVal>
                                              <a:schemeClr val="accent2"/>
                                            </p:clrVal>
                                          </p:val>
                                        </p:tav>
                                        <p:tav tm="50000">
                                          <p:val>
                                            <p:clrVal>
                                              <a:schemeClr val="hlink"/>
                                            </p:clrVal>
                                          </p:val>
                                        </p:tav>
                                      </p:tavLst>
                                    </p:anim>
                                    <p:set>
                                      <p:cBhvr>
                                        <p:cTn id="126" dur="100"/>
                                        <p:tgtEl>
                                          <p:spTgt spid="31"/>
                                        </p:tgtEl>
                                        <p:attrNameLst>
                                          <p:attrName>fill.type</p:attrName>
                                        </p:attrNameLst>
                                      </p:cBhvr>
                                      <p:to>
                                        <p:strVal val="solid"/>
                                      </p:to>
                                    </p:set>
                                  </p:childTnLst>
                                </p:cTn>
                              </p:par>
                              <p:par>
                                <p:cTn id="127" presetID="27" presetClass="entr" presetSubtype="0" fill="hold" grpId="0" nodeType="withEffect">
                                  <p:stCondLst>
                                    <p:cond delay="600"/>
                                  </p:stCondLst>
                                  <p:iterate type="lt">
                                    <p:tmPct val="30000"/>
                                  </p:iterate>
                                  <p:childTnLst>
                                    <p:set>
                                      <p:cBhvr>
                                        <p:cTn id="128" dur="1" fill="hold">
                                          <p:stCondLst>
                                            <p:cond delay="0"/>
                                          </p:stCondLst>
                                        </p:cTn>
                                        <p:tgtEl>
                                          <p:spTgt spid="32"/>
                                        </p:tgtEl>
                                        <p:attrNameLst>
                                          <p:attrName>style.visibility</p:attrName>
                                        </p:attrNameLst>
                                      </p:cBhvr>
                                      <p:to>
                                        <p:strVal val="visible"/>
                                      </p:to>
                                    </p:set>
                                    <p:anim calcmode="discrete" valueType="clr">
                                      <p:cBhvr override="childStyle">
                                        <p:cTn id="129" dur="100"/>
                                        <p:tgtEl>
                                          <p:spTgt spid="32"/>
                                        </p:tgtEl>
                                        <p:attrNameLst>
                                          <p:attrName>style.color</p:attrName>
                                        </p:attrNameLst>
                                      </p:cBhvr>
                                      <p:tavLst>
                                        <p:tav tm="0">
                                          <p:val>
                                            <p:clrVal>
                                              <a:schemeClr val="bg1"/>
                                            </p:clrVal>
                                          </p:val>
                                        </p:tav>
                                        <p:tav tm="50000">
                                          <p:val>
                                            <p:clrVal>
                                              <a:schemeClr val="bg1"/>
                                            </p:clrVal>
                                          </p:val>
                                        </p:tav>
                                      </p:tavLst>
                                    </p:anim>
                                    <p:anim calcmode="discrete" valueType="clr">
                                      <p:cBhvr>
                                        <p:cTn id="130" dur="100"/>
                                        <p:tgtEl>
                                          <p:spTgt spid="32"/>
                                        </p:tgtEl>
                                        <p:attrNameLst>
                                          <p:attrName>fillcolor</p:attrName>
                                        </p:attrNameLst>
                                      </p:cBhvr>
                                      <p:tavLst>
                                        <p:tav tm="0">
                                          <p:val>
                                            <p:clrVal>
                                              <a:schemeClr val="accent2"/>
                                            </p:clrVal>
                                          </p:val>
                                        </p:tav>
                                        <p:tav tm="50000">
                                          <p:val>
                                            <p:clrVal>
                                              <a:schemeClr val="hlink"/>
                                            </p:clrVal>
                                          </p:val>
                                        </p:tav>
                                      </p:tavLst>
                                    </p:anim>
                                    <p:set>
                                      <p:cBhvr>
                                        <p:cTn id="131" dur="100"/>
                                        <p:tgtEl>
                                          <p:spTgt spid="32"/>
                                        </p:tgtEl>
                                        <p:attrNameLst>
                                          <p:attrName>fill.type</p:attrName>
                                        </p:attrNameLst>
                                      </p:cBhvr>
                                      <p:to>
                                        <p:strVal val="solid"/>
                                      </p:to>
                                    </p:set>
                                  </p:childTnLst>
                                </p:cTn>
                              </p:par>
                              <p:par>
                                <p:cTn id="132" presetID="27" presetClass="entr" presetSubtype="0" fill="hold" grpId="0" nodeType="withEffect">
                                  <p:stCondLst>
                                    <p:cond delay="900"/>
                                  </p:stCondLst>
                                  <p:iterate type="lt">
                                    <p:tmPct val="30000"/>
                                  </p:iterate>
                                  <p:childTnLst>
                                    <p:set>
                                      <p:cBhvr>
                                        <p:cTn id="133" dur="1" fill="hold">
                                          <p:stCondLst>
                                            <p:cond delay="0"/>
                                          </p:stCondLst>
                                        </p:cTn>
                                        <p:tgtEl>
                                          <p:spTgt spid="33"/>
                                        </p:tgtEl>
                                        <p:attrNameLst>
                                          <p:attrName>style.visibility</p:attrName>
                                        </p:attrNameLst>
                                      </p:cBhvr>
                                      <p:to>
                                        <p:strVal val="visible"/>
                                      </p:to>
                                    </p:set>
                                    <p:anim calcmode="discrete" valueType="clr">
                                      <p:cBhvr override="childStyle">
                                        <p:cTn id="134" dur="100"/>
                                        <p:tgtEl>
                                          <p:spTgt spid="33"/>
                                        </p:tgtEl>
                                        <p:attrNameLst>
                                          <p:attrName>style.color</p:attrName>
                                        </p:attrNameLst>
                                      </p:cBhvr>
                                      <p:tavLst>
                                        <p:tav tm="0">
                                          <p:val>
                                            <p:clrVal>
                                              <a:schemeClr val="bg1"/>
                                            </p:clrVal>
                                          </p:val>
                                        </p:tav>
                                        <p:tav tm="50000">
                                          <p:val>
                                            <p:clrVal>
                                              <a:schemeClr val="bg1"/>
                                            </p:clrVal>
                                          </p:val>
                                        </p:tav>
                                      </p:tavLst>
                                    </p:anim>
                                    <p:anim calcmode="discrete" valueType="clr">
                                      <p:cBhvr>
                                        <p:cTn id="135" dur="100"/>
                                        <p:tgtEl>
                                          <p:spTgt spid="33"/>
                                        </p:tgtEl>
                                        <p:attrNameLst>
                                          <p:attrName>fillcolor</p:attrName>
                                        </p:attrNameLst>
                                      </p:cBhvr>
                                      <p:tavLst>
                                        <p:tav tm="0">
                                          <p:val>
                                            <p:clrVal>
                                              <a:schemeClr val="accent2"/>
                                            </p:clrVal>
                                          </p:val>
                                        </p:tav>
                                        <p:tav tm="50000">
                                          <p:val>
                                            <p:clrVal>
                                              <a:schemeClr val="hlink"/>
                                            </p:clrVal>
                                          </p:val>
                                        </p:tav>
                                      </p:tavLst>
                                    </p:anim>
                                    <p:set>
                                      <p:cBhvr>
                                        <p:cTn id="136" dur="100"/>
                                        <p:tgtEl>
                                          <p:spTgt spid="3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702" y="19047"/>
            <a:ext cx="9078530" cy="500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1764258" y="1584052"/>
            <a:ext cx="5256584" cy="244827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2257063" y="1620456"/>
            <a:ext cx="1620456" cy="1620456"/>
          </a:xfrm>
          <a:prstGeom prst="ellipse">
            <a:avLst/>
          </a:prstGeom>
          <a:noFill/>
          <a:ln>
            <a:solidFill>
              <a:srgbClr val="3B3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a:solidFill>
                  <a:srgbClr val="3B3837"/>
                </a:solidFill>
                <a:cs typeface="+mn-ea"/>
                <a:sym typeface="+mn-lt"/>
              </a:rPr>
              <a:t>05</a:t>
            </a:r>
            <a:endParaRPr lang="zh-CN" altLang="en-US" sz="6000" dirty="0">
              <a:solidFill>
                <a:srgbClr val="3B3837"/>
              </a:solidFill>
              <a:cs typeface="+mn-ea"/>
              <a:sym typeface="+mn-lt"/>
            </a:endParaRPr>
          </a:p>
        </p:txBody>
      </p:sp>
      <p:sp>
        <p:nvSpPr>
          <p:cNvPr id="6" name="Rectangle 36"/>
          <p:cNvSpPr/>
          <p:nvPr/>
        </p:nvSpPr>
        <p:spPr>
          <a:xfrm>
            <a:off x="3623952" y="2208339"/>
            <a:ext cx="4968552" cy="622048"/>
          </a:xfrm>
          <a:prstGeom prst="rect">
            <a:avLst/>
          </a:prstGeom>
          <a:noFill/>
        </p:spPr>
        <p:txBody>
          <a:bodyPr wrap="square" lIns="67391" tIns="33696" rIns="67391" bIns="33696">
            <a:spAutoFit/>
          </a:bodyPr>
          <a:lstStyle/>
          <a:p>
            <a:pPr algn="ctr">
              <a:defRPr/>
            </a:pPr>
            <a:r>
              <a:rPr lang="zh-CN" altLang="en-US" sz="3600" kern="0" dirty="0">
                <a:solidFill>
                  <a:srgbClr val="3B3837"/>
                </a:solidFill>
                <a:cs typeface="+mn-ea"/>
                <a:sym typeface="+mn-lt"/>
              </a:rPr>
              <a:t>Click to add a title</a:t>
            </a:r>
          </a:p>
        </p:txBody>
      </p:sp>
    </p:spTree>
    <p:extLst>
      <p:ext uri="{BB962C8B-B14F-4D97-AF65-F5344CB8AC3E}">
        <p14:creationId xmlns:p14="http://schemas.microsoft.com/office/powerpoint/2010/main" val="368216871"/>
      </p:ext>
    </p:extLst>
  </p:cSld>
  <p:clrMapOvr>
    <a:masterClrMapping/>
  </p:clrMapOvr>
  <mc:AlternateContent xmlns:mc="http://schemas.openxmlformats.org/markup-compatibility/2006" xmlns:p14="http://schemas.microsoft.com/office/powerpoint/2010/main">
    <mc:Choice Requires="p14">
      <p:transition spd="med" p14:dur="700" advTm="5500">
        <p:fade/>
      </p:transition>
    </mc:Choice>
    <mc:Fallback xmlns:a14="http://schemas.microsoft.com/office/drawing/2010/main" xmlns="">
      <p:transition spd="med" advTm="55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2500"/>
                            </p:stCondLst>
                            <p:childTnLst>
                              <p:par>
                                <p:cTn id="13" presetID="21" presetClass="exit" presetSubtype="1" fill="hold" grpId="1" nodeType="afterEffect">
                                  <p:stCondLst>
                                    <p:cond delay="0"/>
                                  </p:stCondLst>
                                  <p:childTnLst>
                                    <p:animEffect transition="out" filter="wheel(1)">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childTnLst>
                          </p:cTn>
                        </p:par>
                        <p:par>
                          <p:cTn id="16" fill="hold">
                            <p:stCondLst>
                              <p:cond delay="4500"/>
                            </p:stCondLst>
                            <p:childTnLst>
                              <p:par>
                                <p:cTn id="17" presetID="9" presetClass="exit" presetSubtype="0" fill="hold" grpId="1" nodeType="after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p:bldP spid="6"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228112" y="1453394"/>
            <a:ext cx="1694184" cy="768492"/>
            <a:chOff x="3417367" y="1348728"/>
            <a:chExt cx="1728788" cy="784225"/>
          </a:xfrm>
        </p:grpSpPr>
        <p:sp>
          <p:nvSpPr>
            <p:cNvPr id="6" name="Freeform 8"/>
            <p:cNvSpPr>
              <a:spLocks/>
            </p:cNvSpPr>
            <p:nvPr/>
          </p:nvSpPr>
          <p:spPr bwMode="auto">
            <a:xfrm>
              <a:off x="3417367" y="1348728"/>
              <a:ext cx="1728788" cy="784225"/>
            </a:xfrm>
            <a:custGeom>
              <a:avLst/>
              <a:gdLst>
                <a:gd name="T0" fmla="*/ 331 w 461"/>
                <a:gd name="T1" fmla="*/ 0 h 209"/>
                <a:gd name="T2" fmla="*/ 201 w 461"/>
                <a:gd name="T3" fmla="*/ 24 h 209"/>
                <a:gd name="T4" fmla="*/ 187 w 461"/>
                <a:gd name="T5" fmla="*/ 29 h 209"/>
                <a:gd name="T6" fmla="*/ 174 w 461"/>
                <a:gd name="T7" fmla="*/ 35 h 209"/>
                <a:gd name="T8" fmla="*/ 0 w 461"/>
                <a:gd name="T9" fmla="*/ 209 h 209"/>
                <a:gd name="T10" fmla="*/ 174 w 461"/>
                <a:gd name="T11" fmla="*/ 209 h 209"/>
                <a:gd name="T12" fmla="*/ 187 w 461"/>
                <a:gd name="T13" fmla="*/ 209 h 209"/>
                <a:gd name="T14" fmla="*/ 201 w 461"/>
                <a:gd name="T15" fmla="*/ 209 h 209"/>
                <a:gd name="T16" fmla="*/ 461 w 461"/>
                <a:gd name="T17" fmla="*/ 209 h 209"/>
                <a:gd name="T18" fmla="*/ 461 w 461"/>
                <a:gd name="T19" fmla="*/ 24 h 209"/>
                <a:gd name="T20" fmla="*/ 331 w 461"/>
                <a:gd name="T2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1" h="209">
                  <a:moveTo>
                    <a:pt x="331" y="0"/>
                  </a:moveTo>
                  <a:cubicBezTo>
                    <a:pt x="285" y="0"/>
                    <a:pt x="241" y="8"/>
                    <a:pt x="201" y="24"/>
                  </a:cubicBezTo>
                  <a:cubicBezTo>
                    <a:pt x="196" y="26"/>
                    <a:pt x="192" y="27"/>
                    <a:pt x="187" y="29"/>
                  </a:cubicBezTo>
                  <a:cubicBezTo>
                    <a:pt x="183" y="31"/>
                    <a:pt x="178" y="33"/>
                    <a:pt x="174" y="35"/>
                  </a:cubicBezTo>
                  <a:cubicBezTo>
                    <a:pt x="98" y="71"/>
                    <a:pt x="36" y="133"/>
                    <a:pt x="0" y="209"/>
                  </a:cubicBezTo>
                  <a:cubicBezTo>
                    <a:pt x="174" y="209"/>
                    <a:pt x="174" y="209"/>
                    <a:pt x="174" y="209"/>
                  </a:cubicBezTo>
                  <a:cubicBezTo>
                    <a:pt x="187" y="209"/>
                    <a:pt x="187" y="209"/>
                    <a:pt x="187" y="209"/>
                  </a:cubicBezTo>
                  <a:cubicBezTo>
                    <a:pt x="201" y="209"/>
                    <a:pt x="201" y="209"/>
                    <a:pt x="201" y="209"/>
                  </a:cubicBezTo>
                  <a:cubicBezTo>
                    <a:pt x="461" y="209"/>
                    <a:pt x="461" y="209"/>
                    <a:pt x="461" y="209"/>
                  </a:cubicBezTo>
                  <a:cubicBezTo>
                    <a:pt x="461" y="24"/>
                    <a:pt x="461" y="24"/>
                    <a:pt x="461" y="24"/>
                  </a:cubicBezTo>
                  <a:cubicBezTo>
                    <a:pt x="420" y="8"/>
                    <a:pt x="377" y="0"/>
                    <a:pt x="331" y="0"/>
                  </a:cubicBezTo>
                  <a:close/>
                </a:path>
              </a:pathLst>
            </a:custGeom>
            <a:solidFill>
              <a:schemeClr val="tx1">
                <a:lumMod val="75000"/>
                <a:lumOff val="25000"/>
              </a:schemeClr>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4704" dirty="0">
                <a:cs typeface="+mn-ea"/>
                <a:sym typeface="+mn-lt"/>
              </a:endParaRPr>
            </a:p>
          </p:txBody>
        </p:sp>
        <p:sp>
          <p:nvSpPr>
            <p:cNvPr id="7" name="标题层"/>
            <p:cNvSpPr txBox="1"/>
            <p:nvPr/>
          </p:nvSpPr>
          <p:spPr bwMode="auto">
            <a:xfrm>
              <a:off x="4434768" y="1518855"/>
              <a:ext cx="617718" cy="521369"/>
            </a:xfrm>
            <a:prstGeom prst="rect">
              <a:avLst/>
            </a:prstGeom>
            <a:noFill/>
            <a:effectLst>
              <a:outerShdw blurRad="12700" dist="12700" dir="4380000" algn="tl" rotWithShape="0">
                <a:prstClr val="black">
                  <a:alpha val="40000"/>
                </a:prstClr>
              </a:outerShdw>
            </a:effectLst>
          </p:spPr>
          <p:txBody>
            <a:bodyPr wrap="square">
              <a:spAutoFit/>
            </a:bodyPr>
            <a:lstStyle/>
            <a:p>
              <a:pPr algn="ctr" defTabSz="896022">
                <a:defRPr/>
              </a:pPr>
              <a:r>
                <a:rPr lang="en-US" altLang="zh-CN" sz="2720" kern="0" dirty="0">
                  <a:solidFill>
                    <a:sysClr val="window" lastClr="FFFFFF"/>
                  </a:solidFill>
                  <a:cs typeface="+mn-ea"/>
                  <a:sym typeface="+mn-lt"/>
                </a:rPr>
                <a:t>01</a:t>
              </a:r>
              <a:endParaRPr lang="zh-CN" altLang="en-US" sz="2720" kern="0" dirty="0">
                <a:solidFill>
                  <a:sysClr val="window" lastClr="FFFFFF"/>
                </a:solidFill>
                <a:cs typeface="+mn-ea"/>
                <a:sym typeface="+mn-lt"/>
              </a:endParaRPr>
            </a:p>
          </p:txBody>
        </p:sp>
      </p:grpSp>
      <p:grpSp>
        <p:nvGrpSpPr>
          <p:cNvPr id="8" name="组合 7"/>
          <p:cNvGrpSpPr/>
          <p:nvPr/>
        </p:nvGrpSpPr>
        <p:grpSpPr>
          <a:xfrm>
            <a:off x="5003994" y="1598214"/>
            <a:ext cx="766971" cy="1690994"/>
            <a:chOff x="5229523" y="1496513"/>
            <a:chExt cx="782637" cy="1725613"/>
          </a:xfrm>
        </p:grpSpPr>
        <p:sp>
          <p:nvSpPr>
            <p:cNvPr id="9" name="Freeform 6"/>
            <p:cNvSpPr>
              <a:spLocks/>
            </p:cNvSpPr>
            <p:nvPr/>
          </p:nvSpPr>
          <p:spPr bwMode="auto">
            <a:xfrm rot="16200000">
              <a:off x="4758035" y="1968001"/>
              <a:ext cx="1725613" cy="782637"/>
            </a:xfrm>
            <a:custGeom>
              <a:avLst/>
              <a:gdLst>
                <a:gd name="T0" fmla="*/ 287 w 460"/>
                <a:gd name="T1" fmla="*/ 0 h 209"/>
                <a:gd name="T2" fmla="*/ 273 w 460"/>
                <a:gd name="T3" fmla="*/ 0 h 209"/>
                <a:gd name="T4" fmla="*/ 260 w 460"/>
                <a:gd name="T5" fmla="*/ 0 h 209"/>
                <a:gd name="T6" fmla="*/ 0 w 460"/>
                <a:gd name="T7" fmla="*/ 0 h 209"/>
                <a:gd name="T8" fmla="*/ 0 w 460"/>
                <a:gd name="T9" fmla="*/ 185 h 209"/>
                <a:gd name="T10" fmla="*/ 130 w 460"/>
                <a:gd name="T11" fmla="*/ 209 h 209"/>
                <a:gd name="T12" fmla="*/ 260 w 460"/>
                <a:gd name="T13" fmla="*/ 185 h 209"/>
                <a:gd name="T14" fmla="*/ 273 w 460"/>
                <a:gd name="T15" fmla="*/ 179 h 209"/>
                <a:gd name="T16" fmla="*/ 287 w 460"/>
                <a:gd name="T17" fmla="*/ 173 h 209"/>
                <a:gd name="T18" fmla="*/ 460 w 460"/>
                <a:gd name="T19" fmla="*/ 0 h 209"/>
                <a:gd name="T20" fmla="*/ 287 w 460"/>
                <a:gd name="T2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0" h="209">
                  <a:moveTo>
                    <a:pt x="287" y="0"/>
                  </a:moveTo>
                  <a:cubicBezTo>
                    <a:pt x="273" y="0"/>
                    <a:pt x="273" y="0"/>
                    <a:pt x="273" y="0"/>
                  </a:cubicBezTo>
                  <a:cubicBezTo>
                    <a:pt x="260" y="0"/>
                    <a:pt x="260" y="0"/>
                    <a:pt x="260" y="0"/>
                  </a:cubicBezTo>
                  <a:cubicBezTo>
                    <a:pt x="0" y="0"/>
                    <a:pt x="0" y="0"/>
                    <a:pt x="0" y="0"/>
                  </a:cubicBezTo>
                  <a:cubicBezTo>
                    <a:pt x="0" y="185"/>
                    <a:pt x="0" y="185"/>
                    <a:pt x="0" y="185"/>
                  </a:cubicBezTo>
                  <a:cubicBezTo>
                    <a:pt x="40" y="200"/>
                    <a:pt x="84" y="209"/>
                    <a:pt x="130" y="209"/>
                  </a:cubicBezTo>
                  <a:cubicBezTo>
                    <a:pt x="176" y="209"/>
                    <a:pt x="219" y="200"/>
                    <a:pt x="260" y="185"/>
                  </a:cubicBezTo>
                  <a:cubicBezTo>
                    <a:pt x="264" y="183"/>
                    <a:pt x="269" y="181"/>
                    <a:pt x="273" y="179"/>
                  </a:cubicBezTo>
                  <a:cubicBezTo>
                    <a:pt x="278" y="178"/>
                    <a:pt x="282" y="176"/>
                    <a:pt x="287" y="173"/>
                  </a:cubicBezTo>
                  <a:cubicBezTo>
                    <a:pt x="363" y="137"/>
                    <a:pt x="424" y="76"/>
                    <a:pt x="460" y="0"/>
                  </a:cubicBezTo>
                  <a:lnTo>
                    <a:pt x="287" y="0"/>
                  </a:lnTo>
                  <a:close/>
                </a:path>
              </a:pathLst>
            </a:custGeom>
            <a:solidFill>
              <a:schemeClr val="tx1">
                <a:lumMod val="75000"/>
                <a:lumOff val="25000"/>
              </a:schemeClr>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4704" dirty="0">
                <a:cs typeface="+mn-ea"/>
                <a:sym typeface="+mn-lt"/>
              </a:endParaRPr>
            </a:p>
          </p:txBody>
        </p:sp>
        <p:sp>
          <p:nvSpPr>
            <p:cNvPr id="10" name="标题层"/>
            <p:cNvSpPr txBox="1"/>
            <p:nvPr/>
          </p:nvSpPr>
          <p:spPr bwMode="auto">
            <a:xfrm>
              <a:off x="5290900" y="2696602"/>
              <a:ext cx="617718" cy="521369"/>
            </a:xfrm>
            <a:prstGeom prst="rect">
              <a:avLst/>
            </a:prstGeom>
            <a:noFill/>
            <a:effectLst>
              <a:outerShdw blurRad="12700" dist="12700" dir="4380000" algn="tl" rotWithShape="0">
                <a:prstClr val="black">
                  <a:alpha val="40000"/>
                </a:prstClr>
              </a:outerShdw>
            </a:effectLst>
          </p:spPr>
          <p:txBody>
            <a:bodyPr wrap="square">
              <a:spAutoFit/>
            </a:bodyPr>
            <a:lstStyle/>
            <a:p>
              <a:pPr algn="ctr" defTabSz="896022">
                <a:defRPr/>
              </a:pPr>
              <a:r>
                <a:rPr lang="en-US" altLang="zh-CN" sz="2720" kern="0" dirty="0">
                  <a:solidFill>
                    <a:sysClr val="window" lastClr="FFFFFF"/>
                  </a:solidFill>
                  <a:cs typeface="+mn-ea"/>
                  <a:sym typeface="+mn-lt"/>
                </a:rPr>
                <a:t>02</a:t>
              </a:r>
              <a:endParaRPr lang="zh-CN" altLang="en-US" sz="2720" kern="0" dirty="0">
                <a:solidFill>
                  <a:sysClr val="window" lastClr="FFFFFF"/>
                </a:solidFill>
                <a:cs typeface="+mn-ea"/>
                <a:sym typeface="+mn-lt"/>
              </a:endParaRPr>
            </a:p>
          </p:txBody>
        </p:sp>
      </p:grpSp>
      <p:grpSp>
        <p:nvGrpSpPr>
          <p:cNvPr id="11" name="组合 10"/>
          <p:cNvGrpSpPr/>
          <p:nvPr/>
        </p:nvGrpSpPr>
        <p:grpSpPr>
          <a:xfrm>
            <a:off x="3967081" y="3376179"/>
            <a:ext cx="1691072" cy="766936"/>
            <a:chOff x="4171430" y="3310878"/>
            <a:chExt cx="1725613" cy="782637"/>
          </a:xfrm>
        </p:grpSpPr>
        <p:sp>
          <p:nvSpPr>
            <p:cNvPr id="12" name="Freeform 6"/>
            <p:cNvSpPr>
              <a:spLocks/>
            </p:cNvSpPr>
            <p:nvPr/>
          </p:nvSpPr>
          <p:spPr bwMode="auto">
            <a:xfrm>
              <a:off x="4171430" y="3310878"/>
              <a:ext cx="1725613" cy="782637"/>
            </a:xfrm>
            <a:custGeom>
              <a:avLst/>
              <a:gdLst>
                <a:gd name="T0" fmla="*/ 287 w 460"/>
                <a:gd name="T1" fmla="*/ 0 h 209"/>
                <a:gd name="T2" fmla="*/ 273 w 460"/>
                <a:gd name="T3" fmla="*/ 0 h 209"/>
                <a:gd name="T4" fmla="*/ 260 w 460"/>
                <a:gd name="T5" fmla="*/ 0 h 209"/>
                <a:gd name="T6" fmla="*/ 0 w 460"/>
                <a:gd name="T7" fmla="*/ 0 h 209"/>
                <a:gd name="T8" fmla="*/ 0 w 460"/>
                <a:gd name="T9" fmla="*/ 185 h 209"/>
                <a:gd name="T10" fmla="*/ 130 w 460"/>
                <a:gd name="T11" fmla="*/ 209 h 209"/>
                <a:gd name="T12" fmla="*/ 260 w 460"/>
                <a:gd name="T13" fmla="*/ 185 h 209"/>
                <a:gd name="T14" fmla="*/ 273 w 460"/>
                <a:gd name="T15" fmla="*/ 179 h 209"/>
                <a:gd name="T16" fmla="*/ 287 w 460"/>
                <a:gd name="T17" fmla="*/ 173 h 209"/>
                <a:gd name="T18" fmla="*/ 460 w 460"/>
                <a:gd name="T19" fmla="*/ 0 h 209"/>
                <a:gd name="T20" fmla="*/ 287 w 460"/>
                <a:gd name="T2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0" h="209">
                  <a:moveTo>
                    <a:pt x="287" y="0"/>
                  </a:moveTo>
                  <a:cubicBezTo>
                    <a:pt x="273" y="0"/>
                    <a:pt x="273" y="0"/>
                    <a:pt x="273" y="0"/>
                  </a:cubicBezTo>
                  <a:cubicBezTo>
                    <a:pt x="260" y="0"/>
                    <a:pt x="260" y="0"/>
                    <a:pt x="260" y="0"/>
                  </a:cubicBezTo>
                  <a:cubicBezTo>
                    <a:pt x="0" y="0"/>
                    <a:pt x="0" y="0"/>
                    <a:pt x="0" y="0"/>
                  </a:cubicBezTo>
                  <a:cubicBezTo>
                    <a:pt x="0" y="185"/>
                    <a:pt x="0" y="185"/>
                    <a:pt x="0" y="185"/>
                  </a:cubicBezTo>
                  <a:cubicBezTo>
                    <a:pt x="40" y="200"/>
                    <a:pt x="84" y="209"/>
                    <a:pt x="130" y="209"/>
                  </a:cubicBezTo>
                  <a:cubicBezTo>
                    <a:pt x="176" y="209"/>
                    <a:pt x="219" y="200"/>
                    <a:pt x="260" y="185"/>
                  </a:cubicBezTo>
                  <a:cubicBezTo>
                    <a:pt x="264" y="183"/>
                    <a:pt x="269" y="181"/>
                    <a:pt x="273" y="179"/>
                  </a:cubicBezTo>
                  <a:cubicBezTo>
                    <a:pt x="278" y="178"/>
                    <a:pt x="282" y="176"/>
                    <a:pt x="287" y="173"/>
                  </a:cubicBezTo>
                  <a:cubicBezTo>
                    <a:pt x="363" y="137"/>
                    <a:pt x="424" y="76"/>
                    <a:pt x="460" y="0"/>
                  </a:cubicBezTo>
                  <a:lnTo>
                    <a:pt x="287" y="0"/>
                  </a:lnTo>
                  <a:close/>
                </a:path>
              </a:pathLst>
            </a:custGeom>
            <a:solidFill>
              <a:schemeClr val="tx1">
                <a:lumMod val="75000"/>
                <a:lumOff val="25000"/>
              </a:schemeClr>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4704" dirty="0">
                <a:cs typeface="+mn-ea"/>
                <a:sym typeface="+mn-lt"/>
              </a:endParaRPr>
            </a:p>
          </p:txBody>
        </p:sp>
        <p:sp>
          <p:nvSpPr>
            <p:cNvPr id="13" name="标题层"/>
            <p:cNvSpPr txBox="1"/>
            <p:nvPr/>
          </p:nvSpPr>
          <p:spPr bwMode="auto">
            <a:xfrm>
              <a:off x="4171430" y="3440586"/>
              <a:ext cx="617718" cy="521369"/>
            </a:xfrm>
            <a:prstGeom prst="rect">
              <a:avLst/>
            </a:prstGeom>
            <a:noFill/>
            <a:effectLst>
              <a:outerShdw blurRad="12700" dist="12700" dir="4380000" algn="tl" rotWithShape="0">
                <a:prstClr val="black">
                  <a:alpha val="40000"/>
                </a:prstClr>
              </a:outerShdw>
            </a:effectLst>
          </p:spPr>
          <p:txBody>
            <a:bodyPr wrap="square">
              <a:spAutoFit/>
            </a:bodyPr>
            <a:lstStyle/>
            <a:p>
              <a:pPr algn="ctr" defTabSz="896022">
                <a:defRPr/>
              </a:pPr>
              <a:r>
                <a:rPr lang="en-US" altLang="zh-CN" sz="2720" kern="0" dirty="0">
                  <a:solidFill>
                    <a:sysClr val="window" lastClr="FFFFFF"/>
                  </a:solidFill>
                  <a:cs typeface="+mn-ea"/>
                  <a:sym typeface="+mn-lt"/>
                </a:rPr>
                <a:t>03</a:t>
              </a:r>
              <a:endParaRPr lang="zh-CN" altLang="en-US" sz="2720" kern="0" dirty="0">
                <a:solidFill>
                  <a:sysClr val="window" lastClr="FFFFFF"/>
                </a:solidFill>
                <a:cs typeface="+mn-ea"/>
                <a:sym typeface="+mn-lt"/>
              </a:endParaRPr>
            </a:p>
          </p:txBody>
        </p:sp>
      </p:grpSp>
      <p:grpSp>
        <p:nvGrpSpPr>
          <p:cNvPr id="14" name="组合 13"/>
          <p:cNvGrpSpPr/>
          <p:nvPr/>
        </p:nvGrpSpPr>
        <p:grpSpPr>
          <a:xfrm>
            <a:off x="3109804" y="2316878"/>
            <a:ext cx="766971" cy="1690994"/>
            <a:chOff x="3296644" y="2229890"/>
            <a:chExt cx="782637" cy="1725613"/>
          </a:xfrm>
        </p:grpSpPr>
        <p:sp>
          <p:nvSpPr>
            <p:cNvPr id="15" name="Freeform 6"/>
            <p:cNvSpPr>
              <a:spLocks/>
            </p:cNvSpPr>
            <p:nvPr/>
          </p:nvSpPr>
          <p:spPr bwMode="auto">
            <a:xfrm rot="5400000">
              <a:off x="2825156" y="2701378"/>
              <a:ext cx="1725613" cy="782637"/>
            </a:xfrm>
            <a:custGeom>
              <a:avLst/>
              <a:gdLst>
                <a:gd name="T0" fmla="*/ 287 w 460"/>
                <a:gd name="T1" fmla="*/ 0 h 209"/>
                <a:gd name="T2" fmla="*/ 273 w 460"/>
                <a:gd name="T3" fmla="*/ 0 h 209"/>
                <a:gd name="T4" fmla="*/ 260 w 460"/>
                <a:gd name="T5" fmla="*/ 0 h 209"/>
                <a:gd name="T6" fmla="*/ 0 w 460"/>
                <a:gd name="T7" fmla="*/ 0 h 209"/>
                <a:gd name="T8" fmla="*/ 0 w 460"/>
                <a:gd name="T9" fmla="*/ 185 h 209"/>
                <a:gd name="T10" fmla="*/ 130 w 460"/>
                <a:gd name="T11" fmla="*/ 209 h 209"/>
                <a:gd name="T12" fmla="*/ 260 w 460"/>
                <a:gd name="T13" fmla="*/ 185 h 209"/>
                <a:gd name="T14" fmla="*/ 273 w 460"/>
                <a:gd name="T15" fmla="*/ 179 h 209"/>
                <a:gd name="T16" fmla="*/ 287 w 460"/>
                <a:gd name="T17" fmla="*/ 173 h 209"/>
                <a:gd name="T18" fmla="*/ 460 w 460"/>
                <a:gd name="T19" fmla="*/ 0 h 209"/>
                <a:gd name="T20" fmla="*/ 287 w 460"/>
                <a:gd name="T2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0" h="209">
                  <a:moveTo>
                    <a:pt x="287" y="0"/>
                  </a:moveTo>
                  <a:cubicBezTo>
                    <a:pt x="273" y="0"/>
                    <a:pt x="273" y="0"/>
                    <a:pt x="273" y="0"/>
                  </a:cubicBezTo>
                  <a:cubicBezTo>
                    <a:pt x="260" y="0"/>
                    <a:pt x="260" y="0"/>
                    <a:pt x="260" y="0"/>
                  </a:cubicBezTo>
                  <a:cubicBezTo>
                    <a:pt x="0" y="0"/>
                    <a:pt x="0" y="0"/>
                    <a:pt x="0" y="0"/>
                  </a:cubicBezTo>
                  <a:cubicBezTo>
                    <a:pt x="0" y="185"/>
                    <a:pt x="0" y="185"/>
                    <a:pt x="0" y="185"/>
                  </a:cubicBezTo>
                  <a:cubicBezTo>
                    <a:pt x="40" y="200"/>
                    <a:pt x="84" y="209"/>
                    <a:pt x="130" y="209"/>
                  </a:cubicBezTo>
                  <a:cubicBezTo>
                    <a:pt x="176" y="209"/>
                    <a:pt x="219" y="200"/>
                    <a:pt x="260" y="185"/>
                  </a:cubicBezTo>
                  <a:cubicBezTo>
                    <a:pt x="264" y="183"/>
                    <a:pt x="269" y="181"/>
                    <a:pt x="273" y="179"/>
                  </a:cubicBezTo>
                  <a:cubicBezTo>
                    <a:pt x="278" y="178"/>
                    <a:pt x="282" y="176"/>
                    <a:pt x="287" y="173"/>
                  </a:cubicBezTo>
                  <a:cubicBezTo>
                    <a:pt x="363" y="137"/>
                    <a:pt x="424" y="76"/>
                    <a:pt x="460" y="0"/>
                  </a:cubicBezTo>
                  <a:lnTo>
                    <a:pt x="287" y="0"/>
                  </a:lnTo>
                  <a:close/>
                </a:path>
              </a:pathLst>
            </a:custGeom>
            <a:solidFill>
              <a:schemeClr val="tx1">
                <a:lumMod val="75000"/>
                <a:lumOff val="25000"/>
              </a:schemeClr>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4704" dirty="0">
                <a:cs typeface="+mn-ea"/>
                <a:sym typeface="+mn-lt"/>
              </a:endParaRPr>
            </a:p>
          </p:txBody>
        </p:sp>
        <p:sp>
          <p:nvSpPr>
            <p:cNvPr id="16" name="标题层"/>
            <p:cNvSpPr txBox="1"/>
            <p:nvPr/>
          </p:nvSpPr>
          <p:spPr bwMode="auto">
            <a:xfrm>
              <a:off x="3417367" y="2229890"/>
              <a:ext cx="617718" cy="521369"/>
            </a:xfrm>
            <a:prstGeom prst="rect">
              <a:avLst/>
            </a:prstGeom>
            <a:noFill/>
            <a:effectLst>
              <a:outerShdw blurRad="12700" dist="12700" dir="4380000" algn="tl" rotWithShape="0">
                <a:prstClr val="black">
                  <a:alpha val="40000"/>
                </a:prstClr>
              </a:outerShdw>
            </a:effectLst>
          </p:spPr>
          <p:txBody>
            <a:bodyPr wrap="square">
              <a:spAutoFit/>
            </a:bodyPr>
            <a:lstStyle/>
            <a:p>
              <a:pPr algn="ctr" defTabSz="896022">
                <a:defRPr/>
              </a:pPr>
              <a:r>
                <a:rPr lang="en-US" altLang="zh-CN" sz="2720" kern="0" dirty="0">
                  <a:solidFill>
                    <a:sysClr val="window" lastClr="FFFFFF"/>
                  </a:solidFill>
                  <a:cs typeface="+mn-ea"/>
                  <a:sym typeface="+mn-lt"/>
                </a:rPr>
                <a:t>04</a:t>
              </a:r>
              <a:endParaRPr lang="zh-CN" altLang="en-US" sz="2720" kern="0" dirty="0">
                <a:solidFill>
                  <a:sysClr val="window" lastClr="FFFFFF"/>
                </a:solidFill>
                <a:cs typeface="+mn-ea"/>
                <a:sym typeface="+mn-lt"/>
              </a:endParaRPr>
            </a:p>
          </p:txBody>
        </p:sp>
      </p:grpSp>
      <p:cxnSp>
        <p:nvCxnSpPr>
          <p:cNvPr id="17" name="直接连接符 16"/>
          <p:cNvCxnSpPr/>
          <p:nvPr/>
        </p:nvCxnSpPr>
        <p:spPr>
          <a:xfrm>
            <a:off x="3018866" y="1980023"/>
            <a:ext cx="608954" cy="0"/>
          </a:xfrm>
          <a:prstGeom prst="line">
            <a:avLst/>
          </a:prstGeom>
          <a:noFill/>
          <a:ln w="9525" cap="flat" cmpd="sng" algn="ctr">
            <a:solidFill>
              <a:sysClr val="windowText" lastClr="000000"/>
            </a:solidFill>
            <a:prstDash val="sysDash"/>
            <a:headEnd type="oval"/>
            <a:tailEnd type="oval"/>
          </a:ln>
          <a:effectLst/>
        </p:spPr>
      </p:cxnSp>
      <p:sp>
        <p:nvSpPr>
          <p:cNvPr id="18" name="矩形 17"/>
          <p:cNvSpPr/>
          <p:nvPr/>
        </p:nvSpPr>
        <p:spPr>
          <a:xfrm>
            <a:off x="901866" y="1708581"/>
            <a:ext cx="1975664" cy="386706"/>
          </a:xfrm>
          <a:prstGeom prst="rect">
            <a:avLst/>
          </a:prstGeom>
        </p:spPr>
        <p:txBody>
          <a:bodyPr wrap="square" lIns="89597" tIns="44798" rIns="89597" bIns="44798">
            <a:spAutoFit/>
          </a:bodyPr>
          <a:lstStyle/>
          <a:p>
            <a:pPr algn="just">
              <a:lnSpc>
                <a:spcPts val="1176"/>
              </a:lnSpc>
            </a:pPr>
            <a:r>
              <a:rPr lang="zh-CN" altLang="en-US" sz="882" dirty="0">
                <a:solidFill>
                  <a:schemeClr val="tx1">
                    <a:lumMod val="50000"/>
                    <a:lumOff val="50000"/>
                  </a:schemeClr>
                </a:solidFill>
                <a:cs typeface="+mn-ea"/>
                <a:sym typeface="+mn-lt"/>
              </a:rPr>
              <a:t>Enter your text here, or copy and paste your text here</a:t>
            </a:r>
            <a:endParaRPr lang="zh-CN" altLang="en-US" sz="956" dirty="0">
              <a:cs typeface="+mn-ea"/>
              <a:sym typeface="+mn-lt"/>
            </a:endParaRPr>
          </a:p>
        </p:txBody>
      </p:sp>
      <p:cxnSp>
        <p:nvCxnSpPr>
          <p:cNvPr id="19" name="直接连接符 18"/>
          <p:cNvCxnSpPr/>
          <p:nvPr/>
        </p:nvCxnSpPr>
        <p:spPr>
          <a:xfrm>
            <a:off x="5353676" y="1980023"/>
            <a:ext cx="608954" cy="0"/>
          </a:xfrm>
          <a:prstGeom prst="line">
            <a:avLst/>
          </a:prstGeom>
          <a:noFill/>
          <a:ln w="9525" cap="flat" cmpd="sng" algn="ctr">
            <a:solidFill>
              <a:sysClr val="windowText" lastClr="000000"/>
            </a:solidFill>
            <a:prstDash val="sysDash"/>
            <a:headEnd type="oval"/>
            <a:tailEnd type="oval"/>
          </a:ln>
          <a:effectLst/>
        </p:spPr>
      </p:cxnSp>
      <p:sp>
        <p:nvSpPr>
          <p:cNvPr id="20" name="矩形 19"/>
          <p:cNvSpPr/>
          <p:nvPr/>
        </p:nvSpPr>
        <p:spPr>
          <a:xfrm>
            <a:off x="6123798" y="1708581"/>
            <a:ext cx="1975664" cy="386706"/>
          </a:xfrm>
          <a:prstGeom prst="rect">
            <a:avLst/>
          </a:prstGeom>
        </p:spPr>
        <p:txBody>
          <a:bodyPr wrap="square" lIns="89597" tIns="44798" rIns="89597" bIns="44798">
            <a:spAutoFit/>
          </a:bodyPr>
          <a:lstStyle/>
          <a:p>
            <a:pPr algn="just">
              <a:lnSpc>
                <a:spcPts val="1176"/>
              </a:lnSpc>
            </a:pPr>
            <a:r>
              <a:rPr lang="zh-CN" altLang="en-US" sz="882" dirty="0">
                <a:solidFill>
                  <a:schemeClr val="tx1">
                    <a:lumMod val="50000"/>
                    <a:lumOff val="50000"/>
                  </a:schemeClr>
                </a:solidFill>
                <a:cs typeface="+mn-ea"/>
                <a:sym typeface="+mn-lt"/>
              </a:rPr>
              <a:t>Enter your text here, or copy and paste your text here</a:t>
            </a:r>
            <a:endParaRPr lang="zh-CN" altLang="en-US" sz="956" dirty="0">
              <a:cs typeface="+mn-ea"/>
              <a:sym typeface="+mn-lt"/>
            </a:endParaRPr>
          </a:p>
        </p:txBody>
      </p:sp>
      <p:cxnSp>
        <p:nvCxnSpPr>
          <p:cNvPr id="21" name="直接连接符 20"/>
          <p:cNvCxnSpPr/>
          <p:nvPr/>
        </p:nvCxnSpPr>
        <p:spPr>
          <a:xfrm>
            <a:off x="5353676" y="3518288"/>
            <a:ext cx="608954" cy="0"/>
          </a:xfrm>
          <a:prstGeom prst="line">
            <a:avLst/>
          </a:prstGeom>
          <a:noFill/>
          <a:ln w="9525" cap="flat" cmpd="sng" algn="ctr">
            <a:solidFill>
              <a:sysClr val="windowText" lastClr="000000"/>
            </a:solidFill>
            <a:prstDash val="sysDash"/>
            <a:headEnd type="oval"/>
            <a:tailEnd type="oval"/>
          </a:ln>
          <a:effectLst/>
        </p:spPr>
      </p:cxnSp>
      <p:sp>
        <p:nvSpPr>
          <p:cNvPr id="22" name="矩形 21"/>
          <p:cNvSpPr/>
          <p:nvPr/>
        </p:nvSpPr>
        <p:spPr>
          <a:xfrm>
            <a:off x="6123798" y="3285922"/>
            <a:ext cx="1975664" cy="386706"/>
          </a:xfrm>
          <a:prstGeom prst="rect">
            <a:avLst/>
          </a:prstGeom>
        </p:spPr>
        <p:txBody>
          <a:bodyPr wrap="square" lIns="89597" tIns="44798" rIns="89597" bIns="44798">
            <a:spAutoFit/>
          </a:bodyPr>
          <a:lstStyle/>
          <a:p>
            <a:pPr algn="just">
              <a:lnSpc>
                <a:spcPts val="1176"/>
              </a:lnSpc>
            </a:pPr>
            <a:r>
              <a:rPr lang="zh-CN" altLang="en-US" sz="882" dirty="0">
                <a:solidFill>
                  <a:schemeClr val="tx1">
                    <a:lumMod val="50000"/>
                    <a:lumOff val="50000"/>
                  </a:schemeClr>
                </a:solidFill>
                <a:cs typeface="+mn-ea"/>
                <a:sym typeface="+mn-lt"/>
              </a:rPr>
              <a:t>Enter your text here, or copy and paste your text here</a:t>
            </a:r>
            <a:endParaRPr lang="zh-CN" altLang="en-US" sz="956" dirty="0">
              <a:cs typeface="+mn-ea"/>
              <a:sym typeface="+mn-lt"/>
            </a:endParaRPr>
          </a:p>
        </p:txBody>
      </p:sp>
      <p:cxnSp>
        <p:nvCxnSpPr>
          <p:cNvPr id="23" name="直接连接符 22"/>
          <p:cNvCxnSpPr/>
          <p:nvPr/>
        </p:nvCxnSpPr>
        <p:spPr>
          <a:xfrm>
            <a:off x="3018866" y="3518288"/>
            <a:ext cx="608954" cy="0"/>
          </a:xfrm>
          <a:prstGeom prst="line">
            <a:avLst/>
          </a:prstGeom>
          <a:noFill/>
          <a:ln w="9525" cap="flat" cmpd="sng" algn="ctr">
            <a:solidFill>
              <a:sysClr val="windowText" lastClr="000000"/>
            </a:solidFill>
            <a:prstDash val="sysDash"/>
            <a:headEnd type="oval"/>
            <a:tailEnd type="oval"/>
          </a:ln>
          <a:effectLst/>
        </p:spPr>
      </p:cxnSp>
      <p:sp>
        <p:nvSpPr>
          <p:cNvPr id="24" name="矩形 23"/>
          <p:cNvSpPr/>
          <p:nvPr/>
        </p:nvSpPr>
        <p:spPr>
          <a:xfrm>
            <a:off x="901866" y="3285922"/>
            <a:ext cx="1975664" cy="386706"/>
          </a:xfrm>
          <a:prstGeom prst="rect">
            <a:avLst/>
          </a:prstGeom>
        </p:spPr>
        <p:txBody>
          <a:bodyPr wrap="square" lIns="89597" tIns="44798" rIns="89597" bIns="44798">
            <a:spAutoFit/>
          </a:bodyPr>
          <a:lstStyle/>
          <a:p>
            <a:pPr algn="just">
              <a:lnSpc>
                <a:spcPts val="1176"/>
              </a:lnSpc>
            </a:pPr>
            <a:r>
              <a:rPr lang="zh-CN" altLang="en-US" sz="882" dirty="0">
                <a:solidFill>
                  <a:schemeClr val="tx1">
                    <a:lumMod val="50000"/>
                    <a:lumOff val="50000"/>
                  </a:schemeClr>
                </a:solidFill>
                <a:cs typeface="+mn-ea"/>
                <a:sym typeface="+mn-lt"/>
              </a:rPr>
              <a:t>Enter your text here, or copy and paste your text here</a:t>
            </a:r>
            <a:endParaRPr lang="zh-CN" altLang="en-US" sz="956" dirty="0">
              <a:cs typeface="+mn-ea"/>
              <a:sym typeface="+mn-lt"/>
            </a:endParaRPr>
          </a:p>
        </p:txBody>
      </p:sp>
      <p:pic>
        <p:nvPicPr>
          <p:cNvPr id="25" name="图片 2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6" name="Rectangle 36"/>
          <p:cNvSpPr/>
          <p:nvPr/>
        </p:nvSpPr>
        <p:spPr>
          <a:xfrm>
            <a:off x="396106" y="287908"/>
            <a:ext cx="2713698"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4581">
        <p:fade/>
      </p:transition>
    </mc:Choice>
    <mc:Fallback xmlns:a14="http://schemas.microsoft.com/office/drawing/2010/main" xmlns="">
      <p:transition spd="med" advTm="4581">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p:stCondLst>
                                  <p:cond delay="500"/>
                                </p:stCondLst>
                                <p:childTnLst>
                                  <p:par>
                                    <p:cTn id="10" presetID="12" presetClass="entr" presetSubtype="1"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p:tgtEl>
                                              <p:spTgt spid="8"/>
                                            </p:tgtEl>
                                            <p:attrNameLst>
                                              <p:attrName>ppt_y</p:attrName>
                                            </p:attrNameLst>
                                          </p:cBhvr>
                                          <p:tavLst>
                                            <p:tav tm="0">
                                              <p:val>
                                                <p:strVal val="#ppt_y-#ppt_h*1.125000"/>
                                              </p:val>
                                            </p:tav>
                                            <p:tav tm="100000">
                                              <p:val>
                                                <p:strVal val="#ppt_y"/>
                                              </p:val>
                                            </p:tav>
                                          </p:tavLst>
                                        </p:anim>
                                        <p:animEffect transition="in" filter="wipe(down)">
                                          <p:cBhvr>
                                            <p:cTn id="13" dur="500"/>
                                            <p:tgtEl>
                                              <p:spTgt spid="8"/>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p:tgtEl>
                                              <p:spTgt spid="11"/>
                                            </p:tgtEl>
                                            <p:attrNameLst>
                                              <p:attrName>ppt_x</p:attrName>
                                            </p:attrNameLst>
                                          </p:cBhvr>
                                          <p:tavLst>
                                            <p:tav tm="0">
                                              <p:val>
                                                <p:strVal val="#ppt_x+#ppt_w*1.125000"/>
                                              </p:val>
                                            </p:tav>
                                            <p:tav tm="100000">
                                              <p:val>
                                                <p:strVal val="#ppt_x"/>
                                              </p:val>
                                            </p:tav>
                                          </p:tavLst>
                                        </p:anim>
                                        <p:animEffect transition="in" filter="wipe(left)">
                                          <p:cBhvr>
                                            <p:cTn id="18" dur="500"/>
                                            <p:tgtEl>
                                              <p:spTgt spid="11"/>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p:tgtEl>
                                              <p:spTgt spid="14"/>
                                            </p:tgtEl>
                                            <p:attrNameLst>
                                              <p:attrName>ppt_y</p:attrName>
                                            </p:attrNameLst>
                                          </p:cBhvr>
                                          <p:tavLst>
                                            <p:tav tm="0">
                                              <p:val>
                                                <p:strVal val="#ppt_y+#ppt_h*1.125000"/>
                                              </p:val>
                                            </p:tav>
                                            <p:tav tm="100000">
                                              <p:val>
                                                <p:strVal val="#ppt_y"/>
                                              </p:val>
                                            </p:tav>
                                          </p:tavLst>
                                        </p:anim>
                                        <p:animEffect transition="in" filter="wipe(up)">
                                          <p:cBhvr>
                                            <p:cTn id="23" dur="500"/>
                                            <p:tgtEl>
                                              <p:spTgt spid="14"/>
                                            </p:tgtEl>
                                          </p:cBhvr>
                                        </p:animEffect>
                                      </p:childTnLst>
                                    </p:cTn>
                                  </p:par>
                                </p:childTnLst>
                              </p:cTn>
                            </p:par>
                            <p:par>
                              <p:cTn id="24" fill="hold">
                                <p:stCondLst>
                                  <p:cond delay="2000"/>
                                </p:stCondLst>
                                <p:childTnLst>
                                  <p:par>
                                    <p:cTn id="25" presetID="22" presetClass="entr" presetSubtype="2"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right)">
                                          <p:cBhvr>
                                            <p:cTn id="27" dur="300"/>
                                            <p:tgtEl>
                                              <p:spTgt spid="17"/>
                                            </p:tgtEl>
                                          </p:cBhvr>
                                        </p:animEffect>
                                      </p:childTnLst>
                                    </p:cTn>
                                  </p:par>
                                </p:childTnLst>
                              </p:cTn>
                            </p:par>
                            <p:par>
                              <p:cTn id="28" fill="hold">
                                <p:stCondLst>
                                  <p:cond delay="2300"/>
                                </p:stCondLst>
                                <p:childTnLst>
                                  <p:par>
                                    <p:cTn id="29" presetID="2" presetClass="entr" presetSubtype="8" fill="hold" grpId="0" nodeType="afterEffect" p14:presetBounceEnd="56667">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14:bounceEnd="56667">
                                          <p:cBhvr additive="base">
                                            <p:cTn id="31" dur="300" fill="hold"/>
                                            <p:tgtEl>
                                              <p:spTgt spid="18"/>
                                            </p:tgtEl>
                                            <p:attrNameLst>
                                              <p:attrName>ppt_x</p:attrName>
                                            </p:attrNameLst>
                                          </p:cBhvr>
                                          <p:tavLst>
                                            <p:tav tm="0">
                                              <p:val>
                                                <p:strVal val="0-#ppt_w/2"/>
                                              </p:val>
                                            </p:tav>
                                            <p:tav tm="100000">
                                              <p:val>
                                                <p:strVal val="#ppt_x"/>
                                              </p:val>
                                            </p:tav>
                                          </p:tavLst>
                                        </p:anim>
                                        <p:anim calcmode="lin" valueType="num" p14:bounceEnd="56667">
                                          <p:cBhvr additive="base">
                                            <p:cTn id="32" dur="300" fill="hold"/>
                                            <p:tgtEl>
                                              <p:spTgt spid="18"/>
                                            </p:tgtEl>
                                            <p:attrNameLst>
                                              <p:attrName>ppt_y</p:attrName>
                                            </p:attrNameLst>
                                          </p:cBhvr>
                                          <p:tavLst>
                                            <p:tav tm="0">
                                              <p:val>
                                                <p:strVal val="#ppt_y"/>
                                              </p:val>
                                            </p:tav>
                                            <p:tav tm="100000">
                                              <p:val>
                                                <p:strVal val="#ppt_y"/>
                                              </p:val>
                                            </p:tav>
                                          </p:tavLst>
                                        </p:anim>
                                      </p:childTnLst>
                                    </p:cTn>
                                  </p:par>
                                </p:childTnLst>
                              </p:cTn>
                            </p:par>
                            <p:par>
                              <p:cTn id="33" fill="hold">
                                <p:stCondLst>
                                  <p:cond delay="2600"/>
                                </p:stCondLst>
                                <p:childTnLst>
                                  <p:par>
                                    <p:cTn id="34" presetID="22" presetClass="entr" presetSubtype="8"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left)">
                                          <p:cBhvr>
                                            <p:cTn id="36" dur="300"/>
                                            <p:tgtEl>
                                              <p:spTgt spid="19"/>
                                            </p:tgtEl>
                                          </p:cBhvr>
                                        </p:animEffect>
                                      </p:childTnLst>
                                    </p:cTn>
                                  </p:par>
                                </p:childTnLst>
                              </p:cTn>
                            </p:par>
                            <p:par>
                              <p:cTn id="37" fill="hold">
                                <p:stCondLst>
                                  <p:cond delay="2900"/>
                                </p:stCondLst>
                                <p:childTnLst>
                                  <p:par>
                                    <p:cTn id="38" presetID="2" presetClass="entr" presetSubtype="2" fill="hold" grpId="0" nodeType="afterEffect" p14:presetBounceEnd="56667">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14:bounceEnd="56667">
                                          <p:cBhvr additive="base">
                                            <p:cTn id="40" dur="300" fill="hold"/>
                                            <p:tgtEl>
                                              <p:spTgt spid="20"/>
                                            </p:tgtEl>
                                            <p:attrNameLst>
                                              <p:attrName>ppt_x</p:attrName>
                                            </p:attrNameLst>
                                          </p:cBhvr>
                                          <p:tavLst>
                                            <p:tav tm="0">
                                              <p:val>
                                                <p:strVal val="1+#ppt_w/2"/>
                                              </p:val>
                                            </p:tav>
                                            <p:tav tm="100000">
                                              <p:val>
                                                <p:strVal val="#ppt_x"/>
                                              </p:val>
                                            </p:tav>
                                          </p:tavLst>
                                        </p:anim>
                                        <p:anim calcmode="lin" valueType="num" p14:bounceEnd="56667">
                                          <p:cBhvr additive="base">
                                            <p:cTn id="41" dur="300" fill="hold"/>
                                            <p:tgtEl>
                                              <p:spTgt spid="20"/>
                                            </p:tgtEl>
                                            <p:attrNameLst>
                                              <p:attrName>ppt_y</p:attrName>
                                            </p:attrNameLst>
                                          </p:cBhvr>
                                          <p:tavLst>
                                            <p:tav tm="0">
                                              <p:val>
                                                <p:strVal val="#ppt_y"/>
                                              </p:val>
                                            </p:tav>
                                            <p:tav tm="100000">
                                              <p:val>
                                                <p:strVal val="#ppt_y"/>
                                              </p:val>
                                            </p:tav>
                                          </p:tavLst>
                                        </p:anim>
                                      </p:childTnLst>
                                    </p:cTn>
                                  </p:par>
                                </p:childTnLst>
                              </p:cTn>
                            </p:par>
                            <p:par>
                              <p:cTn id="42" fill="hold">
                                <p:stCondLst>
                                  <p:cond delay="3200"/>
                                </p:stCondLst>
                                <p:childTnLst>
                                  <p:par>
                                    <p:cTn id="43" presetID="22" presetClass="entr" presetSubtype="8" fill="hold"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left)">
                                          <p:cBhvr>
                                            <p:cTn id="45" dur="300"/>
                                            <p:tgtEl>
                                              <p:spTgt spid="21"/>
                                            </p:tgtEl>
                                          </p:cBhvr>
                                        </p:animEffect>
                                      </p:childTnLst>
                                    </p:cTn>
                                  </p:par>
                                </p:childTnLst>
                              </p:cTn>
                            </p:par>
                            <p:par>
                              <p:cTn id="46" fill="hold">
                                <p:stCondLst>
                                  <p:cond delay="3500"/>
                                </p:stCondLst>
                                <p:childTnLst>
                                  <p:par>
                                    <p:cTn id="47" presetID="2" presetClass="entr" presetSubtype="2" fill="hold" grpId="0" nodeType="afterEffect" p14:presetBounceEnd="56667">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14:bounceEnd="56667">
                                          <p:cBhvr additive="base">
                                            <p:cTn id="49" dur="300" fill="hold"/>
                                            <p:tgtEl>
                                              <p:spTgt spid="22"/>
                                            </p:tgtEl>
                                            <p:attrNameLst>
                                              <p:attrName>ppt_x</p:attrName>
                                            </p:attrNameLst>
                                          </p:cBhvr>
                                          <p:tavLst>
                                            <p:tav tm="0">
                                              <p:val>
                                                <p:strVal val="1+#ppt_w/2"/>
                                              </p:val>
                                            </p:tav>
                                            <p:tav tm="100000">
                                              <p:val>
                                                <p:strVal val="#ppt_x"/>
                                              </p:val>
                                            </p:tav>
                                          </p:tavLst>
                                        </p:anim>
                                        <p:anim calcmode="lin" valueType="num" p14:bounceEnd="56667">
                                          <p:cBhvr additive="base">
                                            <p:cTn id="50" dur="300" fill="hold"/>
                                            <p:tgtEl>
                                              <p:spTgt spid="22"/>
                                            </p:tgtEl>
                                            <p:attrNameLst>
                                              <p:attrName>ppt_y</p:attrName>
                                            </p:attrNameLst>
                                          </p:cBhvr>
                                          <p:tavLst>
                                            <p:tav tm="0">
                                              <p:val>
                                                <p:strVal val="#ppt_y"/>
                                              </p:val>
                                            </p:tav>
                                            <p:tav tm="100000">
                                              <p:val>
                                                <p:strVal val="#ppt_y"/>
                                              </p:val>
                                            </p:tav>
                                          </p:tavLst>
                                        </p:anim>
                                      </p:childTnLst>
                                    </p:cTn>
                                  </p:par>
                                </p:childTnLst>
                              </p:cTn>
                            </p:par>
                            <p:par>
                              <p:cTn id="51" fill="hold">
                                <p:stCondLst>
                                  <p:cond delay="3800"/>
                                </p:stCondLst>
                                <p:childTnLst>
                                  <p:par>
                                    <p:cTn id="52" presetID="22" presetClass="entr" presetSubtype="2" fill="hold"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right)">
                                          <p:cBhvr>
                                            <p:cTn id="54" dur="300"/>
                                            <p:tgtEl>
                                              <p:spTgt spid="23"/>
                                            </p:tgtEl>
                                          </p:cBhvr>
                                        </p:animEffect>
                                      </p:childTnLst>
                                    </p:cTn>
                                  </p:par>
                                </p:childTnLst>
                              </p:cTn>
                            </p:par>
                            <p:par>
                              <p:cTn id="55" fill="hold">
                                <p:stCondLst>
                                  <p:cond delay="4100"/>
                                </p:stCondLst>
                                <p:childTnLst>
                                  <p:par>
                                    <p:cTn id="56" presetID="2" presetClass="entr" presetSubtype="8" fill="hold" grpId="0" nodeType="afterEffect" p14:presetBounceEnd="56667">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14:bounceEnd="56667">
                                          <p:cBhvr additive="base">
                                            <p:cTn id="58" dur="300" fill="hold"/>
                                            <p:tgtEl>
                                              <p:spTgt spid="24"/>
                                            </p:tgtEl>
                                            <p:attrNameLst>
                                              <p:attrName>ppt_x</p:attrName>
                                            </p:attrNameLst>
                                          </p:cBhvr>
                                          <p:tavLst>
                                            <p:tav tm="0">
                                              <p:val>
                                                <p:strVal val="0-#ppt_w/2"/>
                                              </p:val>
                                            </p:tav>
                                            <p:tav tm="100000">
                                              <p:val>
                                                <p:strVal val="#ppt_x"/>
                                              </p:val>
                                            </p:tav>
                                          </p:tavLst>
                                        </p:anim>
                                        <p:anim calcmode="lin" valueType="num" p14:bounceEnd="56667">
                                          <p:cBhvr additive="base">
                                            <p:cTn id="59" dur="3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2" grpId="0"/>
          <p:bldP spid="24"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par>
                                    <p:cTn id="10" presetID="6" presetClass="emph" presetSubtype="0" autoRev="1" fill="hold" nodeType="withEffect">
                                      <p:stCondLst>
                                        <p:cond delay="150"/>
                                      </p:stCondLst>
                                      <p:childTnLst>
                                        <p:animScale>
                                          <p:cBhvr>
                                            <p:cTn id="11" dur="100" fill="hold"/>
                                            <p:tgtEl>
                                              <p:spTgt spid="2"/>
                                            </p:tgtEl>
                                          </p:cBhvr>
                                          <p:by x="130000" y="130000"/>
                                        </p:animScale>
                                      </p:childTnLst>
                                    </p:cTn>
                                  </p:par>
                                </p:childTnLst>
                              </p:cTn>
                            </p:par>
                            <p:par>
                              <p:cTn id="12" fill="hold">
                                <p:stCondLst>
                                  <p:cond delay="350"/>
                                </p:stCondLst>
                                <p:childTnLst>
                                  <p:par>
                                    <p:cTn id="13" presetID="12" presetClass="entr" presetSubtype="8"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p:tgtEl>
                                              <p:spTgt spid="5"/>
                                            </p:tgtEl>
                                            <p:attrNameLst>
                                              <p:attrName>ppt_x</p:attrName>
                                            </p:attrNameLst>
                                          </p:cBhvr>
                                          <p:tavLst>
                                            <p:tav tm="0">
                                              <p:val>
                                                <p:strVal val="#ppt_x-#ppt_w*1.125000"/>
                                              </p:val>
                                            </p:tav>
                                            <p:tav tm="100000">
                                              <p:val>
                                                <p:strVal val="#ppt_x"/>
                                              </p:val>
                                            </p:tav>
                                          </p:tavLst>
                                        </p:anim>
                                        <p:animEffect transition="in" filter="wipe(right)">
                                          <p:cBhvr>
                                            <p:cTn id="16" dur="500"/>
                                            <p:tgtEl>
                                              <p:spTgt spid="5"/>
                                            </p:tgtEl>
                                          </p:cBhvr>
                                        </p:animEffect>
                                      </p:childTnLst>
                                    </p:cTn>
                                  </p:par>
                                </p:childTnLst>
                              </p:cTn>
                            </p:par>
                            <p:par>
                              <p:cTn id="17" fill="hold">
                                <p:stCondLst>
                                  <p:cond delay="850"/>
                                </p:stCondLst>
                                <p:childTnLst>
                                  <p:par>
                                    <p:cTn id="18" presetID="12" presetClass="entr" presetSubtype="1"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p:tgtEl>
                                              <p:spTgt spid="8"/>
                                            </p:tgtEl>
                                            <p:attrNameLst>
                                              <p:attrName>ppt_y</p:attrName>
                                            </p:attrNameLst>
                                          </p:cBhvr>
                                          <p:tavLst>
                                            <p:tav tm="0">
                                              <p:val>
                                                <p:strVal val="#ppt_y-#ppt_h*1.125000"/>
                                              </p:val>
                                            </p:tav>
                                            <p:tav tm="100000">
                                              <p:val>
                                                <p:strVal val="#ppt_y"/>
                                              </p:val>
                                            </p:tav>
                                          </p:tavLst>
                                        </p:anim>
                                        <p:animEffect transition="in" filter="wipe(down)">
                                          <p:cBhvr>
                                            <p:cTn id="21" dur="500"/>
                                            <p:tgtEl>
                                              <p:spTgt spid="8"/>
                                            </p:tgtEl>
                                          </p:cBhvr>
                                        </p:animEffect>
                                      </p:childTnLst>
                                    </p:cTn>
                                  </p:par>
                                </p:childTnLst>
                              </p:cTn>
                            </p:par>
                            <p:par>
                              <p:cTn id="22" fill="hold">
                                <p:stCondLst>
                                  <p:cond delay="1350"/>
                                </p:stCondLst>
                                <p:childTnLst>
                                  <p:par>
                                    <p:cTn id="23" presetID="12" presetClass="entr" presetSubtype="2"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p:tgtEl>
                                              <p:spTgt spid="11"/>
                                            </p:tgtEl>
                                            <p:attrNameLst>
                                              <p:attrName>ppt_x</p:attrName>
                                            </p:attrNameLst>
                                          </p:cBhvr>
                                          <p:tavLst>
                                            <p:tav tm="0">
                                              <p:val>
                                                <p:strVal val="#ppt_x+#ppt_w*1.125000"/>
                                              </p:val>
                                            </p:tav>
                                            <p:tav tm="100000">
                                              <p:val>
                                                <p:strVal val="#ppt_x"/>
                                              </p:val>
                                            </p:tav>
                                          </p:tavLst>
                                        </p:anim>
                                        <p:animEffect transition="in" filter="wipe(left)">
                                          <p:cBhvr>
                                            <p:cTn id="26" dur="500"/>
                                            <p:tgtEl>
                                              <p:spTgt spid="11"/>
                                            </p:tgtEl>
                                          </p:cBhvr>
                                        </p:animEffect>
                                      </p:childTnLst>
                                    </p:cTn>
                                  </p:par>
                                </p:childTnLst>
                              </p:cTn>
                            </p:par>
                            <p:par>
                              <p:cTn id="27" fill="hold">
                                <p:stCondLst>
                                  <p:cond delay="1850"/>
                                </p:stCondLst>
                                <p:childTnLst>
                                  <p:par>
                                    <p:cTn id="28" presetID="12" presetClass="entr" presetSubtype="4"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p:tgtEl>
                                              <p:spTgt spid="14"/>
                                            </p:tgtEl>
                                            <p:attrNameLst>
                                              <p:attrName>ppt_y</p:attrName>
                                            </p:attrNameLst>
                                          </p:cBhvr>
                                          <p:tavLst>
                                            <p:tav tm="0">
                                              <p:val>
                                                <p:strVal val="#ppt_y+#ppt_h*1.125000"/>
                                              </p:val>
                                            </p:tav>
                                            <p:tav tm="100000">
                                              <p:val>
                                                <p:strVal val="#ppt_y"/>
                                              </p:val>
                                            </p:tav>
                                          </p:tavLst>
                                        </p:anim>
                                        <p:animEffect transition="in" filter="wipe(up)">
                                          <p:cBhvr>
                                            <p:cTn id="31" dur="500"/>
                                            <p:tgtEl>
                                              <p:spTgt spid="14"/>
                                            </p:tgtEl>
                                          </p:cBhvr>
                                        </p:animEffect>
                                      </p:childTnLst>
                                    </p:cTn>
                                  </p:par>
                                </p:childTnLst>
                              </p:cTn>
                            </p:par>
                            <p:par>
                              <p:cTn id="32" fill="hold">
                                <p:stCondLst>
                                  <p:cond delay="2350"/>
                                </p:stCondLst>
                                <p:childTnLst>
                                  <p:par>
                                    <p:cTn id="33" presetID="22" presetClass="entr" presetSubtype="2" fill="hold"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right)">
                                          <p:cBhvr>
                                            <p:cTn id="35" dur="300"/>
                                            <p:tgtEl>
                                              <p:spTgt spid="17"/>
                                            </p:tgtEl>
                                          </p:cBhvr>
                                        </p:animEffect>
                                      </p:childTnLst>
                                    </p:cTn>
                                  </p:par>
                                </p:childTnLst>
                              </p:cTn>
                            </p:par>
                            <p:par>
                              <p:cTn id="36" fill="hold">
                                <p:stCondLst>
                                  <p:cond delay="2650"/>
                                </p:stCondLst>
                                <p:childTnLst>
                                  <p:par>
                                    <p:cTn id="37" presetID="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additive="base">
                                            <p:cTn id="39" dur="300" fill="hold"/>
                                            <p:tgtEl>
                                              <p:spTgt spid="18"/>
                                            </p:tgtEl>
                                            <p:attrNameLst>
                                              <p:attrName>ppt_x</p:attrName>
                                            </p:attrNameLst>
                                          </p:cBhvr>
                                          <p:tavLst>
                                            <p:tav tm="0">
                                              <p:val>
                                                <p:strVal val="0-#ppt_w/2"/>
                                              </p:val>
                                            </p:tav>
                                            <p:tav tm="100000">
                                              <p:val>
                                                <p:strVal val="#ppt_x"/>
                                              </p:val>
                                            </p:tav>
                                          </p:tavLst>
                                        </p:anim>
                                        <p:anim calcmode="lin" valueType="num">
                                          <p:cBhvr additive="base">
                                            <p:cTn id="40" dur="300" fill="hold"/>
                                            <p:tgtEl>
                                              <p:spTgt spid="18"/>
                                            </p:tgtEl>
                                            <p:attrNameLst>
                                              <p:attrName>ppt_y</p:attrName>
                                            </p:attrNameLst>
                                          </p:cBhvr>
                                          <p:tavLst>
                                            <p:tav tm="0">
                                              <p:val>
                                                <p:strVal val="#ppt_y"/>
                                              </p:val>
                                            </p:tav>
                                            <p:tav tm="100000">
                                              <p:val>
                                                <p:strVal val="#ppt_y"/>
                                              </p:val>
                                            </p:tav>
                                          </p:tavLst>
                                        </p:anim>
                                      </p:childTnLst>
                                    </p:cTn>
                                  </p:par>
                                </p:childTnLst>
                              </p:cTn>
                            </p:par>
                            <p:par>
                              <p:cTn id="41" fill="hold">
                                <p:stCondLst>
                                  <p:cond delay="2950"/>
                                </p:stCondLst>
                                <p:childTnLst>
                                  <p:par>
                                    <p:cTn id="42" presetID="22" presetClass="entr" presetSubtype="8"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300"/>
                                            <p:tgtEl>
                                              <p:spTgt spid="19"/>
                                            </p:tgtEl>
                                          </p:cBhvr>
                                        </p:animEffect>
                                      </p:childTnLst>
                                    </p:cTn>
                                  </p:par>
                                </p:childTnLst>
                              </p:cTn>
                            </p:par>
                            <p:par>
                              <p:cTn id="45" fill="hold">
                                <p:stCondLst>
                                  <p:cond delay="3250"/>
                                </p:stCondLst>
                                <p:childTnLst>
                                  <p:par>
                                    <p:cTn id="46" presetID="2" presetClass="entr" presetSubtype="2"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300" fill="hold"/>
                                            <p:tgtEl>
                                              <p:spTgt spid="20"/>
                                            </p:tgtEl>
                                            <p:attrNameLst>
                                              <p:attrName>ppt_x</p:attrName>
                                            </p:attrNameLst>
                                          </p:cBhvr>
                                          <p:tavLst>
                                            <p:tav tm="0">
                                              <p:val>
                                                <p:strVal val="1+#ppt_w/2"/>
                                              </p:val>
                                            </p:tav>
                                            <p:tav tm="100000">
                                              <p:val>
                                                <p:strVal val="#ppt_x"/>
                                              </p:val>
                                            </p:tav>
                                          </p:tavLst>
                                        </p:anim>
                                        <p:anim calcmode="lin" valueType="num">
                                          <p:cBhvr additive="base">
                                            <p:cTn id="49" dur="300" fill="hold"/>
                                            <p:tgtEl>
                                              <p:spTgt spid="20"/>
                                            </p:tgtEl>
                                            <p:attrNameLst>
                                              <p:attrName>ppt_y</p:attrName>
                                            </p:attrNameLst>
                                          </p:cBhvr>
                                          <p:tavLst>
                                            <p:tav tm="0">
                                              <p:val>
                                                <p:strVal val="#ppt_y"/>
                                              </p:val>
                                            </p:tav>
                                            <p:tav tm="100000">
                                              <p:val>
                                                <p:strVal val="#ppt_y"/>
                                              </p:val>
                                            </p:tav>
                                          </p:tavLst>
                                        </p:anim>
                                      </p:childTnLst>
                                    </p:cTn>
                                  </p:par>
                                </p:childTnLst>
                              </p:cTn>
                            </p:par>
                            <p:par>
                              <p:cTn id="50" fill="hold">
                                <p:stCondLst>
                                  <p:cond delay="3550"/>
                                </p:stCondLst>
                                <p:childTnLst>
                                  <p:par>
                                    <p:cTn id="51" presetID="22" presetClass="entr" presetSubtype="8" fill="hold"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wipe(left)">
                                          <p:cBhvr>
                                            <p:cTn id="53" dur="300"/>
                                            <p:tgtEl>
                                              <p:spTgt spid="21"/>
                                            </p:tgtEl>
                                          </p:cBhvr>
                                        </p:animEffect>
                                      </p:childTnLst>
                                    </p:cTn>
                                  </p:par>
                                </p:childTnLst>
                              </p:cTn>
                            </p:par>
                            <p:par>
                              <p:cTn id="54" fill="hold">
                                <p:stCondLst>
                                  <p:cond delay="3850"/>
                                </p:stCondLst>
                                <p:childTnLst>
                                  <p:par>
                                    <p:cTn id="55" presetID="2" presetClass="entr" presetSubtype="2"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300" fill="hold"/>
                                            <p:tgtEl>
                                              <p:spTgt spid="22"/>
                                            </p:tgtEl>
                                            <p:attrNameLst>
                                              <p:attrName>ppt_x</p:attrName>
                                            </p:attrNameLst>
                                          </p:cBhvr>
                                          <p:tavLst>
                                            <p:tav tm="0">
                                              <p:val>
                                                <p:strVal val="1+#ppt_w/2"/>
                                              </p:val>
                                            </p:tav>
                                            <p:tav tm="100000">
                                              <p:val>
                                                <p:strVal val="#ppt_x"/>
                                              </p:val>
                                            </p:tav>
                                          </p:tavLst>
                                        </p:anim>
                                        <p:anim calcmode="lin" valueType="num">
                                          <p:cBhvr additive="base">
                                            <p:cTn id="58" dur="300" fill="hold"/>
                                            <p:tgtEl>
                                              <p:spTgt spid="22"/>
                                            </p:tgtEl>
                                            <p:attrNameLst>
                                              <p:attrName>ppt_y</p:attrName>
                                            </p:attrNameLst>
                                          </p:cBhvr>
                                          <p:tavLst>
                                            <p:tav tm="0">
                                              <p:val>
                                                <p:strVal val="#ppt_y"/>
                                              </p:val>
                                            </p:tav>
                                            <p:tav tm="100000">
                                              <p:val>
                                                <p:strVal val="#ppt_y"/>
                                              </p:val>
                                            </p:tav>
                                          </p:tavLst>
                                        </p:anim>
                                      </p:childTnLst>
                                    </p:cTn>
                                  </p:par>
                                </p:childTnLst>
                              </p:cTn>
                            </p:par>
                            <p:par>
                              <p:cTn id="59" fill="hold">
                                <p:stCondLst>
                                  <p:cond delay="4150"/>
                                </p:stCondLst>
                                <p:childTnLst>
                                  <p:par>
                                    <p:cTn id="60" presetID="22" presetClass="entr" presetSubtype="2" fill="hold"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right)">
                                          <p:cBhvr>
                                            <p:cTn id="62" dur="300"/>
                                            <p:tgtEl>
                                              <p:spTgt spid="23"/>
                                            </p:tgtEl>
                                          </p:cBhvr>
                                        </p:animEffect>
                                      </p:childTnLst>
                                    </p:cTn>
                                  </p:par>
                                </p:childTnLst>
                              </p:cTn>
                            </p:par>
                            <p:par>
                              <p:cTn id="63" fill="hold">
                                <p:stCondLst>
                                  <p:cond delay="4450"/>
                                </p:stCondLst>
                                <p:childTnLst>
                                  <p:par>
                                    <p:cTn id="64" presetID="2" presetClass="entr" presetSubtype="8"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300" fill="hold"/>
                                            <p:tgtEl>
                                              <p:spTgt spid="24"/>
                                            </p:tgtEl>
                                            <p:attrNameLst>
                                              <p:attrName>ppt_x</p:attrName>
                                            </p:attrNameLst>
                                          </p:cBhvr>
                                          <p:tavLst>
                                            <p:tav tm="0">
                                              <p:val>
                                                <p:strVal val="0-#ppt_w/2"/>
                                              </p:val>
                                            </p:tav>
                                            <p:tav tm="100000">
                                              <p:val>
                                                <p:strVal val="#ppt_x"/>
                                              </p:val>
                                            </p:tav>
                                          </p:tavLst>
                                        </p:anim>
                                        <p:anim calcmode="lin" valueType="num">
                                          <p:cBhvr additive="base">
                                            <p:cTn id="67" dur="3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2" grpId="0"/>
          <p:bldP spid="24" grpId="0"/>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p:nvPr/>
        </p:nvSpPr>
        <p:spPr>
          <a:xfrm>
            <a:off x="6074" y="2512869"/>
            <a:ext cx="8974556" cy="0"/>
          </a:xfrm>
          <a:custGeom>
            <a:avLst/>
            <a:gdLst>
              <a:gd name="connsiteX0" fmla="*/ 0 w 12211050"/>
              <a:gd name="connsiteY0" fmla="*/ 0 h 0"/>
              <a:gd name="connsiteX1" fmla="*/ 12211050 w 12211050"/>
              <a:gd name="connsiteY1" fmla="*/ 0 h 0"/>
            </a:gdLst>
            <a:ahLst/>
            <a:cxnLst>
              <a:cxn ang="0">
                <a:pos x="connsiteX0" y="connsiteY0"/>
              </a:cxn>
              <a:cxn ang="0">
                <a:pos x="connsiteX1" y="connsiteY1"/>
              </a:cxn>
            </a:cxnLst>
            <a:rect l="l" t="t" r="r" b="b"/>
            <a:pathLst>
              <a:path w="12211050">
                <a:moveTo>
                  <a:pt x="0" y="0"/>
                </a:moveTo>
                <a:lnTo>
                  <a:pt x="12211050" y="0"/>
                </a:lnTo>
              </a:path>
            </a:pathLst>
          </a:cu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975" dirty="0">
              <a:solidFill>
                <a:schemeClr val="tx1">
                  <a:lumMod val="50000"/>
                  <a:lumOff val="50000"/>
                </a:schemeClr>
              </a:solidFill>
              <a:cs typeface="+mn-ea"/>
              <a:sym typeface="+mn-lt"/>
            </a:endParaRPr>
          </a:p>
        </p:txBody>
      </p:sp>
      <p:sp>
        <p:nvSpPr>
          <p:cNvPr id="3" name="文本框 25"/>
          <p:cNvSpPr txBox="1">
            <a:spLocks noChangeArrowheads="1"/>
          </p:cNvSpPr>
          <p:nvPr/>
        </p:nvSpPr>
        <p:spPr bwMode="auto">
          <a:xfrm>
            <a:off x="673449" y="2525701"/>
            <a:ext cx="838691" cy="409023"/>
          </a:xfrm>
          <a:prstGeom prst="rect">
            <a:avLst/>
          </a:prstGeom>
          <a:noFill/>
          <a:ln w="9525">
            <a:noFill/>
            <a:miter lim="800000"/>
            <a:headEnd/>
            <a:tailEnd/>
          </a:ln>
        </p:spPr>
        <p:txBody>
          <a:bodyPr wrap="none">
            <a:spAutoFit/>
          </a:bodyPr>
          <a:lstStyle/>
          <a:p>
            <a:r>
              <a:rPr lang="en-US" altLang="zh-CN" sz="2058" b="1" dirty="0">
                <a:solidFill>
                  <a:schemeClr val="tx1">
                    <a:lumMod val="50000"/>
                    <a:lumOff val="50000"/>
                  </a:schemeClr>
                </a:solidFill>
                <a:cs typeface="+mn-ea"/>
                <a:sym typeface="+mn-lt"/>
              </a:rPr>
              <a:t>2014</a:t>
            </a:r>
            <a:endParaRPr lang="zh-CN" altLang="en-US" sz="882" b="1" dirty="0">
              <a:solidFill>
                <a:schemeClr val="tx1">
                  <a:lumMod val="50000"/>
                  <a:lumOff val="50000"/>
                </a:schemeClr>
              </a:solidFill>
              <a:cs typeface="+mn-ea"/>
              <a:sym typeface="+mn-lt"/>
            </a:endParaRPr>
          </a:p>
        </p:txBody>
      </p:sp>
      <p:sp>
        <p:nvSpPr>
          <p:cNvPr id="4" name="文本框 26"/>
          <p:cNvSpPr txBox="1">
            <a:spLocks noChangeArrowheads="1"/>
          </p:cNvSpPr>
          <p:nvPr/>
        </p:nvSpPr>
        <p:spPr bwMode="auto">
          <a:xfrm>
            <a:off x="2795748" y="2525701"/>
            <a:ext cx="838691" cy="409023"/>
          </a:xfrm>
          <a:prstGeom prst="rect">
            <a:avLst/>
          </a:prstGeom>
          <a:noFill/>
          <a:ln w="9525">
            <a:noFill/>
            <a:miter lim="800000"/>
            <a:headEnd/>
            <a:tailEnd/>
          </a:ln>
        </p:spPr>
        <p:txBody>
          <a:bodyPr wrap="none">
            <a:spAutoFit/>
          </a:bodyPr>
          <a:lstStyle/>
          <a:p>
            <a:r>
              <a:rPr lang="en-US" altLang="zh-CN" sz="2058" b="1" dirty="0">
                <a:solidFill>
                  <a:schemeClr val="tx1">
                    <a:lumMod val="50000"/>
                    <a:lumOff val="50000"/>
                  </a:schemeClr>
                </a:solidFill>
                <a:cs typeface="+mn-ea"/>
                <a:sym typeface="+mn-lt"/>
              </a:rPr>
              <a:t>2015</a:t>
            </a:r>
            <a:endParaRPr lang="zh-CN" altLang="en-US" sz="882" b="1" dirty="0">
              <a:solidFill>
                <a:schemeClr val="tx1">
                  <a:lumMod val="50000"/>
                  <a:lumOff val="50000"/>
                </a:schemeClr>
              </a:solidFill>
              <a:cs typeface="+mn-ea"/>
              <a:sym typeface="+mn-lt"/>
            </a:endParaRPr>
          </a:p>
        </p:txBody>
      </p:sp>
      <p:sp>
        <p:nvSpPr>
          <p:cNvPr id="5" name="文本框 27"/>
          <p:cNvSpPr txBox="1">
            <a:spLocks noChangeArrowheads="1"/>
          </p:cNvSpPr>
          <p:nvPr/>
        </p:nvSpPr>
        <p:spPr bwMode="auto">
          <a:xfrm>
            <a:off x="4918046" y="2525701"/>
            <a:ext cx="838691" cy="409023"/>
          </a:xfrm>
          <a:prstGeom prst="rect">
            <a:avLst/>
          </a:prstGeom>
          <a:noFill/>
          <a:ln w="9525">
            <a:noFill/>
            <a:miter lim="800000"/>
            <a:headEnd/>
            <a:tailEnd/>
          </a:ln>
        </p:spPr>
        <p:txBody>
          <a:bodyPr wrap="none">
            <a:spAutoFit/>
          </a:bodyPr>
          <a:lstStyle/>
          <a:p>
            <a:r>
              <a:rPr lang="en-US" altLang="zh-CN" sz="2058" b="1" dirty="0">
                <a:solidFill>
                  <a:schemeClr val="tx1">
                    <a:lumMod val="50000"/>
                    <a:lumOff val="50000"/>
                  </a:schemeClr>
                </a:solidFill>
                <a:cs typeface="+mn-ea"/>
                <a:sym typeface="+mn-lt"/>
              </a:rPr>
              <a:t>2016</a:t>
            </a:r>
            <a:endParaRPr lang="zh-CN" altLang="en-US" sz="882" b="1" dirty="0">
              <a:solidFill>
                <a:schemeClr val="tx1">
                  <a:lumMod val="50000"/>
                  <a:lumOff val="50000"/>
                </a:schemeClr>
              </a:solidFill>
              <a:cs typeface="+mn-ea"/>
              <a:sym typeface="+mn-lt"/>
            </a:endParaRPr>
          </a:p>
        </p:txBody>
      </p:sp>
      <p:sp>
        <p:nvSpPr>
          <p:cNvPr id="6" name="文本框 28"/>
          <p:cNvSpPr txBox="1">
            <a:spLocks noChangeArrowheads="1"/>
          </p:cNvSpPr>
          <p:nvPr/>
        </p:nvSpPr>
        <p:spPr bwMode="auto">
          <a:xfrm>
            <a:off x="7040344" y="2525701"/>
            <a:ext cx="880369" cy="409023"/>
          </a:xfrm>
          <a:prstGeom prst="rect">
            <a:avLst/>
          </a:prstGeom>
          <a:noFill/>
          <a:ln w="9525">
            <a:noFill/>
            <a:miter lim="800000"/>
            <a:headEnd/>
            <a:tailEnd/>
          </a:ln>
        </p:spPr>
        <p:txBody>
          <a:bodyPr wrap="none">
            <a:spAutoFit/>
          </a:bodyPr>
          <a:lstStyle/>
          <a:p>
            <a:r>
              <a:rPr lang="en-US" altLang="zh-CN" sz="2058" b="1" dirty="0">
                <a:solidFill>
                  <a:schemeClr val="tx1">
                    <a:lumMod val="50000"/>
                    <a:lumOff val="50000"/>
                  </a:schemeClr>
                </a:solidFill>
                <a:cs typeface="+mn-ea"/>
                <a:sym typeface="+mn-lt"/>
              </a:rPr>
              <a:t>20XX</a:t>
            </a:r>
            <a:endParaRPr lang="zh-CN" altLang="en-US" sz="882" b="1" dirty="0">
              <a:solidFill>
                <a:schemeClr val="tx1">
                  <a:lumMod val="50000"/>
                  <a:lumOff val="50000"/>
                </a:schemeClr>
              </a:solidFill>
              <a:cs typeface="+mn-ea"/>
              <a:sym typeface="+mn-lt"/>
            </a:endParaRPr>
          </a:p>
        </p:txBody>
      </p:sp>
      <p:grpSp>
        <p:nvGrpSpPr>
          <p:cNvPr id="7" name="组合 6"/>
          <p:cNvGrpSpPr/>
          <p:nvPr/>
        </p:nvGrpSpPr>
        <p:grpSpPr>
          <a:xfrm>
            <a:off x="622112" y="1197093"/>
            <a:ext cx="1512094" cy="1018911"/>
            <a:chOff x="819150" y="2190750"/>
            <a:chExt cx="2057400" cy="1386682"/>
          </a:xfrm>
          <a:solidFill>
            <a:schemeClr val="tx1">
              <a:lumMod val="75000"/>
              <a:lumOff val="25000"/>
            </a:schemeClr>
          </a:solidFill>
        </p:grpSpPr>
        <p:sp>
          <p:nvSpPr>
            <p:cNvPr id="8" name="矩形标注 7"/>
            <p:cNvSpPr/>
            <p:nvPr/>
          </p:nvSpPr>
          <p:spPr>
            <a:xfrm>
              <a:off x="819150" y="2190750"/>
              <a:ext cx="2057400" cy="1377950"/>
            </a:xfrm>
            <a:prstGeom prst="wedgeRectCallout">
              <a:avLst>
                <a:gd name="adj1" fmla="val -28240"/>
                <a:gd name="adj2" fmla="val 7908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975">
                <a:cs typeface="+mn-ea"/>
                <a:sym typeface="+mn-lt"/>
              </a:endParaRPr>
            </a:p>
          </p:txBody>
        </p:sp>
        <p:sp>
          <p:nvSpPr>
            <p:cNvPr id="9" name="文本框 41"/>
            <p:cNvSpPr txBox="1">
              <a:spLocks noChangeArrowheads="1"/>
            </p:cNvSpPr>
            <p:nvPr/>
          </p:nvSpPr>
          <p:spPr bwMode="auto">
            <a:xfrm>
              <a:off x="993346" y="2220303"/>
              <a:ext cx="1521119" cy="1357129"/>
            </a:xfrm>
            <a:prstGeom prst="rect">
              <a:avLst/>
            </a:prstGeom>
            <a:grpFill/>
            <a:ln w="9525">
              <a:noFill/>
              <a:miter lim="800000"/>
              <a:headEnd/>
              <a:tailEnd/>
            </a:ln>
          </p:spPr>
          <p:txBody>
            <a:bodyPr wrap="square">
              <a:spAutoFit/>
            </a:bodyPr>
            <a:lstStyle/>
            <a:p>
              <a:pPr algn="ctr"/>
              <a:r>
                <a:rPr lang="zh-CN" altLang="en-US" sz="1470" dirty="0">
                  <a:solidFill>
                    <a:schemeClr val="bg1"/>
                  </a:solidFill>
                  <a:cs typeface="+mn-ea"/>
                  <a:sym typeface="+mn-lt"/>
                </a:rPr>
                <a:t>Add you here</a:t>
              </a:r>
              <a:endParaRPr lang="en-US" altLang="zh-CN" sz="1470" dirty="0">
                <a:solidFill>
                  <a:schemeClr val="bg1"/>
                </a:solidFill>
                <a:cs typeface="+mn-ea"/>
                <a:sym typeface="+mn-lt"/>
              </a:endParaRPr>
            </a:p>
            <a:p>
              <a:pPr algn="ctr"/>
              <a:r>
                <a:rPr lang="zh-CN" altLang="en-US" sz="1470" dirty="0">
                  <a:solidFill>
                    <a:schemeClr val="bg1"/>
                  </a:solidFill>
                  <a:cs typeface="+mn-ea"/>
                  <a:sym typeface="+mn-lt"/>
                </a:rPr>
                <a:t>The title content of the</a:t>
              </a:r>
              <a:endParaRPr lang="zh-CN" altLang="en-US" sz="1470" b="1" dirty="0">
                <a:solidFill>
                  <a:srgbClr val="FFF6E7"/>
                </a:solidFill>
                <a:cs typeface="+mn-ea"/>
                <a:sym typeface="+mn-lt"/>
              </a:endParaRPr>
            </a:p>
          </p:txBody>
        </p:sp>
      </p:grpSp>
      <p:grpSp>
        <p:nvGrpSpPr>
          <p:cNvPr id="10" name="组合 9"/>
          <p:cNvGrpSpPr/>
          <p:nvPr/>
        </p:nvGrpSpPr>
        <p:grpSpPr>
          <a:xfrm>
            <a:off x="221154" y="3028473"/>
            <a:ext cx="1791255" cy="962465"/>
            <a:chOff x="4652298" y="1197082"/>
            <a:chExt cx="2437235" cy="1309862"/>
          </a:xfrm>
        </p:grpSpPr>
        <p:sp>
          <p:nvSpPr>
            <p:cNvPr id="11" name="文本框 65"/>
            <p:cNvSpPr txBox="1">
              <a:spLocks noChangeArrowheads="1"/>
            </p:cNvSpPr>
            <p:nvPr/>
          </p:nvSpPr>
          <p:spPr bwMode="auto">
            <a:xfrm>
              <a:off x="4793125" y="1642507"/>
              <a:ext cx="2296408" cy="864437"/>
            </a:xfrm>
            <a:prstGeom prst="rect">
              <a:avLst/>
            </a:prstGeom>
            <a:noFill/>
            <a:ln w="9525">
              <a:noFill/>
              <a:miter lim="800000"/>
              <a:headEnd/>
              <a:tailEnd/>
            </a:ln>
          </p:spPr>
          <p:txBody>
            <a:bodyPr wrap="square">
              <a:spAutoFit/>
            </a:bodyPr>
            <a:lstStyle/>
            <a:p>
              <a:pPr algn="just"/>
              <a:r>
                <a:rPr lang="zh-CN" altLang="en-US" sz="1176" dirty="0">
                  <a:solidFill>
                    <a:schemeClr val="tx1">
                      <a:lumMod val="50000"/>
                      <a:lumOff val="50000"/>
                    </a:schemeClr>
                  </a:solidFill>
                  <a:cs typeface="+mn-ea"/>
                  <a:sym typeface="+mn-lt"/>
                </a:rPr>
                <a:t>Add the text you need here, please change it at your own request.</a:t>
              </a:r>
            </a:p>
          </p:txBody>
        </p:sp>
        <p:sp>
          <p:nvSpPr>
            <p:cNvPr id="12" name="文本框 66"/>
            <p:cNvSpPr txBox="1">
              <a:spLocks noChangeArrowheads="1"/>
            </p:cNvSpPr>
            <p:nvPr/>
          </p:nvSpPr>
          <p:spPr bwMode="auto">
            <a:xfrm>
              <a:off x="4652298" y="1197082"/>
              <a:ext cx="1795476" cy="433528"/>
            </a:xfrm>
            <a:prstGeom prst="rect">
              <a:avLst/>
            </a:prstGeom>
            <a:noFill/>
            <a:ln w="9525">
              <a:noFill/>
              <a:miter lim="800000"/>
              <a:headEnd/>
              <a:tailEnd/>
            </a:ln>
          </p:spPr>
          <p:txBody>
            <a:bodyPr wrap="none">
              <a:spAutoFit/>
            </a:bodyPr>
            <a:lstStyle/>
            <a:p>
              <a:r>
                <a:rPr lang="zh-CN" altLang="en-US" sz="1470" b="1" dirty="0">
                  <a:solidFill>
                    <a:schemeClr val="tx1">
                      <a:lumMod val="50000"/>
                      <a:lumOff val="50000"/>
                    </a:schemeClr>
                  </a:solidFill>
                  <a:cs typeface="+mn-ea"/>
                  <a:sym typeface="+mn-lt"/>
                </a:rPr>
                <a:t>Click To Add Content</a:t>
              </a:r>
            </a:p>
          </p:txBody>
        </p:sp>
      </p:grpSp>
      <p:grpSp>
        <p:nvGrpSpPr>
          <p:cNvPr id="13" name="组合 12"/>
          <p:cNvGrpSpPr/>
          <p:nvPr/>
        </p:nvGrpSpPr>
        <p:grpSpPr>
          <a:xfrm>
            <a:off x="2352920" y="3045161"/>
            <a:ext cx="1723471" cy="945777"/>
            <a:chOff x="4725893" y="1219793"/>
            <a:chExt cx="2345006" cy="1287151"/>
          </a:xfrm>
        </p:grpSpPr>
        <p:sp>
          <p:nvSpPr>
            <p:cNvPr id="14" name="文本框 65"/>
            <p:cNvSpPr txBox="1">
              <a:spLocks noChangeArrowheads="1"/>
            </p:cNvSpPr>
            <p:nvPr/>
          </p:nvSpPr>
          <p:spPr bwMode="auto">
            <a:xfrm>
              <a:off x="4853184" y="1642507"/>
              <a:ext cx="2217715" cy="864437"/>
            </a:xfrm>
            <a:prstGeom prst="rect">
              <a:avLst/>
            </a:prstGeom>
            <a:noFill/>
            <a:ln w="9525">
              <a:noFill/>
              <a:miter lim="800000"/>
              <a:headEnd/>
              <a:tailEnd/>
            </a:ln>
          </p:spPr>
          <p:txBody>
            <a:bodyPr wrap="square">
              <a:spAutoFit/>
            </a:bodyPr>
            <a:lstStyle/>
            <a:p>
              <a:pPr algn="just"/>
              <a:r>
                <a:rPr lang="zh-CN" altLang="en-US" sz="1176" dirty="0">
                  <a:solidFill>
                    <a:schemeClr val="tx1">
                      <a:lumMod val="50000"/>
                      <a:lumOff val="50000"/>
                    </a:schemeClr>
                  </a:solidFill>
                  <a:cs typeface="+mn-ea"/>
                  <a:sym typeface="+mn-lt"/>
                </a:rPr>
                <a:t>Add the text you need here, please change it at your own request.</a:t>
              </a:r>
            </a:p>
          </p:txBody>
        </p:sp>
        <p:sp>
          <p:nvSpPr>
            <p:cNvPr id="15" name="文本框 66"/>
            <p:cNvSpPr txBox="1">
              <a:spLocks noChangeArrowheads="1"/>
            </p:cNvSpPr>
            <p:nvPr/>
          </p:nvSpPr>
          <p:spPr bwMode="auto">
            <a:xfrm>
              <a:off x="4725893" y="1219793"/>
              <a:ext cx="1795476" cy="433528"/>
            </a:xfrm>
            <a:prstGeom prst="rect">
              <a:avLst/>
            </a:prstGeom>
            <a:noFill/>
            <a:ln w="9525">
              <a:noFill/>
              <a:miter lim="800000"/>
              <a:headEnd/>
              <a:tailEnd/>
            </a:ln>
          </p:spPr>
          <p:txBody>
            <a:bodyPr wrap="none">
              <a:spAutoFit/>
            </a:bodyPr>
            <a:lstStyle/>
            <a:p>
              <a:r>
                <a:rPr lang="zh-CN" altLang="en-US" sz="1470" b="1" dirty="0">
                  <a:solidFill>
                    <a:schemeClr val="tx1">
                      <a:lumMod val="50000"/>
                      <a:lumOff val="50000"/>
                    </a:schemeClr>
                  </a:solidFill>
                  <a:cs typeface="+mn-ea"/>
                  <a:sym typeface="+mn-lt"/>
                </a:rPr>
                <a:t>Click To Add Content</a:t>
              </a:r>
            </a:p>
          </p:txBody>
        </p:sp>
      </p:grpSp>
      <p:grpSp>
        <p:nvGrpSpPr>
          <p:cNvPr id="16" name="组合 15"/>
          <p:cNvGrpSpPr/>
          <p:nvPr/>
        </p:nvGrpSpPr>
        <p:grpSpPr>
          <a:xfrm>
            <a:off x="4499639" y="3041933"/>
            <a:ext cx="1799496" cy="949004"/>
            <a:chOff x="4669196" y="1215401"/>
            <a:chExt cx="2448449" cy="1291543"/>
          </a:xfrm>
        </p:grpSpPr>
        <p:sp>
          <p:nvSpPr>
            <p:cNvPr id="17" name="文本框 65"/>
            <p:cNvSpPr txBox="1">
              <a:spLocks noChangeArrowheads="1"/>
            </p:cNvSpPr>
            <p:nvPr/>
          </p:nvSpPr>
          <p:spPr bwMode="auto">
            <a:xfrm>
              <a:off x="4789729" y="1642507"/>
              <a:ext cx="2327916" cy="864437"/>
            </a:xfrm>
            <a:prstGeom prst="rect">
              <a:avLst/>
            </a:prstGeom>
            <a:noFill/>
            <a:ln w="9525">
              <a:noFill/>
              <a:miter lim="800000"/>
              <a:headEnd/>
              <a:tailEnd/>
            </a:ln>
          </p:spPr>
          <p:txBody>
            <a:bodyPr wrap="square">
              <a:spAutoFit/>
            </a:bodyPr>
            <a:lstStyle/>
            <a:p>
              <a:pPr algn="just"/>
              <a:r>
                <a:rPr lang="zh-CN" altLang="en-US" sz="1176" dirty="0">
                  <a:solidFill>
                    <a:schemeClr val="tx1">
                      <a:lumMod val="50000"/>
                      <a:lumOff val="50000"/>
                    </a:schemeClr>
                  </a:solidFill>
                  <a:cs typeface="+mn-ea"/>
                  <a:sym typeface="+mn-lt"/>
                </a:rPr>
                <a:t>Add the text you need here, please change it at your own request.</a:t>
              </a:r>
            </a:p>
          </p:txBody>
        </p:sp>
        <p:sp>
          <p:nvSpPr>
            <p:cNvPr id="18" name="文本框 66"/>
            <p:cNvSpPr txBox="1">
              <a:spLocks noChangeArrowheads="1"/>
            </p:cNvSpPr>
            <p:nvPr/>
          </p:nvSpPr>
          <p:spPr bwMode="auto">
            <a:xfrm>
              <a:off x="4669196" y="1215401"/>
              <a:ext cx="1795477" cy="433528"/>
            </a:xfrm>
            <a:prstGeom prst="rect">
              <a:avLst/>
            </a:prstGeom>
            <a:noFill/>
            <a:ln w="9525">
              <a:noFill/>
              <a:miter lim="800000"/>
              <a:headEnd/>
              <a:tailEnd/>
            </a:ln>
          </p:spPr>
          <p:txBody>
            <a:bodyPr wrap="none">
              <a:spAutoFit/>
            </a:bodyPr>
            <a:lstStyle/>
            <a:p>
              <a:r>
                <a:rPr lang="zh-CN" altLang="en-US" sz="1470" b="1" dirty="0">
                  <a:solidFill>
                    <a:schemeClr val="tx1">
                      <a:lumMod val="50000"/>
                      <a:lumOff val="50000"/>
                    </a:schemeClr>
                  </a:solidFill>
                  <a:cs typeface="+mn-ea"/>
                  <a:sym typeface="+mn-lt"/>
                </a:rPr>
                <a:t>Click To Add Content</a:t>
              </a:r>
            </a:p>
          </p:txBody>
        </p:sp>
      </p:grpSp>
      <p:grpSp>
        <p:nvGrpSpPr>
          <p:cNvPr id="19" name="组合 18"/>
          <p:cNvGrpSpPr/>
          <p:nvPr/>
        </p:nvGrpSpPr>
        <p:grpSpPr>
          <a:xfrm>
            <a:off x="6631406" y="3029255"/>
            <a:ext cx="1850062" cy="961683"/>
            <a:chOff x="4610922" y="1198146"/>
            <a:chExt cx="2517250" cy="1308798"/>
          </a:xfrm>
        </p:grpSpPr>
        <p:sp>
          <p:nvSpPr>
            <p:cNvPr id="20" name="文本框 65"/>
            <p:cNvSpPr txBox="1">
              <a:spLocks noChangeArrowheads="1"/>
            </p:cNvSpPr>
            <p:nvPr/>
          </p:nvSpPr>
          <p:spPr bwMode="auto">
            <a:xfrm>
              <a:off x="4878906" y="1642507"/>
              <a:ext cx="2249266" cy="864437"/>
            </a:xfrm>
            <a:prstGeom prst="rect">
              <a:avLst/>
            </a:prstGeom>
            <a:noFill/>
            <a:ln w="9525">
              <a:noFill/>
              <a:miter lim="800000"/>
              <a:headEnd/>
              <a:tailEnd/>
            </a:ln>
          </p:spPr>
          <p:txBody>
            <a:bodyPr wrap="square">
              <a:spAutoFit/>
            </a:bodyPr>
            <a:lstStyle/>
            <a:p>
              <a:pPr algn="just"/>
              <a:r>
                <a:rPr lang="zh-CN" altLang="en-US" sz="1176" dirty="0">
                  <a:solidFill>
                    <a:schemeClr val="tx1">
                      <a:lumMod val="50000"/>
                      <a:lumOff val="50000"/>
                    </a:schemeClr>
                  </a:solidFill>
                  <a:cs typeface="+mn-ea"/>
                  <a:sym typeface="+mn-lt"/>
                </a:rPr>
                <a:t>Add the text you need here, please change it at your own request.</a:t>
              </a:r>
            </a:p>
          </p:txBody>
        </p:sp>
        <p:sp>
          <p:nvSpPr>
            <p:cNvPr id="21" name="文本框 66"/>
            <p:cNvSpPr txBox="1">
              <a:spLocks noChangeArrowheads="1"/>
            </p:cNvSpPr>
            <p:nvPr/>
          </p:nvSpPr>
          <p:spPr bwMode="auto">
            <a:xfrm>
              <a:off x="4610922" y="1198146"/>
              <a:ext cx="1795477" cy="433528"/>
            </a:xfrm>
            <a:prstGeom prst="rect">
              <a:avLst/>
            </a:prstGeom>
            <a:noFill/>
            <a:ln w="9525">
              <a:noFill/>
              <a:miter lim="800000"/>
              <a:headEnd/>
              <a:tailEnd/>
            </a:ln>
          </p:spPr>
          <p:txBody>
            <a:bodyPr wrap="none">
              <a:spAutoFit/>
            </a:bodyPr>
            <a:lstStyle/>
            <a:p>
              <a:r>
                <a:rPr lang="zh-CN" altLang="en-US" sz="1470" b="1" dirty="0">
                  <a:solidFill>
                    <a:schemeClr val="tx1">
                      <a:lumMod val="50000"/>
                      <a:lumOff val="50000"/>
                    </a:schemeClr>
                  </a:solidFill>
                  <a:cs typeface="+mn-ea"/>
                  <a:sym typeface="+mn-lt"/>
                </a:rPr>
                <a:t>Click To Add Content</a:t>
              </a:r>
            </a:p>
          </p:txBody>
        </p:sp>
      </p:grpSp>
      <p:grpSp>
        <p:nvGrpSpPr>
          <p:cNvPr id="22" name="组合 21"/>
          <p:cNvGrpSpPr/>
          <p:nvPr/>
        </p:nvGrpSpPr>
        <p:grpSpPr>
          <a:xfrm>
            <a:off x="2656905" y="1197093"/>
            <a:ext cx="1512094" cy="1012495"/>
            <a:chOff x="3587750" y="2190750"/>
            <a:chExt cx="2057400" cy="1377950"/>
          </a:xfrm>
          <a:solidFill>
            <a:schemeClr val="tx1">
              <a:lumMod val="75000"/>
              <a:lumOff val="25000"/>
            </a:schemeClr>
          </a:solidFill>
        </p:grpSpPr>
        <p:sp>
          <p:nvSpPr>
            <p:cNvPr id="23" name="矩形标注 22"/>
            <p:cNvSpPr/>
            <p:nvPr/>
          </p:nvSpPr>
          <p:spPr>
            <a:xfrm>
              <a:off x="3587750" y="2190750"/>
              <a:ext cx="2057400" cy="1377950"/>
            </a:xfrm>
            <a:prstGeom prst="wedgeRectCallout">
              <a:avLst>
                <a:gd name="adj1" fmla="val -28240"/>
                <a:gd name="adj2" fmla="val 7908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975">
                <a:cs typeface="+mn-ea"/>
                <a:sym typeface="+mn-lt"/>
              </a:endParaRPr>
            </a:p>
          </p:txBody>
        </p:sp>
        <p:sp>
          <p:nvSpPr>
            <p:cNvPr id="24" name="文本框 41"/>
            <p:cNvSpPr txBox="1">
              <a:spLocks noChangeArrowheads="1"/>
            </p:cNvSpPr>
            <p:nvPr/>
          </p:nvSpPr>
          <p:spPr bwMode="auto">
            <a:xfrm>
              <a:off x="3656977" y="2400703"/>
              <a:ext cx="1984951" cy="1049261"/>
            </a:xfrm>
            <a:prstGeom prst="rect">
              <a:avLst/>
            </a:prstGeom>
            <a:grpFill/>
            <a:ln w="9525">
              <a:noFill/>
              <a:miter lim="800000"/>
              <a:headEnd/>
              <a:tailEnd/>
            </a:ln>
          </p:spPr>
          <p:txBody>
            <a:bodyPr wrap="square">
              <a:spAutoFit/>
            </a:bodyPr>
            <a:lstStyle/>
            <a:p>
              <a:pPr algn="ctr"/>
              <a:r>
                <a:rPr lang="zh-CN" altLang="en-US" sz="1470" dirty="0">
                  <a:solidFill>
                    <a:schemeClr val="bg1"/>
                  </a:solidFill>
                  <a:cs typeface="+mn-ea"/>
                  <a:sym typeface="+mn-lt"/>
                </a:rPr>
                <a:t>Add you here</a:t>
              </a:r>
              <a:endParaRPr lang="en-US" altLang="zh-CN" sz="1470" dirty="0">
                <a:solidFill>
                  <a:schemeClr val="bg1"/>
                </a:solidFill>
                <a:cs typeface="+mn-ea"/>
                <a:sym typeface="+mn-lt"/>
              </a:endParaRPr>
            </a:p>
            <a:p>
              <a:pPr algn="ctr"/>
              <a:r>
                <a:rPr lang="zh-CN" altLang="en-US" sz="1470" dirty="0">
                  <a:solidFill>
                    <a:schemeClr val="bg1"/>
                  </a:solidFill>
                  <a:cs typeface="+mn-ea"/>
                  <a:sym typeface="+mn-lt"/>
                </a:rPr>
                <a:t>The title content of the</a:t>
              </a:r>
              <a:endParaRPr lang="zh-CN" altLang="en-US" sz="1470" b="1" dirty="0">
                <a:solidFill>
                  <a:srgbClr val="FFF6E7"/>
                </a:solidFill>
                <a:cs typeface="+mn-ea"/>
                <a:sym typeface="+mn-lt"/>
              </a:endParaRPr>
            </a:p>
          </p:txBody>
        </p:sp>
      </p:grpSp>
      <p:grpSp>
        <p:nvGrpSpPr>
          <p:cNvPr id="25" name="组合 24"/>
          <p:cNvGrpSpPr/>
          <p:nvPr/>
        </p:nvGrpSpPr>
        <p:grpSpPr>
          <a:xfrm>
            <a:off x="4633297" y="1197093"/>
            <a:ext cx="1673168" cy="1012495"/>
            <a:chOff x="6496050" y="2190750"/>
            <a:chExt cx="2057400" cy="1377950"/>
          </a:xfrm>
          <a:solidFill>
            <a:schemeClr val="tx1">
              <a:lumMod val="75000"/>
              <a:lumOff val="25000"/>
            </a:schemeClr>
          </a:solidFill>
        </p:grpSpPr>
        <p:sp>
          <p:nvSpPr>
            <p:cNvPr id="26" name="矩形标注 25"/>
            <p:cNvSpPr/>
            <p:nvPr/>
          </p:nvSpPr>
          <p:spPr>
            <a:xfrm>
              <a:off x="6496050" y="2190750"/>
              <a:ext cx="2057400" cy="1377950"/>
            </a:xfrm>
            <a:prstGeom prst="wedgeRectCallout">
              <a:avLst>
                <a:gd name="adj1" fmla="val -28240"/>
                <a:gd name="adj2" fmla="val 7908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975">
                <a:cs typeface="+mn-ea"/>
                <a:sym typeface="+mn-lt"/>
              </a:endParaRPr>
            </a:p>
          </p:txBody>
        </p:sp>
        <p:sp>
          <p:nvSpPr>
            <p:cNvPr id="27" name="文本框 41"/>
            <p:cNvSpPr txBox="1">
              <a:spLocks noChangeArrowheads="1"/>
            </p:cNvSpPr>
            <p:nvPr/>
          </p:nvSpPr>
          <p:spPr bwMode="auto">
            <a:xfrm>
              <a:off x="6599590" y="2348490"/>
              <a:ext cx="1850321" cy="1049261"/>
            </a:xfrm>
            <a:prstGeom prst="rect">
              <a:avLst/>
            </a:prstGeom>
            <a:grpFill/>
            <a:ln w="9525">
              <a:noFill/>
              <a:miter lim="800000"/>
              <a:headEnd/>
              <a:tailEnd/>
            </a:ln>
          </p:spPr>
          <p:txBody>
            <a:bodyPr wrap="square">
              <a:spAutoFit/>
            </a:bodyPr>
            <a:lstStyle/>
            <a:p>
              <a:pPr algn="ctr"/>
              <a:r>
                <a:rPr lang="zh-CN" altLang="en-US" sz="1470" dirty="0">
                  <a:solidFill>
                    <a:schemeClr val="bg1"/>
                  </a:solidFill>
                  <a:cs typeface="+mn-ea"/>
                  <a:sym typeface="+mn-lt"/>
                </a:rPr>
                <a:t>Add you here</a:t>
              </a:r>
              <a:endParaRPr lang="en-US" altLang="zh-CN" sz="1470" dirty="0">
                <a:solidFill>
                  <a:schemeClr val="bg1"/>
                </a:solidFill>
                <a:cs typeface="+mn-ea"/>
                <a:sym typeface="+mn-lt"/>
              </a:endParaRPr>
            </a:p>
            <a:p>
              <a:pPr algn="ctr"/>
              <a:r>
                <a:rPr lang="zh-CN" altLang="en-US" sz="1470" dirty="0">
                  <a:solidFill>
                    <a:schemeClr val="bg1"/>
                  </a:solidFill>
                  <a:cs typeface="+mn-ea"/>
                  <a:sym typeface="+mn-lt"/>
                </a:rPr>
                <a:t>The title content of the</a:t>
              </a:r>
              <a:endParaRPr lang="zh-CN" altLang="en-US" sz="1470" b="1" dirty="0">
                <a:solidFill>
                  <a:srgbClr val="FFF6E7"/>
                </a:solidFill>
                <a:cs typeface="+mn-ea"/>
                <a:sym typeface="+mn-lt"/>
              </a:endParaRPr>
            </a:p>
          </p:txBody>
        </p:sp>
      </p:grpSp>
      <p:grpSp>
        <p:nvGrpSpPr>
          <p:cNvPr id="28" name="组合 27"/>
          <p:cNvGrpSpPr/>
          <p:nvPr/>
        </p:nvGrpSpPr>
        <p:grpSpPr>
          <a:xfrm>
            <a:off x="6934206" y="1197093"/>
            <a:ext cx="1512094" cy="1264925"/>
            <a:chOff x="9582150" y="2190750"/>
            <a:chExt cx="2057400" cy="1721493"/>
          </a:xfrm>
        </p:grpSpPr>
        <p:sp>
          <p:nvSpPr>
            <p:cNvPr id="29" name="矩形标注 28"/>
            <p:cNvSpPr/>
            <p:nvPr/>
          </p:nvSpPr>
          <p:spPr>
            <a:xfrm>
              <a:off x="9582150" y="2190750"/>
              <a:ext cx="2057400" cy="1377950"/>
            </a:xfrm>
            <a:prstGeom prst="wedgeRectCallout">
              <a:avLst>
                <a:gd name="adj1" fmla="val -28240"/>
                <a:gd name="adj2" fmla="val 79084"/>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975">
                <a:cs typeface="+mn-ea"/>
                <a:sym typeface="+mn-lt"/>
              </a:endParaRPr>
            </a:p>
          </p:txBody>
        </p:sp>
        <p:sp>
          <p:nvSpPr>
            <p:cNvPr id="30" name="文本框 41"/>
            <p:cNvSpPr txBox="1">
              <a:spLocks noChangeArrowheads="1"/>
            </p:cNvSpPr>
            <p:nvPr/>
          </p:nvSpPr>
          <p:spPr bwMode="auto">
            <a:xfrm>
              <a:off x="9711479" y="2247247"/>
              <a:ext cx="1795475" cy="1664996"/>
            </a:xfrm>
            <a:prstGeom prst="rect">
              <a:avLst/>
            </a:prstGeom>
            <a:noFill/>
            <a:ln w="9525">
              <a:noFill/>
              <a:miter lim="800000"/>
              <a:headEnd/>
              <a:tailEnd/>
            </a:ln>
          </p:spPr>
          <p:txBody>
            <a:bodyPr wrap="square">
              <a:spAutoFit/>
            </a:bodyPr>
            <a:lstStyle/>
            <a:p>
              <a:pPr algn="ctr"/>
              <a:r>
                <a:rPr lang="zh-CN" altLang="en-US" sz="1470" dirty="0">
                  <a:solidFill>
                    <a:schemeClr val="bg1"/>
                  </a:solidFill>
                  <a:cs typeface="+mn-ea"/>
                  <a:sym typeface="+mn-lt"/>
                </a:rPr>
                <a:t>Add you here</a:t>
              </a:r>
              <a:endParaRPr lang="en-US" altLang="zh-CN" sz="1470" dirty="0">
                <a:solidFill>
                  <a:schemeClr val="bg1"/>
                </a:solidFill>
                <a:cs typeface="+mn-ea"/>
                <a:sym typeface="+mn-lt"/>
              </a:endParaRPr>
            </a:p>
            <a:p>
              <a:pPr algn="ctr"/>
              <a:r>
                <a:rPr lang="zh-CN" altLang="en-US" sz="1470" dirty="0">
                  <a:solidFill>
                    <a:schemeClr val="bg1"/>
                  </a:solidFill>
                  <a:cs typeface="+mn-ea"/>
                  <a:sym typeface="+mn-lt"/>
                </a:rPr>
                <a:t>The title content of the</a:t>
              </a:r>
              <a:endParaRPr lang="zh-CN" altLang="en-US" sz="1470" b="1" dirty="0">
                <a:solidFill>
                  <a:srgbClr val="FFF6E7"/>
                </a:solidFill>
                <a:cs typeface="+mn-ea"/>
                <a:sym typeface="+mn-lt"/>
              </a:endParaRPr>
            </a:p>
          </p:txBody>
        </p:sp>
      </p:grpSp>
      <p:pic>
        <p:nvPicPr>
          <p:cNvPr id="31" name="图片 3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32" name="Rectangle 36"/>
          <p:cNvSpPr/>
          <p:nvPr/>
        </p:nvSpPr>
        <p:spPr>
          <a:xfrm>
            <a:off x="396106" y="287908"/>
            <a:ext cx="2664296"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7203">
        <p:fade/>
      </p:transition>
    </mc:Choice>
    <mc:Fallback xmlns:a14="http://schemas.microsoft.com/office/drawing/2010/main" xmlns="">
      <p:transition spd="med" advTm="720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500"/>
                                        <p:tgtEl>
                                          <p:spTgt spid="1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down)">
                                      <p:cBhvr>
                                        <p:cTn id="39" dur="500"/>
                                        <p:tgtEl>
                                          <p:spTgt spid="25"/>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up)">
                                      <p:cBhvr>
                                        <p:cTn id="43" dur="500"/>
                                        <p:tgtEl>
                                          <p:spTgt spid="16"/>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down)">
                                      <p:cBhvr>
                                        <p:cTn id="51" dur="500"/>
                                        <p:tgtEl>
                                          <p:spTgt spid="28"/>
                                        </p:tgtEl>
                                      </p:cBhvr>
                                    </p:animEffect>
                                  </p:childTnLst>
                                </p:cTn>
                              </p:par>
                            </p:childTnLst>
                          </p:cTn>
                        </p:par>
                        <p:par>
                          <p:cTn id="52" fill="hold">
                            <p:stCondLst>
                              <p:cond delay="6000"/>
                            </p:stCondLst>
                            <p:childTnLst>
                              <p:par>
                                <p:cTn id="53" presetID="22" presetClass="entr" presetSubtype="1"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up)">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20961457">
            <a:off x="3250506" y="1714591"/>
            <a:ext cx="2395191" cy="2395503"/>
            <a:chOff x="3296992" y="1804833"/>
            <a:chExt cx="2444545" cy="2444545"/>
          </a:xfrm>
          <a:solidFill>
            <a:schemeClr val="tx1">
              <a:lumMod val="75000"/>
              <a:lumOff val="25000"/>
            </a:schemeClr>
          </a:solidFill>
        </p:grpSpPr>
        <p:sp>
          <p:nvSpPr>
            <p:cNvPr id="3" name="空心弧 2"/>
            <p:cNvSpPr/>
            <p:nvPr/>
          </p:nvSpPr>
          <p:spPr>
            <a:xfrm>
              <a:off x="3296992" y="1804833"/>
              <a:ext cx="2444545" cy="2444545"/>
            </a:xfrm>
            <a:prstGeom prst="blockArc">
              <a:avLst>
                <a:gd name="adj1" fmla="val 16184436"/>
                <a:gd name="adj2" fmla="val 14875149"/>
                <a:gd name="adj3" fmla="val 508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a:solidFill>
                  <a:schemeClr val="tx1"/>
                </a:solidFill>
                <a:cs typeface="+mn-ea"/>
                <a:sym typeface="+mn-lt"/>
              </a:endParaRPr>
            </a:p>
          </p:txBody>
        </p:sp>
        <p:sp>
          <p:nvSpPr>
            <p:cNvPr id="4" name="等腰三角形 3"/>
            <p:cNvSpPr/>
            <p:nvPr/>
          </p:nvSpPr>
          <p:spPr>
            <a:xfrm rot="3925429">
              <a:off x="3982752" y="1874284"/>
              <a:ext cx="235111" cy="13026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a:cs typeface="+mn-ea"/>
                <a:sym typeface="+mn-lt"/>
              </a:endParaRPr>
            </a:p>
          </p:txBody>
        </p:sp>
      </p:grpSp>
      <p:sp>
        <p:nvSpPr>
          <p:cNvPr id="5" name="椭圆 4"/>
          <p:cNvSpPr/>
          <p:nvPr/>
        </p:nvSpPr>
        <p:spPr>
          <a:xfrm>
            <a:off x="3993937" y="2445585"/>
            <a:ext cx="917103" cy="917222"/>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76" dirty="0">
                <a:cs typeface="+mn-ea"/>
                <a:sym typeface="+mn-lt"/>
              </a:rPr>
              <a:t>keywords</a:t>
            </a:r>
            <a:endParaRPr lang="zh-CN" altLang="en-US" sz="1176" dirty="0">
              <a:cs typeface="+mn-ea"/>
              <a:sym typeface="+mn-lt"/>
            </a:endParaRPr>
          </a:p>
        </p:txBody>
      </p:sp>
      <p:sp>
        <p:nvSpPr>
          <p:cNvPr id="6" name="矩形 5"/>
          <p:cNvSpPr/>
          <p:nvPr/>
        </p:nvSpPr>
        <p:spPr>
          <a:xfrm>
            <a:off x="436356" y="2223173"/>
            <a:ext cx="2391883" cy="617605"/>
          </a:xfrm>
          <a:prstGeom prst="rect">
            <a:avLst/>
          </a:prstGeom>
        </p:spPr>
        <p:txBody>
          <a:bodyPr wrap="square">
            <a:spAutoFit/>
          </a:bodyPr>
          <a:lstStyle/>
          <a:p>
            <a:pPr algn="r">
              <a:lnSpc>
                <a:spcPct val="130000"/>
              </a:lnSpc>
            </a:pPr>
            <a:r>
              <a:rPr lang="zh-CN" altLang="en-US" sz="1029" dirty="0">
                <a:solidFill>
                  <a:schemeClr val="tx1">
                    <a:lumMod val="50000"/>
                    <a:lumOff val="50000"/>
                  </a:schemeClr>
                </a:solidFill>
                <a:cs typeface="+mn-ea"/>
                <a:sym typeface="+mn-lt"/>
              </a:rPr>
              <a:t>Marketing and marketing</a:t>
            </a:r>
            <a:endParaRPr lang="en-US" altLang="zh-CN" sz="1029" dirty="0">
              <a:solidFill>
                <a:schemeClr val="tx1">
                  <a:lumMod val="50000"/>
                  <a:lumOff val="50000"/>
                </a:schemeClr>
              </a:solidFill>
              <a:cs typeface="+mn-ea"/>
              <a:sym typeface="+mn-lt"/>
            </a:endParaRPr>
          </a:p>
          <a:p>
            <a:pPr algn="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and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7" name="矩形 6"/>
          <p:cNvSpPr/>
          <p:nvPr/>
        </p:nvSpPr>
        <p:spPr>
          <a:xfrm>
            <a:off x="675682" y="3533782"/>
            <a:ext cx="2391883" cy="617605"/>
          </a:xfrm>
          <a:prstGeom prst="rect">
            <a:avLst/>
          </a:prstGeom>
        </p:spPr>
        <p:txBody>
          <a:bodyPr wrap="square">
            <a:spAutoFit/>
          </a:bodyPr>
          <a:lstStyle/>
          <a:p>
            <a:pPr algn="r">
              <a:lnSpc>
                <a:spcPct val="130000"/>
              </a:lnSpc>
            </a:pPr>
            <a:r>
              <a:rPr lang="zh-CN" altLang="en-US" sz="1029" dirty="0">
                <a:solidFill>
                  <a:schemeClr val="tx1">
                    <a:lumMod val="50000"/>
                    <a:lumOff val="50000"/>
                  </a:schemeClr>
                </a:solidFill>
                <a:cs typeface="+mn-ea"/>
                <a:sym typeface="+mn-lt"/>
              </a:rPr>
              <a:t>Development and deployment</a:t>
            </a:r>
          </a:p>
          <a:p>
            <a:pPr algn="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and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8" name="矩形 7"/>
          <p:cNvSpPr/>
          <p:nvPr/>
        </p:nvSpPr>
        <p:spPr>
          <a:xfrm>
            <a:off x="6078355" y="2223173"/>
            <a:ext cx="2391883" cy="617605"/>
          </a:xfrm>
          <a:prstGeom prst="rect">
            <a:avLst/>
          </a:prstGeom>
        </p:spPr>
        <p:txBody>
          <a:bodyPr wrap="square">
            <a:spAutoFit/>
          </a:bodyPr>
          <a:lstStyle/>
          <a:p>
            <a:pPr>
              <a:lnSpc>
                <a:spcPct val="130000"/>
              </a:lnSpc>
            </a:pPr>
            <a:r>
              <a:rPr lang="zh-CN" altLang="en-US" sz="1029" dirty="0">
                <a:solidFill>
                  <a:schemeClr val="tx1">
                    <a:lumMod val="50000"/>
                    <a:lumOff val="50000"/>
                  </a:schemeClr>
                </a:solidFill>
                <a:cs typeface="+mn-ea"/>
                <a:sym typeface="+mn-lt"/>
              </a:rPr>
              <a:t>Plan and plan</a:t>
            </a:r>
          </a:p>
          <a:p>
            <a:pP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and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9" name="矩形 8"/>
          <p:cNvSpPr/>
          <p:nvPr/>
        </p:nvSpPr>
        <p:spPr>
          <a:xfrm>
            <a:off x="5820752" y="3509907"/>
            <a:ext cx="2391883" cy="617605"/>
          </a:xfrm>
          <a:prstGeom prst="rect">
            <a:avLst/>
          </a:prstGeom>
        </p:spPr>
        <p:txBody>
          <a:bodyPr wrap="square">
            <a:spAutoFit/>
          </a:bodyPr>
          <a:lstStyle/>
          <a:p>
            <a:pPr>
              <a:lnSpc>
                <a:spcPct val="130000"/>
              </a:lnSpc>
            </a:pPr>
            <a:r>
              <a:rPr lang="zh-CN" altLang="en-US" sz="1029" dirty="0">
                <a:solidFill>
                  <a:schemeClr val="tx1">
                    <a:lumMod val="50000"/>
                    <a:lumOff val="50000"/>
                  </a:schemeClr>
                </a:solidFill>
                <a:cs typeface="+mn-ea"/>
                <a:sym typeface="+mn-lt"/>
              </a:rPr>
              <a:t>Sketches and designs</a:t>
            </a:r>
          </a:p>
          <a:p>
            <a:pP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and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10" name="矩形 9"/>
          <p:cNvSpPr/>
          <p:nvPr/>
        </p:nvSpPr>
        <p:spPr>
          <a:xfrm>
            <a:off x="4921504" y="1014828"/>
            <a:ext cx="2391883" cy="617605"/>
          </a:xfrm>
          <a:prstGeom prst="rect">
            <a:avLst/>
          </a:prstGeom>
        </p:spPr>
        <p:txBody>
          <a:bodyPr wrap="square">
            <a:spAutoFit/>
          </a:bodyPr>
          <a:lstStyle/>
          <a:p>
            <a:pPr>
              <a:lnSpc>
                <a:spcPct val="130000"/>
              </a:lnSpc>
            </a:pPr>
            <a:r>
              <a:rPr lang="zh-CN" altLang="en-US" sz="1029" dirty="0">
                <a:solidFill>
                  <a:schemeClr val="tx1">
                    <a:lumMod val="50000"/>
                    <a:lumOff val="50000"/>
                  </a:schemeClr>
                </a:solidFill>
                <a:cs typeface="+mn-ea"/>
                <a:sym typeface="+mn-lt"/>
              </a:rPr>
              <a:t>Strategies and ideas</a:t>
            </a:r>
          </a:p>
          <a:p>
            <a:pP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and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grpSp>
        <p:nvGrpSpPr>
          <p:cNvPr id="11" name="组合 10"/>
          <p:cNvGrpSpPr/>
          <p:nvPr/>
        </p:nvGrpSpPr>
        <p:grpSpPr>
          <a:xfrm>
            <a:off x="4142811" y="1525154"/>
            <a:ext cx="599644" cy="599722"/>
            <a:chOff x="5610248" y="1894695"/>
            <a:chExt cx="816000" cy="816000"/>
          </a:xfrm>
        </p:grpSpPr>
        <p:sp>
          <p:nvSpPr>
            <p:cNvPr id="12" name="椭圆 11"/>
            <p:cNvSpPr/>
            <p:nvPr/>
          </p:nvSpPr>
          <p:spPr>
            <a:xfrm>
              <a:off x="5610248" y="1894695"/>
              <a:ext cx="816000" cy="816000"/>
            </a:xfrm>
            <a:prstGeom prst="ellipse">
              <a:avLst/>
            </a:prstGeom>
            <a:solidFill>
              <a:schemeClr val="tx1">
                <a:lumMod val="75000"/>
                <a:lumOff val="25000"/>
              </a:schemeClr>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a:cs typeface="+mn-ea"/>
                <a:sym typeface="+mn-lt"/>
              </a:endParaRPr>
            </a:p>
          </p:txBody>
        </p:sp>
        <p:sp>
          <p:nvSpPr>
            <p:cNvPr id="13" name="Freeform 100"/>
            <p:cNvSpPr>
              <a:spLocks noEditPoints="1"/>
            </p:cNvSpPr>
            <p:nvPr/>
          </p:nvSpPr>
          <p:spPr bwMode="auto">
            <a:xfrm>
              <a:off x="5897598" y="2140770"/>
              <a:ext cx="241300" cy="323850"/>
            </a:xfrm>
            <a:custGeom>
              <a:avLst/>
              <a:gdLst>
                <a:gd name="T0" fmla="*/ 582 w 763"/>
                <a:gd name="T1" fmla="*/ 187 h 1018"/>
                <a:gd name="T2" fmla="*/ 572 w 763"/>
                <a:gd name="T3" fmla="*/ 92 h 1018"/>
                <a:gd name="T4" fmla="*/ 561 w 763"/>
                <a:gd name="T5" fmla="*/ 48 h 1018"/>
                <a:gd name="T6" fmla="*/ 527 w 763"/>
                <a:gd name="T7" fmla="*/ 12 h 1018"/>
                <a:gd name="T8" fmla="*/ 87 w 763"/>
                <a:gd name="T9" fmla="*/ 0 h 1018"/>
                <a:gd name="T10" fmla="*/ 45 w 763"/>
                <a:gd name="T11" fmla="*/ 12 h 1018"/>
                <a:gd name="T12" fmla="*/ 10 w 763"/>
                <a:gd name="T13" fmla="*/ 48 h 1018"/>
                <a:gd name="T14" fmla="*/ 0 w 763"/>
                <a:gd name="T15" fmla="*/ 927 h 1018"/>
                <a:gd name="T16" fmla="*/ 10 w 763"/>
                <a:gd name="T17" fmla="*/ 970 h 1018"/>
                <a:gd name="T18" fmla="*/ 45 w 763"/>
                <a:gd name="T19" fmla="*/ 1007 h 1018"/>
                <a:gd name="T20" fmla="*/ 676 w 763"/>
                <a:gd name="T21" fmla="*/ 1018 h 1018"/>
                <a:gd name="T22" fmla="*/ 716 w 763"/>
                <a:gd name="T23" fmla="*/ 1007 h 1018"/>
                <a:gd name="T24" fmla="*/ 752 w 763"/>
                <a:gd name="T25" fmla="*/ 970 h 1018"/>
                <a:gd name="T26" fmla="*/ 763 w 763"/>
                <a:gd name="T27" fmla="*/ 283 h 1018"/>
                <a:gd name="T28" fmla="*/ 752 w 763"/>
                <a:gd name="T29" fmla="*/ 239 h 1018"/>
                <a:gd name="T30" fmla="*/ 716 w 763"/>
                <a:gd name="T31" fmla="*/ 203 h 1018"/>
                <a:gd name="T32" fmla="*/ 676 w 763"/>
                <a:gd name="T33" fmla="*/ 191 h 1018"/>
                <a:gd name="T34" fmla="*/ 692 w 763"/>
                <a:gd name="T35" fmla="*/ 946 h 1018"/>
                <a:gd name="T36" fmla="*/ 87 w 763"/>
                <a:gd name="T37" fmla="*/ 955 h 1018"/>
                <a:gd name="T38" fmla="*/ 65 w 763"/>
                <a:gd name="T39" fmla="*/ 938 h 1018"/>
                <a:gd name="T40" fmla="*/ 65 w 763"/>
                <a:gd name="T41" fmla="*/ 81 h 1018"/>
                <a:gd name="T42" fmla="*/ 87 w 763"/>
                <a:gd name="T43" fmla="*/ 64 h 1018"/>
                <a:gd name="T44" fmla="*/ 501 w 763"/>
                <a:gd name="T45" fmla="*/ 72 h 1018"/>
                <a:gd name="T46" fmla="*/ 508 w 763"/>
                <a:gd name="T47" fmla="*/ 163 h 1018"/>
                <a:gd name="T48" fmla="*/ 523 w 763"/>
                <a:gd name="T49" fmla="*/ 214 h 1018"/>
                <a:gd name="T50" fmla="*/ 562 w 763"/>
                <a:gd name="T51" fmla="*/ 248 h 1018"/>
                <a:gd name="T52" fmla="*/ 676 w 763"/>
                <a:gd name="T53" fmla="*/ 255 h 1018"/>
                <a:gd name="T54" fmla="*/ 697 w 763"/>
                <a:gd name="T55" fmla="*/ 271 h 1018"/>
                <a:gd name="T56" fmla="*/ 413 w 763"/>
                <a:gd name="T57" fmla="*/ 319 h 1018"/>
                <a:gd name="T58" fmla="*/ 442 w 763"/>
                <a:gd name="T59" fmla="*/ 299 h 1018"/>
                <a:gd name="T60" fmla="*/ 440 w 763"/>
                <a:gd name="T61" fmla="*/ 269 h 1018"/>
                <a:gd name="T62" fmla="*/ 158 w 763"/>
                <a:gd name="T63" fmla="*/ 255 h 1018"/>
                <a:gd name="T64" fmla="*/ 132 w 763"/>
                <a:gd name="T65" fmla="*/ 269 h 1018"/>
                <a:gd name="T66" fmla="*/ 130 w 763"/>
                <a:gd name="T67" fmla="*/ 299 h 1018"/>
                <a:gd name="T68" fmla="*/ 158 w 763"/>
                <a:gd name="T69" fmla="*/ 319 h 1018"/>
                <a:gd name="T70" fmla="*/ 146 w 763"/>
                <a:gd name="T71" fmla="*/ 385 h 1018"/>
                <a:gd name="T72" fmla="*/ 126 w 763"/>
                <a:gd name="T73" fmla="*/ 414 h 1018"/>
                <a:gd name="T74" fmla="*/ 140 w 763"/>
                <a:gd name="T75" fmla="*/ 440 h 1018"/>
                <a:gd name="T76" fmla="*/ 610 w 763"/>
                <a:gd name="T77" fmla="*/ 445 h 1018"/>
                <a:gd name="T78" fmla="*/ 635 w 763"/>
                <a:gd name="T79" fmla="*/ 420 h 1018"/>
                <a:gd name="T80" fmla="*/ 626 w 763"/>
                <a:gd name="T81" fmla="*/ 392 h 1018"/>
                <a:gd name="T82" fmla="*/ 604 w 763"/>
                <a:gd name="T83" fmla="*/ 510 h 1018"/>
                <a:gd name="T84" fmla="*/ 136 w 763"/>
                <a:gd name="T85" fmla="*/ 518 h 1018"/>
                <a:gd name="T86" fmla="*/ 127 w 763"/>
                <a:gd name="T87" fmla="*/ 547 h 1018"/>
                <a:gd name="T88" fmla="*/ 152 w 763"/>
                <a:gd name="T89" fmla="*/ 572 h 1018"/>
                <a:gd name="T90" fmla="*/ 621 w 763"/>
                <a:gd name="T91" fmla="*/ 567 h 1018"/>
                <a:gd name="T92" fmla="*/ 636 w 763"/>
                <a:gd name="T93" fmla="*/ 541 h 1018"/>
                <a:gd name="T94" fmla="*/ 616 w 763"/>
                <a:gd name="T95" fmla="*/ 512 h 1018"/>
                <a:gd name="T96" fmla="*/ 158 w 763"/>
                <a:gd name="T97" fmla="*/ 636 h 1018"/>
                <a:gd name="T98" fmla="*/ 130 w 763"/>
                <a:gd name="T99" fmla="*/ 655 h 1018"/>
                <a:gd name="T100" fmla="*/ 132 w 763"/>
                <a:gd name="T101" fmla="*/ 687 h 1018"/>
                <a:gd name="T102" fmla="*/ 604 w 763"/>
                <a:gd name="T103" fmla="*/ 701 h 1018"/>
                <a:gd name="T104" fmla="*/ 630 w 763"/>
                <a:gd name="T105" fmla="*/ 687 h 1018"/>
                <a:gd name="T106" fmla="*/ 633 w 763"/>
                <a:gd name="T107" fmla="*/ 655 h 1018"/>
                <a:gd name="T108" fmla="*/ 604 w 763"/>
                <a:gd name="T109" fmla="*/ 636 h 1018"/>
                <a:gd name="T110" fmla="*/ 146 w 763"/>
                <a:gd name="T111" fmla="*/ 766 h 1018"/>
                <a:gd name="T112" fmla="*/ 126 w 763"/>
                <a:gd name="T113" fmla="*/ 796 h 1018"/>
                <a:gd name="T114" fmla="*/ 140 w 763"/>
                <a:gd name="T115" fmla="*/ 822 h 1018"/>
                <a:gd name="T116" fmla="*/ 610 w 763"/>
                <a:gd name="T117" fmla="*/ 827 h 1018"/>
                <a:gd name="T118" fmla="*/ 635 w 763"/>
                <a:gd name="T119" fmla="*/ 802 h 1018"/>
                <a:gd name="T120" fmla="*/ 626 w 763"/>
                <a:gd name="T121" fmla="*/ 773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63" h="1018">
                  <a:moveTo>
                    <a:pt x="676" y="191"/>
                  </a:moveTo>
                  <a:lnTo>
                    <a:pt x="595" y="191"/>
                  </a:lnTo>
                  <a:lnTo>
                    <a:pt x="595" y="191"/>
                  </a:lnTo>
                  <a:lnTo>
                    <a:pt x="591" y="191"/>
                  </a:lnTo>
                  <a:lnTo>
                    <a:pt x="587" y="189"/>
                  </a:lnTo>
                  <a:lnTo>
                    <a:pt x="582" y="187"/>
                  </a:lnTo>
                  <a:lnTo>
                    <a:pt x="579" y="183"/>
                  </a:lnTo>
                  <a:lnTo>
                    <a:pt x="576" y="179"/>
                  </a:lnTo>
                  <a:lnTo>
                    <a:pt x="574" y="174"/>
                  </a:lnTo>
                  <a:lnTo>
                    <a:pt x="573" y="169"/>
                  </a:lnTo>
                  <a:lnTo>
                    <a:pt x="572" y="163"/>
                  </a:lnTo>
                  <a:lnTo>
                    <a:pt x="572" y="92"/>
                  </a:lnTo>
                  <a:lnTo>
                    <a:pt x="572" y="92"/>
                  </a:lnTo>
                  <a:lnTo>
                    <a:pt x="572" y="83"/>
                  </a:lnTo>
                  <a:lnTo>
                    <a:pt x="570" y="74"/>
                  </a:lnTo>
                  <a:lnTo>
                    <a:pt x="568" y="64"/>
                  </a:lnTo>
                  <a:lnTo>
                    <a:pt x="565" y="57"/>
                  </a:lnTo>
                  <a:lnTo>
                    <a:pt x="561" y="48"/>
                  </a:lnTo>
                  <a:lnTo>
                    <a:pt x="557" y="41"/>
                  </a:lnTo>
                  <a:lnTo>
                    <a:pt x="552" y="34"/>
                  </a:lnTo>
                  <a:lnTo>
                    <a:pt x="546" y="27"/>
                  </a:lnTo>
                  <a:lnTo>
                    <a:pt x="540" y="21"/>
                  </a:lnTo>
                  <a:lnTo>
                    <a:pt x="533" y="16"/>
                  </a:lnTo>
                  <a:lnTo>
                    <a:pt x="527" y="12"/>
                  </a:lnTo>
                  <a:lnTo>
                    <a:pt x="518" y="7"/>
                  </a:lnTo>
                  <a:lnTo>
                    <a:pt x="510" y="4"/>
                  </a:lnTo>
                  <a:lnTo>
                    <a:pt x="502" y="2"/>
                  </a:lnTo>
                  <a:lnTo>
                    <a:pt x="493" y="1"/>
                  </a:lnTo>
                  <a:lnTo>
                    <a:pt x="485" y="0"/>
                  </a:lnTo>
                  <a:lnTo>
                    <a:pt x="87" y="0"/>
                  </a:lnTo>
                  <a:lnTo>
                    <a:pt x="87" y="0"/>
                  </a:lnTo>
                  <a:lnTo>
                    <a:pt x="78" y="1"/>
                  </a:lnTo>
                  <a:lnTo>
                    <a:pt x="69" y="2"/>
                  </a:lnTo>
                  <a:lnTo>
                    <a:pt x="61" y="4"/>
                  </a:lnTo>
                  <a:lnTo>
                    <a:pt x="52" y="7"/>
                  </a:lnTo>
                  <a:lnTo>
                    <a:pt x="45" y="12"/>
                  </a:lnTo>
                  <a:lnTo>
                    <a:pt x="38" y="16"/>
                  </a:lnTo>
                  <a:lnTo>
                    <a:pt x="31" y="21"/>
                  </a:lnTo>
                  <a:lnTo>
                    <a:pt x="25" y="27"/>
                  </a:lnTo>
                  <a:lnTo>
                    <a:pt x="19" y="34"/>
                  </a:lnTo>
                  <a:lnTo>
                    <a:pt x="15" y="41"/>
                  </a:lnTo>
                  <a:lnTo>
                    <a:pt x="10" y="48"/>
                  </a:lnTo>
                  <a:lnTo>
                    <a:pt x="6" y="57"/>
                  </a:lnTo>
                  <a:lnTo>
                    <a:pt x="3" y="64"/>
                  </a:lnTo>
                  <a:lnTo>
                    <a:pt x="1" y="74"/>
                  </a:lnTo>
                  <a:lnTo>
                    <a:pt x="0" y="83"/>
                  </a:lnTo>
                  <a:lnTo>
                    <a:pt x="0" y="92"/>
                  </a:lnTo>
                  <a:lnTo>
                    <a:pt x="0" y="927"/>
                  </a:lnTo>
                  <a:lnTo>
                    <a:pt x="0" y="927"/>
                  </a:lnTo>
                  <a:lnTo>
                    <a:pt x="0" y="937"/>
                  </a:lnTo>
                  <a:lnTo>
                    <a:pt x="1" y="945"/>
                  </a:lnTo>
                  <a:lnTo>
                    <a:pt x="3" y="954"/>
                  </a:lnTo>
                  <a:lnTo>
                    <a:pt x="6" y="962"/>
                  </a:lnTo>
                  <a:lnTo>
                    <a:pt x="10" y="970"/>
                  </a:lnTo>
                  <a:lnTo>
                    <a:pt x="15" y="977"/>
                  </a:lnTo>
                  <a:lnTo>
                    <a:pt x="19" y="985"/>
                  </a:lnTo>
                  <a:lnTo>
                    <a:pt x="25" y="991"/>
                  </a:lnTo>
                  <a:lnTo>
                    <a:pt x="31" y="998"/>
                  </a:lnTo>
                  <a:lnTo>
                    <a:pt x="38" y="1002"/>
                  </a:lnTo>
                  <a:lnTo>
                    <a:pt x="45" y="1007"/>
                  </a:lnTo>
                  <a:lnTo>
                    <a:pt x="52" y="1011"/>
                  </a:lnTo>
                  <a:lnTo>
                    <a:pt x="61" y="1014"/>
                  </a:lnTo>
                  <a:lnTo>
                    <a:pt x="69" y="1016"/>
                  </a:lnTo>
                  <a:lnTo>
                    <a:pt x="78" y="1018"/>
                  </a:lnTo>
                  <a:lnTo>
                    <a:pt x="87" y="1018"/>
                  </a:lnTo>
                  <a:lnTo>
                    <a:pt x="676" y="1018"/>
                  </a:lnTo>
                  <a:lnTo>
                    <a:pt x="676" y="1018"/>
                  </a:lnTo>
                  <a:lnTo>
                    <a:pt x="684" y="1018"/>
                  </a:lnTo>
                  <a:lnTo>
                    <a:pt x="693" y="1016"/>
                  </a:lnTo>
                  <a:lnTo>
                    <a:pt x="701" y="1014"/>
                  </a:lnTo>
                  <a:lnTo>
                    <a:pt x="709" y="1011"/>
                  </a:lnTo>
                  <a:lnTo>
                    <a:pt x="716" y="1007"/>
                  </a:lnTo>
                  <a:lnTo>
                    <a:pt x="724" y="1002"/>
                  </a:lnTo>
                  <a:lnTo>
                    <a:pt x="730" y="998"/>
                  </a:lnTo>
                  <a:lnTo>
                    <a:pt x="737" y="991"/>
                  </a:lnTo>
                  <a:lnTo>
                    <a:pt x="742" y="985"/>
                  </a:lnTo>
                  <a:lnTo>
                    <a:pt x="748" y="977"/>
                  </a:lnTo>
                  <a:lnTo>
                    <a:pt x="752" y="970"/>
                  </a:lnTo>
                  <a:lnTo>
                    <a:pt x="756" y="962"/>
                  </a:lnTo>
                  <a:lnTo>
                    <a:pt x="758" y="954"/>
                  </a:lnTo>
                  <a:lnTo>
                    <a:pt x="760" y="945"/>
                  </a:lnTo>
                  <a:lnTo>
                    <a:pt x="763" y="937"/>
                  </a:lnTo>
                  <a:lnTo>
                    <a:pt x="763" y="927"/>
                  </a:lnTo>
                  <a:lnTo>
                    <a:pt x="763" y="283"/>
                  </a:lnTo>
                  <a:lnTo>
                    <a:pt x="763" y="283"/>
                  </a:lnTo>
                  <a:lnTo>
                    <a:pt x="763" y="273"/>
                  </a:lnTo>
                  <a:lnTo>
                    <a:pt x="760" y="264"/>
                  </a:lnTo>
                  <a:lnTo>
                    <a:pt x="758" y="255"/>
                  </a:lnTo>
                  <a:lnTo>
                    <a:pt x="756" y="247"/>
                  </a:lnTo>
                  <a:lnTo>
                    <a:pt x="752" y="239"/>
                  </a:lnTo>
                  <a:lnTo>
                    <a:pt x="748" y="232"/>
                  </a:lnTo>
                  <a:lnTo>
                    <a:pt x="742" y="224"/>
                  </a:lnTo>
                  <a:lnTo>
                    <a:pt x="737" y="218"/>
                  </a:lnTo>
                  <a:lnTo>
                    <a:pt x="730" y="212"/>
                  </a:lnTo>
                  <a:lnTo>
                    <a:pt x="724" y="207"/>
                  </a:lnTo>
                  <a:lnTo>
                    <a:pt x="716" y="203"/>
                  </a:lnTo>
                  <a:lnTo>
                    <a:pt x="709" y="198"/>
                  </a:lnTo>
                  <a:lnTo>
                    <a:pt x="701" y="195"/>
                  </a:lnTo>
                  <a:lnTo>
                    <a:pt x="693" y="193"/>
                  </a:lnTo>
                  <a:lnTo>
                    <a:pt x="684" y="192"/>
                  </a:lnTo>
                  <a:lnTo>
                    <a:pt x="676" y="191"/>
                  </a:lnTo>
                  <a:lnTo>
                    <a:pt x="676" y="191"/>
                  </a:lnTo>
                  <a:close/>
                  <a:moveTo>
                    <a:pt x="699" y="927"/>
                  </a:moveTo>
                  <a:lnTo>
                    <a:pt x="699" y="927"/>
                  </a:lnTo>
                  <a:lnTo>
                    <a:pt x="698" y="932"/>
                  </a:lnTo>
                  <a:lnTo>
                    <a:pt x="697" y="938"/>
                  </a:lnTo>
                  <a:lnTo>
                    <a:pt x="695" y="942"/>
                  </a:lnTo>
                  <a:lnTo>
                    <a:pt x="692" y="946"/>
                  </a:lnTo>
                  <a:lnTo>
                    <a:pt x="689" y="949"/>
                  </a:lnTo>
                  <a:lnTo>
                    <a:pt x="684" y="953"/>
                  </a:lnTo>
                  <a:lnTo>
                    <a:pt x="680" y="954"/>
                  </a:lnTo>
                  <a:lnTo>
                    <a:pt x="676" y="955"/>
                  </a:lnTo>
                  <a:lnTo>
                    <a:pt x="87" y="955"/>
                  </a:lnTo>
                  <a:lnTo>
                    <a:pt x="87" y="955"/>
                  </a:lnTo>
                  <a:lnTo>
                    <a:pt x="82" y="954"/>
                  </a:lnTo>
                  <a:lnTo>
                    <a:pt x="78" y="953"/>
                  </a:lnTo>
                  <a:lnTo>
                    <a:pt x="74" y="949"/>
                  </a:lnTo>
                  <a:lnTo>
                    <a:pt x="69" y="946"/>
                  </a:lnTo>
                  <a:lnTo>
                    <a:pt x="67" y="942"/>
                  </a:lnTo>
                  <a:lnTo>
                    <a:pt x="65" y="938"/>
                  </a:lnTo>
                  <a:lnTo>
                    <a:pt x="63" y="932"/>
                  </a:lnTo>
                  <a:lnTo>
                    <a:pt x="63" y="927"/>
                  </a:lnTo>
                  <a:lnTo>
                    <a:pt x="63" y="92"/>
                  </a:lnTo>
                  <a:lnTo>
                    <a:pt x="63" y="92"/>
                  </a:lnTo>
                  <a:lnTo>
                    <a:pt x="63" y="86"/>
                  </a:lnTo>
                  <a:lnTo>
                    <a:pt x="65" y="81"/>
                  </a:lnTo>
                  <a:lnTo>
                    <a:pt x="67" y="76"/>
                  </a:lnTo>
                  <a:lnTo>
                    <a:pt x="69" y="72"/>
                  </a:lnTo>
                  <a:lnTo>
                    <a:pt x="74" y="69"/>
                  </a:lnTo>
                  <a:lnTo>
                    <a:pt x="78" y="66"/>
                  </a:lnTo>
                  <a:lnTo>
                    <a:pt x="82" y="64"/>
                  </a:lnTo>
                  <a:lnTo>
                    <a:pt x="87" y="64"/>
                  </a:lnTo>
                  <a:lnTo>
                    <a:pt x="485" y="64"/>
                  </a:lnTo>
                  <a:lnTo>
                    <a:pt x="485" y="64"/>
                  </a:lnTo>
                  <a:lnTo>
                    <a:pt x="489" y="64"/>
                  </a:lnTo>
                  <a:lnTo>
                    <a:pt x="493" y="66"/>
                  </a:lnTo>
                  <a:lnTo>
                    <a:pt x="498" y="69"/>
                  </a:lnTo>
                  <a:lnTo>
                    <a:pt x="501" y="72"/>
                  </a:lnTo>
                  <a:lnTo>
                    <a:pt x="504" y="76"/>
                  </a:lnTo>
                  <a:lnTo>
                    <a:pt x="506" y="81"/>
                  </a:lnTo>
                  <a:lnTo>
                    <a:pt x="508" y="86"/>
                  </a:lnTo>
                  <a:lnTo>
                    <a:pt x="508" y="92"/>
                  </a:lnTo>
                  <a:lnTo>
                    <a:pt x="508" y="163"/>
                  </a:lnTo>
                  <a:lnTo>
                    <a:pt x="508" y="163"/>
                  </a:lnTo>
                  <a:lnTo>
                    <a:pt x="508" y="173"/>
                  </a:lnTo>
                  <a:lnTo>
                    <a:pt x="510" y="182"/>
                  </a:lnTo>
                  <a:lnTo>
                    <a:pt x="513" y="191"/>
                  </a:lnTo>
                  <a:lnTo>
                    <a:pt x="515" y="199"/>
                  </a:lnTo>
                  <a:lnTo>
                    <a:pt x="519" y="207"/>
                  </a:lnTo>
                  <a:lnTo>
                    <a:pt x="523" y="214"/>
                  </a:lnTo>
                  <a:lnTo>
                    <a:pt x="529" y="222"/>
                  </a:lnTo>
                  <a:lnTo>
                    <a:pt x="534" y="228"/>
                  </a:lnTo>
                  <a:lnTo>
                    <a:pt x="540" y="234"/>
                  </a:lnTo>
                  <a:lnTo>
                    <a:pt x="547" y="239"/>
                  </a:lnTo>
                  <a:lnTo>
                    <a:pt x="554" y="243"/>
                  </a:lnTo>
                  <a:lnTo>
                    <a:pt x="562" y="248"/>
                  </a:lnTo>
                  <a:lnTo>
                    <a:pt x="569" y="251"/>
                  </a:lnTo>
                  <a:lnTo>
                    <a:pt x="578" y="253"/>
                  </a:lnTo>
                  <a:lnTo>
                    <a:pt x="587" y="254"/>
                  </a:lnTo>
                  <a:lnTo>
                    <a:pt x="595" y="255"/>
                  </a:lnTo>
                  <a:lnTo>
                    <a:pt x="676" y="255"/>
                  </a:lnTo>
                  <a:lnTo>
                    <a:pt x="676" y="255"/>
                  </a:lnTo>
                  <a:lnTo>
                    <a:pt x="680" y="255"/>
                  </a:lnTo>
                  <a:lnTo>
                    <a:pt x="684" y="257"/>
                  </a:lnTo>
                  <a:lnTo>
                    <a:pt x="689" y="260"/>
                  </a:lnTo>
                  <a:lnTo>
                    <a:pt x="692" y="263"/>
                  </a:lnTo>
                  <a:lnTo>
                    <a:pt x="695" y="267"/>
                  </a:lnTo>
                  <a:lnTo>
                    <a:pt x="697" y="271"/>
                  </a:lnTo>
                  <a:lnTo>
                    <a:pt x="698" y="277"/>
                  </a:lnTo>
                  <a:lnTo>
                    <a:pt x="699" y="283"/>
                  </a:lnTo>
                  <a:lnTo>
                    <a:pt x="699" y="927"/>
                  </a:lnTo>
                  <a:close/>
                  <a:moveTo>
                    <a:pt x="158" y="319"/>
                  </a:moveTo>
                  <a:lnTo>
                    <a:pt x="413" y="319"/>
                  </a:lnTo>
                  <a:lnTo>
                    <a:pt x="413" y="319"/>
                  </a:lnTo>
                  <a:lnTo>
                    <a:pt x="419" y="317"/>
                  </a:lnTo>
                  <a:lnTo>
                    <a:pt x="426" y="316"/>
                  </a:lnTo>
                  <a:lnTo>
                    <a:pt x="431" y="313"/>
                  </a:lnTo>
                  <a:lnTo>
                    <a:pt x="435" y="309"/>
                  </a:lnTo>
                  <a:lnTo>
                    <a:pt x="440" y="305"/>
                  </a:lnTo>
                  <a:lnTo>
                    <a:pt x="442" y="299"/>
                  </a:lnTo>
                  <a:lnTo>
                    <a:pt x="444" y="293"/>
                  </a:lnTo>
                  <a:lnTo>
                    <a:pt x="445" y="286"/>
                  </a:lnTo>
                  <a:lnTo>
                    <a:pt x="445" y="286"/>
                  </a:lnTo>
                  <a:lnTo>
                    <a:pt x="444" y="280"/>
                  </a:lnTo>
                  <a:lnTo>
                    <a:pt x="442" y="275"/>
                  </a:lnTo>
                  <a:lnTo>
                    <a:pt x="440" y="269"/>
                  </a:lnTo>
                  <a:lnTo>
                    <a:pt x="435" y="264"/>
                  </a:lnTo>
                  <a:lnTo>
                    <a:pt x="431" y="261"/>
                  </a:lnTo>
                  <a:lnTo>
                    <a:pt x="426" y="257"/>
                  </a:lnTo>
                  <a:lnTo>
                    <a:pt x="419" y="255"/>
                  </a:lnTo>
                  <a:lnTo>
                    <a:pt x="413" y="255"/>
                  </a:lnTo>
                  <a:lnTo>
                    <a:pt x="158" y="255"/>
                  </a:lnTo>
                  <a:lnTo>
                    <a:pt x="158" y="255"/>
                  </a:lnTo>
                  <a:lnTo>
                    <a:pt x="152" y="255"/>
                  </a:lnTo>
                  <a:lnTo>
                    <a:pt x="146" y="257"/>
                  </a:lnTo>
                  <a:lnTo>
                    <a:pt x="140" y="261"/>
                  </a:lnTo>
                  <a:lnTo>
                    <a:pt x="136" y="264"/>
                  </a:lnTo>
                  <a:lnTo>
                    <a:pt x="132" y="269"/>
                  </a:lnTo>
                  <a:lnTo>
                    <a:pt x="130" y="275"/>
                  </a:lnTo>
                  <a:lnTo>
                    <a:pt x="127" y="280"/>
                  </a:lnTo>
                  <a:lnTo>
                    <a:pt x="126" y="286"/>
                  </a:lnTo>
                  <a:lnTo>
                    <a:pt x="126" y="286"/>
                  </a:lnTo>
                  <a:lnTo>
                    <a:pt x="127" y="293"/>
                  </a:lnTo>
                  <a:lnTo>
                    <a:pt x="130" y="299"/>
                  </a:lnTo>
                  <a:lnTo>
                    <a:pt x="132" y="305"/>
                  </a:lnTo>
                  <a:lnTo>
                    <a:pt x="136" y="309"/>
                  </a:lnTo>
                  <a:lnTo>
                    <a:pt x="140" y="313"/>
                  </a:lnTo>
                  <a:lnTo>
                    <a:pt x="146" y="316"/>
                  </a:lnTo>
                  <a:lnTo>
                    <a:pt x="152" y="317"/>
                  </a:lnTo>
                  <a:lnTo>
                    <a:pt x="158" y="319"/>
                  </a:lnTo>
                  <a:lnTo>
                    <a:pt x="158" y="319"/>
                  </a:lnTo>
                  <a:close/>
                  <a:moveTo>
                    <a:pt x="604" y="382"/>
                  </a:moveTo>
                  <a:lnTo>
                    <a:pt x="158" y="382"/>
                  </a:lnTo>
                  <a:lnTo>
                    <a:pt x="158" y="382"/>
                  </a:lnTo>
                  <a:lnTo>
                    <a:pt x="152" y="383"/>
                  </a:lnTo>
                  <a:lnTo>
                    <a:pt x="146" y="385"/>
                  </a:lnTo>
                  <a:lnTo>
                    <a:pt x="140" y="387"/>
                  </a:lnTo>
                  <a:lnTo>
                    <a:pt x="136" y="392"/>
                  </a:lnTo>
                  <a:lnTo>
                    <a:pt x="132" y="396"/>
                  </a:lnTo>
                  <a:lnTo>
                    <a:pt x="130" y="401"/>
                  </a:lnTo>
                  <a:lnTo>
                    <a:pt x="127" y="408"/>
                  </a:lnTo>
                  <a:lnTo>
                    <a:pt x="126" y="414"/>
                  </a:lnTo>
                  <a:lnTo>
                    <a:pt x="126" y="414"/>
                  </a:lnTo>
                  <a:lnTo>
                    <a:pt x="127" y="420"/>
                  </a:lnTo>
                  <a:lnTo>
                    <a:pt x="130" y="426"/>
                  </a:lnTo>
                  <a:lnTo>
                    <a:pt x="132" y="431"/>
                  </a:lnTo>
                  <a:lnTo>
                    <a:pt x="136" y="437"/>
                  </a:lnTo>
                  <a:lnTo>
                    <a:pt x="140" y="440"/>
                  </a:lnTo>
                  <a:lnTo>
                    <a:pt x="146" y="443"/>
                  </a:lnTo>
                  <a:lnTo>
                    <a:pt x="152" y="445"/>
                  </a:lnTo>
                  <a:lnTo>
                    <a:pt x="158" y="445"/>
                  </a:lnTo>
                  <a:lnTo>
                    <a:pt x="604" y="445"/>
                  </a:lnTo>
                  <a:lnTo>
                    <a:pt x="604" y="445"/>
                  </a:lnTo>
                  <a:lnTo>
                    <a:pt x="610" y="445"/>
                  </a:lnTo>
                  <a:lnTo>
                    <a:pt x="616" y="443"/>
                  </a:lnTo>
                  <a:lnTo>
                    <a:pt x="621" y="440"/>
                  </a:lnTo>
                  <a:lnTo>
                    <a:pt x="626" y="437"/>
                  </a:lnTo>
                  <a:lnTo>
                    <a:pt x="630" y="431"/>
                  </a:lnTo>
                  <a:lnTo>
                    <a:pt x="633" y="426"/>
                  </a:lnTo>
                  <a:lnTo>
                    <a:pt x="635" y="420"/>
                  </a:lnTo>
                  <a:lnTo>
                    <a:pt x="636" y="414"/>
                  </a:lnTo>
                  <a:lnTo>
                    <a:pt x="636" y="414"/>
                  </a:lnTo>
                  <a:lnTo>
                    <a:pt x="635" y="408"/>
                  </a:lnTo>
                  <a:lnTo>
                    <a:pt x="633" y="401"/>
                  </a:lnTo>
                  <a:lnTo>
                    <a:pt x="630" y="396"/>
                  </a:lnTo>
                  <a:lnTo>
                    <a:pt x="626" y="392"/>
                  </a:lnTo>
                  <a:lnTo>
                    <a:pt x="621" y="387"/>
                  </a:lnTo>
                  <a:lnTo>
                    <a:pt x="616" y="385"/>
                  </a:lnTo>
                  <a:lnTo>
                    <a:pt x="610" y="383"/>
                  </a:lnTo>
                  <a:lnTo>
                    <a:pt x="604" y="382"/>
                  </a:lnTo>
                  <a:lnTo>
                    <a:pt x="604" y="382"/>
                  </a:lnTo>
                  <a:close/>
                  <a:moveTo>
                    <a:pt x="604" y="510"/>
                  </a:moveTo>
                  <a:lnTo>
                    <a:pt x="158" y="510"/>
                  </a:lnTo>
                  <a:lnTo>
                    <a:pt x="158" y="510"/>
                  </a:lnTo>
                  <a:lnTo>
                    <a:pt x="152" y="510"/>
                  </a:lnTo>
                  <a:lnTo>
                    <a:pt x="146" y="512"/>
                  </a:lnTo>
                  <a:lnTo>
                    <a:pt x="140" y="515"/>
                  </a:lnTo>
                  <a:lnTo>
                    <a:pt x="136" y="518"/>
                  </a:lnTo>
                  <a:lnTo>
                    <a:pt x="132" y="523"/>
                  </a:lnTo>
                  <a:lnTo>
                    <a:pt x="130" y="529"/>
                  </a:lnTo>
                  <a:lnTo>
                    <a:pt x="127" y="534"/>
                  </a:lnTo>
                  <a:lnTo>
                    <a:pt x="126" y="541"/>
                  </a:lnTo>
                  <a:lnTo>
                    <a:pt x="126" y="541"/>
                  </a:lnTo>
                  <a:lnTo>
                    <a:pt x="127" y="547"/>
                  </a:lnTo>
                  <a:lnTo>
                    <a:pt x="130" y="554"/>
                  </a:lnTo>
                  <a:lnTo>
                    <a:pt x="132" y="559"/>
                  </a:lnTo>
                  <a:lnTo>
                    <a:pt x="136" y="563"/>
                  </a:lnTo>
                  <a:lnTo>
                    <a:pt x="140" y="567"/>
                  </a:lnTo>
                  <a:lnTo>
                    <a:pt x="146" y="571"/>
                  </a:lnTo>
                  <a:lnTo>
                    <a:pt x="152" y="572"/>
                  </a:lnTo>
                  <a:lnTo>
                    <a:pt x="158" y="573"/>
                  </a:lnTo>
                  <a:lnTo>
                    <a:pt x="604" y="573"/>
                  </a:lnTo>
                  <a:lnTo>
                    <a:pt x="604" y="573"/>
                  </a:lnTo>
                  <a:lnTo>
                    <a:pt x="610" y="572"/>
                  </a:lnTo>
                  <a:lnTo>
                    <a:pt x="616" y="571"/>
                  </a:lnTo>
                  <a:lnTo>
                    <a:pt x="621" y="567"/>
                  </a:lnTo>
                  <a:lnTo>
                    <a:pt x="626" y="563"/>
                  </a:lnTo>
                  <a:lnTo>
                    <a:pt x="630" y="559"/>
                  </a:lnTo>
                  <a:lnTo>
                    <a:pt x="633" y="554"/>
                  </a:lnTo>
                  <a:lnTo>
                    <a:pt x="635" y="547"/>
                  </a:lnTo>
                  <a:lnTo>
                    <a:pt x="636" y="541"/>
                  </a:lnTo>
                  <a:lnTo>
                    <a:pt x="636" y="541"/>
                  </a:lnTo>
                  <a:lnTo>
                    <a:pt x="635" y="534"/>
                  </a:lnTo>
                  <a:lnTo>
                    <a:pt x="633" y="529"/>
                  </a:lnTo>
                  <a:lnTo>
                    <a:pt x="630" y="523"/>
                  </a:lnTo>
                  <a:lnTo>
                    <a:pt x="626" y="518"/>
                  </a:lnTo>
                  <a:lnTo>
                    <a:pt x="621" y="515"/>
                  </a:lnTo>
                  <a:lnTo>
                    <a:pt x="616" y="512"/>
                  </a:lnTo>
                  <a:lnTo>
                    <a:pt x="610" y="510"/>
                  </a:lnTo>
                  <a:lnTo>
                    <a:pt x="604" y="510"/>
                  </a:lnTo>
                  <a:lnTo>
                    <a:pt x="604" y="510"/>
                  </a:lnTo>
                  <a:close/>
                  <a:moveTo>
                    <a:pt x="604" y="636"/>
                  </a:moveTo>
                  <a:lnTo>
                    <a:pt x="158" y="636"/>
                  </a:lnTo>
                  <a:lnTo>
                    <a:pt x="158" y="636"/>
                  </a:lnTo>
                  <a:lnTo>
                    <a:pt x="152" y="637"/>
                  </a:lnTo>
                  <a:lnTo>
                    <a:pt x="146" y="639"/>
                  </a:lnTo>
                  <a:lnTo>
                    <a:pt x="140" y="642"/>
                  </a:lnTo>
                  <a:lnTo>
                    <a:pt x="136" y="646"/>
                  </a:lnTo>
                  <a:lnTo>
                    <a:pt x="132" y="650"/>
                  </a:lnTo>
                  <a:lnTo>
                    <a:pt x="130" y="655"/>
                  </a:lnTo>
                  <a:lnTo>
                    <a:pt x="127" y="662"/>
                  </a:lnTo>
                  <a:lnTo>
                    <a:pt x="126" y="668"/>
                  </a:lnTo>
                  <a:lnTo>
                    <a:pt x="126" y="668"/>
                  </a:lnTo>
                  <a:lnTo>
                    <a:pt x="127" y="675"/>
                  </a:lnTo>
                  <a:lnTo>
                    <a:pt x="130" y="681"/>
                  </a:lnTo>
                  <a:lnTo>
                    <a:pt x="132" y="687"/>
                  </a:lnTo>
                  <a:lnTo>
                    <a:pt x="136" y="691"/>
                  </a:lnTo>
                  <a:lnTo>
                    <a:pt x="140" y="695"/>
                  </a:lnTo>
                  <a:lnTo>
                    <a:pt x="146" y="697"/>
                  </a:lnTo>
                  <a:lnTo>
                    <a:pt x="152" y="699"/>
                  </a:lnTo>
                  <a:lnTo>
                    <a:pt x="158" y="701"/>
                  </a:lnTo>
                  <a:lnTo>
                    <a:pt x="604" y="701"/>
                  </a:lnTo>
                  <a:lnTo>
                    <a:pt x="604" y="701"/>
                  </a:lnTo>
                  <a:lnTo>
                    <a:pt x="610" y="699"/>
                  </a:lnTo>
                  <a:lnTo>
                    <a:pt x="616" y="697"/>
                  </a:lnTo>
                  <a:lnTo>
                    <a:pt x="621" y="695"/>
                  </a:lnTo>
                  <a:lnTo>
                    <a:pt x="626" y="691"/>
                  </a:lnTo>
                  <a:lnTo>
                    <a:pt x="630" y="687"/>
                  </a:lnTo>
                  <a:lnTo>
                    <a:pt x="633" y="681"/>
                  </a:lnTo>
                  <a:lnTo>
                    <a:pt x="635" y="675"/>
                  </a:lnTo>
                  <a:lnTo>
                    <a:pt x="636" y="668"/>
                  </a:lnTo>
                  <a:lnTo>
                    <a:pt x="636" y="668"/>
                  </a:lnTo>
                  <a:lnTo>
                    <a:pt x="635" y="662"/>
                  </a:lnTo>
                  <a:lnTo>
                    <a:pt x="633" y="655"/>
                  </a:lnTo>
                  <a:lnTo>
                    <a:pt x="630" y="650"/>
                  </a:lnTo>
                  <a:lnTo>
                    <a:pt x="626" y="646"/>
                  </a:lnTo>
                  <a:lnTo>
                    <a:pt x="621" y="642"/>
                  </a:lnTo>
                  <a:lnTo>
                    <a:pt x="616" y="639"/>
                  </a:lnTo>
                  <a:lnTo>
                    <a:pt x="610" y="637"/>
                  </a:lnTo>
                  <a:lnTo>
                    <a:pt x="604" y="636"/>
                  </a:lnTo>
                  <a:lnTo>
                    <a:pt x="604" y="636"/>
                  </a:lnTo>
                  <a:close/>
                  <a:moveTo>
                    <a:pt x="604" y="764"/>
                  </a:moveTo>
                  <a:lnTo>
                    <a:pt x="158" y="764"/>
                  </a:lnTo>
                  <a:lnTo>
                    <a:pt x="158" y="764"/>
                  </a:lnTo>
                  <a:lnTo>
                    <a:pt x="152" y="765"/>
                  </a:lnTo>
                  <a:lnTo>
                    <a:pt x="146" y="766"/>
                  </a:lnTo>
                  <a:lnTo>
                    <a:pt x="140" y="769"/>
                  </a:lnTo>
                  <a:lnTo>
                    <a:pt x="136" y="773"/>
                  </a:lnTo>
                  <a:lnTo>
                    <a:pt x="132" y="778"/>
                  </a:lnTo>
                  <a:lnTo>
                    <a:pt x="130" y="783"/>
                  </a:lnTo>
                  <a:lnTo>
                    <a:pt x="127" y="790"/>
                  </a:lnTo>
                  <a:lnTo>
                    <a:pt x="126" y="796"/>
                  </a:lnTo>
                  <a:lnTo>
                    <a:pt x="126" y="796"/>
                  </a:lnTo>
                  <a:lnTo>
                    <a:pt x="127" y="802"/>
                  </a:lnTo>
                  <a:lnTo>
                    <a:pt x="130" y="808"/>
                  </a:lnTo>
                  <a:lnTo>
                    <a:pt x="132" y="813"/>
                  </a:lnTo>
                  <a:lnTo>
                    <a:pt x="136" y="819"/>
                  </a:lnTo>
                  <a:lnTo>
                    <a:pt x="140" y="822"/>
                  </a:lnTo>
                  <a:lnTo>
                    <a:pt x="146" y="825"/>
                  </a:lnTo>
                  <a:lnTo>
                    <a:pt x="152" y="827"/>
                  </a:lnTo>
                  <a:lnTo>
                    <a:pt x="158" y="827"/>
                  </a:lnTo>
                  <a:lnTo>
                    <a:pt x="604" y="827"/>
                  </a:lnTo>
                  <a:lnTo>
                    <a:pt x="604" y="827"/>
                  </a:lnTo>
                  <a:lnTo>
                    <a:pt x="610" y="827"/>
                  </a:lnTo>
                  <a:lnTo>
                    <a:pt x="616" y="825"/>
                  </a:lnTo>
                  <a:lnTo>
                    <a:pt x="621" y="822"/>
                  </a:lnTo>
                  <a:lnTo>
                    <a:pt x="626" y="819"/>
                  </a:lnTo>
                  <a:lnTo>
                    <a:pt x="630" y="813"/>
                  </a:lnTo>
                  <a:lnTo>
                    <a:pt x="633" y="808"/>
                  </a:lnTo>
                  <a:lnTo>
                    <a:pt x="635" y="802"/>
                  </a:lnTo>
                  <a:lnTo>
                    <a:pt x="636" y="796"/>
                  </a:lnTo>
                  <a:lnTo>
                    <a:pt x="636" y="796"/>
                  </a:lnTo>
                  <a:lnTo>
                    <a:pt x="635" y="790"/>
                  </a:lnTo>
                  <a:lnTo>
                    <a:pt x="633" y="783"/>
                  </a:lnTo>
                  <a:lnTo>
                    <a:pt x="630" y="778"/>
                  </a:lnTo>
                  <a:lnTo>
                    <a:pt x="626" y="773"/>
                  </a:lnTo>
                  <a:lnTo>
                    <a:pt x="621" y="769"/>
                  </a:lnTo>
                  <a:lnTo>
                    <a:pt x="616" y="766"/>
                  </a:lnTo>
                  <a:lnTo>
                    <a:pt x="610" y="765"/>
                  </a:lnTo>
                  <a:lnTo>
                    <a:pt x="604" y="764"/>
                  </a:lnTo>
                  <a:lnTo>
                    <a:pt x="604" y="764"/>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grpSp>
        <p:nvGrpSpPr>
          <p:cNvPr id="14" name="组合 13"/>
          <p:cNvGrpSpPr/>
          <p:nvPr/>
        </p:nvGrpSpPr>
        <p:grpSpPr>
          <a:xfrm>
            <a:off x="5202720" y="2272100"/>
            <a:ext cx="599644" cy="599722"/>
            <a:chOff x="7052580" y="2911012"/>
            <a:chExt cx="816000" cy="816000"/>
          </a:xfrm>
        </p:grpSpPr>
        <p:sp>
          <p:nvSpPr>
            <p:cNvPr id="15" name="椭圆 14"/>
            <p:cNvSpPr/>
            <p:nvPr/>
          </p:nvSpPr>
          <p:spPr>
            <a:xfrm>
              <a:off x="7052580" y="2911012"/>
              <a:ext cx="816000" cy="816000"/>
            </a:xfrm>
            <a:prstGeom prst="ellipse">
              <a:avLst/>
            </a:prstGeom>
            <a:solidFill>
              <a:schemeClr val="tx1">
                <a:lumMod val="75000"/>
                <a:lumOff val="25000"/>
              </a:schemeClr>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dirty="0">
                <a:solidFill>
                  <a:schemeClr val="tx1">
                    <a:lumMod val="50000"/>
                    <a:lumOff val="50000"/>
                  </a:schemeClr>
                </a:solidFill>
                <a:cs typeface="+mn-ea"/>
                <a:sym typeface="+mn-lt"/>
              </a:endParaRPr>
            </a:p>
          </p:txBody>
        </p:sp>
        <p:sp>
          <p:nvSpPr>
            <p:cNvPr id="16" name="Freeform 110"/>
            <p:cNvSpPr>
              <a:spLocks noEditPoints="1"/>
            </p:cNvSpPr>
            <p:nvPr/>
          </p:nvSpPr>
          <p:spPr bwMode="auto">
            <a:xfrm>
              <a:off x="7298655" y="3157087"/>
              <a:ext cx="323850" cy="323850"/>
            </a:xfrm>
            <a:custGeom>
              <a:avLst/>
              <a:gdLst>
                <a:gd name="T0" fmla="*/ 279 w 1017"/>
                <a:gd name="T1" fmla="*/ 354 h 1017"/>
                <a:gd name="T2" fmla="*/ 241 w 1017"/>
                <a:gd name="T3" fmla="*/ 577 h 1017"/>
                <a:gd name="T4" fmla="*/ 453 w 1017"/>
                <a:gd name="T5" fmla="*/ 779 h 1017"/>
                <a:gd name="T6" fmla="*/ 703 w 1017"/>
                <a:gd name="T7" fmla="*/ 702 h 1017"/>
                <a:gd name="T8" fmla="*/ 779 w 1017"/>
                <a:gd name="T9" fmla="*/ 452 h 1017"/>
                <a:gd name="T10" fmla="*/ 563 w 1017"/>
                <a:gd name="T11" fmla="*/ 238 h 1017"/>
                <a:gd name="T12" fmla="*/ 322 w 1017"/>
                <a:gd name="T13" fmla="*/ 609 h 1017"/>
                <a:gd name="T14" fmla="*/ 426 w 1017"/>
                <a:gd name="T15" fmla="*/ 312 h 1017"/>
                <a:gd name="T16" fmla="*/ 711 w 1017"/>
                <a:gd name="T17" fmla="*/ 445 h 1017"/>
                <a:gd name="T18" fmla="*/ 550 w 1017"/>
                <a:gd name="T19" fmla="*/ 716 h 1017"/>
                <a:gd name="T20" fmla="*/ 913 w 1017"/>
                <a:gd name="T21" fmla="*/ 533 h 1017"/>
                <a:gd name="T22" fmla="*/ 972 w 1017"/>
                <a:gd name="T23" fmla="*/ 421 h 1017"/>
                <a:gd name="T24" fmla="*/ 985 w 1017"/>
                <a:gd name="T25" fmla="*/ 290 h 1017"/>
                <a:gd name="T26" fmla="*/ 883 w 1017"/>
                <a:gd name="T27" fmla="*/ 246 h 1017"/>
                <a:gd name="T28" fmla="*/ 770 w 1017"/>
                <a:gd name="T29" fmla="*/ 190 h 1017"/>
                <a:gd name="T30" fmla="*/ 788 w 1017"/>
                <a:gd name="T31" fmla="*/ 73 h 1017"/>
                <a:gd name="T32" fmla="*/ 611 w 1017"/>
                <a:gd name="T33" fmla="*/ 5 h 1017"/>
                <a:gd name="T34" fmla="*/ 533 w 1017"/>
                <a:gd name="T35" fmla="*/ 104 h 1017"/>
                <a:gd name="T36" fmla="*/ 422 w 1017"/>
                <a:gd name="T37" fmla="*/ 44 h 1017"/>
                <a:gd name="T38" fmla="*/ 291 w 1017"/>
                <a:gd name="T39" fmla="*/ 32 h 1017"/>
                <a:gd name="T40" fmla="*/ 247 w 1017"/>
                <a:gd name="T41" fmla="*/ 134 h 1017"/>
                <a:gd name="T42" fmla="*/ 190 w 1017"/>
                <a:gd name="T43" fmla="*/ 245 h 1017"/>
                <a:gd name="T44" fmla="*/ 73 w 1017"/>
                <a:gd name="T45" fmla="*/ 227 h 1017"/>
                <a:gd name="T46" fmla="*/ 5 w 1017"/>
                <a:gd name="T47" fmla="*/ 404 h 1017"/>
                <a:gd name="T48" fmla="*/ 104 w 1017"/>
                <a:gd name="T49" fmla="*/ 484 h 1017"/>
                <a:gd name="T50" fmla="*/ 44 w 1017"/>
                <a:gd name="T51" fmla="*/ 594 h 1017"/>
                <a:gd name="T52" fmla="*/ 32 w 1017"/>
                <a:gd name="T53" fmla="*/ 725 h 1017"/>
                <a:gd name="T54" fmla="*/ 134 w 1017"/>
                <a:gd name="T55" fmla="*/ 770 h 1017"/>
                <a:gd name="T56" fmla="*/ 246 w 1017"/>
                <a:gd name="T57" fmla="*/ 826 h 1017"/>
                <a:gd name="T58" fmla="*/ 227 w 1017"/>
                <a:gd name="T59" fmla="*/ 943 h 1017"/>
                <a:gd name="T60" fmla="*/ 400 w 1017"/>
                <a:gd name="T61" fmla="*/ 1014 h 1017"/>
                <a:gd name="T62" fmla="*/ 468 w 1017"/>
                <a:gd name="T63" fmla="*/ 918 h 1017"/>
                <a:gd name="T64" fmla="*/ 588 w 1017"/>
                <a:gd name="T65" fmla="*/ 957 h 1017"/>
                <a:gd name="T66" fmla="*/ 691 w 1017"/>
                <a:gd name="T67" fmla="*/ 999 h 1017"/>
                <a:gd name="T68" fmla="*/ 776 w 1017"/>
                <a:gd name="T69" fmla="*/ 898 h 1017"/>
                <a:gd name="T70" fmla="*/ 811 w 1017"/>
                <a:gd name="T71" fmla="*/ 776 h 1017"/>
                <a:gd name="T72" fmla="*/ 937 w 1017"/>
                <a:gd name="T73" fmla="*/ 790 h 1017"/>
                <a:gd name="T74" fmla="*/ 1014 w 1017"/>
                <a:gd name="T75" fmla="*/ 618 h 1017"/>
                <a:gd name="T76" fmla="*/ 816 w 1017"/>
                <a:gd name="T77" fmla="*/ 707 h 1017"/>
                <a:gd name="T78" fmla="*/ 702 w 1017"/>
                <a:gd name="T79" fmla="*/ 852 h 1017"/>
                <a:gd name="T80" fmla="*/ 596 w 1017"/>
                <a:gd name="T81" fmla="*/ 873 h 1017"/>
                <a:gd name="T82" fmla="*/ 411 w 1017"/>
                <a:gd name="T83" fmla="*/ 881 h 1017"/>
                <a:gd name="T84" fmla="*/ 313 w 1017"/>
                <a:gd name="T85" fmla="*/ 840 h 1017"/>
                <a:gd name="T86" fmla="*/ 161 w 1017"/>
                <a:gd name="T87" fmla="*/ 701 h 1017"/>
                <a:gd name="T88" fmla="*/ 143 w 1017"/>
                <a:gd name="T89" fmla="*/ 596 h 1017"/>
                <a:gd name="T90" fmla="*/ 136 w 1017"/>
                <a:gd name="T91" fmla="*/ 411 h 1017"/>
                <a:gd name="T92" fmla="*/ 176 w 1017"/>
                <a:gd name="T93" fmla="*/ 314 h 1017"/>
                <a:gd name="T94" fmla="*/ 314 w 1017"/>
                <a:gd name="T95" fmla="*/ 165 h 1017"/>
                <a:gd name="T96" fmla="*/ 420 w 1017"/>
                <a:gd name="T97" fmla="*/ 142 h 1017"/>
                <a:gd name="T98" fmla="*/ 605 w 1017"/>
                <a:gd name="T99" fmla="*/ 136 h 1017"/>
                <a:gd name="T100" fmla="*/ 703 w 1017"/>
                <a:gd name="T101" fmla="*/ 176 h 1017"/>
                <a:gd name="T102" fmla="*/ 855 w 1017"/>
                <a:gd name="T103" fmla="*/ 314 h 1017"/>
                <a:gd name="T104" fmla="*/ 873 w 1017"/>
                <a:gd name="T105" fmla="*/ 420 h 1017"/>
                <a:gd name="T106" fmla="*/ 881 w 1017"/>
                <a:gd name="T107" fmla="*/ 605 h 1017"/>
                <a:gd name="T108" fmla="*/ 449 w 1017"/>
                <a:gd name="T109" fmla="*/ 369 h 1017"/>
                <a:gd name="T110" fmla="*/ 375 w 1017"/>
                <a:gd name="T111" fmla="*/ 580 h 1017"/>
                <a:gd name="T112" fmla="*/ 592 w 1017"/>
                <a:gd name="T113" fmla="*/ 633 h 1017"/>
                <a:gd name="T114" fmla="*/ 624 w 1017"/>
                <a:gd name="T115" fmla="*/ 412 h 1017"/>
                <a:gd name="T116" fmla="*/ 454 w 1017"/>
                <a:gd name="T117" fmla="*/ 531 h 1017"/>
                <a:gd name="T118" fmla="*/ 563 w 1017"/>
                <a:gd name="T119" fmla="*/ 485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7" h="1017">
                  <a:moveTo>
                    <a:pt x="508" y="231"/>
                  </a:moveTo>
                  <a:lnTo>
                    <a:pt x="508" y="231"/>
                  </a:lnTo>
                  <a:lnTo>
                    <a:pt x="493" y="232"/>
                  </a:lnTo>
                  <a:lnTo>
                    <a:pt x="479" y="234"/>
                  </a:lnTo>
                  <a:lnTo>
                    <a:pt x="466" y="235"/>
                  </a:lnTo>
                  <a:lnTo>
                    <a:pt x="453" y="238"/>
                  </a:lnTo>
                  <a:lnTo>
                    <a:pt x="439" y="241"/>
                  </a:lnTo>
                  <a:lnTo>
                    <a:pt x="426" y="244"/>
                  </a:lnTo>
                  <a:lnTo>
                    <a:pt x="413" y="249"/>
                  </a:lnTo>
                  <a:lnTo>
                    <a:pt x="401" y="254"/>
                  </a:lnTo>
                  <a:lnTo>
                    <a:pt x="388" y="259"/>
                  </a:lnTo>
                  <a:lnTo>
                    <a:pt x="376" y="266"/>
                  </a:lnTo>
                  <a:lnTo>
                    <a:pt x="365" y="272"/>
                  </a:lnTo>
                  <a:lnTo>
                    <a:pt x="354" y="279"/>
                  </a:lnTo>
                  <a:lnTo>
                    <a:pt x="332" y="295"/>
                  </a:lnTo>
                  <a:lnTo>
                    <a:pt x="313" y="313"/>
                  </a:lnTo>
                  <a:lnTo>
                    <a:pt x="295" y="332"/>
                  </a:lnTo>
                  <a:lnTo>
                    <a:pt x="279" y="354"/>
                  </a:lnTo>
                  <a:lnTo>
                    <a:pt x="272" y="364"/>
                  </a:lnTo>
                  <a:lnTo>
                    <a:pt x="266" y="376"/>
                  </a:lnTo>
                  <a:lnTo>
                    <a:pt x="260" y="388"/>
                  </a:lnTo>
                  <a:lnTo>
                    <a:pt x="254" y="401"/>
                  </a:lnTo>
                  <a:lnTo>
                    <a:pt x="249" y="413"/>
                  </a:lnTo>
                  <a:lnTo>
                    <a:pt x="244" y="426"/>
                  </a:lnTo>
                  <a:lnTo>
                    <a:pt x="241" y="438"/>
                  </a:lnTo>
                  <a:lnTo>
                    <a:pt x="238" y="452"/>
                  </a:lnTo>
                  <a:lnTo>
                    <a:pt x="235" y="466"/>
                  </a:lnTo>
                  <a:lnTo>
                    <a:pt x="234" y="479"/>
                  </a:lnTo>
                  <a:lnTo>
                    <a:pt x="233" y="493"/>
                  </a:lnTo>
                  <a:lnTo>
                    <a:pt x="232" y="508"/>
                  </a:lnTo>
                  <a:lnTo>
                    <a:pt x="232" y="508"/>
                  </a:lnTo>
                  <a:lnTo>
                    <a:pt x="233" y="522"/>
                  </a:lnTo>
                  <a:lnTo>
                    <a:pt x="234" y="536"/>
                  </a:lnTo>
                  <a:lnTo>
                    <a:pt x="235" y="550"/>
                  </a:lnTo>
                  <a:lnTo>
                    <a:pt x="238" y="563"/>
                  </a:lnTo>
                  <a:lnTo>
                    <a:pt x="241" y="577"/>
                  </a:lnTo>
                  <a:lnTo>
                    <a:pt x="244" y="590"/>
                  </a:lnTo>
                  <a:lnTo>
                    <a:pt x="249" y="603"/>
                  </a:lnTo>
                  <a:lnTo>
                    <a:pt x="254" y="616"/>
                  </a:lnTo>
                  <a:lnTo>
                    <a:pt x="260" y="627"/>
                  </a:lnTo>
                  <a:lnTo>
                    <a:pt x="266" y="639"/>
                  </a:lnTo>
                  <a:lnTo>
                    <a:pt x="272" y="651"/>
                  </a:lnTo>
                  <a:lnTo>
                    <a:pt x="279" y="662"/>
                  </a:lnTo>
                  <a:lnTo>
                    <a:pt x="295" y="683"/>
                  </a:lnTo>
                  <a:lnTo>
                    <a:pt x="313" y="702"/>
                  </a:lnTo>
                  <a:lnTo>
                    <a:pt x="332" y="721"/>
                  </a:lnTo>
                  <a:lnTo>
                    <a:pt x="354" y="737"/>
                  </a:lnTo>
                  <a:lnTo>
                    <a:pt x="376" y="751"/>
                  </a:lnTo>
                  <a:lnTo>
                    <a:pt x="388" y="756"/>
                  </a:lnTo>
                  <a:lnTo>
                    <a:pt x="401" y="763"/>
                  </a:lnTo>
                  <a:lnTo>
                    <a:pt x="413" y="767"/>
                  </a:lnTo>
                  <a:lnTo>
                    <a:pt x="426" y="771"/>
                  </a:lnTo>
                  <a:lnTo>
                    <a:pt x="439" y="775"/>
                  </a:lnTo>
                  <a:lnTo>
                    <a:pt x="453" y="779"/>
                  </a:lnTo>
                  <a:lnTo>
                    <a:pt x="466" y="781"/>
                  </a:lnTo>
                  <a:lnTo>
                    <a:pt x="479" y="783"/>
                  </a:lnTo>
                  <a:lnTo>
                    <a:pt x="493" y="784"/>
                  </a:lnTo>
                  <a:lnTo>
                    <a:pt x="508" y="784"/>
                  </a:lnTo>
                  <a:lnTo>
                    <a:pt x="508" y="784"/>
                  </a:lnTo>
                  <a:lnTo>
                    <a:pt x="522" y="784"/>
                  </a:lnTo>
                  <a:lnTo>
                    <a:pt x="536" y="783"/>
                  </a:lnTo>
                  <a:lnTo>
                    <a:pt x="550" y="781"/>
                  </a:lnTo>
                  <a:lnTo>
                    <a:pt x="563" y="779"/>
                  </a:lnTo>
                  <a:lnTo>
                    <a:pt x="577" y="775"/>
                  </a:lnTo>
                  <a:lnTo>
                    <a:pt x="590" y="771"/>
                  </a:lnTo>
                  <a:lnTo>
                    <a:pt x="603" y="767"/>
                  </a:lnTo>
                  <a:lnTo>
                    <a:pt x="616" y="763"/>
                  </a:lnTo>
                  <a:lnTo>
                    <a:pt x="628" y="756"/>
                  </a:lnTo>
                  <a:lnTo>
                    <a:pt x="639" y="751"/>
                  </a:lnTo>
                  <a:lnTo>
                    <a:pt x="662" y="737"/>
                  </a:lnTo>
                  <a:lnTo>
                    <a:pt x="683" y="721"/>
                  </a:lnTo>
                  <a:lnTo>
                    <a:pt x="703" y="702"/>
                  </a:lnTo>
                  <a:lnTo>
                    <a:pt x="721" y="683"/>
                  </a:lnTo>
                  <a:lnTo>
                    <a:pt x="737" y="662"/>
                  </a:lnTo>
                  <a:lnTo>
                    <a:pt x="751" y="639"/>
                  </a:lnTo>
                  <a:lnTo>
                    <a:pt x="756" y="627"/>
                  </a:lnTo>
                  <a:lnTo>
                    <a:pt x="763" y="616"/>
                  </a:lnTo>
                  <a:lnTo>
                    <a:pt x="767" y="603"/>
                  </a:lnTo>
                  <a:lnTo>
                    <a:pt x="771" y="590"/>
                  </a:lnTo>
                  <a:lnTo>
                    <a:pt x="776" y="577"/>
                  </a:lnTo>
                  <a:lnTo>
                    <a:pt x="779" y="563"/>
                  </a:lnTo>
                  <a:lnTo>
                    <a:pt x="781" y="550"/>
                  </a:lnTo>
                  <a:lnTo>
                    <a:pt x="782" y="536"/>
                  </a:lnTo>
                  <a:lnTo>
                    <a:pt x="783" y="522"/>
                  </a:lnTo>
                  <a:lnTo>
                    <a:pt x="784" y="508"/>
                  </a:lnTo>
                  <a:lnTo>
                    <a:pt x="784" y="508"/>
                  </a:lnTo>
                  <a:lnTo>
                    <a:pt x="783" y="493"/>
                  </a:lnTo>
                  <a:lnTo>
                    <a:pt x="782" y="479"/>
                  </a:lnTo>
                  <a:lnTo>
                    <a:pt x="781" y="466"/>
                  </a:lnTo>
                  <a:lnTo>
                    <a:pt x="779" y="452"/>
                  </a:lnTo>
                  <a:lnTo>
                    <a:pt x="776" y="438"/>
                  </a:lnTo>
                  <a:lnTo>
                    <a:pt x="771" y="426"/>
                  </a:lnTo>
                  <a:lnTo>
                    <a:pt x="767" y="413"/>
                  </a:lnTo>
                  <a:lnTo>
                    <a:pt x="763" y="401"/>
                  </a:lnTo>
                  <a:lnTo>
                    <a:pt x="756" y="388"/>
                  </a:lnTo>
                  <a:lnTo>
                    <a:pt x="751" y="376"/>
                  </a:lnTo>
                  <a:lnTo>
                    <a:pt x="737" y="354"/>
                  </a:lnTo>
                  <a:lnTo>
                    <a:pt x="721" y="332"/>
                  </a:lnTo>
                  <a:lnTo>
                    <a:pt x="703" y="313"/>
                  </a:lnTo>
                  <a:lnTo>
                    <a:pt x="683" y="295"/>
                  </a:lnTo>
                  <a:lnTo>
                    <a:pt x="662" y="279"/>
                  </a:lnTo>
                  <a:lnTo>
                    <a:pt x="639" y="266"/>
                  </a:lnTo>
                  <a:lnTo>
                    <a:pt x="628" y="259"/>
                  </a:lnTo>
                  <a:lnTo>
                    <a:pt x="616" y="254"/>
                  </a:lnTo>
                  <a:lnTo>
                    <a:pt x="603" y="249"/>
                  </a:lnTo>
                  <a:lnTo>
                    <a:pt x="590" y="244"/>
                  </a:lnTo>
                  <a:lnTo>
                    <a:pt x="577" y="241"/>
                  </a:lnTo>
                  <a:lnTo>
                    <a:pt x="563" y="238"/>
                  </a:lnTo>
                  <a:lnTo>
                    <a:pt x="550" y="235"/>
                  </a:lnTo>
                  <a:lnTo>
                    <a:pt x="536" y="234"/>
                  </a:lnTo>
                  <a:lnTo>
                    <a:pt x="522" y="232"/>
                  </a:lnTo>
                  <a:lnTo>
                    <a:pt x="508" y="231"/>
                  </a:lnTo>
                  <a:lnTo>
                    <a:pt x="508" y="231"/>
                  </a:lnTo>
                  <a:close/>
                  <a:moveTo>
                    <a:pt x="508" y="721"/>
                  </a:moveTo>
                  <a:lnTo>
                    <a:pt x="508" y="721"/>
                  </a:lnTo>
                  <a:lnTo>
                    <a:pt x="486" y="720"/>
                  </a:lnTo>
                  <a:lnTo>
                    <a:pt x="466" y="716"/>
                  </a:lnTo>
                  <a:lnTo>
                    <a:pt x="445" y="711"/>
                  </a:lnTo>
                  <a:lnTo>
                    <a:pt x="426" y="704"/>
                  </a:lnTo>
                  <a:lnTo>
                    <a:pt x="407" y="695"/>
                  </a:lnTo>
                  <a:lnTo>
                    <a:pt x="389" y="684"/>
                  </a:lnTo>
                  <a:lnTo>
                    <a:pt x="373" y="671"/>
                  </a:lnTo>
                  <a:lnTo>
                    <a:pt x="358" y="658"/>
                  </a:lnTo>
                  <a:lnTo>
                    <a:pt x="344" y="642"/>
                  </a:lnTo>
                  <a:lnTo>
                    <a:pt x="332" y="626"/>
                  </a:lnTo>
                  <a:lnTo>
                    <a:pt x="322" y="609"/>
                  </a:lnTo>
                  <a:lnTo>
                    <a:pt x="312" y="591"/>
                  </a:lnTo>
                  <a:lnTo>
                    <a:pt x="306" y="570"/>
                  </a:lnTo>
                  <a:lnTo>
                    <a:pt x="300" y="550"/>
                  </a:lnTo>
                  <a:lnTo>
                    <a:pt x="297" y="530"/>
                  </a:lnTo>
                  <a:lnTo>
                    <a:pt x="296" y="508"/>
                  </a:lnTo>
                  <a:lnTo>
                    <a:pt x="296" y="508"/>
                  </a:lnTo>
                  <a:lnTo>
                    <a:pt x="297" y="486"/>
                  </a:lnTo>
                  <a:lnTo>
                    <a:pt x="300" y="465"/>
                  </a:lnTo>
                  <a:lnTo>
                    <a:pt x="306" y="445"/>
                  </a:lnTo>
                  <a:lnTo>
                    <a:pt x="312" y="426"/>
                  </a:lnTo>
                  <a:lnTo>
                    <a:pt x="322" y="406"/>
                  </a:lnTo>
                  <a:lnTo>
                    <a:pt x="332" y="389"/>
                  </a:lnTo>
                  <a:lnTo>
                    <a:pt x="344" y="373"/>
                  </a:lnTo>
                  <a:lnTo>
                    <a:pt x="358" y="358"/>
                  </a:lnTo>
                  <a:lnTo>
                    <a:pt x="373" y="344"/>
                  </a:lnTo>
                  <a:lnTo>
                    <a:pt x="389" y="332"/>
                  </a:lnTo>
                  <a:lnTo>
                    <a:pt x="407" y="322"/>
                  </a:lnTo>
                  <a:lnTo>
                    <a:pt x="426" y="312"/>
                  </a:lnTo>
                  <a:lnTo>
                    <a:pt x="445" y="305"/>
                  </a:lnTo>
                  <a:lnTo>
                    <a:pt x="466" y="300"/>
                  </a:lnTo>
                  <a:lnTo>
                    <a:pt x="486" y="297"/>
                  </a:lnTo>
                  <a:lnTo>
                    <a:pt x="508" y="296"/>
                  </a:lnTo>
                  <a:lnTo>
                    <a:pt x="508" y="296"/>
                  </a:lnTo>
                  <a:lnTo>
                    <a:pt x="530" y="297"/>
                  </a:lnTo>
                  <a:lnTo>
                    <a:pt x="550" y="300"/>
                  </a:lnTo>
                  <a:lnTo>
                    <a:pt x="571" y="305"/>
                  </a:lnTo>
                  <a:lnTo>
                    <a:pt x="591" y="312"/>
                  </a:lnTo>
                  <a:lnTo>
                    <a:pt x="609" y="322"/>
                  </a:lnTo>
                  <a:lnTo>
                    <a:pt x="626" y="332"/>
                  </a:lnTo>
                  <a:lnTo>
                    <a:pt x="643" y="344"/>
                  </a:lnTo>
                  <a:lnTo>
                    <a:pt x="658" y="358"/>
                  </a:lnTo>
                  <a:lnTo>
                    <a:pt x="672" y="373"/>
                  </a:lnTo>
                  <a:lnTo>
                    <a:pt x="684" y="389"/>
                  </a:lnTo>
                  <a:lnTo>
                    <a:pt x="695" y="406"/>
                  </a:lnTo>
                  <a:lnTo>
                    <a:pt x="704" y="426"/>
                  </a:lnTo>
                  <a:lnTo>
                    <a:pt x="711" y="445"/>
                  </a:lnTo>
                  <a:lnTo>
                    <a:pt x="717" y="465"/>
                  </a:lnTo>
                  <a:lnTo>
                    <a:pt x="720" y="486"/>
                  </a:lnTo>
                  <a:lnTo>
                    <a:pt x="721" y="508"/>
                  </a:lnTo>
                  <a:lnTo>
                    <a:pt x="721" y="508"/>
                  </a:lnTo>
                  <a:lnTo>
                    <a:pt x="720" y="530"/>
                  </a:lnTo>
                  <a:lnTo>
                    <a:pt x="717" y="550"/>
                  </a:lnTo>
                  <a:lnTo>
                    <a:pt x="711" y="570"/>
                  </a:lnTo>
                  <a:lnTo>
                    <a:pt x="704" y="591"/>
                  </a:lnTo>
                  <a:lnTo>
                    <a:pt x="695" y="609"/>
                  </a:lnTo>
                  <a:lnTo>
                    <a:pt x="684" y="626"/>
                  </a:lnTo>
                  <a:lnTo>
                    <a:pt x="672" y="642"/>
                  </a:lnTo>
                  <a:lnTo>
                    <a:pt x="658" y="658"/>
                  </a:lnTo>
                  <a:lnTo>
                    <a:pt x="643" y="671"/>
                  </a:lnTo>
                  <a:lnTo>
                    <a:pt x="626" y="684"/>
                  </a:lnTo>
                  <a:lnTo>
                    <a:pt x="609" y="695"/>
                  </a:lnTo>
                  <a:lnTo>
                    <a:pt x="591" y="704"/>
                  </a:lnTo>
                  <a:lnTo>
                    <a:pt x="571" y="711"/>
                  </a:lnTo>
                  <a:lnTo>
                    <a:pt x="550" y="716"/>
                  </a:lnTo>
                  <a:lnTo>
                    <a:pt x="530" y="720"/>
                  </a:lnTo>
                  <a:lnTo>
                    <a:pt x="508" y="721"/>
                  </a:lnTo>
                  <a:lnTo>
                    <a:pt x="508" y="721"/>
                  </a:lnTo>
                  <a:close/>
                  <a:moveTo>
                    <a:pt x="989" y="598"/>
                  </a:moveTo>
                  <a:lnTo>
                    <a:pt x="989" y="598"/>
                  </a:lnTo>
                  <a:lnTo>
                    <a:pt x="981" y="596"/>
                  </a:lnTo>
                  <a:lnTo>
                    <a:pt x="972" y="594"/>
                  </a:lnTo>
                  <a:lnTo>
                    <a:pt x="964" y="591"/>
                  </a:lnTo>
                  <a:lnTo>
                    <a:pt x="957" y="588"/>
                  </a:lnTo>
                  <a:lnTo>
                    <a:pt x="950" y="583"/>
                  </a:lnTo>
                  <a:lnTo>
                    <a:pt x="944" y="579"/>
                  </a:lnTo>
                  <a:lnTo>
                    <a:pt x="938" y="574"/>
                  </a:lnTo>
                  <a:lnTo>
                    <a:pt x="932" y="567"/>
                  </a:lnTo>
                  <a:lnTo>
                    <a:pt x="927" y="562"/>
                  </a:lnTo>
                  <a:lnTo>
                    <a:pt x="923" y="554"/>
                  </a:lnTo>
                  <a:lnTo>
                    <a:pt x="918" y="548"/>
                  </a:lnTo>
                  <a:lnTo>
                    <a:pt x="915" y="540"/>
                  </a:lnTo>
                  <a:lnTo>
                    <a:pt x="913" y="533"/>
                  </a:lnTo>
                  <a:lnTo>
                    <a:pt x="911" y="524"/>
                  </a:lnTo>
                  <a:lnTo>
                    <a:pt x="910" y="517"/>
                  </a:lnTo>
                  <a:lnTo>
                    <a:pt x="909" y="508"/>
                  </a:lnTo>
                  <a:lnTo>
                    <a:pt x="909" y="508"/>
                  </a:lnTo>
                  <a:lnTo>
                    <a:pt x="910" y="500"/>
                  </a:lnTo>
                  <a:lnTo>
                    <a:pt x="911" y="491"/>
                  </a:lnTo>
                  <a:lnTo>
                    <a:pt x="913" y="484"/>
                  </a:lnTo>
                  <a:lnTo>
                    <a:pt x="915" y="475"/>
                  </a:lnTo>
                  <a:lnTo>
                    <a:pt x="918" y="469"/>
                  </a:lnTo>
                  <a:lnTo>
                    <a:pt x="923" y="461"/>
                  </a:lnTo>
                  <a:lnTo>
                    <a:pt x="927" y="455"/>
                  </a:lnTo>
                  <a:lnTo>
                    <a:pt x="932" y="448"/>
                  </a:lnTo>
                  <a:lnTo>
                    <a:pt x="938" y="442"/>
                  </a:lnTo>
                  <a:lnTo>
                    <a:pt x="944" y="437"/>
                  </a:lnTo>
                  <a:lnTo>
                    <a:pt x="950" y="432"/>
                  </a:lnTo>
                  <a:lnTo>
                    <a:pt x="957" y="428"/>
                  </a:lnTo>
                  <a:lnTo>
                    <a:pt x="964" y="425"/>
                  </a:lnTo>
                  <a:lnTo>
                    <a:pt x="972" y="421"/>
                  </a:lnTo>
                  <a:lnTo>
                    <a:pt x="981" y="419"/>
                  </a:lnTo>
                  <a:lnTo>
                    <a:pt x="989" y="418"/>
                  </a:lnTo>
                  <a:lnTo>
                    <a:pt x="989" y="418"/>
                  </a:lnTo>
                  <a:lnTo>
                    <a:pt x="996" y="416"/>
                  </a:lnTo>
                  <a:lnTo>
                    <a:pt x="1001" y="414"/>
                  </a:lnTo>
                  <a:lnTo>
                    <a:pt x="1006" y="410"/>
                  </a:lnTo>
                  <a:lnTo>
                    <a:pt x="1011" y="404"/>
                  </a:lnTo>
                  <a:lnTo>
                    <a:pt x="1011" y="404"/>
                  </a:lnTo>
                  <a:lnTo>
                    <a:pt x="1014" y="399"/>
                  </a:lnTo>
                  <a:lnTo>
                    <a:pt x="1016" y="392"/>
                  </a:lnTo>
                  <a:lnTo>
                    <a:pt x="1017" y="385"/>
                  </a:lnTo>
                  <a:lnTo>
                    <a:pt x="1016" y="378"/>
                  </a:lnTo>
                  <a:lnTo>
                    <a:pt x="1016" y="378"/>
                  </a:lnTo>
                  <a:lnTo>
                    <a:pt x="1011" y="360"/>
                  </a:lnTo>
                  <a:lnTo>
                    <a:pt x="1005" y="343"/>
                  </a:lnTo>
                  <a:lnTo>
                    <a:pt x="999" y="325"/>
                  </a:lnTo>
                  <a:lnTo>
                    <a:pt x="992" y="308"/>
                  </a:lnTo>
                  <a:lnTo>
                    <a:pt x="985" y="290"/>
                  </a:lnTo>
                  <a:lnTo>
                    <a:pt x="976" y="273"/>
                  </a:lnTo>
                  <a:lnTo>
                    <a:pt x="968" y="257"/>
                  </a:lnTo>
                  <a:lnTo>
                    <a:pt x="958" y="240"/>
                  </a:lnTo>
                  <a:lnTo>
                    <a:pt x="958" y="240"/>
                  </a:lnTo>
                  <a:lnTo>
                    <a:pt x="955" y="235"/>
                  </a:lnTo>
                  <a:lnTo>
                    <a:pt x="949" y="230"/>
                  </a:lnTo>
                  <a:lnTo>
                    <a:pt x="943" y="227"/>
                  </a:lnTo>
                  <a:lnTo>
                    <a:pt x="937" y="225"/>
                  </a:lnTo>
                  <a:lnTo>
                    <a:pt x="937" y="225"/>
                  </a:lnTo>
                  <a:lnTo>
                    <a:pt x="930" y="225"/>
                  </a:lnTo>
                  <a:lnTo>
                    <a:pt x="924" y="226"/>
                  </a:lnTo>
                  <a:lnTo>
                    <a:pt x="917" y="228"/>
                  </a:lnTo>
                  <a:lnTo>
                    <a:pt x="912" y="231"/>
                  </a:lnTo>
                  <a:lnTo>
                    <a:pt x="912" y="231"/>
                  </a:lnTo>
                  <a:lnTo>
                    <a:pt x="904" y="237"/>
                  </a:lnTo>
                  <a:lnTo>
                    <a:pt x="898" y="240"/>
                  </a:lnTo>
                  <a:lnTo>
                    <a:pt x="890" y="243"/>
                  </a:lnTo>
                  <a:lnTo>
                    <a:pt x="883" y="246"/>
                  </a:lnTo>
                  <a:lnTo>
                    <a:pt x="874" y="249"/>
                  </a:lnTo>
                  <a:lnTo>
                    <a:pt x="867" y="250"/>
                  </a:lnTo>
                  <a:lnTo>
                    <a:pt x="858" y="250"/>
                  </a:lnTo>
                  <a:lnTo>
                    <a:pt x="851" y="250"/>
                  </a:lnTo>
                  <a:lnTo>
                    <a:pt x="842" y="249"/>
                  </a:lnTo>
                  <a:lnTo>
                    <a:pt x="835" y="248"/>
                  </a:lnTo>
                  <a:lnTo>
                    <a:pt x="826" y="245"/>
                  </a:lnTo>
                  <a:lnTo>
                    <a:pt x="819" y="242"/>
                  </a:lnTo>
                  <a:lnTo>
                    <a:pt x="811" y="239"/>
                  </a:lnTo>
                  <a:lnTo>
                    <a:pt x="805" y="235"/>
                  </a:lnTo>
                  <a:lnTo>
                    <a:pt x="798" y="229"/>
                  </a:lnTo>
                  <a:lnTo>
                    <a:pt x="792" y="224"/>
                  </a:lnTo>
                  <a:lnTo>
                    <a:pt x="792" y="224"/>
                  </a:lnTo>
                  <a:lnTo>
                    <a:pt x="786" y="217"/>
                  </a:lnTo>
                  <a:lnTo>
                    <a:pt x="781" y="211"/>
                  </a:lnTo>
                  <a:lnTo>
                    <a:pt x="777" y="205"/>
                  </a:lnTo>
                  <a:lnTo>
                    <a:pt x="773" y="197"/>
                  </a:lnTo>
                  <a:lnTo>
                    <a:pt x="770" y="190"/>
                  </a:lnTo>
                  <a:lnTo>
                    <a:pt x="768" y="182"/>
                  </a:lnTo>
                  <a:lnTo>
                    <a:pt x="766" y="173"/>
                  </a:lnTo>
                  <a:lnTo>
                    <a:pt x="766" y="166"/>
                  </a:lnTo>
                  <a:lnTo>
                    <a:pt x="765" y="157"/>
                  </a:lnTo>
                  <a:lnTo>
                    <a:pt x="766" y="150"/>
                  </a:lnTo>
                  <a:lnTo>
                    <a:pt x="767" y="141"/>
                  </a:lnTo>
                  <a:lnTo>
                    <a:pt x="769" y="134"/>
                  </a:lnTo>
                  <a:lnTo>
                    <a:pt x="772" y="126"/>
                  </a:lnTo>
                  <a:lnTo>
                    <a:pt x="776" y="119"/>
                  </a:lnTo>
                  <a:lnTo>
                    <a:pt x="780" y="111"/>
                  </a:lnTo>
                  <a:lnTo>
                    <a:pt x="784" y="105"/>
                  </a:lnTo>
                  <a:lnTo>
                    <a:pt x="784" y="105"/>
                  </a:lnTo>
                  <a:lnTo>
                    <a:pt x="787" y="98"/>
                  </a:lnTo>
                  <a:lnTo>
                    <a:pt x="791" y="92"/>
                  </a:lnTo>
                  <a:lnTo>
                    <a:pt x="791" y="86"/>
                  </a:lnTo>
                  <a:lnTo>
                    <a:pt x="791" y="79"/>
                  </a:lnTo>
                  <a:lnTo>
                    <a:pt x="791" y="79"/>
                  </a:lnTo>
                  <a:lnTo>
                    <a:pt x="788" y="73"/>
                  </a:lnTo>
                  <a:lnTo>
                    <a:pt x="785" y="66"/>
                  </a:lnTo>
                  <a:lnTo>
                    <a:pt x="781" y="62"/>
                  </a:lnTo>
                  <a:lnTo>
                    <a:pt x="776" y="58"/>
                  </a:lnTo>
                  <a:lnTo>
                    <a:pt x="776" y="58"/>
                  </a:lnTo>
                  <a:lnTo>
                    <a:pt x="760" y="48"/>
                  </a:lnTo>
                  <a:lnTo>
                    <a:pt x="742" y="39"/>
                  </a:lnTo>
                  <a:lnTo>
                    <a:pt x="726" y="32"/>
                  </a:lnTo>
                  <a:lnTo>
                    <a:pt x="709" y="24"/>
                  </a:lnTo>
                  <a:lnTo>
                    <a:pt x="691" y="17"/>
                  </a:lnTo>
                  <a:lnTo>
                    <a:pt x="674" y="10"/>
                  </a:lnTo>
                  <a:lnTo>
                    <a:pt x="655" y="5"/>
                  </a:lnTo>
                  <a:lnTo>
                    <a:pt x="637" y="1"/>
                  </a:lnTo>
                  <a:lnTo>
                    <a:pt x="637" y="1"/>
                  </a:lnTo>
                  <a:lnTo>
                    <a:pt x="631" y="0"/>
                  </a:lnTo>
                  <a:lnTo>
                    <a:pt x="624" y="0"/>
                  </a:lnTo>
                  <a:lnTo>
                    <a:pt x="618" y="2"/>
                  </a:lnTo>
                  <a:lnTo>
                    <a:pt x="611" y="5"/>
                  </a:lnTo>
                  <a:lnTo>
                    <a:pt x="611" y="5"/>
                  </a:lnTo>
                  <a:lnTo>
                    <a:pt x="606" y="9"/>
                  </a:lnTo>
                  <a:lnTo>
                    <a:pt x="603" y="15"/>
                  </a:lnTo>
                  <a:lnTo>
                    <a:pt x="600" y="20"/>
                  </a:lnTo>
                  <a:lnTo>
                    <a:pt x="597" y="28"/>
                  </a:lnTo>
                  <a:lnTo>
                    <a:pt x="597" y="28"/>
                  </a:lnTo>
                  <a:lnTo>
                    <a:pt x="596" y="35"/>
                  </a:lnTo>
                  <a:lnTo>
                    <a:pt x="594" y="44"/>
                  </a:lnTo>
                  <a:lnTo>
                    <a:pt x="591" y="51"/>
                  </a:lnTo>
                  <a:lnTo>
                    <a:pt x="588" y="59"/>
                  </a:lnTo>
                  <a:lnTo>
                    <a:pt x="584" y="66"/>
                  </a:lnTo>
                  <a:lnTo>
                    <a:pt x="579" y="73"/>
                  </a:lnTo>
                  <a:lnTo>
                    <a:pt x="574" y="78"/>
                  </a:lnTo>
                  <a:lnTo>
                    <a:pt x="567" y="84"/>
                  </a:lnTo>
                  <a:lnTo>
                    <a:pt x="562" y="89"/>
                  </a:lnTo>
                  <a:lnTo>
                    <a:pt x="555" y="93"/>
                  </a:lnTo>
                  <a:lnTo>
                    <a:pt x="548" y="97"/>
                  </a:lnTo>
                  <a:lnTo>
                    <a:pt x="541" y="101"/>
                  </a:lnTo>
                  <a:lnTo>
                    <a:pt x="533" y="104"/>
                  </a:lnTo>
                  <a:lnTo>
                    <a:pt x="525" y="105"/>
                  </a:lnTo>
                  <a:lnTo>
                    <a:pt x="516" y="106"/>
                  </a:lnTo>
                  <a:lnTo>
                    <a:pt x="508" y="107"/>
                  </a:lnTo>
                  <a:lnTo>
                    <a:pt x="508" y="107"/>
                  </a:lnTo>
                  <a:lnTo>
                    <a:pt x="500" y="106"/>
                  </a:lnTo>
                  <a:lnTo>
                    <a:pt x="491" y="105"/>
                  </a:lnTo>
                  <a:lnTo>
                    <a:pt x="484" y="104"/>
                  </a:lnTo>
                  <a:lnTo>
                    <a:pt x="475" y="101"/>
                  </a:lnTo>
                  <a:lnTo>
                    <a:pt x="468" y="97"/>
                  </a:lnTo>
                  <a:lnTo>
                    <a:pt x="461" y="93"/>
                  </a:lnTo>
                  <a:lnTo>
                    <a:pt x="455" y="89"/>
                  </a:lnTo>
                  <a:lnTo>
                    <a:pt x="448" y="84"/>
                  </a:lnTo>
                  <a:lnTo>
                    <a:pt x="442" y="78"/>
                  </a:lnTo>
                  <a:lnTo>
                    <a:pt x="438" y="73"/>
                  </a:lnTo>
                  <a:lnTo>
                    <a:pt x="432" y="66"/>
                  </a:lnTo>
                  <a:lnTo>
                    <a:pt x="428" y="59"/>
                  </a:lnTo>
                  <a:lnTo>
                    <a:pt x="425" y="51"/>
                  </a:lnTo>
                  <a:lnTo>
                    <a:pt x="422" y="44"/>
                  </a:lnTo>
                  <a:lnTo>
                    <a:pt x="419" y="35"/>
                  </a:lnTo>
                  <a:lnTo>
                    <a:pt x="418" y="28"/>
                  </a:lnTo>
                  <a:lnTo>
                    <a:pt x="418" y="28"/>
                  </a:lnTo>
                  <a:lnTo>
                    <a:pt x="416" y="20"/>
                  </a:lnTo>
                  <a:lnTo>
                    <a:pt x="414" y="15"/>
                  </a:lnTo>
                  <a:lnTo>
                    <a:pt x="410" y="9"/>
                  </a:lnTo>
                  <a:lnTo>
                    <a:pt x="404" y="5"/>
                  </a:lnTo>
                  <a:lnTo>
                    <a:pt x="404" y="5"/>
                  </a:lnTo>
                  <a:lnTo>
                    <a:pt x="398" y="2"/>
                  </a:lnTo>
                  <a:lnTo>
                    <a:pt x="393" y="0"/>
                  </a:lnTo>
                  <a:lnTo>
                    <a:pt x="385" y="0"/>
                  </a:lnTo>
                  <a:lnTo>
                    <a:pt x="379" y="1"/>
                  </a:lnTo>
                  <a:lnTo>
                    <a:pt x="379" y="1"/>
                  </a:lnTo>
                  <a:lnTo>
                    <a:pt x="360" y="5"/>
                  </a:lnTo>
                  <a:lnTo>
                    <a:pt x="342" y="10"/>
                  </a:lnTo>
                  <a:lnTo>
                    <a:pt x="325" y="17"/>
                  </a:lnTo>
                  <a:lnTo>
                    <a:pt x="308" y="24"/>
                  </a:lnTo>
                  <a:lnTo>
                    <a:pt x="291" y="32"/>
                  </a:lnTo>
                  <a:lnTo>
                    <a:pt x="273" y="39"/>
                  </a:lnTo>
                  <a:lnTo>
                    <a:pt x="257" y="48"/>
                  </a:lnTo>
                  <a:lnTo>
                    <a:pt x="240" y="58"/>
                  </a:lnTo>
                  <a:lnTo>
                    <a:pt x="240" y="58"/>
                  </a:lnTo>
                  <a:lnTo>
                    <a:pt x="235" y="62"/>
                  </a:lnTo>
                  <a:lnTo>
                    <a:pt x="231" y="66"/>
                  </a:lnTo>
                  <a:lnTo>
                    <a:pt x="227" y="73"/>
                  </a:lnTo>
                  <a:lnTo>
                    <a:pt x="225" y="79"/>
                  </a:lnTo>
                  <a:lnTo>
                    <a:pt x="225" y="79"/>
                  </a:lnTo>
                  <a:lnTo>
                    <a:pt x="225" y="86"/>
                  </a:lnTo>
                  <a:lnTo>
                    <a:pt x="226" y="92"/>
                  </a:lnTo>
                  <a:lnTo>
                    <a:pt x="228" y="98"/>
                  </a:lnTo>
                  <a:lnTo>
                    <a:pt x="232" y="105"/>
                  </a:lnTo>
                  <a:lnTo>
                    <a:pt x="232" y="105"/>
                  </a:lnTo>
                  <a:lnTo>
                    <a:pt x="237" y="111"/>
                  </a:lnTo>
                  <a:lnTo>
                    <a:pt x="240" y="119"/>
                  </a:lnTo>
                  <a:lnTo>
                    <a:pt x="244" y="126"/>
                  </a:lnTo>
                  <a:lnTo>
                    <a:pt x="247" y="134"/>
                  </a:lnTo>
                  <a:lnTo>
                    <a:pt x="249" y="141"/>
                  </a:lnTo>
                  <a:lnTo>
                    <a:pt x="250" y="150"/>
                  </a:lnTo>
                  <a:lnTo>
                    <a:pt x="251" y="157"/>
                  </a:lnTo>
                  <a:lnTo>
                    <a:pt x="251" y="166"/>
                  </a:lnTo>
                  <a:lnTo>
                    <a:pt x="250" y="173"/>
                  </a:lnTo>
                  <a:lnTo>
                    <a:pt x="248" y="182"/>
                  </a:lnTo>
                  <a:lnTo>
                    <a:pt x="246" y="190"/>
                  </a:lnTo>
                  <a:lnTo>
                    <a:pt x="243" y="197"/>
                  </a:lnTo>
                  <a:lnTo>
                    <a:pt x="239" y="205"/>
                  </a:lnTo>
                  <a:lnTo>
                    <a:pt x="235" y="211"/>
                  </a:lnTo>
                  <a:lnTo>
                    <a:pt x="231" y="217"/>
                  </a:lnTo>
                  <a:lnTo>
                    <a:pt x="224" y="224"/>
                  </a:lnTo>
                  <a:lnTo>
                    <a:pt x="224" y="224"/>
                  </a:lnTo>
                  <a:lnTo>
                    <a:pt x="219" y="229"/>
                  </a:lnTo>
                  <a:lnTo>
                    <a:pt x="211" y="235"/>
                  </a:lnTo>
                  <a:lnTo>
                    <a:pt x="205" y="239"/>
                  </a:lnTo>
                  <a:lnTo>
                    <a:pt x="197" y="242"/>
                  </a:lnTo>
                  <a:lnTo>
                    <a:pt x="190" y="245"/>
                  </a:lnTo>
                  <a:lnTo>
                    <a:pt x="182" y="248"/>
                  </a:lnTo>
                  <a:lnTo>
                    <a:pt x="174" y="249"/>
                  </a:lnTo>
                  <a:lnTo>
                    <a:pt x="166" y="250"/>
                  </a:lnTo>
                  <a:lnTo>
                    <a:pt x="158" y="250"/>
                  </a:lnTo>
                  <a:lnTo>
                    <a:pt x="150" y="250"/>
                  </a:lnTo>
                  <a:lnTo>
                    <a:pt x="141" y="249"/>
                  </a:lnTo>
                  <a:lnTo>
                    <a:pt x="134" y="246"/>
                  </a:lnTo>
                  <a:lnTo>
                    <a:pt x="125" y="243"/>
                  </a:lnTo>
                  <a:lnTo>
                    <a:pt x="118" y="240"/>
                  </a:lnTo>
                  <a:lnTo>
                    <a:pt x="111" y="237"/>
                  </a:lnTo>
                  <a:lnTo>
                    <a:pt x="104" y="231"/>
                  </a:lnTo>
                  <a:lnTo>
                    <a:pt x="104" y="231"/>
                  </a:lnTo>
                  <a:lnTo>
                    <a:pt x="99" y="228"/>
                  </a:lnTo>
                  <a:lnTo>
                    <a:pt x="92" y="226"/>
                  </a:lnTo>
                  <a:lnTo>
                    <a:pt x="86" y="225"/>
                  </a:lnTo>
                  <a:lnTo>
                    <a:pt x="79" y="225"/>
                  </a:lnTo>
                  <a:lnTo>
                    <a:pt x="79" y="225"/>
                  </a:lnTo>
                  <a:lnTo>
                    <a:pt x="73" y="227"/>
                  </a:lnTo>
                  <a:lnTo>
                    <a:pt x="66" y="230"/>
                  </a:lnTo>
                  <a:lnTo>
                    <a:pt x="62" y="235"/>
                  </a:lnTo>
                  <a:lnTo>
                    <a:pt x="58" y="240"/>
                  </a:lnTo>
                  <a:lnTo>
                    <a:pt x="58" y="240"/>
                  </a:lnTo>
                  <a:lnTo>
                    <a:pt x="48" y="257"/>
                  </a:lnTo>
                  <a:lnTo>
                    <a:pt x="40" y="273"/>
                  </a:lnTo>
                  <a:lnTo>
                    <a:pt x="32" y="290"/>
                  </a:lnTo>
                  <a:lnTo>
                    <a:pt x="25" y="308"/>
                  </a:lnTo>
                  <a:lnTo>
                    <a:pt x="17" y="325"/>
                  </a:lnTo>
                  <a:lnTo>
                    <a:pt x="11" y="343"/>
                  </a:lnTo>
                  <a:lnTo>
                    <a:pt x="5" y="360"/>
                  </a:lnTo>
                  <a:lnTo>
                    <a:pt x="1" y="378"/>
                  </a:lnTo>
                  <a:lnTo>
                    <a:pt x="1" y="378"/>
                  </a:lnTo>
                  <a:lnTo>
                    <a:pt x="0" y="385"/>
                  </a:lnTo>
                  <a:lnTo>
                    <a:pt x="0" y="392"/>
                  </a:lnTo>
                  <a:lnTo>
                    <a:pt x="2" y="399"/>
                  </a:lnTo>
                  <a:lnTo>
                    <a:pt x="5" y="404"/>
                  </a:lnTo>
                  <a:lnTo>
                    <a:pt x="5" y="404"/>
                  </a:lnTo>
                  <a:lnTo>
                    <a:pt x="10" y="410"/>
                  </a:lnTo>
                  <a:lnTo>
                    <a:pt x="15" y="414"/>
                  </a:lnTo>
                  <a:lnTo>
                    <a:pt x="20" y="416"/>
                  </a:lnTo>
                  <a:lnTo>
                    <a:pt x="28" y="418"/>
                  </a:lnTo>
                  <a:lnTo>
                    <a:pt x="28" y="418"/>
                  </a:lnTo>
                  <a:lnTo>
                    <a:pt x="35" y="419"/>
                  </a:lnTo>
                  <a:lnTo>
                    <a:pt x="44" y="421"/>
                  </a:lnTo>
                  <a:lnTo>
                    <a:pt x="51" y="425"/>
                  </a:lnTo>
                  <a:lnTo>
                    <a:pt x="59" y="428"/>
                  </a:lnTo>
                  <a:lnTo>
                    <a:pt x="66" y="432"/>
                  </a:lnTo>
                  <a:lnTo>
                    <a:pt x="73" y="437"/>
                  </a:lnTo>
                  <a:lnTo>
                    <a:pt x="78" y="442"/>
                  </a:lnTo>
                  <a:lnTo>
                    <a:pt x="85" y="448"/>
                  </a:lnTo>
                  <a:lnTo>
                    <a:pt x="89" y="455"/>
                  </a:lnTo>
                  <a:lnTo>
                    <a:pt x="93" y="461"/>
                  </a:lnTo>
                  <a:lnTo>
                    <a:pt x="97" y="469"/>
                  </a:lnTo>
                  <a:lnTo>
                    <a:pt x="101" y="475"/>
                  </a:lnTo>
                  <a:lnTo>
                    <a:pt x="104" y="484"/>
                  </a:lnTo>
                  <a:lnTo>
                    <a:pt x="105" y="491"/>
                  </a:lnTo>
                  <a:lnTo>
                    <a:pt x="106" y="500"/>
                  </a:lnTo>
                  <a:lnTo>
                    <a:pt x="107" y="508"/>
                  </a:lnTo>
                  <a:lnTo>
                    <a:pt x="107" y="508"/>
                  </a:lnTo>
                  <a:lnTo>
                    <a:pt x="106" y="517"/>
                  </a:lnTo>
                  <a:lnTo>
                    <a:pt x="105" y="524"/>
                  </a:lnTo>
                  <a:lnTo>
                    <a:pt x="104" y="533"/>
                  </a:lnTo>
                  <a:lnTo>
                    <a:pt x="101" y="540"/>
                  </a:lnTo>
                  <a:lnTo>
                    <a:pt x="97" y="548"/>
                  </a:lnTo>
                  <a:lnTo>
                    <a:pt x="93" y="554"/>
                  </a:lnTo>
                  <a:lnTo>
                    <a:pt x="89" y="562"/>
                  </a:lnTo>
                  <a:lnTo>
                    <a:pt x="85" y="567"/>
                  </a:lnTo>
                  <a:lnTo>
                    <a:pt x="78" y="574"/>
                  </a:lnTo>
                  <a:lnTo>
                    <a:pt x="73" y="579"/>
                  </a:lnTo>
                  <a:lnTo>
                    <a:pt x="66" y="583"/>
                  </a:lnTo>
                  <a:lnTo>
                    <a:pt x="59" y="588"/>
                  </a:lnTo>
                  <a:lnTo>
                    <a:pt x="51" y="591"/>
                  </a:lnTo>
                  <a:lnTo>
                    <a:pt x="44" y="594"/>
                  </a:lnTo>
                  <a:lnTo>
                    <a:pt x="35" y="596"/>
                  </a:lnTo>
                  <a:lnTo>
                    <a:pt x="28" y="598"/>
                  </a:lnTo>
                  <a:lnTo>
                    <a:pt x="28" y="598"/>
                  </a:lnTo>
                  <a:lnTo>
                    <a:pt x="20" y="599"/>
                  </a:lnTo>
                  <a:lnTo>
                    <a:pt x="15" y="603"/>
                  </a:lnTo>
                  <a:lnTo>
                    <a:pt x="10" y="606"/>
                  </a:lnTo>
                  <a:lnTo>
                    <a:pt x="5" y="611"/>
                  </a:lnTo>
                  <a:lnTo>
                    <a:pt x="5" y="611"/>
                  </a:lnTo>
                  <a:lnTo>
                    <a:pt x="2" y="618"/>
                  </a:lnTo>
                  <a:lnTo>
                    <a:pt x="0" y="624"/>
                  </a:lnTo>
                  <a:lnTo>
                    <a:pt x="0" y="631"/>
                  </a:lnTo>
                  <a:lnTo>
                    <a:pt x="1" y="637"/>
                  </a:lnTo>
                  <a:lnTo>
                    <a:pt x="1" y="637"/>
                  </a:lnTo>
                  <a:lnTo>
                    <a:pt x="5" y="655"/>
                  </a:lnTo>
                  <a:lnTo>
                    <a:pt x="11" y="673"/>
                  </a:lnTo>
                  <a:lnTo>
                    <a:pt x="17" y="691"/>
                  </a:lnTo>
                  <a:lnTo>
                    <a:pt x="25" y="708"/>
                  </a:lnTo>
                  <a:lnTo>
                    <a:pt x="32" y="725"/>
                  </a:lnTo>
                  <a:lnTo>
                    <a:pt x="40" y="742"/>
                  </a:lnTo>
                  <a:lnTo>
                    <a:pt x="48" y="759"/>
                  </a:lnTo>
                  <a:lnTo>
                    <a:pt x="58" y="775"/>
                  </a:lnTo>
                  <a:lnTo>
                    <a:pt x="58" y="775"/>
                  </a:lnTo>
                  <a:lnTo>
                    <a:pt x="62" y="781"/>
                  </a:lnTo>
                  <a:lnTo>
                    <a:pt x="66" y="785"/>
                  </a:lnTo>
                  <a:lnTo>
                    <a:pt x="73" y="788"/>
                  </a:lnTo>
                  <a:lnTo>
                    <a:pt x="79" y="790"/>
                  </a:lnTo>
                  <a:lnTo>
                    <a:pt x="79" y="790"/>
                  </a:lnTo>
                  <a:lnTo>
                    <a:pt x="86" y="790"/>
                  </a:lnTo>
                  <a:lnTo>
                    <a:pt x="92" y="790"/>
                  </a:lnTo>
                  <a:lnTo>
                    <a:pt x="99" y="788"/>
                  </a:lnTo>
                  <a:lnTo>
                    <a:pt x="104" y="784"/>
                  </a:lnTo>
                  <a:lnTo>
                    <a:pt x="104" y="784"/>
                  </a:lnTo>
                  <a:lnTo>
                    <a:pt x="111" y="780"/>
                  </a:lnTo>
                  <a:lnTo>
                    <a:pt x="118" y="775"/>
                  </a:lnTo>
                  <a:lnTo>
                    <a:pt x="125" y="772"/>
                  </a:lnTo>
                  <a:lnTo>
                    <a:pt x="134" y="770"/>
                  </a:lnTo>
                  <a:lnTo>
                    <a:pt x="141" y="768"/>
                  </a:lnTo>
                  <a:lnTo>
                    <a:pt x="150" y="767"/>
                  </a:lnTo>
                  <a:lnTo>
                    <a:pt x="158" y="766"/>
                  </a:lnTo>
                  <a:lnTo>
                    <a:pt x="166" y="766"/>
                  </a:lnTo>
                  <a:lnTo>
                    <a:pt x="174" y="767"/>
                  </a:lnTo>
                  <a:lnTo>
                    <a:pt x="182" y="768"/>
                  </a:lnTo>
                  <a:lnTo>
                    <a:pt x="190" y="770"/>
                  </a:lnTo>
                  <a:lnTo>
                    <a:pt x="197" y="773"/>
                  </a:lnTo>
                  <a:lnTo>
                    <a:pt x="205" y="776"/>
                  </a:lnTo>
                  <a:lnTo>
                    <a:pt x="211" y="781"/>
                  </a:lnTo>
                  <a:lnTo>
                    <a:pt x="219" y="786"/>
                  </a:lnTo>
                  <a:lnTo>
                    <a:pt x="224" y="791"/>
                  </a:lnTo>
                  <a:lnTo>
                    <a:pt x="224" y="791"/>
                  </a:lnTo>
                  <a:lnTo>
                    <a:pt x="231" y="798"/>
                  </a:lnTo>
                  <a:lnTo>
                    <a:pt x="235" y="804"/>
                  </a:lnTo>
                  <a:lnTo>
                    <a:pt x="239" y="812"/>
                  </a:lnTo>
                  <a:lnTo>
                    <a:pt x="243" y="818"/>
                  </a:lnTo>
                  <a:lnTo>
                    <a:pt x="246" y="826"/>
                  </a:lnTo>
                  <a:lnTo>
                    <a:pt x="248" y="834"/>
                  </a:lnTo>
                  <a:lnTo>
                    <a:pt x="250" y="842"/>
                  </a:lnTo>
                  <a:lnTo>
                    <a:pt x="251" y="849"/>
                  </a:lnTo>
                  <a:lnTo>
                    <a:pt x="251" y="858"/>
                  </a:lnTo>
                  <a:lnTo>
                    <a:pt x="250" y="866"/>
                  </a:lnTo>
                  <a:lnTo>
                    <a:pt x="249" y="874"/>
                  </a:lnTo>
                  <a:lnTo>
                    <a:pt x="247" y="882"/>
                  </a:lnTo>
                  <a:lnTo>
                    <a:pt x="244" y="890"/>
                  </a:lnTo>
                  <a:lnTo>
                    <a:pt x="240" y="898"/>
                  </a:lnTo>
                  <a:lnTo>
                    <a:pt x="237" y="904"/>
                  </a:lnTo>
                  <a:lnTo>
                    <a:pt x="232" y="912"/>
                  </a:lnTo>
                  <a:lnTo>
                    <a:pt x="232" y="912"/>
                  </a:lnTo>
                  <a:lnTo>
                    <a:pt x="228" y="917"/>
                  </a:lnTo>
                  <a:lnTo>
                    <a:pt x="226" y="923"/>
                  </a:lnTo>
                  <a:lnTo>
                    <a:pt x="225" y="930"/>
                  </a:lnTo>
                  <a:lnTo>
                    <a:pt x="225" y="936"/>
                  </a:lnTo>
                  <a:lnTo>
                    <a:pt x="225" y="936"/>
                  </a:lnTo>
                  <a:lnTo>
                    <a:pt x="227" y="943"/>
                  </a:lnTo>
                  <a:lnTo>
                    <a:pt x="231" y="949"/>
                  </a:lnTo>
                  <a:lnTo>
                    <a:pt x="235" y="955"/>
                  </a:lnTo>
                  <a:lnTo>
                    <a:pt x="240" y="958"/>
                  </a:lnTo>
                  <a:lnTo>
                    <a:pt x="240" y="958"/>
                  </a:lnTo>
                  <a:lnTo>
                    <a:pt x="257" y="967"/>
                  </a:lnTo>
                  <a:lnTo>
                    <a:pt x="273" y="976"/>
                  </a:lnTo>
                  <a:lnTo>
                    <a:pt x="291" y="985"/>
                  </a:lnTo>
                  <a:lnTo>
                    <a:pt x="308" y="992"/>
                  </a:lnTo>
                  <a:lnTo>
                    <a:pt x="325" y="999"/>
                  </a:lnTo>
                  <a:lnTo>
                    <a:pt x="342" y="1005"/>
                  </a:lnTo>
                  <a:lnTo>
                    <a:pt x="360" y="1010"/>
                  </a:lnTo>
                  <a:lnTo>
                    <a:pt x="379" y="1016"/>
                  </a:lnTo>
                  <a:lnTo>
                    <a:pt x="379" y="1016"/>
                  </a:lnTo>
                  <a:lnTo>
                    <a:pt x="386" y="1017"/>
                  </a:lnTo>
                  <a:lnTo>
                    <a:pt x="386" y="1017"/>
                  </a:lnTo>
                  <a:lnTo>
                    <a:pt x="391" y="1016"/>
                  </a:lnTo>
                  <a:lnTo>
                    <a:pt x="396" y="1015"/>
                  </a:lnTo>
                  <a:lnTo>
                    <a:pt x="400" y="1014"/>
                  </a:lnTo>
                  <a:lnTo>
                    <a:pt x="404" y="1010"/>
                  </a:lnTo>
                  <a:lnTo>
                    <a:pt x="404" y="1010"/>
                  </a:lnTo>
                  <a:lnTo>
                    <a:pt x="410" y="1006"/>
                  </a:lnTo>
                  <a:lnTo>
                    <a:pt x="414" y="1001"/>
                  </a:lnTo>
                  <a:lnTo>
                    <a:pt x="416" y="995"/>
                  </a:lnTo>
                  <a:lnTo>
                    <a:pt x="418" y="989"/>
                  </a:lnTo>
                  <a:lnTo>
                    <a:pt x="418" y="989"/>
                  </a:lnTo>
                  <a:lnTo>
                    <a:pt x="419" y="980"/>
                  </a:lnTo>
                  <a:lnTo>
                    <a:pt x="422" y="972"/>
                  </a:lnTo>
                  <a:lnTo>
                    <a:pt x="425" y="964"/>
                  </a:lnTo>
                  <a:lnTo>
                    <a:pt x="428" y="957"/>
                  </a:lnTo>
                  <a:lnTo>
                    <a:pt x="432" y="950"/>
                  </a:lnTo>
                  <a:lnTo>
                    <a:pt x="438" y="944"/>
                  </a:lnTo>
                  <a:lnTo>
                    <a:pt x="442" y="937"/>
                  </a:lnTo>
                  <a:lnTo>
                    <a:pt x="448" y="932"/>
                  </a:lnTo>
                  <a:lnTo>
                    <a:pt x="455" y="927"/>
                  </a:lnTo>
                  <a:lnTo>
                    <a:pt x="461" y="922"/>
                  </a:lnTo>
                  <a:lnTo>
                    <a:pt x="468" y="918"/>
                  </a:lnTo>
                  <a:lnTo>
                    <a:pt x="475" y="915"/>
                  </a:lnTo>
                  <a:lnTo>
                    <a:pt x="484" y="913"/>
                  </a:lnTo>
                  <a:lnTo>
                    <a:pt x="491" y="911"/>
                  </a:lnTo>
                  <a:lnTo>
                    <a:pt x="500" y="910"/>
                  </a:lnTo>
                  <a:lnTo>
                    <a:pt x="508" y="910"/>
                  </a:lnTo>
                  <a:lnTo>
                    <a:pt x="508" y="910"/>
                  </a:lnTo>
                  <a:lnTo>
                    <a:pt x="516" y="910"/>
                  </a:lnTo>
                  <a:lnTo>
                    <a:pt x="525" y="911"/>
                  </a:lnTo>
                  <a:lnTo>
                    <a:pt x="533" y="913"/>
                  </a:lnTo>
                  <a:lnTo>
                    <a:pt x="541" y="915"/>
                  </a:lnTo>
                  <a:lnTo>
                    <a:pt x="548" y="918"/>
                  </a:lnTo>
                  <a:lnTo>
                    <a:pt x="555" y="922"/>
                  </a:lnTo>
                  <a:lnTo>
                    <a:pt x="562" y="927"/>
                  </a:lnTo>
                  <a:lnTo>
                    <a:pt x="567" y="932"/>
                  </a:lnTo>
                  <a:lnTo>
                    <a:pt x="574" y="937"/>
                  </a:lnTo>
                  <a:lnTo>
                    <a:pt x="579" y="944"/>
                  </a:lnTo>
                  <a:lnTo>
                    <a:pt x="584" y="950"/>
                  </a:lnTo>
                  <a:lnTo>
                    <a:pt x="588" y="957"/>
                  </a:lnTo>
                  <a:lnTo>
                    <a:pt x="591" y="964"/>
                  </a:lnTo>
                  <a:lnTo>
                    <a:pt x="594" y="972"/>
                  </a:lnTo>
                  <a:lnTo>
                    <a:pt x="596" y="980"/>
                  </a:lnTo>
                  <a:lnTo>
                    <a:pt x="597" y="989"/>
                  </a:lnTo>
                  <a:lnTo>
                    <a:pt x="597" y="989"/>
                  </a:lnTo>
                  <a:lnTo>
                    <a:pt x="600" y="995"/>
                  </a:lnTo>
                  <a:lnTo>
                    <a:pt x="603" y="1001"/>
                  </a:lnTo>
                  <a:lnTo>
                    <a:pt x="606" y="1006"/>
                  </a:lnTo>
                  <a:lnTo>
                    <a:pt x="611" y="1010"/>
                  </a:lnTo>
                  <a:lnTo>
                    <a:pt x="611" y="1010"/>
                  </a:lnTo>
                  <a:lnTo>
                    <a:pt x="618" y="1014"/>
                  </a:lnTo>
                  <a:lnTo>
                    <a:pt x="624" y="1016"/>
                  </a:lnTo>
                  <a:lnTo>
                    <a:pt x="631" y="1017"/>
                  </a:lnTo>
                  <a:lnTo>
                    <a:pt x="637" y="1016"/>
                  </a:lnTo>
                  <a:lnTo>
                    <a:pt x="637" y="1016"/>
                  </a:lnTo>
                  <a:lnTo>
                    <a:pt x="655" y="1010"/>
                  </a:lnTo>
                  <a:lnTo>
                    <a:pt x="674" y="1005"/>
                  </a:lnTo>
                  <a:lnTo>
                    <a:pt x="691" y="999"/>
                  </a:lnTo>
                  <a:lnTo>
                    <a:pt x="708" y="992"/>
                  </a:lnTo>
                  <a:lnTo>
                    <a:pt x="725" y="985"/>
                  </a:lnTo>
                  <a:lnTo>
                    <a:pt x="742" y="976"/>
                  </a:lnTo>
                  <a:lnTo>
                    <a:pt x="760" y="967"/>
                  </a:lnTo>
                  <a:lnTo>
                    <a:pt x="776" y="958"/>
                  </a:lnTo>
                  <a:lnTo>
                    <a:pt x="776" y="958"/>
                  </a:lnTo>
                  <a:lnTo>
                    <a:pt x="781" y="955"/>
                  </a:lnTo>
                  <a:lnTo>
                    <a:pt x="785" y="949"/>
                  </a:lnTo>
                  <a:lnTo>
                    <a:pt x="788" y="944"/>
                  </a:lnTo>
                  <a:lnTo>
                    <a:pt x="791" y="936"/>
                  </a:lnTo>
                  <a:lnTo>
                    <a:pt x="791" y="936"/>
                  </a:lnTo>
                  <a:lnTo>
                    <a:pt x="791" y="930"/>
                  </a:lnTo>
                  <a:lnTo>
                    <a:pt x="791" y="923"/>
                  </a:lnTo>
                  <a:lnTo>
                    <a:pt x="787" y="917"/>
                  </a:lnTo>
                  <a:lnTo>
                    <a:pt x="784" y="912"/>
                  </a:lnTo>
                  <a:lnTo>
                    <a:pt x="784" y="912"/>
                  </a:lnTo>
                  <a:lnTo>
                    <a:pt x="780" y="904"/>
                  </a:lnTo>
                  <a:lnTo>
                    <a:pt x="776" y="898"/>
                  </a:lnTo>
                  <a:lnTo>
                    <a:pt x="772" y="890"/>
                  </a:lnTo>
                  <a:lnTo>
                    <a:pt x="769" y="882"/>
                  </a:lnTo>
                  <a:lnTo>
                    <a:pt x="767" y="874"/>
                  </a:lnTo>
                  <a:lnTo>
                    <a:pt x="766" y="866"/>
                  </a:lnTo>
                  <a:lnTo>
                    <a:pt x="765" y="858"/>
                  </a:lnTo>
                  <a:lnTo>
                    <a:pt x="766" y="849"/>
                  </a:lnTo>
                  <a:lnTo>
                    <a:pt x="766" y="842"/>
                  </a:lnTo>
                  <a:lnTo>
                    <a:pt x="768" y="834"/>
                  </a:lnTo>
                  <a:lnTo>
                    <a:pt x="770" y="826"/>
                  </a:lnTo>
                  <a:lnTo>
                    <a:pt x="773" y="818"/>
                  </a:lnTo>
                  <a:lnTo>
                    <a:pt x="777" y="812"/>
                  </a:lnTo>
                  <a:lnTo>
                    <a:pt x="781" y="804"/>
                  </a:lnTo>
                  <a:lnTo>
                    <a:pt x="786" y="798"/>
                  </a:lnTo>
                  <a:lnTo>
                    <a:pt x="792" y="791"/>
                  </a:lnTo>
                  <a:lnTo>
                    <a:pt x="792" y="791"/>
                  </a:lnTo>
                  <a:lnTo>
                    <a:pt x="798" y="786"/>
                  </a:lnTo>
                  <a:lnTo>
                    <a:pt x="805" y="781"/>
                  </a:lnTo>
                  <a:lnTo>
                    <a:pt x="811" y="776"/>
                  </a:lnTo>
                  <a:lnTo>
                    <a:pt x="819" y="773"/>
                  </a:lnTo>
                  <a:lnTo>
                    <a:pt x="826" y="770"/>
                  </a:lnTo>
                  <a:lnTo>
                    <a:pt x="835" y="768"/>
                  </a:lnTo>
                  <a:lnTo>
                    <a:pt x="842" y="767"/>
                  </a:lnTo>
                  <a:lnTo>
                    <a:pt x="851" y="766"/>
                  </a:lnTo>
                  <a:lnTo>
                    <a:pt x="858" y="766"/>
                  </a:lnTo>
                  <a:lnTo>
                    <a:pt x="867" y="767"/>
                  </a:lnTo>
                  <a:lnTo>
                    <a:pt x="874" y="768"/>
                  </a:lnTo>
                  <a:lnTo>
                    <a:pt x="883" y="770"/>
                  </a:lnTo>
                  <a:lnTo>
                    <a:pt x="890" y="772"/>
                  </a:lnTo>
                  <a:lnTo>
                    <a:pt x="898" y="775"/>
                  </a:lnTo>
                  <a:lnTo>
                    <a:pt x="904" y="780"/>
                  </a:lnTo>
                  <a:lnTo>
                    <a:pt x="912" y="784"/>
                  </a:lnTo>
                  <a:lnTo>
                    <a:pt x="912" y="784"/>
                  </a:lnTo>
                  <a:lnTo>
                    <a:pt x="917" y="788"/>
                  </a:lnTo>
                  <a:lnTo>
                    <a:pt x="924" y="790"/>
                  </a:lnTo>
                  <a:lnTo>
                    <a:pt x="930" y="790"/>
                  </a:lnTo>
                  <a:lnTo>
                    <a:pt x="937" y="790"/>
                  </a:lnTo>
                  <a:lnTo>
                    <a:pt x="937" y="790"/>
                  </a:lnTo>
                  <a:lnTo>
                    <a:pt x="943" y="788"/>
                  </a:lnTo>
                  <a:lnTo>
                    <a:pt x="949" y="785"/>
                  </a:lnTo>
                  <a:lnTo>
                    <a:pt x="955" y="781"/>
                  </a:lnTo>
                  <a:lnTo>
                    <a:pt x="958" y="775"/>
                  </a:lnTo>
                  <a:lnTo>
                    <a:pt x="958" y="775"/>
                  </a:lnTo>
                  <a:lnTo>
                    <a:pt x="968" y="759"/>
                  </a:lnTo>
                  <a:lnTo>
                    <a:pt x="976" y="742"/>
                  </a:lnTo>
                  <a:lnTo>
                    <a:pt x="985" y="725"/>
                  </a:lnTo>
                  <a:lnTo>
                    <a:pt x="992" y="708"/>
                  </a:lnTo>
                  <a:lnTo>
                    <a:pt x="999" y="691"/>
                  </a:lnTo>
                  <a:lnTo>
                    <a:pt x="1005" y="673"/>
                  </a:lnTo>
                  <a:lnTo>
                    <a:pt x="1011" y="655"/>
                  </a:lnTo>
                  <a:lnTo>
                    <a:pt x="1016" y="637"/>
                  </a:lnTo>
                  <a:lnTo>
                    <a:pt x="1016" y="637"/>
                  </a:lnTo>
                  <a:lnTo>
                    <a:pt x="1017" y="631"/>
                  </a:lnTo>
                  <a:lnTo>
                    <a:pt x="1016" y="624"/>
                  </a:lnTo>
                  <a:lnTo>
                    <a:pt x="1014" y="618"/>
                  </a:lnTo>
                  <a:lnTo>
                    <a:pt x="1011" y="611"/>
                  </a:lnTo>
                  <a:lnTo>
                    <a:pt x="1011" y="611"/>
                  </a:lnTo>
                  <a:lnTo>
                    <a:pt x="1006" y="606"/>
                  </a:lnTo>
                  <a:lnTo>
                    <a:pt x="1001" y="603"/>
                  </a:lnTo>
                  <a:lnTo>
                    <a:pt x="996" y="599"/>
                  </a:lnTo>
                  <a:lnTo>
                    <a:pt x="989" y="598"/>
                  </a:lnTo>
                  <a:lnTo>
                    <a:pt x="989" y="598"/>
                  </a:lnTo>
                  <a:close/>
                  <a:moveTo>
                    <a:pt x="919" y="715"/>
                  </a:moveTo>
                  <a:lnTo>
                    <a:pt x="919" y="715"/>
                  </a:lnTo>
                  <a:lnTo>
                    <a:pt x="908" y="711"/>
                  </a:lnTo>
                  <a:lnTo>
                    <a:pt x="897" y="707"/>
                  </a:lnTo>
                  <a:lnTo>
                    <a:pt x="885" y="705"/>
                  </a:lnTo>
                  <a:lnTo>
                    <a:pt x="874" y="702"/>
                  </a:lnTo>
                  <a:lnTo>
                    <a:pt x="863" y="702"/>
                  </a:lnTo>
                  <a:lnTo>
                    <a:pt x="851" y="702"/>
                  </a:lnTo>
                  <a:lnTo>
                    <a:pt x="840" y="702"/>
                  </a:lnTo>
                  <a:lnTo>
                    <a:pt x="828" y="705"/>
                  </a:lnTo>
                  <a:lnTo>
                    <a:pt x="816" y="707"/>
                  </a:lnTo>
                  <a:lnTo>
                    <a:pt x="806" y="710"/>
                  </a:lnTo>
                  <a:lnTo>
                    <a:pt x="795" y="714"/>
                  </a:lnTo>
                  <a:lnTo>
                    <a:pt x="784" y="720"/>
                  </a:lnTo>
                  <a:lnTo>
                    <a:pt x="775" y="725"/>
                  </a:lnTo>
                  <a:lnTo>
                    <a:pt x="765" y="731"/>
                  </a:lnTo>
                  <a:lnTo>
                    <a:pt x="755" y="739"/>
                  </a:lnTo>
                  <a:lnTo>
                    <a:pt x="747" y="746"/>
                  </a:lnTo>
                  <a:lnTo>
                    <a:pt x="747" y="746"/>
                  </a:lnTo>
                  <a:lnTo>
                    <a:pt x="738" y="755"/>
                  </a:lnTo>
                  <a:lnTo>
                    <a:pt x="732" y="765"/>
                  </a:lnTo>
                  <a:lnTo>
                    <a:pt x="724" y="774"/>
                  </a:lnTo>
                  <a:lnTo>
                    <a:pt x="719" y="785"/>
                  </a:lnTo>
                  <a:lnTo>
                    <a:pt x="714" y="796"/>
                  </a:lnTo>
                  <a:lnTo>
                    <a:pt x="710" y="807"/>
                  </a:lnTo>
                  <a:lnTo>
                    <a:pt x="707" y="817"/>
                  </a:lnTo>
                  <a:lnTo>
                    <a:pt x="704" y="828"/>
                  </a:lnTo>
                  <a:lnTo>
                    <a:pt x="703" y="840"/>
                  </a:lnTo>
                  <a:lnTo>
                    <a:pt x="702" y="852"/>
                  </a:lnTo>
                  <a:lnTo>
                    <a:pt x="702" y="862"/>
                  </a:lnTo>
                  <a:lnTo>
                    <a:pt x="703" y="874"/>
                  </a:lnTo>
                  <a:lnTo>
                    <a:pt x="705" y="886"/>
                  </a:lnTo>
                  <a:lnTo>
                    <a:pt x="707" y="897"/>
                  </a:lnTo>
                  <a:lnTo>
                    <a:pt x="711" y="907"/>
                  </a:lnTo>
                  <a:lnTo>
                    <a:pt x="716" y="919"/>
                  </a:lnTo>
                  <a:lnTo>
                    <a:pt x="716" y="919"/>
                  </a:lnTo>
                  <a:lnTo>
                    <a:pt x="684" y="933"/>
                  </a:lnTo>
                  <a:lnTo>
                    <a:pt x="652" y="945"/>
                  </a:lnTo>
                  <a:lnTo>
                    <a:pt x="652" y="945"/>
                  </a:lnTo>
                  <a:lnTo>
                    <a:pt x="648" y="934"/>
                  </a:lnTo>
                  <a:lnTo>
                    <a:pt x="643" y="923"/>
                  </a:lnTo>
                  <a:lnTo>
                    <a:pt x="636" y="914"/>
                  </a:lnTo>
                  <a:lnTo>
                    <a:pt x="630" y="904"/>
                  </a:lnTo>
                  <a:lnTo>
                    <a:pt x="622" y="896"/>
                  </a:lnTo>
                  <a:lnTo>
                    <a:pt x="614" y="888"/>
                  </a:lnTo>
                  <a:lnTo>
                    <a:pt x="605" y="881"/>
                  </a:lnTo>
                  <a:lnTo>
                    <a:pt x="596" y="873"/>
                  </a:lnTo>
                  <a:lnTo>
                    <a:pt x="587" y="867"/>
                  </a:lnTo>
                  <a:lnTo>
                    <a:pt x="576" y="861"/>
                  </a:lnTo>
                  <a:lnTo>
                    <a:pt x="565" y="857"/>
                  </a:lnTo>
                  <a:lnTo>
                    <a:pt x="555" y="853"/>
                  </a:lnTo>
                  <a:lnTo>
                    <a:pt x="544" y="849"/>
                  </a:lnTo>
                  <a:lnTo>
                    <a:pt x="532" y="847"/>
                  </a:lnTo>
                  <a:lnTo>
                    <a:pt x="520" y="846"/>
                  </a:lnTo>
                  <a:lnTo>
                    <a:pt x="508" y="845"/>
                  </a:lnTo>
                  <a:lnTo>
                    <a:pt x="508" y="845"/>
                  </a:lnTo>
                  <a:lnTo>
                    <a:pt x="496" y="846"/>
                  </a:lnTo>
                  <a:lnTo>
                    <a:pt x="484" y="847"/>
                  </a:lnTo>
                  <a:lnTo>
                    <a:pt x="473" y="849"/>
                  </a:lnTo>
                  <a:lnTo>
                    <a:pt x="461" y="853"/>
                  </a:lnTo>
                  <a:lnTo>
                    <a:pt x="450" y="857"/>
                  </a:lnTo>
                  <a:lnTo>
                    <a:pt x="440" y="861"/>
                  </a:lnTo>
                  <a:lnTo>
                    <a:pt x="430" y="867"/>
                  </a:lnTo>
                  <a:lnTo>
                    <a:pt x="420" y="873"/>
                  </a:lnTo>
                  <a:lnTo>
                    <a:pt x="411" y="881"/>
                  </a:lnTo>
                  <a:lnTo>
                    <a:pt x="402" y="888"/>
                  </a:lnTo>
                  <a:lnTo>
                    <a:pt x="395" y="896"/>
                  </a:lnTo>
                  <a:lnTo>
                    <a:pt x="387" y="904"/>
                  </a:lnTo>
                  <a:lnTo>
                    <a:pt x="380" y="914"/>
                  </a:lnTo>
                  <a:lnTo>
                    <a:pt x="374" y="923"/>
                  </a:lnTo>
                  <a:lnTo>
                    <a:pt x="369" y="934"/>
                  </a:lnTo>
                  <a:lnTo>
                    <a:pt x="364" y="945"/>
                  </a:lnTo>
                  <a:lnTo>
                    <a:pt x="364" y="945"/>
                  </a:lnTo>
                  <a:lnTo>
                    <a:pt x="331" y="933"/>
                  </a:lnTo>
                  <a:lnTo>
                    <a:pt x="301" y="919"/>
                  </a:lnTo>
                  <a:lnTo>
                    <a:pt x="301" y="919"/>
                  </a:lnTo>
                  <a:lnTo>
                    <a:pt x="306" y="907"/>
                  </a:lnTo>
                  <a:lnTo>
                    <a:pt x="309" y="897"/>
                  </a:lnTo>
                  <a:lnTo>
                    <a:pt x="311" y="886"/>
                  </a:lnTo>
                  <a:lnTo>
                    <a:pt x="313" y="874"/>
                  </a:lnTo>
                  <a:lnTo>
                    <a:pt x="314" y="862"/>
                  </a:lnTo>
                  <a:lnTo>
                    <a:pt x="314" y="852"/>
                  </a:lnTo>
                  <a:lnTo>
                    <a:pt x="313" y="840"/>
                  </a:lnTo>
                  <a:lnTo>
                    <a:pt x="312" y="828"/>
                  </a:lnTo>
                  <a:lnTo>
                    <a:pt x="310" y="817"/>
                  </a:lnTo>
                  <a:lnTo>
                    <a:pt x="307" y="807"/>
                  </a:lnTo>
                  <a:lnTo>
                    <a:pt x="302" y="796"/>
                  </a:lnTo>
                  <a:lnTo>
                    <a:pt x="297" y="785"/>
                  </a:lnTo>
                  <a:lnTo>
                    <a:pt x="292" y="774"/>
                  </a:lnTo>
                  <a:lnTo>
                    <a:pt x="285" y="765"/>
                  </a:lnTo>
                  <a:lnTo>
                    <a:pt x="278" y="755"/>
                  </a:lnTo>
                  <a:lnTo>
                    <a:pt x="269" y="746"/>
                  </a:lnTo>
                  <a:lnTo>
                    <a:pt x="269" y="746"/>
                  </a:lnTo>
                  <a:lnTo>
                    <a:pt x="258" y="737"/>
                  </a:lnTo>
                  <a:lnTo>
                    <a:pt x="246" y="727"/>
                  </a:lnTo>
                  <a:lnTo>
                    <a:pt x="233" y="720"/>
                  </a:lnTo>
                  <a:lnTo>
                    <a:pt x="220" y="713"/>
                  </a:lnTo>
                  <a:lnTo>
                    <a:pt x="206" y="708"/>
                  </a:lnTo>
                  <a:lnTo>
                    <a:pt x="191" y="705"/>
                  </a:lnTo>
                  <a:lnTo>
                    <a:pt x="176" y="702"/>
                  </a:lnTo>
                  <a:lnTo>
                    <a:pt x="161" y="701"/>
                  </a:lnTo>
                  <a:lnTo>
                    <a:pt x="161" y="701"/>
                  </a:lnTo>
                  <a:lnTo>
                    <a:pt x="145" y="702"/>
                  </a:lnTo>
                  <a:lnTo>
                    <a:pt x="128" y="705"/>
                  </a:lnTo>
                  <a:lnTo>
                    <a:pt x="113" y="709"/>
                  </a:lnTo>
                  <a:lnTo>
                    <a:pt x="97" y="715"/>
                  </a:lnTo>
                  <a:lnTo>
                    <a:pt x="97" y="715"/>
                  </a:lnTo>
                  <a:lnTo>
                    <a:pt x="90" y="699"/>
                  </a:lnTo>
                  <a:lnTo>
                    <a:pt x="82" y="684"/>
                  </a:lnTo>
                  <a:lnTo>
                    <a:pt x="71" y="652"/>
                  </a:lnTo>
                  <a:lnTo>
                    <a:pt x="71" y="652"/>
                  </a:lnTo>
                  <a:lnTo>
                    <a:pt x="81" y="648"/>
                  </a:lnTo>
                  <a:lnTo>
                    <a:pt x="92" y="642"/>
                  </a:lnTo>
                  <a:lnTo>
                    <a:pt x="102" y="636"/>
                  </a:lnTo>
                  <a:lnTo>
                    <a:pt x="111" y="629"/>
                  </a:lnTo>
                  <a:lnTo>
                    <a:pt x="120" y="622"/>
                  </a:lnTo>
                  <a:lnTo>
                    <a:pt x="129" y="613"/>
                  </a:lnTo>
                  <a:lnTo>
                    <a:pt x="136" y="605"/>
                  </a:lnTo>
                  <a:lnTo>
                    <a:pt x="143" y="596"/>
                  </a:lnTo>
                  <a:lnTo>
                    <a:pt x="149" y="587"/>
                  </a:lnTo>
                  <a:lnTo>
                    <a:pt x="154" y="576"/>
                  </a:lnTo>
                  <a:lnTo>
                    <a:pt x="160" y="565"/>
                  </a:lnTo>
                  <a:lnTo>
                    <a:pt x="163" y="554"/>
                  </a:lnTo>
                  <a:lnTo>
                    <a:pt x="166" y="544"/>
                  </a:lnTo>
                  <a:lnTo>
                    <a:pt x="168" y="532"/>
                  </a:lnTo>
                  <a:lnTo>
                    <a:pt x="170" y="520"/>
                  </a:lnTo>
                  <a:lnTo>
                    <a:pt x="170" y="508"/>
                  </a:lnTo>
                  <a:lnTo>
                    <a:pt x="170" y="508"/>
                  </a:lnTo>
                  <a:lnTo>
                    <a:pt x="170" y="495"/>
                  </a:lnTo>
                  <a:lnTo>
                    <a:pt x="168" y="484"/>
                  </a:lnTo>
                  <a:lnTo>
                    <a:pt x="166" y="473"/>
                  </a:lnTo>
                  <a:lnTo>
                    <a:pt x="163" y="461"/>
                  </a:lnTo>
                  <a:lnTo>
                    <a:pt x="160" y="450"/>
                  </a:lnTo>
                  <a:lnTo>
                    <a:pt x="154" y="440"/>
                  </a:lnTo>
                  <a:lnTo>
                    <a:pt x="149" y="430"/>
                  </a:lnTo>
                  <a:lnTo>
                    <a:pt x="143" y="420"/>
                  </a:lnTo>
                  <a:lnTo>
                    <a:pt x="136" y="411"/>
                  </a:lnTo>
                  <a:lnTo>
                    <a:pt x="129" y="402"/>
                  </a:lnTo>
                  <a:lnTo>
                    <a:pt x="120" y="395"/>
                  </a:lnTo>
                  <a:lnTo>
                    <a:pt x="111" y="387"/>
                  </a:lnTo>
                  <a:lnTo>
                    <a:pt x="102" y="379"/>
                  </a:lnTo>
                  <a:lnTo>
                    <a:pt x="92" y="374"/>
                  </a:lnTo>
                  <a:lnTo>
                    <a:pt x="81" y="369"/>
                  </a:lnTo>
                  <a:lnTo>
                    <a:pt x="71" y="363"/>
                  </a:lnTo>
                  <a:lnTo>
                    <a:pt x="71" y="363"/>
                  </a:lnTo>
                  <a:lnTo>
                    <a:pt x="82" y="332"/>
                  </a:lnTo>
                  <a:lnTo>
                    <a:pt x="90" y="316"/>
                  </a:lnTo>
                  <a:lnTo>
                    <a:pt x="97" y="301"/>
                  </a:lnTo>
                  <a:lnTo>
                    <a:pt x="97" y="301"/>
                  </a:lnTo>
                  <a:lnTo>
                    <a:pt x="113" y="307"/>
                  </a:lnTo>
                  <a:lnTo>
                    <a:pt x="129" y="311"/>
                  </a:lnTo>
                  <a:lnTo>
                    <a:pt x="145" y="313"/>
                  </a:lnTo>
                  <a:lnTo>
                    <a:pt x="161" y="314"/>
                  </a:lnTo>
                  <a:lnTo>
                    <a:pt x="161" y="314"/>
                  </a:lnTo>
                  <a:lnTo>
                    <a:pt x="176" y="314"/>
                  </a:lnTo>
                  <a:lnTo>
                    <a:pt x="191" y="311"/>
                  </a:lnTo>
                  <a:lnTo>
                    <a:pt x="206" y="308"/>
                  </a:lnTo>
                  <a:lnTo>
                    <a:pt x="220" y="302"/>
                  </a:lnTo>
                  <a:lnTo>
                    <a:pt x="233" y="296"/>
                  </a:lnTo>
                  <a:lnTo>
                    <a:pt x="246" y="288"/>
                  </a:lnTo>
                  <a:lnTo>
                    <a:pt x="258" y="280"/>
                  </a:lnTo>
                  <a:lnTo>
                    <a:pt x="269" y="269"/>
                  </a:lnTo>
                  <a:lnTo>
                    <a:pt x="269" y="269"/>
                  </a:lnTo>
                  <a:lnTo>
                    <a:pt x="278" y="260"/>
                  </a:lnTo>
                  <a:lnTo>
                    <a:pt x="285" y="251"/>
                  </a:lnTo>
                  <a:lnTo>
                    <a:pt x="292" y="241"/>
                  </a:lnTo>
                  <a:lnTo>
                    <a:pt x="297" y="231"/>
                  </a:lnTo>
                  <a:lnTo>
                    <a:pt x="302" y="221"/>
                  </a:lnTo>
                  <a:lnTo>
                    <a:pt x="307" y="210"/>
                  </a:lnTo>
                  <a:lnTo>
                    <a:pt x="310" y="198"/>
                  </a:lnTo>
                  <a:lnTo>
                    <a:pt x="312" y="187"/>
                  </a:lnTo>
                  <a:lnTo>
                    <a:pt x="313" y="176"/>
                  </a:lnTo>
                  <a:lnTo>
                    <a:pt x="314" y="165"/>
                  </a:lnTo>
                  <a:lnTo>
                    <a:pt x="314" y="153"/>
                  </a:lnTo>
                  <a:lnTo>
                    <a:pt x="313" y="141"/>
                  </a:lnTo>
                  <a:lnTo>
                    <a:pt x="311" y="131"/>
                  </a:lnTo>
                  <a:lnTo>
                    <a:pt x="309" y="119"/>
                  </a:lnTo>
                  <a:lnTo>
                    <a:pt x="306" y="108"/>
                  </a:lnTo>
                  <a:lnTo>
                    <a:pt x="301" y="97"/>
                  </a:lnTo>
                  <a:lnTo>
                    <a:pt x="301" y="97"/>
                  </a:lnTo>
                  <a:lnTo>
                    <a:pt x="331" y="82"/>
                  </a:lnTo>
                  <a:lnTo>
                    <a:pt x="364" y="70"/>
                  </a:lnTo>
                  <a:lnTo>
                    <a:pt x="364" y="70"/>
                  </a:lnTo>
                  <a:lnTo>
                    <a:pt x="369" y="81"/>
                  </a:lnTo>
                  <a:lnTo>
                    <a:pt x="374" y="92"/>
                  </a:lnTo>
                  <a:lnTo>
                    <a:pt x="380" y="102"/>
                  </a:lnTo>
                  <a:lnTo>
                    <a:pt x="387" y="111"/>
                  </a:lnTo>
                  <a:lnTo>
                    <a:pt x="395" y="120"/>
                  </a:lnTo>
                  <a:lnTo>
                    <a:pt x="402" y="128"/>
                  </a:lnTo>
                  <a:lnTo>
                    <a:pt x="411" y="136"/>
                  </a:lnTo>
                  <a:lnTo>
                    <a:pt x="420" y="142"/>
                  </a:lnTo>
                  <a:lnTo>
                    <a:pt x="430" y="149"/>
                  </a:lnTo>
                  <a:lnTo>
                    <a:pt x="440" y="154"/>
                  </a:lnTo>
                  <a:lnTo>
                    <a:pt x="450" y="160"/>
                  </a:lnTo>
                  <a:lnTo>
                    <a:pt x="461" y="163"/>
                  </a:lnTo>
                  <a:lnTo>
                    <a:pt x="473" y="166"/>
                  </a:lnTo>
                  <a:lnTo>
                    <a:pt x="484" y="168"/>
                  </a:lnTo>
                  <a:lnTo>
                    <a:pt x="496" y="170"/>
                  </a:lnTo>
                  <a:lnTo>
                    <a:pt x="508" y="170"/>
                  </a:lnTo>
                  <a:lnTo>
                    <a:pt x="508" y="170"/>
                  </a:lnTo>
                  <a:lnTo>
                    <a:pt x="520" y="170"/>
                  </a:lnTo>
                  <a:lnTo>
                    <a:pt x="532" y="168"/>
                  </a:lnTo>
                  <a:lnTo>
                    <a:pt x="544" y="166"/>
                  </a:lnTo>
                  <a:lnTo>
                    <a:pt x="555" y="163"/>
                  </a:lnTo>
                  <a:lnTo>
                    <a:pt x="565" y="160"/>
                  </a:lnTo>
                  <a:lnTo>
                    <a:pt x="576" y="154"/>
                  </a:lnTo>
                  <a:lnTo>
                    <a:pt x="587" y="149"/>
                  </a:lnTo>
                  <a:lnTo>
                    <a:pt x="596" y="142"/>
                  </a:lnTo>
                  <a:lnTo>
                    <a:pt x="605" y="136"/>
                  </a:lnTo>
                  <a:lnTo>
                    <a:pt x="614" y="128"/>
                  </a:lnTo>
                  <a:lnTo>
                    <a:pt x="622" y="120"/>
                  </a:lnTo>
                  <a:lnTo>
                    <a:pt x="630" y="111"/>
                  </a:lnTo>
                  <a:lnTo>
                    <a:pt x="636" y="102"/>
                  </a:lnTo>
                  <a:lnTo>
                    <a:pt x="643" y="92"/>
                  </a:lnTo>
                  <a:lnTo>
                    <a:pt x="648" y="81"/>
                  </a:lnTo>
                  <a:lnTo>
                    <a:pt x="652" y="70"/>
                  </a:lnTo>
                  <a:lnTo>
                    <a:pt x="652" y="70"/>
                  </a:lnTo>
                  <a:lnTo>
                    <a:pt x="684" y="82"/>
                  </a:lnTo>
                  <a:lnTo>
                    <a:pt x="716" y="97"/>
                  </a:lnTo>
                  <a:lnTo>
                    <a:pt x="716" y="97"/>
                  </a:lnTo>
                  <a:lnTo>
                    <a:pt x="711" y="108"/>
                  </a:lnTo>
                  <a:lnTo>
                    <a:pt x="707" y="119"/>
                  </a:lnTo>
                  <a:lnTo>
                    <a:pt x="705" y="131"/>
                  </a:lnTo>
                  <a:lnTo>
                    <a:pt x="703" y="141"/>
                  </a:lnTo>
                  <a:lnTo>
                    <a:pt x="702" y="153"/>
                  </a:lnTo>
                  <a:lnTo>
                    <a:pt x="702" y="165"/>
                  </a:lnTo>
                  <a:lnTo>
                    <a:pt x="703" y="176"/>
                  </a:lnTo>
                  <a:lnTo>
                    <a:pt x="704" y="187"/>
                  </a:lnTo>
                  <a:lnTo>
                    <a:pt x="707" y="198"/>
                  </a:lnTo>
                  <a:lnTo>
                    <a:pt x="710" y="210"/>
                  </a:lnTo>
                  <a:lnTo>
                    <a:pt x="713" y="221"/>
                  </a:lnTo>
                  <a:lnTo>
                    <a:pt x="719" y="231"/>
                  </a:lnTo>
                  <a:lnTo>
                    <a:pt x="724" y="241"/>
                  </a:lnTo>
                  <a:lnTo>
                    <a:pt x="732" y="251"/>
                  </a:lnTo>
                  <a:lnTo>
                    <a:pt x="738" y="260"/>
                  </a:lnTo>
                  <a:lnTo>
                    <a:pt x="747" y="269"/>
                  </a:lnTo>
                  <a:lnTo>
                    <a:pt x="747" y="269"/>
                  </a:lnTo>
                  <a:lnTo>
                    <a:pt x="758" y="280"/>
                  </a:lnTo>
                  <a:lnTo>
                    <a:pt x="770" y="288"/>
                  </a:lnTo>
                  <a:lnTo>
                    <a:pt x="783" y="296"/>
                  </a:lnTo>
                  <a:lnTo>
                    <a:pt x="797" y="302"/>
                  </a:lnTo>
                  <a:lnTo>
                    <a:pt x="811" y="308"/>
                  </a:lnTo>
                  <a:lnTo>
                    <a:pt x="825" y="311"/>
                  </a:lnTo>
                  <a:lnTo>
                    <a:pt x="840" y="314"/>
                  </a:lnTo>
                  <a:lnTo>
                    <a:pt x="855" y="314"/>
                  </a:lnTo>
                  <a:lnTo>
                    <a:pt x="855" y="314"/>
                  </a:lnTo>
                  <a:lnTo>
                    <a:pt x="872" y="313"/>
                  </a:lnTo>
                  <a:lnTo>
                    <a:pt x="888" y="311"/>
                  </a:lnTo>
                  <a:lnTo>
                    <a:pt x="903" y="307"/>
                  </a:lnTo>
                  <a:lnTo>
                    <a:pt x="919" y="301"/>
                  </a:lnTo>
                  <a:lnTo>
                    <a:pt x="919" y="301"/>
                  </a:lnTo>
                  <a:lnTo>
                    <a:pt x="933" y="332"/>
                  </a:lnTo>
                  <a:lnTo>
                    <a:pt x="940" y="347"/>
                  </a:lnTo>
                  <a:lnTo>
                    <a:pt x="945" y="363"/>
                  </a:lnTo>
                  <a:lnTo>
                    <a:pt x="945" y="363"/>
                  </a:lnTo>
                  <a:lnTo>
                    <a:pt x="934" y="369"/>
                  </a:lnTo>
                  <a:lnTo>
                    <a:pt x="924" y="374"/>
                  </a:lnTo>
                  <a:lnTo>
                    <a:pt x="914" y="379"/>
                  </a:lnTo>
                  <a:lnTo>
                    <a:pt x="904" y="387"/>
                  </a:lnTo>
                  <a:lnTo>
                    <a:pt x="896" y="395"/>
                  </a:lnTo>
                  <a:lnTo>
                    <a:pt x="888" y="402"/>
                  </a:lnTo>
                  <a:lnTo>
                    <a:pt x="881" y="411"/>
                  </a:lnTo>
                  <a:lnTo>
                    <a:pt x="873" y="420"/>
                  </a:lnTo>
                  <a:lnTo>
                    <a:pt x="867" y="430"/>
                  </a:lnTo>
                  <a:lnTo>
                    <a:pt x="861" y="440"/>
                  </a:lnTo>
                  <a:lnTo>
                    <a:pt x="857" y="450"/>
                  </a:lnTo>
                  <a:lnTo>
                    <a:pt x="853" y="461"/>
                  </a:lnTo>
                  <a:lnTo>
                    <a:pt x="850" y="473"/>
                  </a:lnTo>
                  <a:lnTo>
                    <a:pt x="847" y="484"/>
                  </a:lnTo>
                  <a:lnTo>
                    <a:pt x="846" y="495"/>
                  </a:lnTo>
                  <a:lnTo>
                    <a:pt x="845" y="508"/>
                  </a:lnTo>
                  <a:lnTo>
                    <a:pt x="845" y="508"/>
                  </a:lnTo>
                  <a:lnTo>
                    <a:pt x="846" y="520"/>
                  </a:lnTo>
                  <a:lnTo>
                    <a:pt x="847" y="532"/>
                  </a:lnTo>
                  <a:lnTo>
                    <a:pt x="850" y="544"/>
                  </a:lnTo>
                  <a:lnTo>
                    <a:pt x="853" y="554"/>
                  </a:lnTo>
                  <a:lnTo>
                    <a:pt x="857" y="565"/>
                  </a:lnTo>
                  <a:lnTo>
                    <a:pt x="861" y="576"/>
                  </a:lnTo>
                  <a:lnTo>
                    <a:pt x="867" y="587"/>
                  </a:lnTo>
                  <a:lnTo>
                    <a:pt x="873" y="596"/>
                  </a:lnTo>
                  <a:lnTo>
                    <a:pt x="881" y="605"/>
                  </a:lnTo>
                  <a:lnTo>
                    <a:pt x="888" y="613"/>
                  </a:lnTo>
                  <a:lnTo>
                    <a:pt x="896" y="622"/>
                  </a:lnTo>
                  <a:lnTo>
                    <a:pt x="904" y="629"/>
                  </a:lnTo>
                  <a:lnTo>
                    <a:pt x="914" y="636"/>
                  </a:lnTo>
                  <a:lnTo>
                    <a:pt x="924" y="642"/>
                  </a:lnTo>
                  <a:lnTo>
                    <a:pt x="934" y="648"/>
                  </a:lnTo>
                  <a:lnTo>
                    <a:pt x="945" y="652"/>
                  </a:lnTo>
                  <a:lnTo>
                    <a:pt x="945" y="652"/>
                  </a:lnTo>
                  <a:lnTo>
                    <a:pt x="933" y="684"/>
                  </a:lnTo>
                  <a:lnTo>
                    <a:pt x="927" y="699"/>
                  </a:lnTo>
                  <a:lnTo>
                    <a:pt x="919" y="715"/>
                  </a:lnTo>
                  <a:lnTo>
                    <a:pt x="919" y="715"/>
                  </a:lnTo>
                  <a:close/>
                  <a:moveTo>
                    <a:pt x="508" y="357"/>
                  </a:moveTo>
                  <a:lnTo>
                    <a:pt x="508" y="357"/>
                  </a:lnTo>
                  <a:lnTo>
                    <a:pt x="492" y="358"/>
                  </a:lnTo>
                  <a:lnTo>
                    <a:pt x="477" y="360"/>
                  </a:lnTo>
                  <a:lnTo>
                    <a:pt x="463" y="363"/>
                  </a:lnTo>
                  <a:lnTo>
                    <a:pt x="449" y="369"/>
                  </a:lnTo>
                  <a:lnTo>
                    <a:pt x="437" y="375"/>
                  </a:lnTo>
                  <a:lnTo>
                    <a:pt x="424" y="383"/>
                  </a:lnTo>
                  <a:lnTo>
                    <a:pt x="412" y="391"/>
                  </a:lnTo>
                  <a:lnTo>
                    <a:pt x="401" y="401"/>
                  </a:lnTo>
                  <a:lnTo>
                    <a:pt x="391" y="412"/>
                  </a:lnTo>
                  <a:lnTo>
                    <a:pt x="383" y="423"/>
                  </a:lnTo>
                  <a:lnTo>
                    <a:pt x="375" y="436"/>
                  </a:lnTo>
                  <a:lnTo>
                    <a:pt x="369" y="449"/>
                  </a:lnTo>
                  <a:lnTo>
                    <a:pt x="364" y="463"/>
                  </a:lnTo>
                  <a:lnTo>
                    <a:pt x="360" y="477"/>
                  </a:lnTo>
                  <a:lnTo>
                    <a:pt x="358" y="492"/>
                  </a:lnTo>
                  <a:lnTo>
                    <a:pt x="357" y="508"/>
                  </a:lnTo>
                  <a:lnTo>
                    <a:pt x="357" y="508"/>
                  </a:lnTo>
                  <a:lnTo>
                    <a:pt x="358" y="523"/>
                  </a:lnTo>
                  <a:lnTo>
                    <a:pt x="360" y="538"/>
                  </a:lnTo>
                  <a:lnTo>
                    <a:pt x="364" y="552"/>
                  </a:lnTo>
                  <a:lnTo>
                    <a:pt x="369" y="566"/>
                  </a:lnTo>
                  <a:lnTo>
                    <a:pt x="375" y="580"/>
                  </a:lnTo>
                  <a:lnTo>
                    <a:pt x="383" y="592"/>
                  </a:lnTo>
                  <a:lnTo>
                    <a:pt x="391" y="604"/>
                  </a:lnTo>
                  <a:lnTo>
                    <a:pt x="401" y="614"/>
                  </a:lnTo>
                  <a:lnTo>
                    <a:pt x="412" y="624"/>
                  </a:lnTo>
                  <a:lnTo>
                    <a:pt x="424" y="633"/>
                  </a:lnTo>
                  <a:lnTo>
                    <a:pt x="437" y="640"/>
                  </a:lnTo>
                  <a:lnTo>
                    <a:pt x="449" y="647"/>
                  </a:lnTo>
                  <a:lnTo>
                    <a:pt x="463" y="652"/>
                  </a:lnTo>
                  <a:lnTo>
                    <a:pt x="477" y="655"/>
                  </a:lnTo>
                  <a:lnTo>
                    <a:pt x="492" y="657"/>
                  </a:lnTo>
                  <a:lnTo>
                    <a:pt x="508" y="658"/>
                  </a:lnTo>
                  <a:lnTo>
                    <a:pt x="508" y="658"/>
                  </a:lnTo>
                  <a:lnTo>
                    <a:pt x="523" y="657"/>
                  </a:lnTo>
                  <a:lnTo>
                    <a:pt x="538" y="655"/>
                  </a:lnTo>
                  <a:lnTo>
                    <a:pt x="552" y="652"/>
                  </a:lnTo>
                  <a:lnTo>
                    <a:pt x="566" y="647"/>
                  </a:lnTo>
                  <a:lnTo>
                    <a:pt x="580" y="640"/>
                  </a:lnTo>
                  <a:lnTo>
                    <a:pt x="592" y="633"/>
                  </a:lnTo>
                  <a:lnTo>
                    <a:pt x="604" y="624"/>
                  </a:lnTo>
                  <a:lnTo>
                    <a:pt x="615" y="614"/>
                  </a:lnTo>
                  <a:lnTo>
                    <a:pt x="624" y="604"/>
                  </a:lnTo>
                  <a:lnTo>
                    <a:pt x="633" y="592"/>
                  </a:lnTo>
                  <a:lnTo>
                    <a:pt x="640" y="580"/>
                  </a:lnTo>
                  <a:lnTo>
                    <a:pt x="647" y="566"/>
                  </a:lnTo>
                  <a:lnTo>
                    <a:pt x="652" y="552"/>
                  </a:lnTo>
                  <a:lnTo>
                    <a:pt x="655" y="538"/>
                  </a:lnTo>
                  <a:lnTo>
                    <a:pt x="658" y="523"/>
                  </a:lnTo>
                  <a:lnTo>
                    <a:pt x="659" y="508"/>
                  </a:lnTo>
                  <a:lnTo>
                    <a:pt x="659" y="508"/>
                  </a:lnTo>
                  <a:lnTo>
                    <a:pt x="658" y="492"/>
                  </a:lnTo>
                  <a:lnTo>
                    <a:pt x="655" y="477"/>
                  </a:lnTo>
                  <a:lnTo>
                    <a:pt x="652" y="463"/>
                  </a:lnTo>
                  <a:lnTo>
                    <a:pt x="647" y="449"/>
                  </a:lnTo>
                  <a:lnTo>
                    <a:pt x="640" y="436"/>
                  </a:lnTo>
                  <a:lnTo>
                    <a:pt x="633" y="423"/>
                  </a:lnTo>
                  <a:lnTo>
                    <a:pt x="624" y="412"/>
                  </a:lnTo>
                  <a:lnTo>
                    <a:pt x="615" y="401"/>
                  </a:lnTo>
                  <a:lnTo>
                    <a:pt x="604" y="391"/>
                  </a:lnTo>
                  <a:lnTo>
                    <a:pt x="592" y="383"/>
                  </a:lnTo>
                  <a:lnTo>
                    <a:pt x="580" y="375"/>
                  </a:lnTo>
                  <a:lnTo>
                    <a:pt x="566" y="369"/>
                  </a:lnTo>
                  <a:lnTo>
                    <a:pt x="552" y="363"/>
                  </a:lnTo>
                  <a:lnTo>
                    <a:pt x="538" y="360"/>
                  </a:lnTo>
                  <a:lnTo>
                    <a:pt x="523" y="358"/>
                  </a:lnTo>
                  <a:lnTo>
                    <a:pt x="508" y="357"/>
                  </a:lnTo>
                  <a:lnTo>
                    <a:pt x="508" y="357"/>
                  </a:lnTo>
                  <a:close/>
                  <a:moveTo>
                    <a:pt x="508" y="567"/>
                  </a:moveTo>
                  <a:lnTo>
                    <a:pt x="508" y="567"/>
                  </a:lnTo>
                  <a:lnTo>
                    <a:pt x="496" y="566"/>
                  </a:lnTo>
                  <a:lnTo>
                    <a:pt x="485" y="563"/>
                  </a:lnTo>
                  <a:lnTo>
                    <a:pt x="475" y="558"/>
                  </a:lnTo>
                  <a:lnTo>
                    <a:pt x="466" y="550"/>
                  </a:lnTo>
                  <a:lnTo>
                    <a:pt x="459" y="541"/>
                  </a:lnTo>
                  <a:lnTo>
                    <a:pt x="454" y="531"/>
                  </a:lnTo>
                  <a:lnTo>
                    <a:pt x="449" y="520"/>
                  </a:lnTo>
                  <a:lnTo>
                    <a:pt x="448" y="508"/>
                  </a:lnTo>
                  <a:lnTo>
                    <a:pt x="448" y="508"/>
                  </a:lnTo>
                  <a:lnTo>
                    <a:pt x="449" y="495"/>
                  </a:lnTo>
                  <a:lnTo>
                    <a:pt x="454" y="485"/>
                  </a:lnTo>
                  <a:lnTo>
                    <a:pt x="459" y="475"/>
                  </a:lnTo>
                  <a:lnTo>
                    <a:pt x="466" y="465"/>
                  </a:lnTo>
                  <a:lnTo>
                    <a:pt x="475" y="459"/>
                  </a:lnTo>
                  <a:lnTo>
                    <a:pt x="485" y="454"/>
                  </a:lnTo>
                  <a:lnTo>
                    <a:pt x="496" y="449"/>
                  </a:lnTo>
                  <a:lnTo>
                    <a:pt x="508" y="448"/>
                  </a:lnTo>
                  <a:lnTo>
                    <a:pt x="508" y="448"/>
                  </a:lnTo>
                  <a:lnTo>
                    <a:pt x="520" y="449"/>
                  </a:lnTo>
                  <a:lnTo>
                    <a:pt x="531" y="454"/>
                  </a:lnTo>
                  <a:lnTo>
                    <a:pt x="542" y="459"/>
                  </a:lnTo>
                  <a:lnTo>
                    <a:pt x="550" y="465"/>
                  </a:lnTo>
                  <a:lnTo>
                    <a:pt x="558" y="475"/>
                  </a:lnTo>
                  <a:lnTo>
                    <a:pt x="563" y="485"/>
                  </a:lnTo>
                  <a:lnTo>
                    <a:pt x="566" y="495"/>
                  </a:lnTo>
                  <a:lnTo>
                    <a:pt x="567" y="508"/>
                  </a:lnTo>
                  <a:lnTo>
                    <a:pt x="567" y="508"/>
                  </a:lnTo>
                  <a:lnTo>
                    <a:pt x="566" y="520"/>
                  </a:lnTo>
                  <a:lnTo>
                    <a:pt x="563" y="531"/>
                  </a:lnTo>
                  <a:lnTo>
                    <a:pt x="558" y="541"/>
                  </a:lnTo>
                  <a:lnTo>
                    <a:pt x="550" y="550"/>
                  </a:lnTo>
                  <a:lnTo>
                    <a:pt x="542" y="558"/>
                  </a:lnTo>
                  <a:lnTo>
                    <a:pt x="531" y="563"/>
                  </a:lnTo>
                  <a:lnTo>
                    <a:pt x="520" y="566"/>
                  </a:lnTo>
                  <a:lnTo>
                    <a:pt x="508" y="567"/>
                  </a:lnTo>
                  <a:lnTo>
                    <a:pt x="508" y="567"/>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1">
                    <a:lumMod val="50000"/>
                    <a:lumOff val="50000"/>
                  </a:schemeClr>
                </a:solidFill>
                <a:cs typeface="+mn-ea"/>
                <a:sym typeface="+mn-lt"/>
              </a:endParaRPr>
            </a:p>
          </p:txBody>
        </p:sp>
      </p:grpSp>
      <p:grpSp>
        <p:nvGrpSpPr>
          <p:cNvPr id="17" name="组合 16"/>
          <p:cNvGrpSpPr/>
          <p:nvPr/>
        </p:nvGrpSpPr>
        <p:grpSpPr>
          <a:xfrm>
            <a:off x="4781258" y="3532095"/>
            <a:ext cx="599644" cy="599722"/>
            <a:chOff x="6479051" y="4625399"/>
            <a:chExt cx="816000" cy="816000"/>
          </a:xfrm>
        </p:grpSpPr>
        <p:sp>
          <p:nvSpPr>
            <p:cNvPr id="18" name="椭圆 17"/>
            <p:cNvSpPr/>
            <p:nvPr/>
          </p:nvSpPr>
          <p:spPr>
            <a:xfrm>
              <a:off x="6479051" y="4625399"/>
              <a:ext cx="816000" cy="816000"/>
            </a:xfrm>
            <a:prstGeom prst="ellipse">
              <a:avLst/>
            </a:prstGeom>
            <a:solidFill>
              <a:schemeClr val="tx1">
                <a:lumMod val="75000"/>
                <a:lumOff val="25000"/>
              </a:schemeClr>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a:solidFill>
                  <a:schemeClr val="tx1">
                    <a:lumMod val="50000"/>
                    <a:lumOff val="50000"/>
                  </a:schemeClr>
                </a:solidFill>
                <a:cs typeface="+mn-ea"/>
                <a:sym typeface="+mn-lt"/>
              </a:endParaRPr>
            </a:p>
          </p:txBody>
        </p:sp>
        <p:sp>
          <p:nvSpPr>
            <p:cNvPr id="19" name="Freeform 72"/>
            <p:cNvSpPr>
              <a:spLocks noEditPoints="1"/>
            </p:cNvSpPr>
            <p:nvPr/>
          </p:nvSpPr>
          <p:spPr bwMode="auto">
            <a:xfrm>
              <a:off x="6725126" y="4871474"/>
              <a:ext cx="323850" cy="323850"/>
            </a:xfrm>
            <a:custGeom>
              <a:avLst/>
              <a:gdLst>
                <a:gd name="T0" fmla="*/ 934 w 1018"/>
                <a:gd name="T1" fmla="*/ 31 h 1017"/>
                <a:gd name="T2" fmla="*/ 868 w 1018"/>
                <a:gd name="T3" fmla="*/ 3 h 1017"/>
                <a:gd name="T4" fmla="*/ 812 w 1018"/>
                <a:gd name="T5" fmla="*/ 0 h 1017"/>
                <a:gd name="T6" fmla="*/ 743 w 1018"/>
                <a:gd name="T7" fmla="*/ 22 h 1017"/>
                <a:gd name="T8" fmla="*/ 137 w 1018"/>
                <a:gd name="T9" fmla="*/ 613 h 1017"/>
                <a:gd name="T10" fmla="*/ 2 w 1018"/>
                <a:gd name="T11" fmla="*/ 974 h 1017"/>
                <a:gd name="T12" fmla="*/ 4 w 1018"/>
                <a:gd name="T13" fmla="*/ 1000 h 1017"/>
                <a:gd name="T14" fmla="*/ 19 w 1018"/>
                <a:gd name="T15" fmla="*/ 1015 h 1017"/>
                <a:gd name="T16" fmla="*/ 36 w 1018"/>
                <a:gd name="T17" fmla="*/ 1017 h 1017"/>
                <a:gd name="T18" fmla="*/ 365 w 1018"/>
                <a:gd name="T19" fmla="*/ 915 h 1017"/>
                <a:gd name="T20" fmla="*/ 975 w 1018"/>
                <a:gd name="T21" fmla="*/ 305 h 1017"/>
                <a:gd name="T22" fmla="*/ 1009 w 1018"/>
                <a:gd name="T23" fmla="*/ 242 h 1017"/>
                <a:gd name="T24" fmla="*/ 1018 w 1018"/>
                <a:gd name="T25" fmla="*/ 187 h 1017"/>
                <a:gd name="T26" fmla="*/ 1004 w 1018"/>
                <a:gd name="T27" fmla="*/ 115 h 1017"/>
                <a:gd name="T28" fmla="*/ 963 w 1018"/>
                <a:gd name="T29" fmla="*/ 55 h 1017"/>
                <a:gd name="T30" fmla="*/ 203 w 1018"/>
                <a:gd name="T31" fmla="*/ 900 h 1017"/>
                <a:gd name="T32" fmla="*/ 170 w 1018"/>
                <a:gd name="T33" fmla="*/ 847 h 1017"/>
                <a:gd name="T34" fmla="*/ 139 w 1018"/>
                <a:gd name="T35" fmla="*/ 823 h 1017"/>
                <a:gd name="T36" fmla="*/ 254 w 1018"/>
                <a:gd name="T37" fmla="*/ 731 h 1017"/>
                <a:gd name="T38" fmla="*/ 261 w 1018"/>
                <a:gd name="T39" fmla="*/ 749 h 1017"/>
                <a:gd name="T40" fmla="*/ 280 w 1018"/>
                <a:gd name="T41" fmla="*/ 762 h 1017"/>
                <a:gd name="T42" fmla="*/ 789 w 1018"/>
                <a:gd name="T43" fmla="*/ 403 h 1017"/>
                <a:gd name="T44" fmla="*/ 414 w 1018"/>
                <a:gd name="T45" fmla="*/ 731 h 1017"/>
                <a:gd name="T46" fmla="*/ 406 w 1018"/>
                <a:gd name="T47" fmla="*/ 712 h 1017"/>
                <a:gd name="T48" fmla="*/ 382 w 1018"/>
                <a:gd name="T49" fmla="*/ 700 h 1017"/>
                <a:gd name="T50" fmla="*/ 317 w 1018"/>
                <a:gd name="T51" fmla="*/ 629 h 1017"/>
                <a:gd name="T52" fmla="*/ 305 w 1018"/>
                <a:gd name="T53" fmla="*/ 610 h 1017"/>
                <a:gd name="T54" fmla="*/ 236 w 1018"/>
                <a:gd name="T55" fmla="*/ 604 h 1017"/>
                <a:gd name="T56" fmla="*/ 624 w 1018"/>
                <a:gd name="T57" fmla="*/ 220 h 1017"/>
                <a:gd name="T58" fmla="*/ 666 w 1018"/>
                <a:gd name="T59" fmla="*/ 198 h 1017"/>
                <a:gd name="T60" fmla="*/ 703 w 1018"/>
                <a:gd name="T61" fmla="*/ 192 h 1017"/>
                <a:gd name="T62" fmla="*/ 750 w 1018"/>
                <a:gd name="T63" fmla="*/ 202 h 1017"/>
                <a:gd name="T64" fmla="*/ 789 w 1018"/>
                <a:gd name="T65" fmla="*/ 229 h 1017"/>
                <a:gd name="T66" fmla="*/ 811 w 1018"/>
                <a:gd name="T67" fmla="*/ 258 h 1017"/>
                <a:gd name="T68" fmla="*/ 825 w 1018"/>
                <a:gd name="T69" fmla="*/ 304 h 1017"/>
                <a:gd name="T70" fmla="*/ 823 w 1018"/>
                <a:gd name="T71" fmla="*/ 340 h 1017"/>
                <a:gd name="T72" fmla="*/ 804 w 1018"/>
                <a:gd name="T73" fmla="*/ 384 h 1017"/>
                <a:gd name="T74" fmla="*/ 918 w 1018"/>
                <a:gd name="T75" fmla="*/ 274 h 1017"/>
                <a:gd name="T76" fmla="*/ 884 w 1018"/>
                <a:gd name="T77" fmla="*/ 271 h 1017"/>
                <a:gd name="T78" fmla="*/ 856 w 1018"/>
                <a:gd name="T79" fmla="*/ 209 h 1017"/>
                <a:gd name="T80" fmla="*/ 822 w 1018"/>
                <a:gd name="T81" fmla="*/ 172 h 1017"/>
                <a:gd name="T82" fmla="*/ 764 w 1018"/>
                <a:gd name="T83" fmla="*/ 139 h 1017"/>
                <a:gd name="T84" fmla="*/ 743 w 1018"/>
                <a:gd name="T85" fmla="*/ 100 h 1017"/>
                <a:gd name="T86" fmla="*/ 763 w 1018"/>
                <a:gd name="T87" fmla="*/ 84 h 1017"/>
                <a:gd name="T88" fmla="*/ 807 w 1018"/>
                <a:gd name="T89" fmla="*/ 66 h 1017"/>
                <a:gd name="T90" fmla="*/ 843 w 1018"/>
                <a:gd name="T91" fmla="*/ 64 h 1017"/>
                <a:gd name="T92" fmla="*/ 889 w 1018"/>
                <a:gd name="T93" fmla="*/ 78 h 1017"/>
                <a:gd name="T94" fmla="*/ 918 w 1018"/>
                <a:gd name="T95" fmla="*/ 100 h 1017"/>
                <a:gd name="T96" fmla="*/ 945 w 1018"/>
                <a:gd name="T97" fmla="*/ 140 h 1017"/>
                <a:gd name="T98" fmla="*/ 955 w 1018"/>
                <a:gd name="T99" fmla="*/ 187 h 1017"/>
                <a:gd name="T100" fmla="*/ 949 w 1018"/>
                <a:gd name="T101" fmla="*/ 222 h 1017"/>
                <a:gd name="T102" fmla="*/ 927 w 1018"/>
                <a:gd name="T103" fmla="*/ 265 h 1017"/>
                <a:gd name="T104" fmla="*/ 391 w 1018"/>
                <a:gd name="T105" fmla="*/ 582 h 1017"/>
                <a:gd name="T106" fmla="*/ 383 w 1018"/>
                <a:gd name="T107" fmla="*/ 598 h 1017"/>
                <a:gd name="T108" fmla="*/ 387 w 1018"/>
                <a:gd name="T109" fmla="*/ 621 h 1017"/>
                <a:gd name="T110" fmla="*/ 402 w 1018"/>
                <a:gd name="T111" fmla="*/ 633 h 1017"/>
                <a:gd name="T112" fmla="*/ 419 w 1018"/>
                <a:gd name="T113" fmla="*/ 635 h 1017"/>
                <a:gd name="T114" fmla="*/ 754 w 1018"/>
                <a:gd name="T115" fmla="*/ 308 h 1017"/>
                <a:gd name="T116" fmla="*/ 763 w 1018"/>
                <a:gd name="T117" fmla="*/ 292 h 1017"/>
                <a:gd name="T118" fmla="*/ 758 w 1018"/>
                <a:gd name="T119" fmla="*/ 269 h 1017"/>
                <a:gd name="T120" fmla="*/ 743 w 1018"/>
                <a:gd name="T121" fmla="*/ 257 h 1017"/>
                <a:gd name="T122" fmla="*/ 720 w 1018"/>
                <a:gd name="T123" fmla="*/ 257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18" h="1017">
                  <a:moveTo>
                    <a:pt x="963" y="55"/>
                  </a:moveTo>
                  <a:lnTo>
                    <a:pt x="963" y="55"/>
                  </a:lnTo>
                  <a:lnTo>
                    <a:pt x="949" y="42"/>
                  </a:lnTo>
                  <a:lnTo>
                    <a:pt x="934" y="31"/>
                  </a:lnTo>
                  <a:lnTo>
                    <a:pt x="919" y="22"/>
                  </a:lnTo>
                  <a:lnTo>
                    <a:pt x="902" y="14"/>
                  </a:lnTo>
                  <a:lnTo>
                    <a:pt x="885" y="8"/>
                  </a:lnTo>
                  <a:lnTo>
                    <a:pt x="868" y="3"/>
                  </a:lnTo>
                  <a:lnTo>
                    <a:pt x="850" y="0"/>
                  </a:lnTo>
                  <a:lnTo>
                    <a:pt x="831" y="0"/>
                  </a:lnTo>
                  <a:lnTo>
                    <a:pt x="831" y="0"/>
                  </a:lnTo>
                  <a:lnTo>
                    <a:pt x="812" y="0"/>
                  </a:lnTo>
                  <a:lnTo>
                    <a:pt x="794" y="3"/>
                  </a:lnTo>
                  <a:lnTo>
                    <a:pt x="777" y="8"/>
                  </a:lnTo>
                  <a:lnTo>
                    <a:pt x="759" y="14"/>
                  </a:lnTo>
                  <a:lnTo>
                    <a:pt x="743" y="22"/>
                  </a:lnTo>
                  <a:lnTo>
                    <a:pt x="727" y="31"/>
                  </a:lnTo>
                  <a:lnTo>
                    <a:pt x="712" y="42"/>
                  </a:lnTo>
                  <a:lnTo>
                    <a:pt x="699" y="55"/>
                  </a:lnTo>
                  <a:lnTo>
                    <a:pt x="137" y="613"/>
                  </a:lnTo>
                  <a:lnTo>
                    <a:pt x="137" y="613"/>
                  </a:lnTo>
                  <a:lnTo>
                    <a:pt x="133" y="618"/>
                  </a:lnTo>
                  <a:lnTo>
                    <a:pt x="130" y="625"/>
                  </a:lnTo>
                  <a:lnTo>
                    <a:pt x="2" y="974"/>
                  </a:lnTo>
                  <a:lnTo>
                    <a:pt x="2" y="974"/>
                  </a:lnTo>
                  <a:lnTo>
                    <a:pt x="0" y="983"/>
                  </a:lnTo>
                  <a:lnTo>
                    <a:pt x="1" y="993"/>
                  </a:lnTo>
                  <a:lnTo>
                    <a:pt x="4" y="1000"/>
                  </a:lnTo>
                  <a:lnTo>
                    <a:pt x="9" y="1008"/>
                  </a:lnTo>
                  <a:lnTo>
                    <a:pt x="9" y="1008"/>
                  </a:lnTo>
                  <a:lnTo>
                    <a:pt x="14" y="1012"/>
                  </a:lnTo>
                  <a:lnTo>
                    <a:pt x="19" y="1015"/>
                  </a:lnTo>
                  <a:lnTo>
                    <a:pt x="26" y="1017"/>
                  </a:lnTo>
                  <a:lnTo>
                    <a:pt x="32" y="1017"/>
                  </a:lnTo>
                  <a:lnTo>
                    <a:pt x="32" y="1017"/>
                  </a:lnTo>
                  <a:lnTo>
                    <a:pt x="36" y="1017"/>
                  </a:lnTo>
                  <a:lnTo>
                    <a:pt x="42" y="1016"/>
                  </a:lnTo>
                  <a:lnTo>
                    <a:pt x="358" y="919"/>
                  </a:lnTo>
                  <a:lnTo>
                    <a:pt x="358" y="919"/>
                  </a:lnTo>
                  <a:lnTo>
                    <a:pt x="365" y="915"/>
                  </a:lnTo>
                  <a:lnTo>
                    <a:pt x="371" y="911"/>
                  </a:lnTo>
                  <a:lnTo>
                    <a:pt x="963" y="319"/>
                  </a:lnTo>
                  <a:lnTo>
                    <a:pt x="963" y="319"/>
                  </a:lnTo>
                  <a:lnTo>
                    <a:pt x="975" y="305"/>
                  </a:lnTo>
                  <a:lnTo>
                    <a:pt x="987" y="290"/>
                  </a:lnTo>
                  <a:lnTo>
                    <a:pt x="995" y="275"/>
                  </a:lnTo>
                  <a:lnTo>
                    <a:pt x="1004" y="259"/>
                  </a:lnTo>
                  <a:lnTo>
                    <a:pt x="1009" y="242"/>
                  </a:lnTo>
                  <a:lnTo>
                    <a:pt x="1015" y="223"/>
                  </a:lnTo>
                  <a:lnTo>
                    <a:pt x="1017" y="205"/>
                  </a:lnTo>
                  <a:lnTo>
                    <a:pt x="1018" y="187"/>
                  </a:lnTo>
                  <a:lnTo>
                    <a:pt x="1018" y="187"/>
                  </a:lnTo>
                  <a:lnTo>
                    <a:pt x="1017" y="169"/>
                  </a:lnTo>
                  <a:lnTo>
                    <a:pt x="1015" y="150"/>
                  </a:lnTo>
                  <a:lnTo>
                    <a:pt x="1009" y="132"/>
                  </a:lnTo>
                  <a:lnTo>
                    <a:pt x="1004" y="115"/>
                  </a:lnTo>
                  <a:lnTo>
                    <a:pt x="995" y="99"/>
                  </a:lnTo>
                  <a:lnTo>
                    <a:pt x="987" y="83"/>
                  </a:lnTo>
                  <a:lnTo>
                    <a:pt x="975" y="68"/>
                  </a:lnTo>
                  <a:lnTo>
                    <a:pt x="963" y="55"/>
                  </a:lnTo>
                  <a:lnTo>
                    <a:pt x="963" y="55"/>
                  </a:lnTo>
                  <a:close/>
                  <a:moveTo>
                    <a:pt x="322" y="864"/>
                  </a:moveTo>
                  <a:lnTo>
                    <a:pt x="203" y="900"/>
                  </a:lnTo>
                  <a:lnTo>
                    <a:pt x="203" y="900"/>
                  </a:lnTo>
                  <a:lnTo>
                    <a:pt x="197" y="885"/>
                  </a:lnTo>
                  <a:lnTo>
                    <a:pt x="190" y="871"/>
                  </a:lnTo>
                  <a:lnTo>
                    <a:pt x="181" y="859"/>
                  </a:lnTo>
                  <a:lnTo>
                    <a:pt x="170" y="847"/>
                  </a:lnTo>
                  <a:lnTo>
                    <a:pt x="170" y="847"/>
                  </a:lnTo>
                  <a:lnTo>
                    <a:pt x="161" y="838"/>
                  </a:lnTo>
                  <a:lnTo>
                    <a:pt x="150" y="831"/>
                  </a:lnTo>
                  <a:lnTo>
                    <a:pt x="139" y="823"/>
                  </a:lnTo>
                  <a:lnTo>
                    <a:pt x="127" y="817"/>
                  </a:lnTo>
                  <a:lnTo>
                    <a:pt x="181" y="668"/>
                  </a:lnTo>
                  <a:lnTo>
                    <a:pt x="254" y="668"/>
                  </a:lnTo>
                  <a:lnTo>
                    <a:pt x="254" y="731"/>
                  </a:lnTo>
                  <a:lnTo>
                    <a:pt x="254" y="731"/>
                  </a:lnTo>
                  <a:lnTo>
                    <a:pt x="255" y="737"/>
                  </a:lnTo>
                  <a:lnTo>
                    <a:pt x="257" y="744"/>
                  </a:lnTo>
                  <a:lnTo>
                    <a:pt x="261" y="749"/>
                  </a:lnTo>
                  <a:lnTo>
                    <a:pt x="264" y="753"/>
                  </a:lnTo>
                  <a:lnTo>
                    <a:pt x="269" y="758"/>
                  </a:lnTo>
                  <a:lnTo>
                    <a:pt x="274" y="761"/>
                  </a:lnTo>
                  <a:lnTo>
                    <a:pt x="280" y="762"/>
                  </a:lnTo>
                  <a:lnTo>
                    <a:pt x="286" y="763"/>
                  </a:lnTo>
                  <a:lnTo>
                    <a:pt x="342" y="763"/>
                  </a:lnTo>
                  <a:lnTo>
                    <a:pt x="322" y="864"/>
                  </a:lnTo>
                  <a:close/>
                  <a:moveTo>
                    <a:pt x="789" y="403"/>
                  </a:moveTo>
                  <a:lnTo>
                    <a:pt x="402" y="790"/>
                  </a:lnTo>
                  <a:lnTo>
                    <a:pt x="413" y="738"/>
                  </a:lnTo>
                  <a:lnTo>
                    <a:pt x="413" y="738"/>
                  </a:lnTo>
                  <a:lnTo>
                    <a:pt x="414" y="731"/>
                  </a:lnTo>
                  <a:lnTo>
                    <a:pt x="413" y="723"/>
                  </a:lnTo>
                  <a:lnTo>
                    <a:pt x="411" y="717"/>
                  </a:lnTo>
                  <a:lnTo>
                    <a:pt x="406" y="712"/>
                  </a:lnTo>
                  <a:lnTo>
                    <a:pt x="406" y="712"/>
                  </a:lnTo>
                  <a:lnTo>
                    <a:pt x="401" y="706"/>
                  </a:lnTo>
                  <a:lnTo>
                    <a:pt x="396" y="703"/>
                  </a:lnTo>
                  <a:lnTo>
                    <a:pt x="389" y="700"/>
                  </a:lnTo>
                  <a:lnTo>
                    <a:pt x="382" y="700"/>
                  </a:lnTo>
                  <a:lnTo>
                    <a:pt x="318" y="700"/>
                  </a:lnTo>
                  <a:lnTo>
                    <a:pt x="318" y="635"/>
                  </a:lnTo>
                  <a:lnTo>
                    <a:pt x="318" y="635"/>
                  </a:lnTo>
                  <a:lnTo>
                    <a:pt x="317" y="629"/>
                  </a:lnTo>
                  <a:lnTo>
                    <a:pt x="315" y="624"/>
                  </a:lnTo>
                  <a:lnTo>
                    <a:pt x="313" y="618"/>
                  </a:lnTo>
                  <a:lnTo>
                    <a:pt x="309" y="614"/>
                  </a:lnTo>
                  <a:lnTo>
                    <a:pt x="305" y="610"/>
                  </a:lnTo>
                  <a:lnTo>
                    <a:pt x="299" y="606"/>
                  </a:lnTo>
                  <a:lnTo>
                    <a:pt x="293" y="604"/>
                  </a:lnTo>
                  <a:lnTo>
                    <a:pt x="286" y="604"/>
                  </a:lnTo>
                  <a:lnTo>
                    <a:pt x="236" y="604"/>
                  </a:lnTo>
                  <a:lnTo>
                    <a:pt x="615" y="228"/>
                  </a:lnTo>
                  <a:lnTo>
                    <a:pt x="615" y="229"/>
                  </a:lnTo>
                  <a:lnTo>
                    <a:pt x="615" y="229"/>
                  </a:lnTo>
                  <a:lnTo>
                    <a:pt x="624" y="220"/>
                  </a:lnTo>
                  <a:lnTo>
                    <a:pt x="634" y="213"/>
                  </a:lnTo>
                  <a:lnTo>
                    <a:pt x="644" y="206"/>
                  </a:lnTo>
                  <a:lnTo>
                    <a:pt x="655" y="202"/>
                  </a:lnTo>
                  <a:lnTo>
                    <a:pt x="666" y="198"/>
                  </a:lnTo>
                  <a:lnTo>
                    <a:pt x="678" y="194"/>
                  </a:lnTo>
                  <a:lnTo>
                    <a:pt x="690" y="193"/>
                  </a:lnTo>
                  <a:lnTo>
                    <a:pt x="703" y="192"/>
                  </a:lnTo>
                  <a:lnTo>
                    <a:pt x="703" y="192"/>
                  </a:lnTo>
                  <a:lnTo>
                    <a:pt x="714" y="193"/>
                  </a:lnTo>
                  <a:lnTo>
                    <a:pt x="726" y="194"/>
                  </a:lnTo>
                  <a:lnTo>
                    <a:pt x="738" y="198"/>
                  </a:lnTo>
                  <a:lnTo>
                    <a:pt x="750" y="202"/>
                  </a:lnTo>
                  <a:lnTo>
                    <a:pt x="761" y="206"/>
                  </a:lnTo>
                  <a:lnTo>
                    <a:pt x="770" y="213"/>
                  </a:lnTo>
                  <a:lnTo>
                    <a:pt x="780" y="220"/>
                  </a:lnTo>
                  <a:lnTo>
                    <a:pt x="789" y="229"/>
                  </a:lnTo>
                  <a:lnTo>
                    <a:pt x="789" y="229"/>
                  </a:lnTo>
                  <a:lnTo>
                    <a:pt x="798" y="237"/>
                  </a:lnTo>
                  <a:lnTo>
                    <a:pt x="804" y="247"/>
                  </a:lnTo>
                  <a:lnTo>
                    <a:pt x="811" y="258"/>
                  </a:lnTo>
                  <a:lnTo>
                    <a:pt x="816" y="269"/>
                  </a:lnTo>
                  <a:lnTo>
                    <a:pt x="821" y="279"/>
                  </a:lnTo>
                  <a:lnTo>
                    <a:pt x="823" y="291"/>
                  </a:lnTo>
                  <a:lnTo>
                    <a:pt x="825" y="304"/>
                  </a:lnTo>
                  <a:lnTo>
                    <a:pt x="826" y="316"/>
                  </a:lnTo>
                  <a:lnTo>
                    <a:pt x="826" y="316"/>
                  </a:lnTo>
                  <a:lnTo>
                    <a:pt x="825" y="328"/>
                  </a:lnTo>
                  <a:lnTo>
                    <a:pt x="823" y="340"/>
                  </a:lnTo>
                  <a:lnTo>
                    <a:pt x="821" y="351"/>
                  </a:lnTo>
                  <a:lnTo>
                    <a:pt x="816" y="363"/>
                  </a:lnTo>
                  <a:lnTo>
                    <a:pt x="811" y="374"/>
                  </a:lnTo>
                  <a:lnTo>
                    <a:pt x="804" y="384"/>
                  </a:lnTo>
                  <a:lnTo>
                    <a:pt x="798" y="394"/>
                  </a:lnTo>
                  <a:lnTo>
                    <a:pt x="789" y="403"/>
                  </a:lnTo>
                  <a:lnTo>
                    <a:pt x="789" y="403"/>
                  </a:lnTo>
                  <a:close/>
                  <a:moveTo>
                    <a:pt x="918" y="274"/>
                  </a:moveTo>
                  <a:lnTo>
                    <a:pt x="888" y="304"/>
                  </a:lnTo>
                  <a:lnTo>
                    <a:pt x="888" y="304"/>
                  </a:lnTo>
                  <a:lnTo>
                    <a:pt x="887" y="287"/>
                  </a:lnTo>
                  <a:lnTo>
                    <a:pt x="884" y="271"/>
                  </a:lnTo>
                  <a:lnTo>
                    <a:pt x="879" y="255"/>
                  </a:lnTo>
                  <a:lnTo>
                    <a:pt x="872" y="238"/>
                  </a:lnTo>
                  <a:lnTo>
                    <a:pt x="865" y="223"/>
                  </a:lnTo>
                  <a:lnTo>
                    <a:pt x="856" y="209"/>
                  </a:lnTo>
                  <a:lnTo>
                    <a:pt x="846" y="196"/>
                  </a:lnTo>
                  <a:lnTo>
                    <a:pt x="835" y="184"/>
                  </a:lnTo>
                  <a:lnTo>
                    <a:pt x="835" y="184"/>
                  </a:lnTo>
                  <a:lnTo>
                    <a:pt x="822" y="172"/>
                  </a:lnTo>
                  <a:lnTo>
                    <a:pt x="808" y="161"/>
                  </a:lnTo>
                  <a:lnTo>
                    <a:pt x="794" y="153"/>
                  </a:lnTo>
                  <a:lnTo>
                    <a:pt x="779" y="145"/>
                  </a:lnTo>
                  <a:lnTo>
                    <a:pt x="764" y="139"/>
                  </a:lnTo>
                  <a:lnTo>
                    <a:pt x="748" y="134"/>
                  </a:lnTo>
                  <a:lnTo>
                    <a:pt x="730" y="131"/>
                  </a:lnTo>
                  <a:lnTo>
                    <a:pt x="714" y="129"/>
                  </a:lnTo>
                  <a:lnTo>
                    <a:pt x="743" y="100"/>
                  </a:lnTo>
                  <a:lnTo>
                    <a:pt x="743" y="100"/>
                  </a:lnTo>
                  <a:lnTo>
                    <a:pt x="743" y="100"/>
                  </a:lnTo>
                  <a:lnTo>
                    <a:pt x="753" y="91"/>
                  </a:lnTo>
                  <a:lnTo>
                    <a:pt x="763" y="84"/>
                  </a:lnTo>
                  <a:lnTo>
                    <a:pt x="773" y="78"/>
                  </a:lnTo>
                  <a:lnTo>
                    <a:pt x="784" y="73"/>
                  </a:lnTo>
                  <a:lnTo>
                    <a:pt x="795" y="69"/>
                  </a:lnTo>
                  <a:lnTo>
                    <a:pt x="807" y="66"/>
                  </a:lnTo>
                  <a:lnTo>
                    <a:pt x="818" y="64"/>
                  </a:lnTo>
                  <a:lnTo>
                    <a:pt x="831" y="64"/>
                  </a:lnTo>
                  <a:lnTo>
                    <a:pt x="831" y="64"/>
                  </a:lnTo>
                  <a:lnTo>
                    <a:pt x="843" y="64"/>
                  </a:lnTo>
                  <a:lnTo>
                    <a:pt x="855" y="66"/>
                  </a:lnTo>
                  <a:lnTo>
                    <a:pt x="867" y="69"/>
                  </a:lnTo>
                  <a:lnTo>
                    <a:pt x="879" y="73"/>
                  </a:lnTo>
                  <a:lnTo>
                    <a:pt x="889" y="78"/>
                  </a:lnTo>
                  <a:lnTo>
                    <a:pt x="899" y="84"/>
                  </a:lnTo>
                  <a:lnTo>
                    <a:pt x="909" y="91"/>
                  </a:lnTo>
                  <a:lnTo>
                    <a:pt x="918" y="100"/>
                  </a:lnTo>
                  <a:lnTo>
                    <a:pt x="918" y="100"/>
                  </a:lnTo>
                  <a:lnTo>
                    <a:pt x="927" y="109"/>
                  </a:lnTo>
                  <a:lnTo>
                    <a:pt x="933" y="118"/>
                  </a:lnTo>
                  <a:lnTo>
                    <a:pt x="940" y="129"/>
                  </a:lnTo>
                  <a:lnTo>
                    <a:pt x="945" y="140"/>
                  </a:lnTo>
                  <a:lnTo>
                    <a:pt x="949" y="150"/>
                  </a:lnTo>
                  <a:lnTo>
                    <a:pt x="951" y="162"/>
                  </a:lnTo>
                  <a:lnTo>
                    <a:pt x="954" y="174"/>
                  </a:lnTo>
                  <a:lnTo>
                    <a:pt x="955" y="187"/>
                  </a:lnTo>
                  <a:lnTo>
                    <a:pt x="955" y="187"/>
                  </a:lnTo>
                  <a:lnTo>
                    <a:pt x="954" y="199"/>
                  </a:lnTo>
                  <a:lnTo>
                    <a:pt x="951" y="211"/>
                  </a:lnTo>
                  <a:lnTo>
                    <a:pt x="949" y="222"/>
                  </a:lnTo>
                  <a:lnTo>
                    <a:pt x="945" y="234"/>
                  </a:lnTo>
                  <a:lnTo>
                    <a:pt x="940" y="245"/>
                  </a:lnTo>
                  <a:lnTo>
                    <a:pt x="933" y="256"/>
                  </a:lnTo>
                  <a:lnTo>
                    <a:pt x="927" y="265"/>
                  </a:lnTo>
                  <a:lnTo>
                    <a:pt x="918" y="274"/>
                  </a:lnTo>
                  <a:lnTo>
                    <a:pt x="918" y="274"/>
                  </a:lnTo>
                  <a:close/>
                  <a:moveTo>
                    <a:pt x="709" y="263"/>
                  </a:moveTo>
                  <a:lnTo>
                    <a:pt x="391" y="582"/>
                  </a:lnTo>
                  <a:lnTo>
                    <a:pt x="391" y="582"/>
                  </a:lnTo>
                  <a:lnTo>
                    <a:pt x="387" y="587"/>
                  </a:lnTo>
                  <a:lnTo>
                    <a:pt x="384" y="593"/>
                  </a:lnTo>
                  <a:lnTo>
                    <a:pt x="383" y="598"/>
                  </a:lnTo>
                  <a:lnTo>
                    <a:pt x="382" y="604"/>
                  </a:lnTo>
                  <a:lnTo>
                    <a:pt x="383" y="610"/>
                  </a:lnTo>
                  <a:lnTo>
                    <a:pt x="384" y="616"/>
                  </a:lnTo>
                  <a:lnTo>
                    <a:pt x="387" y="621"/>
                  </a:lnTo>
                  <a:lnTo>
                    <a:pt x="391" y="627"/>
                  </a:lnTo>
                  <a:lnTo>
                    <a:pt x="391" y="627"/>
                  </a:lnTo>
                  <a:lnTo>
                    <a:pt x="396" y="631"/>
                  </a:lnTo>
                  <a:lnTo>
                    <a:pt x="402" y="633"/>
                  </a:lnTo>
                  <a:lnTo>
                    <a:pt x="408" y="635"/>
                  </a:lnTo>
                  <a:lnTo>
                    <a:pt x="414" y="635"/>
                  </a:lnTo>
                  <a:lnTo>
                    <a:pt x="414" y="635"/>
                  </a:lnTo>
                  <a:lnTo>
                    <a:pt x="419" y="635"/>
                  </a:lnTo>
                  <a:lnTo>
                    <a:pt x="426" y="633"/>
                  </a:lnTo>
                  <a:lnTo>
                    <a:pt x="431" y="631"/>
                  </a:lnTo>
                  <a:lnTo>
                    <a:pt x="436" y="627"/>
                  </a:lnTo>
                  <a:lnTo>
                    <a:pt x="754" y="308"/>
                  </a:lnTo>
                  <a:lnTo>
                    <a:pt x="754" y="308"/>
                  </a:lnTo>
                  <a:lnTo>
                    <a:pt x="758" y="304"/>
                  </a:lnTo>
                  <a:lnTo>
                    <a:pt x="762" y="299"/>
                  </a:lnTo>
                  <a:lnTo>
                    <a:pt x="763" y="292"/>
                  </a:lnTo>
                  <a:lnTo>
                    <a:pt x="764" y="286"/>
                  </a:lnTo>
                  <a:lnTo>
                    <a:pt x="763" y="280"/>
                  </a:lnTo>
                  <a:lnTo>
                    <a:pt x="762" y="274"/>
                  </a:lnTo>
                  <a:lnTo>
                    <a:pt x="758" y="269"/>
                  </a:lnTo>
                  <a:lnTo>
                    <a:pt x="754" y="263"/>
                  </a:lnTo>
                  <a:lnTo>
                    <a:pt x="754" y="263"/>
                  </a:lnTo>
                  <a:lnTo>
                    <a:pt x="749" y="260"/>
                  </a:lnTo>
                  <a:lnTo>
                    <a:pt x="743" y="257"/>
                  </a:lnTo>
                  <a:lnTo>
                    <a:pt x="738" y="255"/>
                  </a:lnTo>
                  <a:lnTo>
                    <a:pt x="732" y="255"/>
                  </a:lnTo>
                  <a:lnTo>
                    <a:pt x="725" y="255"/>
                  </a:lnTo>
                  <a:lnTo>
                    <a:pt x="720" y="257"/>
                  </a:lnTo>
                  <a:lnTo>
                    <a:pt x="714" y="260"/>
                  </a:lnTo>
                  <a:lnTo>
                    <a:pt x="709" y="263"/>
                  </a:lnTo>
                  <a:lnTo>
                    <a:pt x="709" y="263"/>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1">
                    <a:lumMod val="50000"/>
                    <a:lumOff val="50000"/>
                  </a:schemeClr>
                </a:solidFill>
                <a:cs typeface="+mn-ea"/>
                <a:sym typeface="+mn-lt"/>
              </a:endParaRPr>
            </a:p>
          </p:txBody>
        </p:sp>
      </p:grpSp>
      <p:grpSp>
        <p:nvGrpSpPr>
          <p:cNvPr id="20" name="组合 19"/>
          <p:cNvGrpSpPr/>
          <p:nvPr/>
        </p:nvGrpSpPr>
        <p:grpSpPr>
          <a:xfrm>
            <a:off x="3506885" y="3532095"/>
            <a:ext cx="599644" cy="599722"/>
            <a:chOff x="4744876" y="4625399"/>
            <a:chExt cx="816000" cy="816000"/>
          </a:xfrm>
        </p:grpSpPr>
        <p:sp>
          <p:nvSpPr>
            <p:cNvPr id="21" name="椭圆 20"/>
            <p:cNvSpPr/>
            <p:nvPr/>
          </p:nvSpPr>
          <p:spPr>
            <a:xfrm>
              <a:off x="4744876" y="4625399"/>
              <a:ext cx="816000" cy="816000"/>
            </a:xfrm>
            <a:prstGeom prst="ellipse">
              <a:avLst/>
            </a:prstGeom>
            <a:solidFill>
              <a:schemeClr val="tx1">
                <a:lumMod val="75000"/>
                <a:lumOff val="25000"/>
              </a:schemeClr>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dirty="0">
                <a:cs typeface="+mn-ea"/>
                <a:sym typeface="+mn-lt"/>
              </a:endParaRPr>
            </a:p>
          </p:txBody>
        </p:sp>
        <p:sp>
          <p:nvSpPr>
            <p:cNvPr id="22" name="Freeform 89"/>
            <p:cNvSpPr>
              <a:spLocks noEditPoints="1"/>
            </p:cNvSpPr>
            <p:nvPr/>
          </p:nvSpPr>
          <p:spPr bwMode="auto">
            <a:xfrm>
              <a:off x="4991745" y="4871474"/>
              <a:ext cx="322263" cy="323850"/>
            </a:xfrm>
            <a:custGeom>
              <a:avLst/>
              <a:gdLst>
                <a:gd name="T0" fmla="*/ 820 w 1018"/>
                <a:gd name="T1" fmla="*/ 562 h 1018"/>
                <a:gd name="T2" fmla="*/ 766 w 1018"/>
                <a:gd name="T3" fmla="*/ 643 h 1018"/>
                <a:gd name="T4" fmla="*/ 754 w 1018"/>
                <a:gd name="T5" fmla="*/ 754 h 1018"/>
                <a:gd name="T6" fmla="*/ 273 w 1018"/>
                <a:gd name="T7" fmla="*/ 761 h 1018"/>
                <a:gd name="T8" fmla="*/ 254 w 1018"/>
                <a:gd name="T9" fmla="*/ 668 h 1018"/>
                <a:gd name="T10" fmla="*/ 217 w 1018"/>
                <a:gd name="T11" fmla="*/ 578 h 1018"/>
                <a:gd name="T12" fmla="*/ 127 w 1018"/>
                <a:gd name="T13" fmla="*/ 541 h 1018"/>
                <a:gd name="T14" fmla="*/ 46 w 1018"/>
                <a:gd name="T15" fmla="*/ 570 h 1018"/>
                <a:gd name="T16" fmla="*/ 1 w 1018"/>
                <a:gd name="T17" fmla="*/ 656 h 1018"/>
                <a:gd name="T18" fmla="*/ 12 w 1018"/>
                <a:gd name="T19" fmla="*/ 968 h 1018"/>
                <a:gd name="T20" fmla="*/ 66 w 1018"/>
                <a:gd name="T21" fmla="*/ 1014 h 1018"/>
                <a:gd name="T22" fmla="*/ 950 w 1018"/>
                <a:gd name="T23" fmla="*/ 1014 h 1018"/>
                <a:gd name="T24" fmla="*/ 1006 w 1018"/>
                <a:gd name="T25" fmla="*/ 968 h 1018"/>
                <a:gd name="T26" fmla="*/ 1017 w 1018"/>
                <a:gd name="T27" fmla="*/ 656 h 1018"/>
                <a:gd name="T28" fmla="*/ 971 w 1018"/>
                <a:gd name="T29" fmla="*/ 570 h 1018"/>
                <a:gd name="T30" fmla="*/ 890 w 1018"/>
                <a:gd name="T31" fmla="*/ 541 h 1018"/>
                <a:gd name="T32" fmla="*/ 934 w 1018"/>
                <a:gd name="T33" fmla="*/ 952 h 1018"/>
                <a:gd name="T34" fmla="*/ 73 w 1018"/>
                <a:gd name="T35" fmla="*/ 945 h 1018"/>
                <a:gd name="T36" fmla="*/ 64 w 1018"/>
                <a:gd name="T37" fmla="*/ 656 h 1018"/>
                <a:gd name="T38" fmla="*/ 127 w 1018"/>
                <a:gd name="T39" fmla="*/ 604 h 1018"/>
                <a:gd name="T40" fmla="*/ 185 w 1018"/>
                <a:gd name="T41" fmla="*/ 644 h 1018"/>
                <a:gd name="T42" fmla="*/ 195 w 1018"/>
                <a:gd name="T43" fmla="*/ 760 h 1018"/>
                <a:gd name="T44" fmla="*/ 240 w 1018"/>
                <a:gd name="T45" fmla="*/ 815 h 1018"/>
                <a:gd name="T46" fmla="*/ 741 w 1018"/>
                <a:gd name="T47" fmla="*/ 826 h 1018"/>
                <a:gd name="T48" fmla="*/ 805 w 1018"/>
                <a:gd name="T49" fmla="*/ 792 h 1018"/>
                <a:gd name="T50" fmla="*/ 827 w 1018"/>
                <a:gd name="T51" fmla="*/ 668 h 1018"/>
                <a:gd name="T52" fmla="*/ 866 w 1018"/>
                <a:gd name="T53" fmla="*/ 609 h 1018"/>
                <a:gd name="T54" fmla="*/ 926 w 1018"/>
                <a:gd name="T55" fmla="*/ 615 h 1018"/>
                <a:gd name="T56" fmla="*/ 428 w 1018"/>
                <a:gd name="T57" fmla="*/ 665 h 1018"/>
                <a:gd name="T58" fmla="*/ 499 w 1018"/>
                <a:gd name="T59" fmla="*/ 700 h 1018"/>
                <a:gd name="T60" fmla="*/ 575 w 1018"/>
                <a:gd name="T61" fmla="*/ 680 h 1018"/>
                <a:gd name="T62" fmla="*/ 843 w 1018"/>
                <a:gd name="T63" fmla="*/ 402 h 1018"/>
                <a:gd name="T64" fmla="*/ 857 w 1018"/>
                <a:gd name="T65" fmla="*/ 332 h 1018"/>
                <a:gd name="T66" fmla="*/ 825 w 1018"/>
                <a:gd name="T67" fmla="*/ 276 h 1018"/>
                <a:gd name="T68" fmla="*/ 764 w 1018"/>
                <a:gd name="T69" fmla="*/ 254 h 1018"/>
                <a:gd name="T70" fmla="*/ 697 w 1018"/>
                <a:gd name="T71" fmla="*/ 282 h 1018"/>
                <a:gd name="T72" fmla="*/ 597 w 1018"/>
                <a:gd name="T73" fmla="*/ 58 h 1018"/>
                <a:gd name="T74" fmla="*/ 547 w 1018"/>
                <a:gd name="T75" fmla="*/ 8 h 1018"/>
                <a:gd name="T76" fmla="*/ 482 w 1018"/>
                <a:gd name="T77" fmla="*/ 4 h 1018"/>
                <a:gd name="T78" fmla="*/ 426 w 1018"/>
                <a:gd name="T79" fmla="*/ 50 h 1018"/>
                <a:gd name="T80" fmla="*/ 323 w 1018"/>
                <a:gd name="T81" fmla="*/ 282 h 1018"/>
                <a:gd name="T82" fmla="*/ 265 w 1018"/>
                <a:gd name="T83" fmla="*/ 255 h 1018"/>
                <a:gd name="T84" fmla="*/ 203 w 1018"/>
                <a:gd name="T85" fmla="*/ 270 h 1018"/>
                <a:gd name="T86" fmla="*/ 164 w 1018"/>
                <a:gd name="T87" fmla="*/ 322 h 1018"/>
                <a:gd name="T88" fmla="*/ 167 w 1018"/>
                <a:gd name="T89" fmla="*/ 386 h 1018"/>
                <a:gd name="T90" fmla="*/ 238 w 1018"/>
                <a:gd name="T91" fmla="*/ 324 h 1018"/>
                <a:gd name="T92" fmla="*/ 278 w 1018"/>
                <a:gd name="T93" fmla="*/ 328 h 1018"/>
                <a:gd name="T94" fmla="*/ 427 w 1018"/>
                <a:gd name="T95" fmla="*/ 433 h 1018"/>
                <a:gd name="T96" fmla="*/ 478 w 1018"/>
                <a:gd name="T97" fmla="*/ 371 h 1018"/>
                <a:gd name="T98" fmla="*/ 492 w 1018"/>
                <a:gd name="T99" fmla="*/ 70 h 1018"/>
                <a:gd name="T100" fmla="*/ 512 w 1018"/>
                <a:gd name="T101" fmla="*/ 64 h 1018"/>
                <a:gd name="T102" fmla="*/ 541 w 1018"/>
                <a:gd name="T103" fmla="*/ 95 h 1018"/>
                <a:gd name="T104" fmla="*/ 570 w 1018"/>
                <a:gd name="T105" fmla="*/ 424 h 1018"/>
                <a:gd name="T106" fmla="*/ 649 w 1018"/>
                <a:gd name="T107" fmla="*/ 416 h 1018"/>
                <a:gd name="T108" fmla="*/ 770 w 1018"/>
                <a:gd name="T109" fmla="*/ 319 h 1018"/>
                <a:gd name="T110" fmla="*/ 796 w 1018"/>
                <a:gd name="T111" fmla="*/ 350 h 1018"/>
                <a:gd name="T112" fmla="*/ 544 w 1018"/>
                <a:gd name="T113" fmla="*/ 623 h 1018"/>
                <a:gd name="T114" fmla="*/ 480 w 1018"/>
                <a:gd name="T115" fmla="*/ 628 h 1018"/>
                <a:gd name="T116" fmla="*/ 224 w 1018"/>
                <a:gd name="T117" fmla="*/ 3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8" h="1018">
                  <a:moveTo>
                    <a:pt x="890" y="541"/>
                  </a:moveTo>
                  <a:lnTo>
                    <a:pt x="890" y="541"/>
                  </a:lnTo>
                  <a:lnTo>
                    <a:pt x="877" y="542"/>
                  </a:lnTo>
                  <a:lnTo>
                    <a:pt x="865" y="543"/>
                  </a:lnTo>
                  <a:lnTo>
                    <a:pt x="853" y="546"/>
                  </a:lnTo>
                  <a:lnTo>
                    <a:pt x="841" y="550"/>
                  </a:lnTo>
                  <a:lnTo>
                    <a:pt x="829" y="556"/>
                  </a:lnTo>
                  <a:lnTo>
                    <a:pt x="820" y="562"/>
                  </a:lnTo>
                  <a:lnTo>
                    <a:pt x="810" y="570"/>
                  </a:lnTo>
                  <a:lnTo>
                    <a:pt x="800" y="578"/>
                  </a:lnTo>
                  <a:lnTo>
                    <a:pt x="792" y="587"/>
                  </a:lnTo>
                  <a:lnTo>
                    <a:pt x="785" y="597"/>
                  </a:lnTo>
                  <a:lnTo>
                    <a:pt x="779" y="607"/>
                  </a:lnTo>
                  <a:lnTo>
                    <a:pt x="773" y="619"/>
                  </a:lnTo>
                  <a:lnTo>
                    <a:pt x="769" y="630"/>
                  </a:lnTo>
                  <a:lnTo>
                    <a:pt x="766" y="643"/>
                  </a:lnTo>
                  <a:lnTo>
                    <a:pt x="764" y="656"/>
                  </a:lnTo>
                  <a:lnTo>
                    <a:pt x="763" y="668"/>
                  </a:lnTo>
                  <a:lnTo>
                    <a:pt x="763" y="732"/>
                  </a:lnTo>
                  <a:lnTo>
                    <a:pt x="763" y="732"/>
                  </a:lnTo>
                  <a:lnTo>
                    <a:pt x="763" y="738"/>
                  </a:lnTo>
                  <a:lnTo>
                    <a:pt x="761" y="744"/>
                  </a:lnTo>
                  <a:lnTo>
                    <a:pt x="757" y="749"/>
                  </a:lnTo>
                  <a:lnTo>
                    <a:pt x="754" y="754"/>
                  </a:lnTo>
                  <a:lnTo>
                    <a:pt x="749" y="757"/>
                  </a:lnTo>
                  <a:lnTo>
                    <a:pt x="743" y="761"/>
                  </a:lnTo>
                  <a:lnTo>
                    <a:pt x="738" y="763"/>
                  </a:lnTo>
                  <a:lnTo>
                    <a:pt x="732" y="764"/>
                  </a:lnTo>
                  <a:lnTo>
                    <a:pt x="286" y="764"/>
                  </a:lnTo>
                  <a:lnTo>
                    <a:pt x="286" y="764"/>
                  </a:lnTo>
                  <a:lnTo>
                    <a:pt x="280" y="763"/>
                  </a:lnTo>
                  <a:lnTo>
                    <a:pt x="273" y="761"/>
                  </a:lnTo>
                  <a:lnTo>
                    <a:pt x="268" y="757"/>
                  </a:lnTo>
                  <a:lnTo>
                    <a:pt x="264" y="754"/>
                  </a:lnTo>
                  <a:lnTo>
                    <a:pt x="259" y="749"/>
                  </a:lnTo>
                  <a:lnTo>
                    <a:pt x="256" y="744"/>
                  </a:lnTo>
                  <a:lnTo>
                    <a:pt x="255" y="738"/>
                  </a:lnTo>
                  <a:lnTo>
                    <a:pt x="254" y="732"/>
                  </a:lnTo>
                  <a:lnTo>
                    <a:pt x="254" y="668"/>
                  </a:lnTo>
                  <a:lnTo>
                    <a:pt x="254" y="668"/>
                  </a:lnTo>
                  <a:lnTo>
                    <a:pt x="253" y="656"/>
                  </a:lnTo>
                  <a:lnTo>
                    <a:pt x="252" y="643"/>
                  </a:lnTo>
                  <a:lnTo>
                    <a:pt x="249" y="630"/>
                  </a:lnTo>
                  <a:lnTo>
                    <a:pt x="244" y="619"/>
                  </a:lnTo>
                  <a:lnTo>
                    <a:pt x="239" y="607"/>
                  </a:lnTo>
                  <a:lnTo>
                    <a:pt x="233" y="597"/>
                  </a:lnTo>
                  <a:lnTo>
                    <a:pt x="225" y="587"/>
                  </a:lnTo>
                  <a:lnTo>
                    <a:pt x="217" y="578"/>
                  </a:lnTo>
                  <a:lnTo>
                    <a:pt x="208" y="570"/>
                  </a:lnTo>
                  <a:lnTo>
                    <a:pt x="198" y="562"/>
                  </a:lnTo>
                  <a:lnTo>
                    <a:pt x="188" y="556"/>
                  </a:lnTo>
                  <a:lnTo>
                    <a:pt x="177" y="550"/>
                  </a:lnTo>
                  <a:lnTo>
                    <a:pt x="165" y="546"/>
                  </a:lnTo>
                  <a:lnTo>
                    <a:pt x="152" y="543"/>
                  </a:lnTo>
                  <a:lnTo>
                    <a:pt x="140" y="542"/>
                  </a:lnTo>
                  <a:lnTo>
                    <a:pt x="127" y="541"/>
                  </a:lnTo>
                  <a:lnTo>
                    <a:pt x="127" y="541"/>
                  </a:lnTo>
                  <a:lnTo>
                    <a:pt x="114" y="542"/>
                  </a:lnTo>
                  <a:lnTo>
                    <a:pt x="102" y="543"/>
                  </a:lnTo>
                  <a:lnTo>
                    <a:pt x="89" y="546"/>
                  </a:lnTo>
                  <a:lnTo>
                    <a:pt x="77" y="550"/>
                  </a:lnTo>
                  <a:lnTo>
                    <a:pt x="66" y="556"/>
                  </a:lnTo>
                  <a:lnTo>
                    <a:pt x="56" y="562"/>
                  </a:lnTo>
                  <a:lnTo>
                    <a:pt x="46" y="570"/>
                  </a:lnTo>
                  <a:lnTo>
                    <a:pt x="37" y="578"/>
                  </a:lnTo>
                  <a:lnTo>
                    <a:pt x="29" y="587"/>
                  </a:lnTo>
                  <a:lnTo>
                    <a:pt x="21" y="597"/>
                  </a:lnTo>
                  <a:lnTo>
                    <a:pt x="15" y="607"/>
                  </a:lnTo>
                  <a:lnTo>
                    <a:pt x="9" y="619"/>
                  </a:lnTo>
                  <a:lnTo>
                    <a:pt x="5" y="630"/>
                  </a:lnTo>
                  <a:lnTo>
                    <a:pt x="2" y="643"/>
                  </a:lnTo>
                  <a:lnTo>
                    <a:pt x="1" y="656"/>
                  </a:lnTo>
                  <a:lnTo>
                    <a:pt x="0" y="668"/>
                  </a:lnTo>
                  <a:lnTo>
                    <a:pt x="0" y="923"/>
                  </a:lnTo>
                  <a:lnTo>
                    <a:pt x="0" y="923"/>
                  </a:lnTo>
                  <a:lnTo>
                    <a:pt x="0" y="932"/>
                  </a:lnTo>
                  <a:lnTo>
                    <a:pt x="2" y="942"/>
                  </a:lnTo>
                  <a:lnTo>
                    <a:pt x="4" y="951"/>
                  </a:lnTo>
                  <a:lnTo>
                    <a:pt x="7" y="959"/>
                  </a:lnTo>
                  <a:lnTo>
                    <a:pt x="12" y="968"/>
                  </a:lnTo>
                  <a:lnTo>
                    <a:pt x="16" y="975"/>
                  </a:lnTo>
                  <a:lnTo>
                    <a:pt x="21" y="983"/>
                  </a:lnTo>
                  <a:lnTo>
                    <a:pt x="28" y="990"/>
                  </a:lnTo>
                  <a:lnTo>
                    <a:pt x="34" y="996"/>
                  </a:lnTo>
                  <a:lnTo>
                    <a:pt x="42" y="1001"/>
                  </a:lnTo>
                  <a:lnTo>
                    <a:pt x="50" y="1006"/>
                  </a:lnTo>
                  <a:lnTo>
                    <a:pt x="58" y="1011"/>
                  </a:lnTo>
                  <a:lnTo>
                    <a:pt x="66" y="1014"/>
                  </a:lnTo>
                  <a:lnTo>
                    <a:pt x="76" y="1016"/>
                  </a:lnTo>
                  <a:lnTo>
                    <a:pt x="86" y="1017"/>
                  </a:lnTo>
                  <a:lnTo>
                    <a:pt x="95" y="1018"/>
                  </a:lnTo>
                  <a:lnTo>
                    <a:pt x="923" y="1018"/>
                  </a:lnTo>
                  <a:lnTo>
                    <a:pt x="923" y="1018"/>
                  </a:lnTo>
                  <a:lnTo>
                    <a:pt x="932" y="1017"/>
                  </a:lnTo>
                  <a:lnTo>
                    <a:pt x="941" y="1016"/>
                  </a:lnTo>
                  <a:lnTo>
                    <a:pt x="950" y="1014"/>
                  </a:lnTo>
                  <a:lnTo>
                    <a:pt x="959" y="1011"/>
                  </a:lnTo>
                  <a:lnTo>
                    <a:pt x="968" y="1006"/>
                  </a:lnTo>
                  <a:lnTo>
                    <a:pt x="975" y="1001"/>
                  </a:lnTo>
                  <a:lnTo>
                    <a:pt x="983" y="996"/>
                  </a:lnTo>
                  <a:lnTo>
                    <a:pt x="989" y="990"/>
                  </a:lnTo>
                  <a:lnTo>
                    <a:pt x="996" y="983"/>
                  </a:lnTo>
                  <a:lnTo>
                    <a:pt x="1001" y="975"/>
                  </a:lnTo>
                  <a:lnTo>
                    <a:pt x="1006" y="968"/>
                  </a:lnTo>
                  <a:lnTo>
                    <a:pt x="1011" y="959"/>
                  </a:lnTo>
                  <a:lnTo>
                    <a:pt x="1013" y="951"/>
                  </a:lnTo>
                  <a:lnTo>
                    <a:pt x="1016" y="942"/>
                  </a:lnTo>
                  <a:lnTo>
                    <a:pt x="1017" y="932"/>
                  </a:lnTo>
                  <a:lnTo>
                    <a:pt x="1018" y="923"/>
                  </a:lnTo>
                  <a:lnTo>
                    <a:pt x="1018" y="668"/>
                  </a:lnTo>
                  <a:lnTo>
                    <a:pt x="1018" y="668"/>
                  </a:lnTo>
                  <a:lnTo>
                    <a:pt x="1017" y="656"/>
                  </a:lnTo>
                  <a:lnTo>
                    <a:pt x="1015" y="643"/>
                  </a:lnTo>
                  <a:lnTo>
                    <a:pt x="1012" y="630"/>
                  </a:lnTo>
                  <a:lnTo>
                    <a:pt x="1007" y="619"/>
                  </a:lnTo>
                  <a:lnTo>
                    <a:pt x="1002" y="607"/>
                  </a:lnTo>
                  <a:lnTo>
                    <a:pt x="996" y="597"/>
                  </a:lnTo>
                  <a:lnTo>
                    <a:pt x="988" y="587"/>
                  </a:lnTo>
                  <a:lnTo>
                    <a:pt x="980" y="578"/>
                  </a:lnTo>
                  <a:lnTo>
                    <a:pt x="971" y="570"/>
                  </a:lnTo>
                  <a:lnTo>
                    <a:pt x="961" y="562"/>
                  </a:lnTo>
                  <a:lnTo>
                    <a:pt x="950" y="556"/>
                  </a:lnTo>
                  <a:lnTo>
                    <a:pt x="940" y="550"/>
                  </a:lnTo>
                  <a:lnTo>
                    <a:pt x="928" y="546"/>
                  </a:lnTo>
                  <a:lnTo>
                    <a:pt x="916" y="543"/>
                  </a:lnTo>
                  <a:lnTo>
                    <a:pt x="903" y="542"/>
                  </a:lnTo>
                  <a:lnTo>
                    <a:pt x="890" y="541"/>
                  </a:lnTo>
                  <a:lnTo>
                    <a:pt x="890" y="541"/>
                  </a:lnTo>
                  <a:close/>
                  <a:moveTo>
                    <a:pt x="954" y="923"/>
                  </a:moveTo>
                  <a:lnTo>
                    <a:pt x="954" y="923"/>
                  </a:lnTo>
                  <a:lnTo>
                    <a:pt x="954" y="929"/>
                  </a:lnTo>
                  <a:lnTo>
                    <a:pt x="952" y="935"/>
                  </a:lnTo>
                  <a:lnTo>
                    <a:pt x="948" y="940"/>
                  </a:lnTo>
                  <a:lnTo>
                    <a:pt x="945" y="945"/>
                  </a:lnTo>
                  <a:lnTo>
                    <a:pt x="940" y="948"/>
                  </a:lnTo>
                  <a:lnTo>
                    <a:pt x="934" y="952"/>
                  </a:lnTo>
                  <a:lnTo>
                    <a:pt x="929" y="954"/>
                  </a:lnTo>
                  <a:lnTo>
                    <a:pt x="923" y="954"/>
                  </a:lnTo>
                  <a:lnTo>
                    <a:pt x="95" y="954"/>
                  </a:lnTo>
                  <a:lnTo>
                    <a:pt x="95" y="954"/>
                  </a:lnTo>
                  <a:lnTo>
                    <a:pt x="89" y="954"/>
                  </a:lnTo>
                  <a:lnTo>
                    <a:pt x="82" y="952"/>
                  </a:lnTo>
                  <a:lnTo>
                    <a:pt x="77" y="948"/>
                  </a:lnTo>
                  <a:lnTo>
                    <a:pt x="73" y="945"/>
                  </a:lnTo>
                  <a:lnTo>
                    <a:pt x="68" y="940"/>
                  </a:lnTo>
                  <a:lnTo>
                    <a:pt x="66" y="935"/>
                  </a:lnTo>
                  <a:lnTo>
                    <a:pt x="64" y="929"/>
                  </a:lnTo>
                  <a:lnTo>
                    <a:pt x="63" y="923"/>
                  </a:lnTo>
                  <a:lnTo>
                    <a:pt x="63" y="668"/>
                  </a:lnTo>
                  <a:lnTo>
                    <a:pt x="63" y="668"/>
                  </a:lnTo>
                  <a:lnTo>
                    <a:pt x="64" y="662"/>
                  </a:lnTo>
                  <a:lnTo>
                    <a:pt x="64" y="656"/>
                  </a:lnTo>
                  <a:lnTo>
                    <a:pt x="68" y="644"/>
                  </a:lnTo>
                  <a:lnTo>
                    <a:pt x="74" y="632"/>
                  </a:lnTo>
                  <a:lnTo>
                    <a:pt x="82" y="623"/>
                  </a:lnTo>
                  <a:lnTo>
                    <a:pt x="91" y="615"/>
                  </a:lnTo>
                  <a:lnTo>
                    <a:pt x="102" y="609"/>
                  </a:lnTo>
                  <a:lnTo>
                    <a:pt x="115" y="606"/>
                  </a:lnTo>
                  <a:lnTo>
                    <a:pt x="120" y="605"/>
                  </a:lnTo>
                  <a:lnTo>
                    <a:pt x="127" y="604"/>
                  </a:lnTo>
                  <a:lnTo>
                    <a:pt x="127" y="604"/>
                  </a:lnTo>
                  <a:lnTo>
                    <a:pt x="134" y="605"/>
                  </a:lnTo>
                  <a:lnTo>
                    <a:pt x="139" y="606"/>
                  </a:lnTo>
                  <a:lnTo>
                    <a:pt x="152" y="609"/>
                  </a:lnTo>
                  <a:lnTo>
                    <a:pt x="163" y="615"/>
                  </a:lnTo>
                  <a:lnTo>
                    <a:pt x="171" y="623"/>
                  </a:lnTo>
                  <a:lnTo>
                    <a:pt x="180" y="632"/>
                  </a:lnTo>
                  <a:lnTo>
                    <a:pt x="185" y="644"/>
                  </a:lnTo>
                  <a:lnTo>
                    <a:pt x="190" y="656"/>
                  </a:lnTo>
                  <a:lnTo>
                    <a:pt x="190" y="662"/>
                  </a:lnTo>
                  <a:lnTo>
                    <a:pt x="191" y="668"/>
                  </a:lnTo>
                  <a:lnTo>
                    <a:pt x="191" y="732"/>
                  </a:lnTo>
                  <a:lnTo>
                    <a:pt x="191" y="732"/>
                  </a:lnTo>
                  <a:lnTo>
                    <a:pt x="191" y="741"/>
                  </a:lnTo>
                  <a:lnTo>
                    <a:pt x="193" y="751"/>
                  </a:lnTo>
                  <a:lnTo>
                    <a:pt x="195" y="760"/>
                  </a:lnTo>
                  <a:lnTo>
                    <a:pt x="198" y="768"/>
                  </a:lnTo>
                  <a:lnTo>
                    <a:pt x="203" y="777"/>
                  </a:lnTo>
                  <a:lnTo>
                    <a:pt x="207" y="785"/>
                  </a:lnTo>
                  <a:lnTo>
                    <a:pt x="212" y="792"/>
                  </a:lnTo>
                  <a:lnTo>
                    <a:pt x="219" y="799"/>
                  </a:lnTo>
                  <a:lnTo>
                    <a:pt x="225" y="806"/>
                  </a:lnTo>
                  <a:lnTo>
                    <a:pt x="233" y="811"/>
                  </a:lnTo>
                  <a:lnTo>
                    <a:pt x="240" y="815"/>
                  </a:lnTo>
                  <a:lnTo>
                    <a:pt x="249" y="820"/>
                  </a:lnTo>
                  <a:lnTo>
                    <a:pt x="257" y="823"/>
                  </a:lnTo>
                  <a:lnTo>
                    <a:pt x="267" y="825"/>
                  </a:lnTo>
                  <a:lnTo>
                    <a:pt x="277" y="826"/>
                  </a:lnTo>
                  <a:lnTo>
                    <a:pt x="286" y="827"/>
                  </a:lnTo>
                  <a:lnTo>
                    <a:pt x="732" y="827"/>
                  </a:lnTo>
                  <a:lnTo>
                    <a:pt x="732" y="827"/>
                  </a:lnTo>
                  <a:lnTo>
                    <a:pt x="741" y="826"/>
                  </a:lnTo>
                  <a:lnTo>
                    <a:pt x="751" y="825"/>
                  </a:lnTo>
                  <a:lnTo>
                    <a:pt x="759" y="823"/>
                  </a:lnTo>
                  <a:lnTo>
                    <a:pt x="768" y="820"/>
                  </a:lnTo>
                  <a:lnTo>
                    <a:pt x="777" y="815"/>
                  </a:lnTo>
                  <a:lnTo>
                    <a:pt x="784" y="811"/>
                  </a:lnTo>
                  <a:lnTo>
                    <a:pt x="792" y="806"/>
                  </a:lnTo>
                  <a:lnTo>
                    <a:pt x="799" y="799"/>
                  </a:lnTo>
                  <a:lnTo>
                    <a:pt x="805" y="792"/>
                  </a:lnTo>
                  <a:lnTo>
                    <a:pt x="810" y="785"/>
                  </a:lnTo>
                  <a:lnTo>
                    <a:pt x="815" y="777"/>
                  </a:lnTo>
                  <a:lnTo>
                    <a:pt x="820" y="768"/>
                  </a:lnTo>
                  <a:lnTo>
                    <a:pt x="823" y="760"/>
                  </a:lnTo>
                  <a:lnTo>
                    <a:pt x="825" y="751"/>
                  </a:lnTo>
                  <a:lnTo>
                    <a:pt x="826" y="741"/>
                  </a:lnTo>
                  <a:lnTo>
                    <a:pt x="827" y="732"/>
                  </a:lnTo>
                  <a:lnTo>
                    <a:pt x="827" y="668"/>
                  </a:lnTo>
                  <a:lnTo>
                    <a:pt x="827" y="668"/>
                  </a:lnTo>
                  <a:lnTo>
                    <a:pt x="827" y="662"/>
                  </a:lnTo>
                  <a:lnTo>
                    <a:pt x="828" y="656"/>
                  </a:lnTo>
                  <a:lnTo>
                    <a:pt x="831" y="644"/>
                  </a:lnTo>
                  <a:lnTo>
                    <a:pt x="838" y="632"/>
                  </a:lnTo>
                  <a:lnTo>
                    <a:pt x="845" y="623"/>
                  </a:lnTo>
                  <a:lnTo>
                    <a:pt x="855" y="615"/>
                  </a:lnTo>
                  <a:lnTo>
                    <a:pt x="866" y="609"/>
                  </a:lnTo>
                  <a:lnTo>
                    <a:pt x="877" y="606"/>
                  </a:lnTo>
                  <a:lnTo>
                    <a:pt x="884" y="605"/>
                  </a:lnTo>
                  <a:lnTo>
                    <a:pt x="890" y="604"/>
                  </a:lnTo>
                  <a:lnTo>
                    <a:pt x="890" y="604"/>
                  </a:lnTo>
                  <a:lnTo>
                    <a:pt x="897" y="605"/>
                  </a:lnTo>
                  <a:lnTo>
                    <a:pt x="903" y="606"/>
                  </a:lnTo>
                  <a:lnTo>
                    <a:pt x="915" y="609"/>
                  </a:lnTo>
                  <a:lnTo>
                    <a:pt x="926" y="615"/>
                  </a:lnTo>
                  <a:lnTo>
                    <a:pt x="935" y="623"/>
                  </a:lnTo>
                  <a:lnTo>
                    <a:pt x="943" y="632"/>
                  </a:lnTo>
                  <a:lnTo>
                    <a:pt x="949" y="644"/>
                  </a:lnTo>
                  <a:lnTo>
                    <a:pt x="953" y="656"/>
                  </a:lnTo>
                  <a:lnTo>
                    <a:pt x="954" y="662"/>
                  </a:lnTo>
                  <a:lnTo>
                    <a:pt x="954" y="668"/>
                  </a:lnTo>
                  <a:lnTo>
                    <a:pt x="954" y="923"/>
                  </a:lnTo>
                  <a:close/>
                  <a:moveTo>
                    <a:pt x="428" y="665"/>
                  </a:moveTo>
                  <a:lnTo>
                    <a:pt x="428" y="665"/>
                  </a:lnTo>
                  <a:lnTo>
                    <a:pt x="437" y="674"/>
                  </a:lnTo>
                  <a:lnTo>
                    <a:pt x="445" y="680"/>
                  </a:lnTo>
                  <a:lnTo>
                    <a:pt x="455" y="687"/>
                  </a:lnTo>
                  <a:lnTo>
                    <a:pt x="465" y="691"/>
                  </a:lnTo>
                  <a:lnTo>
                    <a:pt x="476" y="695"/>
                  </a:lnTo>
                  <a:lnTo>
                    <a:pt x="487" y="697"/>
                  </a:lnTo>
                  <a:lnTo>
                    <a:pt x="499" y="700"/>
                  </a:lnTo>
                  <a:lnTo>
                    <a:pt x="509" y="700"/>
                  </a:lnTo>
                  <a:lnTo>
                    <a:pt x="509" y="700"/>
                  </a:lnTo>
                  <a:lnTo>
                    <a:pt x="521" y="700"/>
                  </a:lnTo>
                  <a:lnTo>
                    <a:pt x="533" y="697"/>
                  </a:lnTo>
                  <a:lnTo>
                    <a:pt x="544" y="695"/>
                  </a:lnTo>
                  <a:lnTo>
                    <a:pt x="555" y="691"/>
                  </a:lnTo>
                  <a:lnTo>
                    <a:pt x="565" y="687"/>
                  </a:lnTo>
                  <a:lnTo>
                    <a:pt x="575" y="680"/>
                  </a:lnTo>
                  <a:lnTo>
                    <a:pt x="583" y="674"/>
                  </a:lnTo>
                  <a:lnTo>
                    <a:pt x="592" y="665"/>
                  </a:lnTo>
                  <a:lnTo>
                    <a:pt x="592" y="665"/>
                  </a:lnTo>
                  <a:lnTo>
                    <a:pt x="596" y="661"/>
                  </a:lnTo>
                  <a:lnTo>
                    <a:pt x="831" y="417"/>
                  </a:lnTo>
                  <a:lnTo>
                    <a:pt x="831" y="417"/>
                  </a:lnTo>
                  <a:lnTo>
                    <a:pt x="838" y="411"/>
                  </a:lnTo>
                  <a:lnTo>
                    <a:pt x="843" y="402"/>
                  </a:lnTo>
                  <a:lnTo>
                    <a:pt x="847" y="395"/>
                  </a:lnTo>
                  <a:lnTo>
                    <a:pt x="852" y="386"/>
                  </a:lnTo>
                  <a:lnTo>
                    <a:pt x="855" y="378"/>
                  </a:lnTo>
                  <a:lnTo>
                    <a:pt x="857" y="368"/>
                  </a:lnTo>
                  <a:lnTo>
                    <a:pt x="858" y="359"/>
                  </a:lnTo>
                  <a:lnTo>
                    <a:pt x="858" y="350"/>
                  </a:lnTo>
                  <a:lnTo>
                    <a:pt x="858" y="341"/>
                  </a:lnTo>
                  <a:lnTo>
                    <a:pt x="857" y="332"/>
                  </a:lnTo>
                  <a:lnTo>
                    <a:pt x="855" y="323"/>
                  </a:lnTo>
                  <a:lnTo>
                    <a:pt x="852" y="313"/>
                  </a:lnTo>
                  <a:lnTo>
                    <a:pt x="847" y="306"/>
                  </a:lnTo>
                  <a:lnTo>
                    <a:pt x="843" y="297"/>
                  </a:lnTo>
                  <a:lnTo>
                    <a:pt x="838" y="290"/>
                  </a:lnTo>
                  <a:lnTo>
                    <a:pt x="831" y="282"/>
                  </a:lnTo>
                  <a:lnTo>
                    <a:pt x="831" y="282"/>
                  </a:lnTo>
                  <a:lnTo>
                    <a:pt x="825" y="276"/>
                  </a:lnTo>
                  <a:lnTo>
                    <a:pt x="817" y="270"/>
                  </a:lnTo>
                  <a:lnTo>
                    <a:pt x="809" y="266"/>
                  </a:lnTo>
                  <a:lnTo>
                    <a:pt x="800" y="262"/>
                  </a:lnTo>
                  <a:lnTo>
                    <a:pt x="792" y="259"/>
                  </a:lnTo>
                  <a:lnTo>
                    <a:pt x="783" y="256"/>
                  </a:lnTo>
                  <a:lnTo>
                    <a:pt x="773" y="255"/>
                  </a:lnTo>
                  <a:lnTo>
                    <a:pt x="764" y="254"/>
                  </a:lnTo>
                  <a:lnTo>
                    <a:pt x="764" y="254"/>
                  </a:lnTo>
                  <a:lnTo>
                    <a:pt x="754" y="255"/>
                  </a:lnTo>
                  <a:lnTo>
                    <a:pt x="746" y="256"/>
                  </a:lnTo>
                  <a:lnTo>
                    <a:pt x="736" y="259"/>
                  </a:lnTo>
                  <a:lnTo>
                    <a:pt x="727" y="262"/>
                  </a:lnTo>
                  <a:lnTo>
                    <a:pt x="720" y="266"/>
                  </a:lnTo>
                  <a:lnTo>
                    <a:pt x="711" y="270"/>
                  </a:lnTo>
                  <a:lnTo>
                    <a:pt x="704" y="276"/>
                  </a:lnTo>
                  <a:lnTo>
                    <a:pt x="697" y="282"/>
                  </a:lnTo>
                  <a:lnTo>
                    <a:pt x="605" y="371"/>
                  </a:lnTo>
                  <a:lnTo>
                    <a:pt x="605" y="95"/>
                  </a:lnTo>
                  <a:lnTo>
                    <a:pt x="605" y="95"/>
                  </a:lnTo>
                  <a:lnTo>
                    <a:pt x="605" y="95"/>
                  </a:lnTo>
                  <a:lnTo>
                    <a:pt x="605" y="86"/>
                  </a:lnTo>
                  <a:lnTo>
                    <a:pt x="603" y="76"/>
                  </a:lnTo>
                  <a:lnTo>
                    <a:pt x="601" y="68"/>
                  </a:lnTo>
                  <a:lnTo>
                    <a:pt x="597" y="58"/>
                  </a:lnTo>
                  <a:lnTo>
                    <a:pt x="593" y="50"/>
                  </a:lnTo>
                  <a:lnTo>
                    <a:pt x="589" y="42"/>
                  </a:lnTo>
                  <a:lnTo>
                    <a:pt x="583" y="35"/>
                  </a:lnTo>
                  <a:lnTo>
                    <a:pt x="577" y="28"/>
                  </a:lnTo>
                  <a:lnTo>
                    <a:pt x="571" y="21"/>
                  </a:lnTo>
                  <a:lnTo>
                    <a:pt x="563" y="16"/>
                  </a:lnTo>
                  <a:lnTo>
                    <a:pt x="555" y="12"/>
                  </a:lnTo>
                  <a:lnTo>
                    <a:pt x="547" y="8"/>
                  </a:lnTo>
                  <a:lnTo>
                    <a:pt x="538" y="4"/>
                  </a:lnTo>
                  <a:lnTo>
                    <a:pt x="529" y="2"/>
                  </a:lnTo>
                  <a:lnTo>
                    <a:pt x="519" y="1"/>
                  </a:lnTo>
                  <a:lnTo>
                    <a:pt x="509" y="0"/>
                  </a:lnTo>
                  <a:lnTo>
                    <a:pt x="509" y="0"/>
                  </a:lnTo>
                  <a:lnTo>
                    <a:pt x="500" y="1"/>
                  </a:lnTo>
                  <a:lnTo>
                    <a:pt x="490" y="2"/>
                  </a:lnTo>
                  <a:lnTo>
                    <a:pt x="482" y="4"/>
                  </a:lnTo>
                  <a:lnTo>
                    <a:pt x="473" y="8"/>
                  </a:lnTo>
                  <a:lnTo>
                    <a:pt x="464" y="12"/>
                  </a:lnTo>
                  <a:lnTo>
                    <a:pt x="456" y="16"/>
                  </a:lnTo>
                  <a:lnTo>
                    <a:pt x="449" y="21"/>
                  </a:lnTo>
                  <a:lnTo>
                    <a:pt x="442" y="28"/>
                  </a:lnTo>
                  <a:lnTo>
                    <a:pt x="435" y="35"/>
                  </a:lnTo>
                  <a:lnTo>
                    <a:pt x="430" y="42"/>
                  </a:lnTo>
                  <a:lnTo>
                    <a:pt x="426" y="50"/>
                  </a:lnTo>
                  <a:lnTo>
                    <a:pt x="421" y="58"/>
                  </a:lnTo>
                  <a:lnTo>
                    <a:pt x="418" y="68"/>
                  </a:lnTo>
                  <a:lnTo>
                    <a:pt x="416" y="76"/>
                  </a:lnTo>
                  <a:lnTo>
                    <a:pt x="415" y="86"/>
                  </a:lnTo>
                  <a:lnTo>
                    <a:pt x="414" y="95"/>
                  </a:lnTo>
                  <a:lnTo>
                    <a:pt x="415" y="95"/>
                  </a:lnTo>
                  <a:lnTo>
                    <a:pt x="414" y="371"/>
                  </a:lnTo>
                  <a:lnTo>
                    <a:pt x="323" y="282"/>
                  </a:lnTo>
                  <a:lnTo>
                    <a:pt x="323" y="282"/>
                  </a:lnTo>
                  <a:lnTo>
                    <a:pt x="315" y="276"/>
                  </a:lnTo>
                  <a:lnTo>
                    <a:pt x="308" y="270"/>
                  </a:lnTo>
                  <a:lnTo>
                    <a:pt x="300" y="266"/>
                  </a:lnTo>
                  <a:lnTo>
                    <a:pt x="292" y="262"/>
                  </a:lnTo>
                  <a:lnTo>
                    <a:pt x="283" y="259"/>
                  </a:lnTo>
                  <a:lnTo>
                    <a:pt x="273" y="256"/>
                  </a:lnTo>
                  <a:lnTo>
                    <a:pt x="265" y="255"/>
                  </a:lnTo>
                  <a:lnTo>
                    <a:pt x="255" y="254"/>
                  </a:lnTo>
                  <a:lnTo>
                    <a:pt x="255" y="254"/>
                  </a:lnTo>
                  <a:lnTo>
                    <a:pt x="246" y="255"/>
                  </a:lnTo>
                  <a:lnTo>
                    <a:pt x="236" y="256"/>
                  </a:lnTo>
                  <a:lnTo>
                    <a:pt x="227" y="259"/>
                  </a:lnTo>
                  <a:lnTo>
                    <a:pt x="219" y="262"/>
                  </a:lnTo>
                  <a:lnTo>
                    <a:pt x="210" y="266"/>
                  </a:lnTo>
                  <a:lnTo>
                    <a:pt x="203" y="270"/>
                  </a:lnTo>
                  <a:lnTo>
                    <a:pt x="195" y="276"/>
                  </a:lnTo>
                  <a:lnTo>
                    <a:pt x="188" y="282"/>
                  </a:lnTo>
                  <a:lnTo>
                    <a:pt x="188" y="282"/>
                  </a:lnTo>
                  <a:lnTo>
                    <a:pt x="181" y="290"/>
                  </a:lnTo>
                  <a:lnTo>
                    <a:pt x="176" y="297"/>
                  </a:lnTo>
                  <a:lnTo>
                    <a:pt x="170" y="305"/>
                  </a:lnTo>
                  <a:lnTo>
                    <a:pt x="167" y="313"/>
                  </a:lnTo>
                  <a:lnTo>
                    <a:pt x="164" y="322"/>
                  </a:lnTo>
                  <a:lnTo>
                    <a:pt x="162" y="332"/>
                  </a:lnTo>
                  <a:lnTo>
                    <a:pt x="160" y="340"/>
                  </a:lnTo>
                  <a:lnTo>
                    <a:pt x="160" y="350"/>
                  </a:lnTo>
                  <a:lnTo>
                    <a:pt x="160" y="350"/>
                  </a:lnTo>
                  <a:lnTo>
                    <a:pt x="160" y="359"/>
                  </a:lnTo>
                  <a:lnTo>
                    <a:pt x="162" y="369"/>
                  </a:lnTo>
                  <a:lnTo>
                    <a:pt x="164" y="378"/>
                  </a:lnTo>
                  <a:lnTo>
                    <a:pt x="167" y="386"/>
                  </a:lnTo>
                  <a:lnTo>
                    <a:pt x="170" y="395"/>
                  </a:lnTo>
                  <a:lnTo>
                    <a:pt x="176" y="402"/>
                  </a:lnTo>
                  <a:lnTo>
                    <a:pt x="181" y="410"/>
                  </a:lnTo>
                  <a:lnTo>
                    <a:pt x="188" y="417"/>
                  </a:lnTo>
                  <a:lnTo>
                    <a:pt x="428" y="665"/>
                  </a:lnTo>
                  <a:close/>
                  <a:moveTo>
                    <a:pt x="233" y="327"/>
                  </a:moveTo>
                  <a:lnTo>
                    <a:pt x="233" y="327"/>
                  </a:lnTo>
                  <a:lnTo>
                    <a:pt x="238" y="324"/>
                  </a:lnTo>
                  <a:lnTo>
                    <a:pt x="243" y="321"/>
                  </a:lnTo>
                  <a:lnTo>
                    <a:pt x="249" y="319"/>
                  </a:lnTo>
                  <a:lnTo>
                    <a:pt x="255" y="319"/>
                  </a:lnTo>
                  <a:lnTo>
                    <a:pt x="255" y="319"/>
                  </a:lnTo>
                  <a:lnTo>
                    <a:pt x="262" y="319"/>
                  </a:lnTo>
                  <a:lnTo>
                    <a:pt x="267" y="321"/>
                  </a:lnTo>
                  <a:lnTo>
                    <a:pt x="272" y="324"/>
                  </a:lnTo>
                  <a:lnTo>
                    <a:pt x="278" y="328"/>
                  </a:lnTo>
                  <a:lnTo>
                    <a:pt x="370" y="416"/>
                  </a:lnTo>
                  <a:lnTo>
                    <a:pt x="370" y="416"/>
                  </a:lnTo>
                  <a:lnTo>
                    <a:pt x="380" y="424"/>
                  </a:lnTo>
                  <a:lnTo>
                    <a:pt x="390" y="430"/>
                  </a:lnTo>
                  <a:lnTo>
                    <a:pt x="402" y="433"/>
                  </a:lnTo>
                  <a:lnTo>
                    <a:pt x="415" y="435"/>
                  </a:lnTo>
                  <a:lnTo>
                    <a:pt x="415" y="435"/>
                  </a:lnTo>
                  <a:lnTo>
                    <a:pt x="427" y="433"/>
                  </a:lnTo>
                  <a:lnTo>
                    <a:pt x="439" y="430"/>
                  </a:lnTo>
                  <a:lnTo>
                    <a:pt x="449" y="424"/>
                  </a:lnTo>
                  <a:lnTo>
                    <a:pt x="459" y="416"/>
                  </a:lnTo>
                  <a:lnTo>
                    <a:pt x="459" y="416"/>
                  </a:lnTo>
                  <a:lnTo>
                    <a:pt x="468" y="407"/>
                  </a:lnTo>
                  <a:lnTo>
                    <a:pt x="473" y="396"/>
                  </a:lnTo>
                  <a:lnTo>
                    <a:pt x="477" y="384"/>
                  </a:lnTo>
                  <a:lnTo>
                    <a:pt x="478" y="371"/>
                  </a:lnTo>
                  <a:lnTo>
                    <a:pt x="478" y="95"/>
                  </a:lnTo>
                  <a:lnTo>
                    <a:pt x="478" y="95"/>
                  </a:lnTo>
                  <a:lnTo>
                    <a:pt x="478" y="90"/>
                  </a:lnTo>
                  <a:lnTo>
                    <a:pt x="480" y="85"/>
                  </a:lnTo>
                  <a:lnTo>
                    <a:pt x="483" y="80"/>
                  </a:lnTo>
                  <a:lnTo>
                    <a:pt x="485" y="76"/>
                  </a:lnTo>
                  <a:lnTo>
                    <a:pt x="488" y="73"/>
                  </a:lnTo>
                  <a:lnTo>
                    <a:pt x="492" y="70"/>
                  </a:lnTo>
                  <a:lnTo>
                    <a:pt x="498" y="67"/>
                  </a:lnTo>
                  <a:lnTo>
                    <a:pt x="502" y="65"/>
                  </a:lnTo>
                  <a:lnTo>
                    <a:pt x="502" y="65"/>
                  </a:lnTo>
                  <a:lnTo>
                    <a:pt x="506" y="64"/>
                  </a:lnTo>
                  <a:lnTo>
                    <a:pt x="509" y="63"/>
                  </a:lnTo>
                  <a:lnTo>
                    <a:pt x="509" y="63"/>
                  </a:lnTo>
                  <a:lnTo>
                    <a:pt x="512" y="64"/>
                  </a:lnTo>
                  <a:lnTo>
                    <a:pt x="512" y="64"/>
                  </a:lnTo>
                  <a:lnTo>
                    <a:pt x="518" y="65"/>
                  </a:lnTo>
                  <a:lnTo>
                    <a:pt x="523" y="68"/>
                  </a:lnTo>
                  <a:lnTo>
                    <a:pt x="529" y="71"/>
                  </a:lnTo>
                  <a:lnTo>
                    <a:pt x="533" y="74"/>
                  </a:lnTo>
                  <a:lnTo>
                    <a:pt x="536" y="78"/>
                  </a:lnTo>
                  <a:lnTo>
                    <a:pt x="538" y="84"/>
                  </a:lnTo>
                  <a:lnTo>
                    <a:pt x="541" y="89"/>
                  </a:lnTo>
                  <a:lnTo>
                    <a:pt x="541" y="95"/>
                  </a:lnTo>
                  <a:lnTo>
                    <a:pt x="541" y="371"/>
                  </a:lnTo>
                  <a:lnTo>
                    <a:pt x="541" y="371"/>
                  </a:lnTo>
                  <a:lnTo>
                    <a:pt x="543" y="384"/>
                  </a:lnTo>
                  <a:lnTo>
                    <a:pt x="546" y="396"/>
                  </a:lnTo>
                  <a:lnTo>
                    <a:pt x="551" y="407"/>
                  </a:lnTo>
                  <a:lnTo>
                    <a:pt x="560" y="416"/>
                  </a:lnTo>
                  <a:lnTo>
                    <a:pt x="560" y="416"/>
                  </a:lnTo>
                  <a:lnTo>
                    <a:pt x="570" y="424"/>
                  </a:lnTo>
                  <a:lnTo>
                    <a:pt x="580" y="430"/>
                  </a:lnTo>
                  <a:lnTo>
                    <a:pt x="592" y="433"/>
                  </a:lnTo>
                  <a:lnTo>
                    <a:pt x="605" y="435"/>
                  </a:lnTo>
                  <a:lnTo>
                    <a:pt x="605" y="435"/>
                  </a:lnTo>
                  <a:lnTo>
                    <a:pt x="617" y="433"/>
                  </a:lnTo>
                  <a:lnTo>
                    <a:pt x="629" y="430"/>
                  </a:lnTo>
                  <a:lnTo>
                    <a:pt x="639" y="425"/>
                  </a:lnTo>
                  <a:lnTo>
                    <a:pt x="649" y="416"/>
                  </a:lnTo>
                  <a:lnTo>
                    <a:pt x="741" y="327"/>
                  </a:lnTo>
                  <a:lnTo>
                    <a:pt x="741" y="327"/>
                  </a:lnTo>
                  <a:lnTo>
                    <a:pt x="747" y="324"/>
                  </a:lnTo>
                  <a:lnTo>
                    <a:pt x="752" y="321"/>
                  </a:lnTo>
                  <a:lnTo>
                    <a:pt x="757" y="319"/>
                  </a:lnTo>
                  <a:lnTo>
                    <a:pt x="764" y="319"/>
                  </a:lnTo>
                  <a:lnTo>
                    <a:pt x="764" y="319"/>
                  </a:lnTo>
                  <a:lnTo>
                    <a:pt x="770" y="319"/>
                  </a:lnTo>
                  <a:lnTo>
                    <a:pt x="777" y="321"/>
                  </a:lnTo>
                  <a:lnTo>
                    <a:pt x="782" y="324"/>
                  </a:lnTo>
                  <a:lnTo>
                    <a:pt x="786" y="327"/>
                  </a:lnTo>
                  <a:lnTo>
                    <a:pt x="786" y="327"/>
                  </a:lnTo>
                  <a:lnTo>
                    <a:pt x="791" y="333"/>
                  </a:lnTo>
                  <a:lnTo>
                    <a:pt x="794" y="338"/>
                  </a:lnTo>
                  <a:lnTo>
                    <a:pt x="795" y="343"/>
                  </a:lnTo>
                  <a:lnTo>
                    <a:pt x="796" y="350"/>
                  </a:lnTo>
                  <a:lnTo>
                    <a:pt x="795" y="356"/>
                  </a:lnTo>
                  <a:lnTo>
                    <a:pt x="793" y="363"/>
                  </a:lnTo>
                  <a:lnTo>
                    <a:pt x="791" y="368"/>
                  </a:lnTo>
                  <a:lnTo>
                    <a:pt x="786" y="373"/>
                  </a:lnTo>
                  <a:lnTo>
                    <a:pt x="546" y="621"/>
                  </a:lnTo>
                  <a:lnTo>
                    <a:pt x="546" y="621"/>
                  </a:lnTo>
                  <a:lnTo>
                    <a:pt x="544" y="623"/>
                  </a:lnTo>
                  <a:lnTo>
                    <a:pt x="544" y="623"/>
                  </a:lnTo>
                  <a:lnTo>
                    <a:pt x="536" y="629"/>
                  </a:lnTo>
                  <a:lnTo>
                    <a:pt x="528" y="633"/>
                  </a:lnTo>
                  <a:lnTo>
                    <a:pt x="519" y="635"/>
                  </a:lnTo>
                  <a:lnTo>
                    <a:pt x="509" y="636"/>
                  </a:lnTo>
                  <a:lnTo>
                    <a:pt x="509" y="636"/>
                  </a:lnTo>
                  <a:lnTo>
                    <a:pt x="500" y="635"/>
                  </a:lnTo>
                  <a:lnTo>
                    <a:pt x="490" y="632"/>
                  </a:lnTo>
                  <a:lnTo>
                    <a:pt x="480" y="628"/>
                  </a:lnTo>
                  <a:lnTo>
                    <a:pt x="473" y="621"/>
                  </a:lnTo>
                  <a:lnTo>
                    <a:pt x="233" y="372"/>
                  </a:lnTo>
                  <a:lnTo>
                    <a:pt x="233" y="372"/>
                  </a:lnTo>
                  <a:lnTo>
                    <a:pt x="228" y="368"/>
                  </a:lnTo>
                  <a:lnTo>
                    <a:pt x="226" y="363"/>
                  </a:lnTo>
                  <a:lnTo>
                    <a:pt x="224" y="356"/>
                  </a:lnTo>
                  <a:lnTo>
                    <a:pt x="224" y="350"/>
                  </a:lnTo>
                  <a:lnTo>
                    <a:pt x="224" y="344"/>
                  </a:lnTo>
                  <a:lnTo>
                    <a:pt x="226" y="338"/>
                  </a:lnTo>
                  <a:lnTo>
                    <a:pt x="228" y="333"/>
                  </a:lnTo>
                  <a:lnTo>
                    <a:pt x="233" y="327"/>
                  </a:lnTo>
                  <a:lnTo>
                    <a:pt x="233" y="327"/>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grpSp>
        <p:nvGrpSpPr>
          <p:cNvPr id="23" name="组合 22"/>
          <p:cNvGrpSpPr/>
          <p:nvPr/>
        </p:nvGrpSpPr>
        <p:grpSpPr>
          <a:xfrm>
            <a:off x="3089166" y="2272100"/>
            <a:ext cx="599644" cy="599722"/>
            <a:chOff x="4176441" y="2911012"/>
            <a:chExt cx="816000" cy="816000"/>
          </a:xfrm>
        </p:grpSpPr>
        <p:sp>
          <p:nvSpPr>
            <p:cNvPr id="24" name="椭圆 23"/>
            <p:cNvSpPr/>
            <p:nvPr/>
          </p:nvSpPr>
          <p:spPr>
            <a:xfrm>
              <a:off x="4176441" y="2911012"/>
              <a:ext cx="816000" cy="816000"/>
            </a:xfrm>
            <a:prstGeom prst="ellipse">
              <a:avLst/>
            </a:prstGeom>
            <a:solidFill>
              <a:schemeClr val="tx1">
                <a:lumMod val="75000"/>
                <a:lumOff val="25000"/>
              </a:schemeClr>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64" dirty="0">
                <a:cs typeface="+mn-ea"/>
                <a:sym typeface="+mn-lt"/>
              </a:endParaRPr>
            </a:p>
          </p:txBody>
        </p:sp>
        <p:sp>
          <p:nvSpPr>
            <p:cNvPr id="25" name="Freeform 115"/>
            <p:cNvSpPr>
              <a:spLocks noEditPoints="1"/>
            </p:cNvSpPr>
            <p:nvPr/>
          </p:nvSpPr>
          <p:spPr bwMode="auto">
            <a:xfrm>
              <a:off x="4422516" y="3157881"/>
              <a:ext cx="323850" cy="322263"/>
            </a:xfrm>
            <a:custGeom>
              <a:avLst/>
              <a:gdLst>
                <a:gd name="T0" fmla="*/ 789 w 1018"/>
                <a:gd name="T1" fmla="*/ 69 h 1017"/>
                <a:gd name="T2" fmla="*/ 765 w 1018"/>
                <a:gd name="T3" fmla="*/ 25 h 1017"/>
                <a:gd name="T4" fmla="*/ 719 w 1018"/>
                <a:gd name="T5" fmla="*/ 1 h 1017"/>
                <a:gd name="T6" fmla="*/ 73 w 1018"/>
                <a:gd name="T7" fmla="*/ 1 h 1017"/>
                <a:gd name="T8" fmla="*/ 27 w 1018"/>
                <a:gd name="T9" fmla="*/ 25 h 1017"/>
                <a:gd name="T10" fmla="*/ 2 w 1018"/>
                <a:gd name="T11" fmla="*/ 69 h 1017"/>
                <a:gd name="T12" fmla="*/ 2 w 1018"/>
                <a:gd name="T13" fmla="*/ 716 h 1017"/>
                <a:gd name="T14" fmla="*/ 28 w 1018"/>
                <a:gd name="T15" fmla="*/ 766 h 1017"/>
                <a:gd name="T16" fmla="*/ 67 w 1018"/>
                <a:gd name="T17" fmla="*/ 789 h 1017"/>
                <a:gd name="T18" fmla="*/ 115 w 1018"/>
                <a:gd name="T19" fmla="*/ 791 h 1017"/>
                <a:gd name="T20" fmla="*/ 163 w 1018"/>
                <a:gd name="T21" fmla="*/ 766 h 1017"/>
                <a:gd name="T22" fmla="*/ 263 w 1018"/>
                <a:gd name="T23" fmla="*/ 745 h 1017"/>
                <a:gd name="T24" fmla="*/ 589 w 1018"/>
                <a:gd name="T25" fmla="*/ 763 h 1017"/>
                <a:gd name="T26" fmla="*/ 634 w 1018"/>
                <a:gd name="T27" fmla="*/ 777 h 1017"/>
                <a:gd name="T28" fmla="*/ 870 w 1018"/>
                <a:gd name="T29" fmla="*/ 1001 h 1017"/>
                <a:gd name="T30" fmla="*/ 923 w 1018"/>
                <a:gd name="T31" fmla="*/ 1017 h 1017"/>
                <a:gd name="T32" fmla="*/ 968 w 1018"/>
                <a:gd name="T33" fmla="*/ 1006 h 1017"/>
                <a:gd name="T34" fmla="*/ 1002 w 1018"/>
                <a:gd name="T35" fmla="*/ 975 h 1017"/>
                <a:gd name="T36" fmla="*/ 1018 w 1018"/>
                <a:gd name="T37" fmla="*/ 921 h 1017"/>
                <a:gd name="T38" fmla="*/ 1011 w 1018"/>
                <a:gd name="T39" fmla="*/ 276 h 1017"/>
                <a:gd name="T40" fmla="*/ 977 w 1018"/>
                <a:gd name="T41" fmla="*/ 238 h 1017"/>
                <a:gd name="T42" fmla="*/ 927 w 1018"/>
                <a:gd name="T43" fmla="*/ 223 h 1017"/>
                <a:gd name="T44" fmla="*/ 102 w 1018"/>
                <a:gd name="T45" fmla="*/ 729 h 1017"/>
                <a:gd name="T46" fmla="*/ 73 w 1018"/>
                <a:gd name="T47" fmla="*/ 721 h 1017"/>
                <a:gd name="T48" fmla="*/ 64 w 1018"/>
                <a:gd name="T49" fmla="*/ 86 h 1017"/>
                <a:gd name="T50" fmla="*/ 80 w 1018"/>
                <a:gd name="T51" fmla="*/ 65 h 1017"/>
                <a:gd name="T52" fmla="*/ 711 w 1018"/>
                <a:gd name="T53" fmla="*/ 65 h 1017"/>
                <a:gd name="T54" fmla="*/ 727 w 1018"/>
                <a:gd name="T55" fmla="*/ 86 h 1017"/>
                <a:gd name="T56" fmla="*/ 720 w 1018"/>
                <a:gd name="T57" fmla="*/ 470 h 1017"/>
                <a:gd name="T58" fmla="*/ 429 w 1018"/>
                <a:gd name="T59" fmla="*/ 476 h 1017"/>
                <a:gd name="T60" fmla="*/ 350 w 1018"/>
                <a:gd name="T61" fmla="*/ 501 h 1017"/>
                <a:gd name="T62" fmla="*/ 954 w 1018"/>
                <a:gd name="T63" fmla="*/ 928 h 1017"/>
                <a:gd name="T64" fmla="*/ 934 w 1018"/>
                <a:gd name="T65" fmla="*/ 951 h 1017"/>
                <a:gd name="T66" fmla="*/ 900 w 1018"/>
                <a:gd name="T67" fmla="*/ 944 h 1017"/>
                <a:gd name="T68" fmla="*/ 645 w 1018"/>
                <a:gd name="T69" fmla="*/ 711 h 1017"/>
                <a:gd name="T70" fmla="*/ 318 w 1018"/>
                <a:gd name="T71" fmla="*/ 700 h 1017"/>
                <a:gd name="T72" fmla="*/ 293 w 1018"/>
                <a:gd name="T73" fmla="*/ 685 h 1017"/>
                <a:gd name="T74" fmla="*/ 379 w 1018"/>
                <a:gd name="T75" fmla="*/ 557 h 1017"/>
                <a:gd name="T76" fmla="*/ 420 w 1018"/>
                <a:gd name="T77" fmla="*/ 540 h 1017"/>
                <a:gd name="T78" fmla="*/ 727 w 1018"/>
                <a:gd name="T79" fmla="*/ 536 h 1017"/>
                <a:gd name="T80" fmla="*/ 770 w 1018"/>
                <a:gd name="T81" fmla="*/ 508 h 1017"/>
                <a:gd name="T82" fmla="*/ 791 w 1018"/>
                <a:gd name="T83" fmla="*/ 461 h 1017"/>
                <a:gd name="T84" fmla="*/ 938 w 1018"/>
                <a:gd name="T85" fmla="*/ 288 h 1017"/>
                <a:gd name="T86" fmla="*/ 955 w 1018"/>
                <a:gd name="T87" fmla="*/ 311 h 1017"/>
                <a:gd name="T88" fmla="*/ 425 w 1018"/>
                <a:gd name="T89" fmla="*/ 373 h 1017"/>
                <a:gd name="T90" fmla="*/ 445 w 1018"/>
                <a:gd name="T91" fmla="*/ 333 h 1017"/>
                <a:gd name="T92" fmla="*/ 416 w 1018"/>
                <a:gd name="T93" fmla="*/ 289 h 1017"/>
                <a:gd name="T94" fmla="*/ 371 w 1018"/>
                <a:gd name="T95" fmla="*/ 294 h 1017"/>
                <a:gd name="T96" fmla="*/ 350 w 1018"/>
                <a:gd name="T97" fmla="*/ 333 h 1017"/>
                <a:gd name="T98" fmla="*/ 380 w 1018"/>
                <a:gd name="T99" fmla="*/ 377 h 1017"/>
                <a:gd name="T100" fmla="*/ 197 w 1018"/>
                <a:gd name="T101" fmla="*/ 286 h 1017"/>
                <a:gd name="T102" fmla="*/ 160 w 1018"/>
                <a:gd name="T103" fmla="*/ 324 h 1017"/>
                <a:gd name="T104" fmla="*/ 174 w 1018"/>
                <a:gd name="T105" fmla="*/ 367 h 1017"/>
                <a:gd name="T106" fmla="*/ 217 w 1018"/>
                <a:gd name="T107" fmla="*/ 380 h 1017"/>
                <a:gd name="T108" fmla="*/ 254 w 1018"/>
                <a:gd name="T109" fmla="*/ 343 h 1017"/>
                <a:gd name="T110" fmla="*/ 240 w 1018"/>
                <a:gd name="T111" fmla="*/ 300 h 1017"/>
                <a:gd name="T112" fmla="*/ 589 w 1018"/>
                <a:gd name="T113" fmla="*/ 380 h 1017"/>
                <a:gd name="T114" fmla="*/ 629 w 1018"/>
                <a:gd name="T115" fmla="*/ 360 h 1017"/>
                <a:gd name="T116" fmla="*/ 633 w 1018"/>
                <a:gd name="T117" fmla="*/ 315 h 1017"/>
                <a:gd name="T118" fmla="*/ 589 w 1018"/>
                <a:gd name="T119" fmla="*/ 286 h 1017"/>
                <a:gd name="T120" fmla="*/ 549 w 1018"/>
                <a:gd name="T121" fmla="*/ 306 h 1017"/>
                <a:gd name="T122" fmla="*/ 545 w 1018"/>
                <a:gd name="T123" fmla="*/ 351 h 1017"/>
                <a:gd name="T124" fmla="*/ 589 w 1018"/>
                <a:gd name="T125" fmla="*/ 380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18" h="1017">
                  <a:moveTo>
                    <a:pt x="927" y="223"/>
                  </a:moveTo>
                  <a:lnTo>
                    <a:pt x="792" y="223"/>
                  </a:lnTo>
                  <a:lnTo>
                    <a:pt x="792" y="86"/>
                  </a:lnTo>
                  <a:lnTo>
                    <a:pt x="792" y="86"/>
                  </a:lnTo>
                  <a:lnTo>
                    <a:pt x="791" y="78"/>
                  </a:lnTo>
                  <a:lnTo>
                    <a:pt x="789" y="69"/>
                  </a:lnTo>
                  <a:lnTo>
                    <a:pt x="787" y="61"/>
                  </a:lnTo>
                  <a:lnTo>
                    <a:pt x="784" y="53"/>
                  </a:lnTo>
                  <a:lnTo>
                    <a:pt x="780" y="45"/>
                  </a:lnTo>
                  <a:lnTo>
                    <a:pt x="776" y="38"/>
                  </a:lnTo>
                  <a:lnTo>
                    <a:pt x="770" y="31"/>
                  </a:lnTo>
                  <a:lnTo>
                    <a:pt x="765" y="25"/>
                  </a:lnTo>
                  <a:lnTo>
                    <a:pt x="758" y="19"/>
                  </a:lnTo>
                  <a:lnTo>
                    <a:pt x="751" y="15"/>
                  </a:lnTo>
                  <a:lnTo>
                    <a:pt x="743" y="10"/>
                  </a:lnTo>
                  <a:lnTo>
                    <a:pt x="736" y="6"/>
                  </a:lnTo>
                  <a:lnTo>
                    <a:pt x="727" y="3"/>
                  </a:lnTo>
                  <a:lnTo>
                    <a:pt x="719" y="1"/>
                  </a:lnTo>
                  <a:lnTo>
                    <a:pt x="709" y="0"/>
                  </a:lnTo>
                  <a:lnTo>
                    <a:pt x="699" y="0"/>
                  </a:lnTo>
                  <a:lnTo>
                    <a:pt x="92" y="0"/>
                  </a:lnTo>
                  <a:lnTo>
                    <a:pt x="92" y="0"/>
                  </a:lnTo>
                  <a:lnTo>
                    <a:pt x="82" y="0"/>
                  </a:lnTo>
                  <a:lnTo>
                    <a:pt x="73" y="1"/>
                  </a:lnTo>
                  <a:lnTo>
                    <a:pt x="64" y="3"/>
                  </a:lnTo>
                  <a:lnTo>
                    <a:pt x="56" y="6"/>
                  </a:lnTo>
                  <a:lnTo>
                    <a:pt x="48" y="10"/>
                  </a:lnTo>
                  <a:lnTo>
                    <a:pt x="41" y="15"/>
                  </a:lnTo>
                  <a:lnTo>
                    <a:pt x="33" y="19"/>
                  </a:lnTo>
                  <a:lnTo>
                    <a:pt x="27" y="25"/>
                  </a:lnTo>
                  <a:lnTo>
                    <a:pt x="21" y="31"/>
                  </a:lnTo>
                  <a:lnTo>
                    <a:pt x="16" y="38"/>
                  </a:lnTo>
                  <a:lnTo>
                    <a:pt x="12" y="45"/>
                  </a:lnTo>
                  <a:lnTo>
                    <a:pt x="7" y="53"/>
                  </a:lnTo>
                  <a:lnTo>
                    <a:pt x="4" y="61"/>
                  </a:lnTo>
                  <a:lnTo>
                    <a:pt x="2" y="69"/>
                  </a:lnTo>
                  <a:lnTo>
                    <a:pt x="1" y="78"/>
                  </a:lnTo>
                  <a:lnTo>
                    <a:pt x="0" y="86"/>
                  </a:lnTo>
                  <a:lnTo>
                    <a:pt x="0" y="698"/>
                  </a:lnTo>
                  <a:lnTo>
                    <a:pt x="0" y="698"/>
                  </a:lnTo>
                  <a:lnTo>
                    <a:pt x="1" y="708"/>
                  </a:lnTo>
                  <a:lnTo>
                    <a:pt x="2" y="716"/>
                  </a:lnTo>
                  <a:lnTo>
                    <a:pt x="4" y="726"/>
                  </a:lnTo>
                  <a:lnTo>
                    <a:pt x="7" y="735"/>
                  </a:lnTo>
                  <a:lnTo>
                    <a:pt x="12" y="743"/>
                  </a:lnTo>
                  <a:lnTo>
                    <a:pt x="16" y="751"/>
                  </a:lnTo>
                  <a:lnTo>
                    <a:pt x="21" y="758"/>
                  </a:lnTo>
                  <a:lnTo>
                    <a:pt x="28" y="766"/>
                  </a:lnTo>
                  <a:lnTo>
                    <a:pt x="28" y="766"/>
                  </a:lnTo>
                  <a:lnTo>
                    <a:pt x="35" y="772"/>
                  </a:lnTo>
                  <a:lnTo>
                    <a:pt x="43" y="777"/>
                  </a:lnTo>
                  <a:lnTo>
                    <a:pt x="51" y="782"/>
                  </a:lnTo>
                  <a:lnTo>
                    <a:pt x="59" y="786"/>
                  </a:lnTo>
                  <a:lnTo>
                    <a:pt x="67" y="789"/>
                  </a:lnTo>
                  <a:lnTo>
                    <a:pt x="77" y="791"/>
                  </a:lnTo>
                  <a:lnTo>
                    <a:pt x="87" y="792"/>
                  </a:lnTo>
                  <a:lnTo>
                    <a:pt x="95" y="794"/>
                  </a:lnTo>
                  <a:lnTo>
                    <a:pt x="95" y="794"/>
                  </a:lnTo>
                  <a:lnTo>
                    <a:pt x="105" y="792"/>
                  </a:lnTo>
                  <a:lnTo>
                    <a:pt x="115" y="791"/>
                  </a:lnTo>
                  <a:lnTo>
                    <a:pt x="123" y="789"/>
                  </a:lnTo>
                  <a:lnTo>
                    <a:pt x="132" y="786"/>
                  </a:lnTo>
                  <a:lnTo>
                    <a:pt x="140" y="783"/>
                  </a:lnTo>
                  <a:lnTo>
                    <a:pt x="148" y="777"/>
                  </a:lnTo>
                  <a:lnTo>
                    <a:pt x="155" y="772"/>
                  </a:lnTo>
                  <a:lnTo>
                    <a:pt x="163" y="766"/>
                  </a:lnTo>
                  <a:lnTo>
                    <a:pt x="230" y="700"/>
                  </a:lnTo>
                  <a:lnTo>
                    <a:pt x="230" y="700"/>
                  </a:lnTo>
                  <a:lnTo>
                    <a:pt x="236" y="713"/>
                  </a:lnTo>
                  <a:lnTo>
                    <a:pt x="243" y="726"/>
                  </a:lnTo>
                  <a:lnTo>
                    <a:pt x="252" y="737"/>
                  </a:lnTo>
                  <a:lnTo>
                    <a:pt x="263" y="745"/>
                  </a:lnTo>
                  <a:lnTo>
                    <a:pt x="276" y="753"/>
                  </a:lnTo>
                  <a:lnTo>
                    <a:pt x="288" y="759"/>
                  </a:lnTo>
                  <a:lnTo>
                    <a:pt x="303" y="762"/>
                  </a:lnTo>
                  <a:lnTo>
                    <a:pt x="318" y="763"/>
                  </a:lnTo>
                  <a:lnTo>
                    <a:pt x="589" y="763"/>
                  </a:lnTo>
                  <a:lnTo>
                    <a:pt x="589" y="763"/>
                  </a:lnTo>
                  <a:lnTo>
                    <a:pt x="597" y="763"/>
                  </a:lnTo>
                  <a:lnTo>
                    <a:pt x="605" y="765"/>
                  </a:lnTo>
                  <a:lnTo>
                    <a:pt x="612" y="767"/>
                  </a:lnTo>
                  <a:lnTo>
                    <a:pt x="620" y="770"/>
                  </a:lnTo>
                  <a:lnTo>
                    <a:pt x="626" y="773"/>
                  </a:lnTo>
                  <a:lnTo>
                    <a:pt x="634" y="777"/>
                  </a:lnTo>
                  <a:lnTo>
                    <a:pt x="640" y="782"/>
                  </a:lnTo>
                  <a:lnTo>
                    <a:pt x="646" y="787"/>
                  </a:lnTo>
                  <a:lnTo>
                    <a:pt x="855" y="989"/>
                  </a:lnTo>
                  <a:lnTo>
                    <a:pt x="855" y="989"/>
                  </a:lnTo>
                  <a:lnTo>
                    <a:pt x="862" y="995"/>
                  </a:lnTo>
                  <a:lnTo>
                    <a:pt x="870" y="1001"/>
                  </a:lnTo>
                  <a:lnTo>
                    <a:pt x="877" y="1006"/>
                  </a:lnTo>
                  <a:lnTo>
                    <a:pt x="886" y="1010"/>
                  </a:lnTo>
                  <a:lnTo>
                    <a:pt x="895" y="1012"/>
                  </a:lnTo>
                  <a:lnTo>
                    <a:pt x="903" y="1016"/>
                  </a:lnTo>
                  <a:lnTo>
                    <a:pt x="913" y="1017"/>
                  </a:lnTo>
                  <a:lnTo>
                    <a:pt x="923" y="1017"/>
                  </a:lnTo>
                  <a:lnTo>
                    <a:pt x="923" y="1017"/>
                  </a:lnTo>
                  <a:lnTo>
                    <a:pt x="932" y="1017"/>
                  </a:lnTo>
                  <a:lnTo>
                    <a:pt x="941" y="1016"/>
                  </a:lnTo>
                  <a:lnTo>
                    <a:pt x="950" y="1012"/>
                  </a:lnTo>
                  <a:lnTo>
                    <a:pt x="959" y="1010"/>
                  </a:lnTo>
                  <a:lnTo>
                    <a:pt x="968" y="1006"/>
                  </a:lnTo>
                  <a:lnTo>
                    <a:pt x="975" y="1001"/>
                  </a:lnTo>
                  <a:lnTo>
                    <a:pt x="983" y="995"/>
                  </a:lnTo>
                  <a:lnTo>
                    <a:pt x="990" y="989"/>
                  </a:lnTo>
                  <a:lnTo>
                    <a:pt x="990" y="989"/>
                  </a:lnTo>
                  <a:lnTo>
                    <a:pt x="997" y="982"/>
                  </a:lnTo>
                  <a:lnTo>
                    <a:pt x="1002" y="975"/>
                  </a:lnTo>
                  <a:lnTo>
                    <a:pt x="1006" y="966"/>
                  </a:lnTo>
                  <a:lnTo>
                    <a:pt x="1011" y="958"/>
                  </a:lnTo>
                  <a:lnTo>
                    <a:pt x="1014" y="949"/>
                  </a:lnTo>
                  <a:lnTo>
                    <a:pt x="1016" y="941"/>
                  </a:lnTo>
                  <a:lnTo>
                    <a:pt x="1017" y="931"/>
                  </a:lnTo>
                  <a:lnTo>
                    <a:pt x="1018" y="921"/>
                  </a:lnTo>
                  <a:lnTo>
                    <a:pt x="1018" y="311"/>
                  </a:lnTo>
                  <a:lnTo>
                    <a:pt x="1018" y="311"/>
                  </a:lnTo>
                  <a:lnTo>
                    <a:pt x="1017" y="301"/>
                  </a:lnTo>
                  <a:lnTo>
                    <a:pt x="1016" y="292"/>
                  </a:lnTo>
                  <a:lnTo>
                    <a:pt x="1014" y="284"/>
                  </a:lnTo>
                  <a:lnTo>
                    <a:pt x="1011" y="276"/>
                  </a:lnTo>
                  <a:lnTo>
                    <a:pt x="1007" y="269"/>
                  </a:lnTo>
                  <a:lnTo>
                    <a:pt x="1002" y="261"/>
                  </a:lnTo>
                  <a:lnTo>
                    <a:pt x="997" y="255"/>
                  </a:lnTo>
                  <a:lnTo>
                    <a:pt x="991" y="248"/>
                  </a:lnTo>
                  <a:lnTo>
                    <a:pt x="985" y="243"/>
                  </a:lnTo>
                  <a:lnTo>
                    <a:pt x="977" y="238"/>
                  </a:lnTo>
                  <a:lnTo>
                    <a:pt x="970" y="233"/>
                  </a:lnTo>
                  <a:lnTo>
                    <a:pt x="962" y="230"/>
                  </a:lnTo>
                  <a:lnTo>
                    <a:pt x="954" y="227"/>
                  </a:lnTo>
                  <a:lnTo>
                    <a:pt x="945" y="225"/>
                  </a:lnTo>
                  <a:lnTo>
                    <a:pt x="935" y="224"/>
                  </a:lnTo>
                  <a:lnTo>
                    <a:pt x="927" y="223"/>
                  </a:lnTo>
                  <a:lnTo>
                    <a:pt x="927" y="223"/>
                  </a:lnTo>
                  <a:close/>
                  <a:moveTo>
                    <a:pt x="118" y="721"/>
                  </a:moveTo>
                  <a:lnTo>
                    <a:pt x="118" y="721"/>
                  </a:lnTo>
                  <a:lnTo>
                    <a:pt x="114" y="725"/>
                  </a:lnTo>
                  <a:lnTo>
                    <a:pt x="108" y="727"/>
                  </a:lnTo>
                  <a:lnTo>
                    <a:pt x="102" y="729"/>
                  </a:lnTo>
                  <a:lnTo>
                    <a:pt x="95" y="729"/>
                  </a:lnTo>
                  <a:lnTo>
                    <a:pt x="90" y="729"/>
                  </a:lnTo>
                  <a:lnTo>
                    <a:pt x="83" y="727"/>
                  </a:lnTo>
                  <a:lnTo>
                    <a:pt x="78" y="725"/>
                  </a:lnTo>
                  <a:lnTo>
                    <a:pt x="73" y="721"/>
                  </a:lnTo>
                  <a:lnTo>
                    <a:pt x="73" y="721"/>
                  </a:lnTo>
                  <a:lnTo>
                    <a:pt x="70" y="715"/>
                  </a:lnTo>
                  <a:lnTo>
                    <a:pt x="66" y="710"/>
                  </a:lnTo>
                  <a:lnTo>
                    <a:pt x="64" y="704"/>
                  </a:lnTo>
                  <a:lnTo>
                    <a:pt x="64" y="698"/>
                  </a:lnTo>
                  <a:lnTo>
                    <a:pt x="64" y="86"/>
                  </a:lnTo>
                  <a:lnTo>
                    <a:pt x="64" y="86"/>
                  </a:lnTo>
                  <a:lnTo>
                    <a:pt x="64" y="82"/>
                  </a:lnTo>
                  <a:lnTo>
                    <a:pt x="66" y="78"/>
                  </a:lnTo>
                  <a:lnTo>
                    <a:pt x="68" y="74"/>
                  </a:lnTo>
                  <a:lnTo>
                    <a:pt x="72" y="70"/>
                  </a:lnTo>
                  <a:lnTo>
                    <a:pt x="76" y="67"/>
                  </a:lnTo>
                  <a:lnTo>
                    <a:pt x="80" y="65"/>
                  </a:lnTo>
                  <a:lnTo>
                    <a:pt x="86" y="63"/>
                  </a:lnTo>
                  <a:lnTo>
                    <a:pt x="92" y="63"/>
                  </a:lnTo>
                  <a:lnTo>
                    <a:pt x="699" y="63"/>
                  </a:lnTo>
                  <a:lnTo>
                    <a:pt x="699" y="63"/>
                  </a:lnTo>
                  <a:lnTo>
                    <a:pt x="706" y="63"/>
                  </a:lnTo>
                  <a:lnTo>
                    <a:pt x="711" y="65"/>
                  </a:lnTo>
                  <a:lnTo>
                    <a:pt x="715" y="67"/>
                  </a:lnTo>
                  <a:lnTo>
                    <a:pt x="720" y="70"/>
                  </a:lnTo>
                  <a:lnTo>
                    <a:pt x="723" y="74"/>
                  </a:lnTo>
                  <a:lnTo>
                    <a:pt x="725" y="78"/>
                  </a:lnTo>
                  <a:lnTo>
                    <a:pt x="727" y="82"/>
                  </a:lnTo>
                  <a:lnTo>
                    <a:pt x="727" y="86"/>
                  </a:lnTo>
                  <a:lnTo>
                    <a:pt x="727" y="452"/>
                  </a:lnTo>
                  <a:lnTo>
                    <a:pt x="727" y="452"/>
                  </a:lnTo>
                  <a:lnTo>
                    <a:pt x="727" y="458"/>
                  </a:lnTo>
                  <a:lnTo>
                    <a:pt x="725" y="462"/>
                  </a:lnTo>
                  <a:lnTo>
                    <a:pt x="723" y="466"/>
                  </a:lnTo>
                  <a:lnTo>
                    <a:pt x="720" y="470"/>
                  </a:lnTo>
                  <a:lnTo>
                    <a:pt x="715" y="473"/>
                  </a:lnTo>
                  <a:lnTo>
                    <a:pt x="711" y="475"/>
                  </a:lnTo>
                  <a:lnTo>
                    <a:pt x="706" y="476"/>
                  </a:lnTo>
                  <a:lnTo>
                    <a:pt x="699" y="476"/>
                  </a:lnTo>
                  <a:lnTo>
                    <a:pt x="429" y="476"/>
                  </a:lnTo>
                  <a:lnTo>
                    <a:pt x="429" y="476"/>
                  </a:lnTo>
                  <a:lnTo>
                    <a:pt x="415" y="477"/>
                  </a:lnTo>
                  <a:lnTo>
                    <a:pt x="401" y="479"/>
                  </a:lnTo>
                  <a:lnTo>
                    <a:pt x="387" y="482"/>
                  </a:lnTo>
                  <a:lnTo>
                    <a:pt x="374" y="487"/>
                  </a:lnTo>
                  <a:lnTo>
                    <a:pt x="361" y="493"/>
                  </a:lnTo>
                  <a:lnTo>
                    <a:pt x="350" y="501"/>
                  </a:lnTo>
                  <a:lnTo>
                    <a:pt x="339" y="508"/>
                  </a:lnTo>
                  <a:lnTo>
                    <a:pt x="328" y="518"/>
                  </a:lnTo>
                  <a:lnTo>
                    <a:pt x="118" y="721"/>
                  </a:lnTo>
                  <a:close/>
                  <a:moveTo>
                    <a:pt x="955" y="921"/>
                  </a:moveTo>
                  <a:lnTo>
                    <a:pt x="955" y="921"/>
                  </a:lnTo>
                  <a:lnTo>
                    <a:pt x="954" y="928"/>
                  </a:lnTo>
                  <a:lnTo>
                    <a:pt x="951" y="934"/>
                  </a:lnTo>
                  <a:lnTo>
                    <a:pt x="949" y="939"/>
                  </a:lnTo>
                  <a:lnTo>
                    <a:pt x="945" y="944"/>
                  </a:lnTo>
                  <a:lnTo>
                    <a:pt x="945" y="944"/>
                  </a:lnTo>
                  <a:lnTo>
                    <a:pt x="940" y="948"/>
                  </a:lnTo>
                  <a:lnTo>
                    <a:pt x="934" y="951"/>
                  </a:lnTo>
                  <a:lnTo>
                    <a:pt x="929" y="952"/>
                  </a:lnTo>
                  <a:lnTo>
                    <a:pt x="923" y="953"/>
                  </a:lnTo>
                  <a:lnTo>
                    <a:pt x="916" y="952"/>
                  </a:lnTo>
                  <a:lnTo>
                    <a:pt x="911" y="951"/>
                  </a:lnTo>
                  <a:lnTo>
                    <a:pt x="904" y="948"/>
                  </a:lnTo>
                  <a:lnTo>
                    <a:pt x="900" y="944"/>
                  </a:lnTo>
                  <a:lnTo>
                    <a:pt x="691" y="742"/>
                  </a:lnTo>
                  <a:lnTo>
                    <a:pt x="691" y="742"/>
                  </a:lnTo>
                  <a:lnTo>
                    <a:pt x="680" y="732"/>
                  </a:lnTo>
                  <a:lnTo>
                    <a:pt x="668" y="724"/>
                  </a:lnTo>
                  <a:lnTo>
                    <a:pt x="656" y="716"/>
                  </a:lnTo>
                  <a:lnTo>
                    <a:pt x="645" y="711"/>
                  </a:lnTo>
                  <a:lnTo>
                    <a:pt x="631" y="706"/>
                  </a:lnTo>
                  <a:lnTo>
                    <a:pt x="618" y="702"/>
                  </a:lnTo>
                  <a:lnTo>
                    <a:pt x="604" y="700"/>
                  </a:lnTo>
                  <a:lnTo>
                    <a:pt x="589" y="700"/>
                  </a:lnTo>
                  <a:lnTo>
                    <a:pt x="318" y="700"/>
                  </a:lnTo>
                  <a:lnTo>
                    <a:pt x="318" y="700"/>
                  </a:lnTo>
                  <a:lnTo>
                    <a:pt x="313" y="699"/>
                  </a:lnTo>
                  <a:lnTo>
                    <a:pt x="308" y="698"/>
                  </a:lnTo>
                  <a:lnTo>
                    <a:pt x="302" y="696"/>
                  </a:lnTo>
                  <a:lnTo>
                    <a:pt x="298" y="693"/>
                  </a:lnTo>
                  <a:lnTo>
                    <a:pt x="295" y="689"/>
                  </a:lnTo>
                  <a:lnTo>
                    <a:pt x="293" y="685"/>
                  </a:lnTo>
                  <a:lnTo>
                    <a:pt x="291" y="681"/>
                  </a:lnTo>
                  <a:lnTo>
                    <a:pt x="291" y="677"/>
                  </a:lnTo>
                  <a:lnTo>
                    <a:pt x="291" y="642"/>
                  </a:lnTo>
                  <a:lnTo>
                    <a:pt x="372" y="563"/>
                  </a:lnTo>
                  <a:lnTo>
                    <a:pt x="372" y="563"/>
                  </a:lnTo>
                  <a:lnTo>
                    <a:pt x="379" y="557"/>
                  </a:lnTo>
                  <a:lnTo>
                    <a:pt x="385" y="553"/>
                  </a:lnTo>
                  <a:lnTo>
                    <a:pt x="391" y="549"/>
                  </a:lnTo>
                  <a:lnTo>
                    <a:pt x="398" y="546"/>
                  </a:lnTo>
                  <a:lnTo>
                    <a:pt x="405" y="544"/>
                  </a:lnTo>
                  <a:lnTo>
                    <a:pt x="413" y="541"/>
                  </a:lnTo>
                  <a:lnTo>
                    <a:pt x="420" y="540"/>
                  </a:lnTo>
                  <a:lnTo>
                    <a:pt x="429" y="540"/>
                  </a:lnTo>
                  <a:lnTo>
                    <a:pt x="699" y="540"/>
                  </a:lnTo>
                  <a:lnTo>
                    <a:pt x="699" y="540"/>
                  </a:lnTo>
                  <a:lnTo>
                    <a:pt x="709" y="539"/>
                  </a:lnTo>
                  <a:lnTo>
                    <a:pt x="719" y="538"/>
                  </a:lnTo>
                  <a:lnTo>
                    <a:pt x="727" y="536"/>
                  </a:lnTo>
                  <a:lnTo>
                    <a:pt x="736" y="533"/>
                  </a:lnTo>
                  <a:lnTo>
                    <a:pt x="743" y="530"/>
                  </a:lnTo>
                  <a:lnTo>
                    <a:pt x="751" y="525"/>
                  </a:lnTo>
                  <a:lnTo>
                    <a:pt x="758" y="520"/>
                  </a:lnTo>
                  <a:lnTo>
                    <a:pt x="765" y="515"/>
                  </a:lnTo>
                  <a:lnTo>
                    <a:pt x="770" y="508"/>
                  </a:lnTo>
                  <a:lnTo>
                    <a:pt x="776" y="502"/>
                  </a:lnTo>
                  <a:lnTo>
                    <a:pt x="780" y="494"/>
                  </a:lnTo>
                  <a:lnTo>
                    <a:pt x="784" y="487"/>
                  </a:lnTo>
                  <a:lnTo>
                    <a:pt x="787" y="478"/>
                  </a:lnTo>
                  <a:lnTo>
                    <a:pt x="789" y="471"/>
                  </a:lnTo>
                  <a:lnTo>
                    <a:pt x="791" y="461"/>
                  </a:lnTo>
                  <a:lnTo>
                    <a:pt x="792" y="452"/>
                  </a:lnTo>
                  <a:lnTo>
                    <a:pt x="792" y="286"/>
                  </a:lnTo>
                  <a:lnTo>
                    <a:pt x="927" y="286"/>
                  </a:lnTo>
                  <a:lnTo>
                    <a:pt x="927" y="286"/>
                  </a:lnTo>
                  <a:lnTo>
                    <a:pt x="932" y="287"/>
                  </a:lnTo>
                  <a:lnTo>
                    <a:pt x="938" y="288"/>
                  </a:lnTo>
                  <a:lnTo>
                    <a:pt x="942" y="290"/>
                  </a:lnTo>
                  <a:lnTo>
                    <a:pt x="946" y="294"/>
                  </a:lnTo>
                  <a:lnTo>
                    <a:pt x="949" y="297"/>
                  </a:lnTo>
                  <a:lnTo>
                    <a:pt x="953" y="301"/>
                  </a:lnTo>
                  <a:lnTo>
                    <a:pt x="954" y="305"/>
                  </a:lnTo>
                  <a:lnTo>
                    <a:pt x="955" y="311"/>
                  </a:lnTo>
                  <a:lnTo>
                    <a:pt x="955" y="921"/>
                  </a:lnTo>
                  <a:close/>
                  <a:moveTo>
                    <a:pt x="398" y="380"/>
                  </a:moveTo>
                  <a:lnTo>
                    <a:pt x="398" y="380"/>
                  </a:lnTo>
                  <a:lnTo>
                    <a:pt x="408" y="380"/>
                  </a:lnTo>
                  <a:lnTo>
                    <a:pt x="416" y="377"/>
                  </a:lnTo>
                  <a:lnTo>
                    <a:pt x="425" y="373"/>
                  </a:lnTo>
                  <a:lnTo>
                    <a:pt x="431" y="367"/>
                  </a:lnTo>
                  <a:lnTo>
                    <a:pt x="438" y="360"/>
                  </a:lnTo>
                  <a:lnTo>
                    <a:pt x="442" y="351"/>
                  </a:lnTo>
                  <a:lnTo>
                    <a:pt x="444" y="343"/>
                  </a:lnTo>
                  <a:lnTo>
                    <a:pt x="445" y="333"/>
                  </a:lnTo>
                  <a:lnTo>
                    <a:pt x="445" y="333"/>
                  </a:lnTo>
                  <a:lnTo>
                    <a:pt x="444" y="324"/>
                  </a:lnTo>
                  <a:lnTo>
                    <a:pt x="442" y="315"/>
                  </a:lnTo>
                  <a:lnTo>
                    <a:pt x="438" y="306"/>
                  </a:lnTo>
                  <a:lnTo>
                    <a:pt x="431" y="300"/>
                  </a:lnTo>
                  <a:lnTo>
                    <a:pt x="425" y="294"/>
                  </a:lnTo>
                  <a:lnTo>
                    <a:pt x="416" y="289"/>
                  </a:lnTo>
                  <a:lnTo>
                    <a:pt x="408" y="286"/>
                  </a:lnTo>
                  <a:lnTo>
                    <a:pt x="398" y="286"/>
                  </a:lnTo>
                  <a:lnTo>
                    <a:pt x="398" y="286"/>
                  </a:lnTo>
                  <a:lnTo>
                    <a:pt x="388" y="286"/>
                  </a:lnTo>
                  <a:lnTo>
                    <a:pt x="380" y="289"/>
                  </a:lnTo>
                  <a:lnTo>
                    <a:pt x="371" y="294"/>
                  </a:lnTo>
                  <a:lnTo>
                    <a:pt x="364" y="300"/>
                  </a:lnTo>
                  <a:lnTo>
                    <a:pt x="358" y="306"/>
                  </a:lnTo>
                  <a:lnTo>
                    <a:pt x="354" y="315"/>
                  </a:lnTo>
                  <a:lnTo>
                    <a:pt x="351" y="324"/>
                  </a:lnTo>
                  <a:lnTo>
                    <a:pt x="350" y="333"/>
                  </a:lnTo>
                  <a:lnTo>
                    <a:pt x="350" y="333"/>
                  </a:lnTo>
                  <a:lnTo>
                    <a:pt x="351" y="343"/>
                  </a:lnTo>
                  <a:lnTo>
                    <a:pt x="354" y="351"/>
                  </a:lnTo>
                  <a:lnTo>
                    <a:pt x="358" y="360"/>
                  </a:lnTo>
                  <a:lnTo>
                    <a:pt x="364" y="367"/>
                  </a:lnTo>
                  <a:lnTo>
                    <a:pt x="371" y="373"/>
                  </a:lnTo>
                  <a:lnTo>
                    <a:pt x="380" y="377"/>
                  </a:lnTo>
                  <a:lnTo>
                    <a:pt x="388" y="380"/>
                  </a:lnTo>
                  <a:lnTo>
                    <a:pt x="398" y="380"/>
                  </a:lnTo>
                  <a:lnTo>
                    <a:pt x="398" y="380"/>
                  </a:lnTo>
                  <a:close/>
                  <a:moveTo>
                    <a:pt x="207" y="286"/>
                  </a:moveTo>
                  <a:lnTo>
                    <a:pt x="207" y="286"/>
                  </a:lnTo>
                  <a:lnTo>
                    <a:pt x="197" y="286"/>
                  </a:lnTo>
                  <a:lnTo>
                    <a:pt x="189" y="289"/>
                  </a:lnTo>
                  <a:lnTo>
                    <a:pt x="180" y="294"/>
                  </a:lnTo>
                  <a:lnTo>
                    <a:pt x="174" y="300"/>
                  </a:lnTo>
                  <a:lnTo>
                    <a:pt x="167" y="306"/>
                  </a:lnTo>
                  <a:lnTo>
                    <a:pt x="163" y="315"/>
                  </a:lnTo>
                  <a:lnTo>
                    <a:pt x="160" y="324"/>
                  </a:lnTo>
                  <a:lnTo>
                    <a:pt x="160" y="333"/>
                  </a:lnTo>
                  <a:lnTo>
                    <a:pt x="160" y="333"/>
                  </a:lnTo>
                  <a:lnTo>
                    <a:pt x="160" y="343"/>
                  </a:lnTo>
                  <a:lnTo>
                    <a:pt x="163" y="351"/>
                  </a:lnTo>
                  <a:lnTo>
                    <a:pt x="167" y="360"/>
                  </a:lnTo>
                  <a:lnTo>
                    <a:pt x="174" y="367"/>
                  </a:lnTo>
                  <a:lnTo>
                    <a:pt x="180" y="373"/>
                  </a:lnTo>
                  <a:lnTo>
                    <a:pt x="189" y="377"/>
                  </a:lnTo>
                  <a:lnTo>
                    <a:pt x="197" y="380"/>
                  </a:lnTo>
                  <a:lnTo>
                    <a:pt x="207" y="380"/>
                  </a:lnTo>
                  <a:lnTo>
                    <a:pt x="207" y="380"/>
                  </a:lnTo>
                  <a:lnTo>
                    <a:pt x="217" y="380"/>
                  </a:lnTo>
                  <a:lnTo>
                    <a:pt x="225" y="377"/>
                  </a:lnTo>
                  <a:lnTo>
                    <a:pt x="234" y="373"/>
                  </a:lnTo>
                  <a:lnTo>
                    <a:pt x="240" y="367"/>
                  </a:lnTo>
                  <a:lnTo>
                    <a:pt x="247" y="360"/>
                  </a:lnTo>
                  <a:lnTo>
                    <a:pt x="251" y="351"/>
                  </a:lnTo>
                  <a:lnTo>
                    <a:pt x="254" y="343"/>
                  </a:lnTo>
                  <a:lnTo>
                    <a:pt x="254" y="333"/>
                  </a:lnTo>
                  <a:lnTo>
                    <a:pt x="254" y="333"/>
                  </a:lnTo>
                  <a:lnTo>
                    <a:pt x="254" y="324"/>
                  </a:lnTo>
                  <a:lnTo>
                    <a:pt x="251" y="315"/>
                  </a:lnTo>
                  <a:lnTo>
                    <a:pt x="247" y="306"/>
                  </a:lnTo>
                  <a:lnTo>
                    <a:pt x="240" y="300"/>
                  </a:lnTo>
                  <a:lnTo>
                    <a:pt x="234" y="294"/>
                  </a:lnTo>
                  <a:lnTo>
                    <a:pt x="225" y="289"/>
                  </a:lnTo>
                  <a:lnTo>
                    <a:pt x="217" y="286"/>
                  </a:lnTo>
                  <a:lnTo>
                    <a:pt x="207" y="286"/>
                  </a:lnTo>
                  <a:lnTo>
                    <a:pt x="207" y="286"/>
                  </a:lnTo>
                  <a:close/>
                  <a:moveTo>
                    <a:pt x="589" y="380"/>
                  </a:moveTo>
                  <a:lnTo>
                    <a:pt x="589" y="380"/>
                  </a:lnTo>
                  <a:lnTo>
                    <a:pt x="598" y="380"/>
                  </a:lnTo>
                  <a:lnTo>
                    <a:pt x="607" y="377"/>
                  </a:lnTo>
                  <a:lnTo>
                    <a:pt x="616" y="373"/>
                  </a:lnTo>
                  <a:lnTo>
                    <a:pt x="622" y="367"/>
                  </a:lnTo>
                  <a:lnTo>
                    <a:pt x="629" y="360"/>
                  </a:lnTo>
                  <a:lnTo>
                    <a:pt x="633" y="351"/>
                  </a:lnTo>
                  <a:lnTo>
                    <a:pt x="635" y="343"/>
                  </a:lnTo>
                  <a:lnTo>
                    <a:pt x="636" y="333"/>
                  </a:lnTo>
                  <a:lnTo>
                    <a:pt x="636" y="333"/>
                  </a:lnTo>
                  <a:lnTo>
                    <a:pt x="635" y="324"/>
                  </a:lnTo>
                  <a:lnTo>
                    <a:pt x="633" y="315"/>
                  </a:lnTo>
                  <a:lnTo>
                    <a:pt x="629" y="306"/>
                  </a:lnTo>
                  <a:lnTo>
                    <a:pt x="622" y="300"/>
                  </a:lnTo>
                  <a:lnTo>
                    <a:pt x="616" y="294"/>
                  </a:lnTo>
                  <a:lnTo>
                    <a:pt x="607" y="289"/>
                  </a:lnTo>
                  <a:lnTo>
                    <a:pt x="598" y="286"/>
                  </a:lnTo>
                  <a:lnTo>
                    <a:pt x="589" y="286"/>
                  </a:lnTo>
                  <a:lnTo>
                    <a:pt x="589" y="286"/>
                  </a:lnTo>
                  <a:lnTo>
                    <a:pt x="579" y="286"/>
                  </a:lnTo>
                  <a:lnTo>
                    <a:pt x="570" y="289"/>
                  </a:lnTo>
                  <a:lnTo>
                    <a:pt x="562" y="294"/>
                  </a:lnTo>
                  <a:lnTo>
                    <a:pt x="554" y="300"/>
                  </a:lnTo>
                  <a:lnTo>
                    <a:pt x="549" y="306"/>
                  </a:lnTo>
                  <a:lnTo>
                    <a:pt x="545" y="315"/>
                  </a:lnTo>
                  <a:lnTo>
                    <a:pt x="542" y="324"/>
                  </a:lnTo>
                  <a:lnTo>
                    <a:pt x="541" y="333"/>
                  </a:lnTo>
                  <a:lnTo>
                    <a:pt x="541" y="333"/>
                  </a:lnTo>
                  <a:lnTo>
                    <a:pt x="542" y="343"/>
                  </a:lnTo>
                  <a:lnTo>
                    <a:pt x="545" y="351"/>
                  </a:lnTo>
                  <a:lnTo>
                    <a:pt x="549" y="360"/>
                  </a:lnTo>
                  <a:lnTo>
                    <a:pt x="554" y="367"/>
                  </a:lnTo>
                  <a:lnTo>
                    <a:pt x="562" y="373"/>
                  </a:lnTo>
                  <a:lnTo>
                    <a:pt x="570" y="377"/>
                  </a:lnTo>
                  <a:lnTo>
                    <a:pt x="579" y="380"/>
                  </a:lnTo>
                  <a:lnTo>
                    <a:pt x="589" y="380"/>
                  </a:lnTo>
                  <a:lnTo>
                    <a:pt x="589" y="380"/>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pic>
        <p:nvPicPr>
          <p:cNvPr id="26" name="图片 2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7" name="Rectangle 36"/>
          <p:cNvSpPr/>
          <p:nvPr/>
        </p:nvSpPr>
        <p:spPr>
          <a:xfrm>
            <a:off x="396106" y="287908"/>
            <a:ext cx="269306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custDataLst>
      <p:tags r:id="rId1"/>
    </p:custDataLst>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5422">
        <p:fade/>
      </p:transition>
    </mc:Choice>
    <mc:Fallback xmlns:a14="http://schemas.microsoft.com/office/drawing/2010/main" xmlns="">
      <p:transition spd="med" advTm="542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heel(1)">
                                      <p:cBhvr>
                                        <p:cTn id="14" dur="1750"/>
                                        <p:tgtEl>
                                          <p:spTgt spid="2"/>
                                        </p:tgtEl>
                                      </p:cBhvr>
                                    </p:animEffect>
                                  </p:childTnLst>
                                </p:cTn>
                              </p:par>
                              <p:par>
                                <p:cTn id="15" presetID="53" presetClass="entr" presetSubtype="16" fill="hold" nodeType="withEffect">
                                  <p:stCondLst>
                                    <p:cond delay="25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par>
                                <p:cTn id="20" presetID="53" presetClass="entr" presetSubtype="16" fill="hold" nodeType="withEffect">
                                  <p:stCondLst>
                                    <p:cond delay="50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par>
                                <p:cTn id="25" presetID="53" presetClass="entr" presetSubtype="16" fill="hold" nodeType="withEffect">
                                  <p:stCondLst>
                                    <p:cond delay="75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ppt_w</p:attrName>
                                        </p:attrNameLst>
                                      </p:cBhvr>
                                      <p:tavLst>
                                        <p:tav tm="0">
                                          <p:val>
                                            <p:fltVal val="0"/>
                                          </p:val>
                                        </p:tav>
                                        <p:tav tm="100000">
                                          <p:val>
                                            <p:strVal val="#ppt_w"/>
                                          </p:val>
                                        </p:tav>
                                      </p:tavLst>
                                    </p:anim>
                                    <p:anim calcmode="lin" valueType="num">
                                      <p:cBhvr>
                                        <p:cTn id="28" dur="500" fill="hold"/>
                                        <p:tgtEl>
                                          <p:spTgt spid="17"/>
                                        </p:tgtEl>
                                        <p:attrNameLst>
                                          <p:attrName>ppt_h</p:attrName>
                                        </p:attrNameLst>
                                      </p:cBhvr>
                                      <p:tavLst>
                                        <p:tav tm="0">
                                          <p:val>
                                            <p:fltVal val="0"/>
                                          </p:val>
                                        </p:tav>
                                        <p:tav tm="100000">
                                          <p:val>
                                            <p:strVal val="#ppt_h"/>
                                          </p:val>
                                        </p:tav>
                                      </p:tavLst>
                                    </p:anim>
                                    <p:animEffect transition="in" filter="fade">
                                      <p:cBhvr>
                                        <p:cTn id="29" dur="500"/>
                                        <p:tgtEl>
                                          <p:spTgt spid="17"/>
                                        </p:tgtEl>
                                      </p:cBhvr>
                                    </p:animEffect>
                                  </p:childTnLst>
                                </p:cTn>
                              </p:par>
                              <p:par>
                                <p:cTn id="30" presetID="53" presetClass="entr" presetSubtype="16" fill="hold" nodeType="withEffect">
                                  <p:stCondLst>
                                    <p:cond delay="1000"/>
                                  </p:stCondLst>
                                  <p:childTnLst>
                                    <p:set>
                                      <p:cBhvr>
                                        <p:cTn id="31" dur="1" fill="hold">
                                          <p:stCondLst>
                                            <p:cond delay="0"/>
                                          </p:stCondLst>
                                        </p:cTn>
                                        <p:tgtEl>
                                          <p:spTgt spid="20"/>
                                        </p:tgtEl>
                                        <p:attrNameLst>
                                          <p:attrName>style.visibility</p:attrName>
                                        </p:attrNameLst>
                                      </p:cBhvr>
                                      <p:to>
                                        <p:strVal val="visible"/>
                                      </p:to>
                                    </p:set>
                                    <p:anim calcmode="lin" valueType="num">
                                      <p:cBhvr>
                                        <p:cTn id="32" dur="500" fill="hold"/>
                                        <p:tgtEl>
                                          <p:spTgt spid="20"/>
                                        </p:tgtEl>
                                        <p:attrNameLst>
                                          <p:attrName>ppt_w</p:attrName>
                                        </p:attrNameLst>
                                      </p:cBhvr>
                                      <p:tavLst>
                                        <p:tav tm="0">
                                          <p:val>
                                            <p:fltVal val="0"/>
                                          </p:val>
                                        </p:tav>
                                        <p:tav tm="100000">
                                          <p:val>
                                            <p:strVal val="#ppt_w"/>
                                          </p:val>
                                        </p:tav>
                                      </p:tavLst>
                                    </p:anim>
                                    <p:anim calcmode="lin" valueType="num">
                                      <p:cBhvr>
                                        <p:cTn id="33" dur="500" fill="hold"/>
                                        <p:tgtEl>
                                          <p:spTgt spid="20"/>
                                        </p:tgtEl>
                                        <p:attrNameLst>
                                          <p:attrName>ppt_h</p:attrName>
                                        </p:attrNameLst>
                                      </p:cBhvr>
                                      <p:tavLst>
                                        <p:tav tm="0">
                                          <p:val>
                                            <p:fltVal val="0"/>
                                          </p:val>
                                        </p:tav>
                                        <p:tav tm="100000">
                                          <p:val>
                                            <p:strVal val="#ppt_h"/>
                                          </p:val>
                                        </p:tav>
                                      </p:tavLst>
                                    </p:anim>
                                    <p:animEffect transition="in" filter="fade">
                                      <p:cBhvr>
                                        <p:cTn id="34" dur="500"/>
                                        <p:tgtEl>
                                          <p:spTgt spid="20"/>
                                        </p:tgtEl>
                                      </p:cBhvr>
                                    </p:animEffect>
                                  </p:childTnLst>
                                </p:cTn>
                              </p:par>
                              <p:par>
                                <p:cTn id="35" presetID="53" presetClass="entr" presetSubtype="16" fill="hold" nodeType="withEffect">
                                  <p:stCondLst>
                                    <p:cond delay="125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par>
                                <p:cTn id="45" presetID="10" presetClass="entr" presetSubtype="0" fill="hold" grpId="0" nodeType="withEffect">
                                  <p:stCondLst>
                                    <p:cond delay="25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par>
                                <p:cTn id="48" presetID="10" presetClass="entr" presetSubtype="0" fill="hold" grpId="0" nodeType="withEffect">
                                  <p:stCondLst>
                                    <p:cond delay="50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500"/>
                                        <p:tgtEl>
                                          <p:spTgt spid="9"/>
                                        </p:tgtEl>
                                      </p:cBhvr>
                                    </p:animEffect>
                                  </p:childTnLst>
                                </p:cTn>
                              </p:par>
                              <p:par>
                                <p:cTn id="51" presetID="10" presetClass="entr" presetSubtype="0" fill="hold" grpId="0" nodeType="withEffect">
                                  <p:stCondLst>
                                    <p:cond delay="75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500"/>
                                        <p:tgtEl>
                                          <p:spTgt spid="7"/>
                                        </p:tgtEl>
                                      </p:cBhvr>
                                    </p:animEffect>
                                  </p:childTnLst>
                                </p:cTn>
                              </p:par>
                              <p:par>
                                <p:cTn id="54" presetID="10" presetClass="entr" presetSubtype="0" fill="hold" grpId="0" nodeType="withEffect">
                                  <p:stCondLst>
                                    <p:cond delay="100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桌面\新建文件夹 (2)\5.15封面参考\复件 (35) 复件 4\cb961778f4b1fbd61.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0"/>
            <a:ext cx="9001125" cy="50631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6"/>
          <p:cNvSpPr/>
          <p:nvPr/>
        </p:nvSpPr>
        <p:spPr>
          <a:xfrm>
            <a:off x="2520257" y="1803490"/>
            <a:ext cx="3816594" cy="806714"/>
          </a:xfrm>
          <a:prstGeom prst="rect">
            <a:avLst/>
          </a:prstGeom>
        </p:spPr>
        <p:txBody>
          <a:bodyPr wrap="none" lIns="67391" tIns="33696" rIns="67391" bIns="33696">
            <a:spAutoFit/>
          </a:bodyPr>
          <a:lstStyle/>
          <a:p>
            <a:pPr algn="ctr">
              <a:defRPr/>
            </a:pPr>
            <a:r>
              <a:rPr lang="zh-CN" altLang="en-US" sz="4800" kern="0" dirty="0">
                <a:solidFill>
                  <a:srgbClr val="3B3837"/>
                </a:solidFill>
                <a:cs typeface="+mn-ea"/>
                <a:sym typeface="+mn-lt"/>
              </a:rPr>
              <a:t>Thank you！</a:t>
            </a:r>
          </a:p>
        </p:txBody>
      </p:sp>
      <p:sp>
        <p:nvSpPr>
          <p:cNvPr id="5" name="Rectangle 36"/>
          <p:cNvSpPr/>
          <p:nvPr/>
        </p:nvSpPr>
        <p:spPr>
          <a:xfrm>
            <a:off x="1706803" y="2637933"/>
            <a:ext cx="5272120" cy="314271"/>
          </a:xfrm>
          <a:prstGeom prst="rect">
            <a:avLst/>
          </a:prstGeom>
        </p:spPr>
        <p:txBody>
          <a:bodyPr wrap="none" lIns="67391" tIns="33696" rIns="67391" bIns="33696">
            <a:spAutoFit/>
          </a:bodyPr>
          <a:lstStyle/>
          <a:p>
            <a:pPr algn="ctr">
              <a:defRPr/>
            </a:pPr>
            <a:r>
              <a:rPr lang="en-US" altLang="zh-CN" sz="800" kern="0" dirty="0">
                <a:solidFill>
                  <a:srgbClr val="3B3837"/>
                </a:solidFill>
                <a:cs typeface="+mn-ea"/>
                <a:sym typeface="+mn-lt"/>
              </a:rPr>
              <a:t>Geometric three-dimensional academic </a:t>
            </a:r>
            <a:r>
              <a:rPr lang="en-US" altLang="zh-CN" sz="800" kern="0" dirty="0" err="1">
                <a:solidFill>
                  <a:srgbClr val="3B3837"/>
                </a:solidFill>
                <a:cs typeface="+mn-ea"/>
                <a:sym typeface="+mn-lt"/>
              </a:rPr>
              <a:t>reportGeometric</a:t>
            </a:r>
            <a:r>
              <a:rPr lang="en-US" altLang="zh-CN" sz="800" kern="0" dirty="0">
                <a:solidFill>
                  <a:srgbClr val="3B3837"/>
                </a:solidFill>
                <a:cs typeface="+mn-ea"/>
                <a:sym typeface="+mn-lt"/>
              </a:rPr>
              <a:t> three-dimensional academic report Geometric t</a:t>
            </a:r>
          </a:p>
          <a:p>
            <a:pPr algn="ctr">
              <a:defRPr/>
            </a:pPr>
            <a:r>
              <a:rPr lang="en-US" altLang="zh-CN" sz="800" kern="0" dirty="0" err="1">
                <a:solidFill>
                  <a:srgbClr val="3B3837"/>
                </a:solidFill>
                <a:cs typeface="+mn-ea"/>
                <a:sym typeface="+mn-lt"/>
              </a:rPr>
              <a:t>hree</a:t>
            </a:r>
            <a:r>
              <a:rPr lang="en-US" altLang="zh-CN" sz="800" kern="0" dirty="0">
                <a:solidFill>
                  <a:srgbClr val="3B3837"/>
                </a:solidFill>
                <a:cs typeface="+mn-ea"/>
                <a:sym typeface="+mn-lt"/>
              </a:rPr>
              <a:t>-dimensional academic </a:t>
            </a:r>
            <a:r>
              <a:rPr lang="en-US" altLang="zh-CN" sz="800" kern="0" dirty="0" err="1">
                <a:solidFill>
                  <a:srgbClr val="3B3837"/>
                </a:solidFill>
                <a:cs typeface="+mn-ea"/>
                <a:sym typeface="+mn-lt"/>
              </a:rPr>
              <a:t>reportGeometric</a:t>
            </a:r>
            <a:r>
              <a:rPr lang="en-US" altLang="zh-CN" sz="800" kern="0" dirty="0">
                <a:solidFill>
                  <a:srgbClr val="3B3837"/>
                </a:solidFill>
                <a:cs typeface="+mn-ea"/>
                <a:sym typeface="+mn-lt"/>
              </a:rPr>
              <a:t> three-dimensional academic report</a:t>
            </a:r>
            <a:endParaRPr lang="zh-CN" altLang="en-US" sz="800" kern="0" dirty="0">
              <a:solidFill>
                <a:srgbClr val="3B3837"/>
              </a:solidFill>
              <a:cs typeface="+mn-ea"/>
              <a:sym typeface="+mn-lt"/>
            </a:endParaRPr>
          </a:p>
        </p:txBody>
      </p:sp>
      <p:cxnSp>
        <p:nvCxnSpPr>
          <p:cNvPr id="12" name="直接连接符 11"/>
          <p:cNvCxnSpPr>
            <a:cxnSpLocks/>
          </p:cNvCxnSpPr>
          <p:nvPr/>
        </p:nvCxnSpPr>
        <p:spPr>
          <a:xfrm>
            <a:off x="3132410" y="3218933"/>
            <a:ext cx="2592288"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6" name="Rectangle 36"/>
          <p:cNvSpPr/>
          <p:nvPr/>
        </p:nvSpPr>
        <p:spPr>
          <a:xfrm>
            <a:off x="3909270" y="3074917"/>
            <a:ext cx="839817" cy="237327"/>
          </a:xfrm>
          <a:prstGeom prst="rect">
            <a:avLst/>
          </a:prstGeom>
          <a:solidFill>
            <a:srgbClr val="F1F1F1"/>
          </a:solidFill>
        </p:spPr>
        <p:txBody>
          <a:bodyPr wrap="none" lIns="67391" tIns="33696" rIns="67391" bIns="33696">
            <a:spAutoFit/>
          </a:bodyPr>
          <a:lstStyle/>
          <a:p>
            <a:pPr algn="ctr">
              <a:defRPr/>
            </a:pPr>
            <a:r>
              <a:rPr lang="en-US" altLang="zh-CN" sz="1100" kern="0" dirty="0">
                <a:solidFill>
                  <a:srgbClr val="3B3837"/>
                </a:solidFill>
                <a:cs typeface="+mn-ea"/>
                <a:sym typeface="+mn-lt"/>
              </a:rPr>
              <a:t>jpppt.com</a:t>
            </a:r>
            <a:endParaRPr lang="zh-CN" altLang="en-US" sz="1100" kern="0" dirty="0">
              <a:solidFill>
                <a:srgbClr val="3B3837"/>
              </a:solidFill>
              <a:cs typeface="+mn-ea"/>
              <a:sym typeface="+mn-lt"/>
            </a:endParaRPr>
          </a:p>
        </p:txBody>
      </p:sp>
      <p:sp>
        <p:nvSpPr>
          <p:cNvPr id="7" name="Rounded Rectangle 7">
            <a:extLst>
              <a:ext uri="{FF2B5EF4-FFF2-40B4-BE49-F238E27FC236}">
                <a16:creationId xmlns:a16="http://schemas.microsoft.com/office/drawing/2014/main" id="{36CA4653-C3AB-4FE5-84DD-492056F47EB8}"/>
              </a:ext>
            </a:extLst>
          </p:cNvPr>
          <p:cNvSpPr/>
          <p:nvPr/>
        </p:nvSpPr>
        <p:spPr>
          <a:xfrm>
            <a:off x="7380882" y="375649"/>
            <a:ext cx="1145455" cy="360040"/>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t>LOGO</a:t>
            </a:r>
            <a:endParaRPr lang="ko-KR" altLang="en-US" sz="2000" dirty="0"/>
          </a:p>
        </p:txBody>
      </p:sp>
      <p:sp>
        <p:nvSpPr>
          <p:cNvPr id="8" name="TextBox 3">
            <a:hlinkClick r:id="rId4"/>
            <a:extLst>
              <a:ext uri="{FF2B5EF4-FFF2-40B4-BE49-F238E27FC236}">
                <a16:creationId xmlns:a16="http://schemas.microsoft.com/office/drawing/2014/main" id="{5333E6BF-A3E9-4940-9728-72CFA81CCEBA}"/>
              </a:ext>
            </a:extLst>
          </p:cNvPr>
          <p:cNvSpPr txBox="1"/>
          <p:nvPr/>
        </p:nvSpPr>
        <p:spPr>
          <a:xfrm>
            <a:off x="1915755" y="4772517"/>
            <a:ext cx="5169613" cy="246221"/>
          </a:xfrm>
          <a:prstGeom prst="rect">
            <a:avLst/>
          </a:prstGeom>
          <a:noFill/>
        </p:spPr>
        <p:txBody>
          <a:bodyPr wrap="square" rtlCol="0">
            <a:spAutoFit/>
          </a:bodyPr>
          <a:lstStyle/>
          <a:p>
            <a:pPr algn="ctr"/>
            <a:r>
              <a:rPr lang="en-US" altLang="zh-CN" sz="1000" dirty="0">
                <a:solidFill>
                  <a:schemeClr val="bg1">
                    <a:lumMod val="75000"/>
                  </a:schemeClr>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lumMod val="75000"/>
                </a:schemeClr>
              </a:solidFill>
              <a:cs typeface="Arial" pitchFamily="34" charset="0"/>
            </a:endParaRPr>
          </a:p>
        </p:txBody>
      </p:sp>
    </p:spTree>
    <p:extLst>
      <p:ext uri="{BB962C8B-B14F-4D97-AF65-F5344CB8AC3E}">
        <p14:creationId xmlns:p14="http://schemas.microsoft.com/office/powerpoint/2010/main" val="3075434881"/>
      </p:ext>
    </p:extLst>
  </p:cSld>
  <p:clrMapOvr>
    <a:masterClrMapping/>
  </p:clrMapOvr>
  <mc:AlternateContent xmlns:mc="http://schemas.openxmlformats.org/markup-compatibility/2006" xmlns:p14="http://schemas.microsoft.com/office/powerpoint/2010/main">
    <mc:Choice Requires="p14">
      <p:transition spd="med" p14:dur="700" advTm="6473">
        <p:fade/>
      </p:transition>
    </mc:Choice>
    <mc:Fallback xmlns:ahyp="http://schemas.microsoft.com/office/drawing/2018/hyperlinkcolor" xmlns:a16="http://schemas.microsoft.com/office/drawing/2014/main" xmlns:a14="http://schemas.microsoft.com/office/drawing/2010/main" xmlns="">
      <p:transition spd="med" advTm="647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900"/>
                            </p:stCondLst>
                            <p:childTnLst>
                              <p:par>
                                <p:cTn id="13" presetID="34" presetClass="emph" presetSubtype="0" fill="hold" grpId="1" nodeType="afterEffect">
                                  <p:stCondLst>
                                    <p:cond delay="0"/>
                                  </p:stCondLst>
                                  <p:iterate type="lt">
                                    <p:tmPct val="10000"/>
                                  </p:iterate>
                                  <p:childTnLst>
                                    <p:animMotion origin="layout" path="M 2.52205E-6 4.64567E-6 L 2.52205E-6 -0.07213 " pathEditMode="relative" rAng="0" ptsTypes="AA">
                                      <p:cBhvr>
                                        <p:cTn id="14" dur="250" accel="50000" decel="50000" autoRev="1" fill="hold">
                                          <p:stCondLst>
                                            <p:cond delay="0"/>
                                          </p:stCondLst>
                                        </p:cTn>
                                        <p:tgtEl>
                                          <p:spTgt spid="4"/>
                                        </p:tgtEl>
                                        <p:attrNameLst>
                                          <p:attrName>ppt_x</p:attrName>
                                          <p:attrName>ppt_y</p:attrName>
                                        </p:attrNameLst>
                                      </p:cBhvr>
                                      <p:rCtr x="0" y="-3622"/>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par>
                          <p:cTn id="19" fill="hold">
                            <p:stCondLst>
                              <p:cond delay="1800"/>
                            </p:stCondLst>
                            <p:childTnLst>
                              <p:par>
                                <p:cTn id="20" presetID="37"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900" decel="100000" fill="hold"/>
                                        <p:tgtEl>
                                          <p:spTgt spid="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26" fill="hold">
                            <p:stCondLst>
                              <p:cond delay="2800"/>
                            </p:stCondLst>
                            <p:childTnLst>
                              <p:par>
                                <p:cTn id="27" presetID="10"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3300"/>
                            </p:stCondLst>
                            <p:childTnLst>
                              <p:par>
                                <p:cTn id="31" presetID="16" presetClass="entr" presetSubtype="21"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par>
                          <p:cTn id="34" fill="hold">
                            <p:stCondLst>
                              <p:cond delay="3800"/>
                            </p:stCondLst>
                            <p:childTnLst>
                              <p:par>
                                <p:cTn id="35" presetID="2" presetClass="exit" presetSubtype="4" fill="hold" grpId="2" nodeType="afterEffect">
                                  <p:stCondLst>
                                    <p:cond delay="0"/>
                                  </p:stCondLst>
                                  <p:iterate type="lt">
                                    <p:tmPct val="0"/>
                                  </p:iterate>
                                  <p:childTnLst>
                                    <p:anim calcmode="lin" valueType="num">
                                      <p:cBhvr additive="base">
                                        <p:cTn id="36" dur="500"/>
                                        <p:tgtEl>
                                          <p:spTgt spid="4"/>
                                        </p:tgtEl>
                                        <p:attrNameLst>
                                          <p:attrName>ppt_x</p:attrName>
                                        </p:attrNameLst>
                                      </p:cBhvr>
                                      <p:tavLst>
                                        <p:tav tm="0">
                                          <p:val>
                                            <p:strVal val="ppt_x"/>
                                          </p:val>
                                        </p:tav>
                                        <p:tav tm="100000">
                                          <p:val>
                                            <p:strVal val="ppt_x"/>
                                          </p:val>
                                        </p:tav>
                                      </p:tavLst>
                                    </p:anim>
                                    <p:anim calcmode="lin" valueType="num">
                                      <p:cBhvr additive="base">
                                        <p:cTn id="37" dur="500"/>
                                        <p:tgtEl>
                                          <p:spTgt spid="4"/>
                                        </p:tgtEl>
                                        <p:attrNameLst>
                                          <p:attrName>ppt_y</p:attrName>
                                        </p:attrNameLst>
                                      </p:cBhvr>
                                      <p:tavLst>
                                        <p:tav tm="0">
                                          <p:val>
                                            <p:strVal val="ppt_y"/>
                                          </p:val>
                                        </p:tav>
                                        <p:tav tm="100000">
                                          <p:val>
                                            <p:strVal val="1+ppt_h/2"/>
                                          </p:val>
                                        </p:tav>
                                      </p:tavLst>
                                    </p:anim>
                                    <p:set>
                                      <p:cBhvr>
                                        <p:cTn id="38" dur="1" fill="hold">
                                          <p:stCondLst>
                                            <p:cond delay="499"/>
                                          </p:stCondLst>
                                        </p:cTn>
                                        <p:tgtEl>
                                          <p:spTgt spid="4"/>
                                        </p:tgtEl>
                                        <p:attrNameLst>
                                          <p:attrName>style.visibility</p:attrName>
                                        </p:attrNameLst>
                                      </p:cBhvr>
                                      <p:to>
                                        <p:strVal val="hidden"/>
                                      </p:to>
                                    </p:set>
                                  </p:childTnLst>
                                </p:cTn>
                              </p:par>
                            </p:childTnLst>
                          </p:cTn>
                        </p:par>
                        <p:par>
                          <p:cTn id="39" fill="hold">
                            <p:stCondLst>
                              <p:cond delay="4300"/>
                            </p:stCondLst>
                            <p:childTnLst>
                              <p:par>
                                <p:cTn id="40" presetID="2" presetClass="exit" presetSubtype="2" fill="hold" grpId="1" nodeType="afterEffect">
                                  <p:stCondLst>
                                    <p:cond delay="0"/>
                                  </p:stCondLst>
                                  <p:childTnLst>
                                    <p:anim calcmode="lin" valueType="num">
                                      <p:cBhvr additive="base">
                                        <p:cTn id="41" dur="500"/>
                                        <p:tgtEl>
                                          <p:spTgt spid="5"/>
                                        </p:tgtEl>
                                        <p:attrNameLst>
                                          <p:attrName>ppt_x</p:attrName>
                                        </p:attrNameLst>
                                      </p:cBhvr>
                                      <p:tavLst>
                                        <p:tav tm="0">
                                          <p:val>
                                            <p:strVal val="ppt_x"/>
                                          </p:val>
                                        </p:tav>
                                        <p:tav tm="100000">
                                          <p:val>
                                            <p:strVal val="1+ppt_w/2"/>
                                          </p:val>
                                        </p:tav>
                                      </p:tavLst>
                                    </p:anim>
                                    <p:anim calcmode="lin" valueType="num">
                                      <p:cBhvr additive="base">
                                        <p:cTn id="42" dur="500"/>
                                        <p:tgtEl>
                                          <p:spTgt spid="5"/>
                                        </p:tgtEl>
                                        <p:attrNameLst>
                                          <p:attrName>ppt_y</p:attrName>
                                        </p:attrNameLst>
                                      </p:cBhvr>
                                      <p:tavLst>
                                        <p:tav tm="0">
                                          <p:val>
                                            <p:strVal val="ppt_y"/>
                                          </p:val>
                                        </p:tav>
                                        <p:tav tm="100000">
                                          <p:val>
                                            <p:strVal val="ppt_y"/>
                                          </p:val>
                                        </p:tav>
                                      </p:tavLst>
                                    </p:anim>
                                    <p:set>
                                      <p:cBhvr>
                                        <p:cTn id="43" dur="1" fill="hold">
                                          <p:stCondLst>
                                            <p:cond delay="499"/>
                                          </p:stCondLst>
                                        </p:cTn>
                                        <p:tgtEl>
                                          <p:spTgt spid="5"/>
                                        </p:tgtEl>
                                        <p:attrNameLst>
                                          <p:attrName>style.visibility</p:attrName>
                                        </p:attrNameLst>
                                      </p:cBhvr>
                                      <p:to>
                                        <p:strVal val="hidden"/>
                                      </p:to>
                                    </p:set>
                                  </p:childTnLst>
                                </p:cTn>
                              </p:par>
                            </p:childTnLst>
                          </p:cTn>
                        </p:par>
                        <p:par>
                          <p:cTn id="44" fill="hold">
                            <p:stCondLst>
                              <p:cond delay="4800"/>
                            </p:stCondLst>
                            <p:childTnLst>
                              <p:par>
                                <p:cTn id="45" presetID="9" presetClass="exit" presetSubtype="0" fill="hold" grpId="1" nodeType="afterEffect">
                                  <p:stCondLst>
                                    <p:cond delay="0"/>
                                  </p:stCondLst>
                                  <p:childTnLst>
                                    <p:animEffect transition="out" filter="dissolve">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5300"/>
                            </p:stCondLst>
                            <p:childTnLst>
                              <p:par>
                                <p:cTn id="49" presetID="55" presetClass="exit" presetSubtype="0" fill="hold" nodeType="afterEffect">
                                  <p:stCondLst>
                                    <p:cond delay="0"/>
                                  </p:stCondLst>
                                  <p:childTnLst>
                                    <p:anim calcmode="lin" valueType="num">
                                      <p:cBhvr>
                                        <p:cTn id="50" dur="1000"/>
                                        <p:tgtEl>
                                          <p:spTgt spid="12"/>
                                        </p:tgtEl>
                                        <p:attrNameLst>
                                          <p:attrName>ppt_w</p:attrName>
                                        </p:attrNameLst>
                                      </p:cBhvr>
                                      <p:tavLst>
                                        <p:tav tm="0">
                                          <p:val>
                                            <p:strVal val="ppt_w"/>
                                          </p:val>
                                        </p:tav>
                                        <p:tav tm="100000">
                                          <p:val>
                                            <p:strVal val="ppt_w*0.70"/>
                                          </p:val>
                                        </p:tav>
                                      </p:tavLst>
                                    </p:anim>
                                    <p:anim calcmode="lin" valueType="num">
                                      <p:cBhvr>
                                        <p:cTn id="51" dur="1000"/>
                                        <p:tgtEl>
                                          <p:spTgt spid="12"/>
                                        </p:tgtEl>
                                        <p:attrNameLst>
                                          <p:attrName>ppt_h</p:attrName>
                                        </p:attrNameLst>
                                      </p:cBhvr>
                                      <p:tavLst>
                                        <p:tav tm="0">
                                          <p:val>
                                            <p:strVal val="ppt_h"/>
                                          </p:val>
                                        </p:tav>
                                        <p:tav tm="100000">
                                          <p:val>
                                            <p:strVal val="ppt_h"/>
                                          </p:val>
                                        </p:tav>
                                      </p:tavLst>
                                    </p:anim>
                                    <p:animEffect transition="out" filter="fade">
                                      <p:cBhvr>
                                        <p:cTn id="52" dur="1000"/>
                                        <p:tgtEl>
                                          <p:spTgt spid="12"/>
                                        </p:tgtEl>
                                      </p:cBhvr>
                                    </p:animEffect>
                                    <p:set>
                                      <p:cBhvr>
                                        <p:cTn id="53"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6" grpId="0" animBg="1"/>
      <p:bldP spid="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702" y="19047"/>
            <a:ext cx="9078530" cy="500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1764258" y="1584052"/>
            <a:ext cx="5256584" cy="244827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2257063" y="1620456"/>
            <a:ext cx="1620456" cy="1620456"/>
          </a:xfrm>
          <a:prstGeom prst="ellipse">
            <a:avLst/>
          </a:prstGeom>
          <a:noFill/>
          <a:ln>
            <a:solidFill>
              <a:srgbClr val="3B3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a:solidFill>
                  <a:srgbClr val="3B3837"/>
                </a:solidFill>
                <a:cs typeface="+mn-ea"/>
                <a:sym typeface="+mn-lt"/>
              </a:rPr>
              <a:t>01</a:t>
            </a:r>
            <a:endParaRPr lang="zh-CN" altLang="en-US" sz="6000" dirty="0">
              <a:solidFill>
                <a:srgbClr val="3B3837"/>
              </a:solidFill>
              <a:cs typeface="+mn-ea"/>
              <a:sym typeface="+mn-lt"/>
            </a:endParaRPr>
          </a:p>
        </p:txBody>
      </p:sp>
      <p:sp>
        <p:nvSpPr>
          <p:cNvPr id="6" name="Rectangle 36"/>
          <p:cNvSpPr/>
          <p:nvPr/>
        </p:nvSpPr>
        <p:spPr>
          <a:xfrm>
            <a:off x="3492450" y="2186140"/>
            <a:ext cx="4968552" cy="622048"/>
          </a:xfrm>
          <a:prstGeom prst="rect">
            <a:avLst/>
          </a:prstGeom>
          <a:noFill/>
        </p:spPr>
        <p:txBody>
          <a:bodyPr wrap="square" lIns="67391" tIns="33696" rIns="67391" bIns="33696">
            <a:spAutoFit/>
          </a:bodyPr>
          <a:lstStyle/>
          <a:p>
            <a:pPr algn="ctr">
              <a:defRPr/>
            </a:pPr>
            <a:r>
              <a:rPr lang="zh-CN" altLang="en-US" sz="36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5508">
        <p:fade/>
      </p:transition>
    </mc:Choice>
    <mc:Fallback xmlns:a14="http://schemas.microsoft.com/office/drawing/2010/main" xmlns="">
      <p:transition spd="med" advTm="550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2500"/>
                            </p:stCondLst>
                            <p:childTnLst>
                              <p:par>
                                <p:cTn id="13" presetID="21" presetClass="exit" presetSubtype="1" fill="hold" grpId="1" nodeType="afterEffect">
                                  <p:stCondLst>
                                    <p:cond delay="0"/>
                                  </p:stCondLst>
                                  <p:childTnLst>
                                    <p:animEffect transition="out" filter="wheel(1)">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childTnLst>
                          </p:cTn>
                        </p:par>
                        <p:par>
                          <p:cTn id="16" fill="hold">
                            <p:stCondLst>
                              <p:cond delay="4500"/>
                            </p:stCondLst>
                            <p:childTnLst>
                              <p:par>
                                <p:cTn id="17" presetID="9" presetClass="exit" presetSubtype="0" fill="hold" grpId="1" nodeType="after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H_Other_1"/>
          <p:cNvSpPr/>
          <p:nvPr>
            <p:custDataLst>
              <p:tags r:id="rId1"/>
            </p:custDataLst>
          </p:nvPr>
        </p:nvSpPr>
        <p:spPr>
          <a:xfrm>
            <a:off x="1152582" y="1751962"/>
            <a:ext cx="1496673" cy="734076"/>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anchor="ctr"/>
          <a:lstStyle/>
          <a:p>
            <a:pPr algn="ctr">
              <a:defRPr/>
            </a:pPr>
            <a:r>
              <a:rPr lang="en-US" altLang="zh-CN" sz="3100" b="1" dirty="0">
                <a:solidFill>
                  <a:srgbClr val="FFFFFF"/>
                </a:solidFill>
                <a:cs typeface="+mn-ea"/>
                <a:sym typeface="+mn-lt"/>
              </a:rPr>
              <a:t>01</a:t>
            </a:r>
            <a:endParaRPr lang="zh-CN" altLang="en-US" sz="3100" b="1" dirty="0">
              <a:solidFill>
                <a:srgbClr val="FFFFFF"/>
              </a:solidFill>
              <a:cs typeface="+mn-ea"/>
              <a:sym typeface="+mn-lt"/>
            </a:endParaRPr>
          </a:p>
        </p:txBody>
      </p:sp>
      <p:pic>
        <p:nvPicPr>
          <p:cNvPr id="3" name="MH_Other_2"/>
          <p:cNvPicPr>
            <a:picLocks/>
          </p:cNvPicPr>
          <p:nvPr>
            <p:custDataLst>
              <p:tags r:id="rId2"/>
            </p:custDataLst>
          </p:nvPr>
        </p:nvPicPr>
        <p:blipFill>
          <a:blip r:embed="rId12" cstate="screen">
            <a:extLst>
              <a:ext uri="{28A0092B-C50C-407E-A947-70E740481C1C}">
                <a14:useLocalDpi xmlns:a14="http://schemas.microsoft.com/office/drawing/2010/main"/>
              </a:ext>
            </a:extLst>
          </a:blip>
          <a:srcRect/>
          <a:stretch>
            <a:fillRect/>
          </a:stretch>
        </p:blipFill>
        <p:spPr bwMode="auto">
          <a:xfrm>
            <a:off x="660458" y="1751961"/>
            <a:ext cx="2480914" cy="10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H_Other_4"/>
          <p:cNvSpPr/>
          <p:nvPr>
            <p:custDataLst>
              <p:tags r:id="rId3"/>
            </p:custDataLst>
          </p:nvPr>
        </p:nvSpPr>
        <p:spPr>
          <a:xfrm>
            <a:off x="3752230" y="1751962"/>
            <a:ext cx="1496673" cy="734076"/>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anchor="ctr"/>
          <a:lstStyle/>
          <a:p>
            <a:pPr algn="ctr">
              <a:defRPr/>
            </a:pPr>
            <a:r>
              <a:rPr lang="en-US" altLang="zh-CN" sz="3100" b="1" dirty="0">
                <a:solidFill>
                  <a:srgbClr val="FFFFFF"/>
                </a:solidFill>
                <a:cs typeface="+mn-ea"/>
                <a:sym typeface="+mn-lt"/>
              </a:rPr>
              <a:t>02</a:t>
            </a:r>
            <a:endParaRPr lang="zh-CN" altLang="en-US" sz="3100" b="1" dirty="0">
              <a:solidFill>
                <a:srgbClr val="FFFFFF"/>
              </a:solidFill>
              <a:cs typeface="+mn-ea"/>
              <a:sym typeface="+mn-lt"/>
            </a:endParaRPr>
          </a:p>
        </p:txBody>
      </p:sp>
      <p:pic>
        <p:nvPicPr>
          <p:cNvPr id="5" name="MH_Other_5"/>
          <p:cNvPicPr>
            <a:picLocks/>
          </p:cNvPicPr>
          <p:nvPr>
            <p:custDataLst>
              <p:tags r:id="rId4"/>
            </p:custDataLst>
          </p:nvPr>
        </p:nvPicPr>
        <p:blipFill>
          <a:blip r:embed="rId12" cstate="screen">
            <a:extLst>
              <a:ext uri="{28A0092B-C50C-407E-A947-70E740481C1C}">
                <a14:useLocalDpi xmlns:a14="http://schemas.microsoft.com/office/drawing/2010/main"/>
              </a:ext>
            </a:extLst>
          </a:blip>
          <a:srcRect/>
          <a:stretch>
            <a:fillRect/>
          </a:stretch>
        </p:blipFill>
        <p:spPr bwMode="auto">
          <a:xfrm>
            <a:off x="3260107" y="1751961"/>
            <a:ext cx="2480914" cy="10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H_Other_7"/>
          <p:cNvSpPr/>
          <p:nvPr>
            <p:custDataLst>
              <p:tags r:id="rId5"/>
            </p:custDataLst>
          </p:nvPr>
        </p:nvSpPr>
        <p:spPr>
          <a:xfrm>
            <a:off x="6351878" y="1751962"/>
            <a:ext cx="1496673" cy="734076"/>
          </a:xfrm>
          <a:custGeom>
            <a:avLst/>
            <a:gdLst>
              <a:gd name="connsiteX0" fmla="*/ 0 w 1521440"/>
              <a:gd name="connsiteY0" fmla="*/ 0 h 749300"/>
              <a:gd name="connsiteX1" fmla="*/ 1521440 w 1521440"/>
              <a:gd name="connsiteY1" fmla="*/ 0 h 749300"/>
              <a:gd name="connsiteX2" fmla="*/ 1507239 w 1521440"/>
              <a:gd name="connsiteY2" fmla="*/ 140870 h 749300"/>
              <a:gd name="connsiteX3" fmla="*/ 760720 w 1521440"/>
              <a:gd name="connsiteY3" fmla="*/ 749300 h 749300"/>
              <a:gd name="connsiteX4" fmla="*/ 14201 w 1521440"/>
              <a:gd name="connsiteY4" fmla="*/ 140870 h 74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1440" h="749300">
                <a:moveTo>
                  <a:pt x="0" y="0"/>
                </a:moveTo>
                <a:lnTo>
                  <a:pt x="1521440" y="0"/>
                </a:lnTo>
                <a:lnTo>
                  <a:pt x="1507239" y="140870"/>
                </a:lnTo>
                <a:cubicBezTo>
                  <a:pt x="1436185" y="488100"/>
                  <a:pt x="1128956" y="749300"/>
                  <a:pt x="760720" y="749300"/>
                </a:cubicBezTo>
                <a:cubicBezTo>
                  <a:pt x="392484" y="749300"/>
                  <a:pt x="85255" y="488100"/>
                  <a:pt x="14201" y="14087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391" tIns="33696" rIns="67391" bIns="33696" anchor="ctr"/>
          <a:lstStyle/>
          <a:p>
            <a:pPr algn="ctr">
              <a:defRPr/>
            </a:pPr>
            <a:r>
              <a:rPr lang="en-US" altLang="zh-CN" sz="3100" b="1" dirty="0">
                <a:solidFill>
                  <a:srgbClr val="FFFFFF"/>
                </a:solidFill>
                <a:cs typeface="+mn-ea"/>
                <a:sym typeface="+mn-lt"/>
              </a:rPr>
              <a:t>03</a:t>
            </a:r>
            <a:endParaRPr lang="zh-CN" altLang="en-US" sz="3100" b="1" dirty="0">
              <a:solidFill>
                <a:srgbClr val="FFFFFF"/>
              </a:solidFill>
              <a:cs typeface="+mn-ea"/>
              <a:sym typeface="+mn-lt"/>
            </a:endParaRPr>
          </a:p>
        </p:txBody>
      </p:sp>
      <p:pic>
        <p:nvPicPr>
          <p:cNvPr id="7" name="MH_Other_8"/>
          <p:cNvPicPr>
            <a:picLocks/>
          </p:cNvPicPr>
          <p:nvPr>
            <p:custDataLst>
              <p:tags r:id="rId6"/>
            </p:custDataLst>
          </p:nvPr>
        </p:nvPicPr>
        <p:blipFill>
          <a:blip r:embed="rId12" cstate="screen">
            <a:extLst>
              <a:ext uri="{28A0092B-C50C-407E-A947-70E740481C1C}">
                <a14:useLocalDpi xmlns:a14="http://schemas.microsoft.com/office/drawing/2010/main"/>
              </a:ext>
            </a:extLst>
          </a:blip>
          <a:srcRect/>
          <a:stretch>
            <a:fillRect/>
          </a:stretch>
        </p:blipFill>
        <p:spPr bwMode="auto">
          <a:xfrm>
            <a:off x="5859755" y="1751961"/>
            <a:ext cx="2480914" cy="105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H_SubTitle_4"/>
          <p:cNvSpPr/>
          <p:nvPr>
            <p:custDataLst>
              <p:tags r:id="rId7"/>
            </p:custDataLst>
          </p:nvPr>
        </p:nvSpPr>
        <p:spPr>
          <a:xfrm>
            <a:off x="776605" y="2731791"/>
            <a:ext cx="2235805" cy="1269811"/>
          </a:xfrm>
          <a:prstGeom prst="rect">
            <a:avLst/>
          </a:prstGeom>
        </p:spPr>
        <p:txBody>
          <a:bodyPr lIns="67391" tIns="33696" rIns="67391" bIns="33696" anchor="ctr"/>
          <a:lstStyle/>
          <a:p>
            <a:pPr lvl="0" algn="ctr">
              <a:lnSpc>
                <a:spcPct val="150000"/>
              </a:lnSpc>
              <a:spcBef>
                <a:spcPct val="0"/>
              </a:spcBef>
            </a:pPr>
            <a:r>
              <a:rPr lang="zh-CN" altLang="en-US" sz="1400" b="1" dirty="0">
                <a:solidFill>
                  <a:srgbClr val="3B3837"/>
                </a:solidFill>
                <a:cs typeface="+mn-ea"/>
                <a:sym typeface="+mn-lt"/>
              </a:rPr>
              <a:t>Add text</a:t>
            </a:r>
            <a:endParaRPr lang="en-US" altLang="zh-CN" sz="1400" b="1" dirty="0">
              <a:solidFill>
                <a:srgbClr val="3B3837"/>
              </a:solidFill>
              <a:cs typeface="+mn-ea"/>
              <a:sym typeface="+mn-lt"/>
            </a:endParaRPr>
          </a:p>
          <a:p>
            <a:pPr lvl="0" algn="ctr">
              <a:lnSpc>
                <a:spcPct val="150000"/>
              </a:lnSpc>
              <a:spcBef>
                <a:spcPct val="0"/>
              </a:spcBef>
            </a:pPr>
            <a:r>
              <a:rPr lang="zh-CN" altLang="en-US" sz="1200" dirty="0">
                <a:solidFill>
                  <a:srgbClr val="3B3837"/>
                </a:solidFill>
                <a:cs typeface="+mn-ea"/>
                <a:sym typeface="+mn-lt"/>
              </a:rPr>
              <a:t>Add the appropriate text, preferably not more than that</a:t>
            </a:r>
            <a:r>
              <a:rPr lang="en-US" altLang="zh-CN" sz="1200" dirty="0">
                <a:solidFill>
                  <a:srgbClr val="3B3837"/>
                </a:solidFill>
                <a:cs typeface="+mn-ea"/>
                <a:sym typeface="+mn-lt"/>
              </a:rPr>
              <a:t>200</a:t>
            </a:r>
            <a:r>
              <a:rPr lang="zh-CN" altLang="en-US" sz="1200" dirty="0">
                <a:solidFill>
                  <a:srgbClr val="3B3837"/>
                </a:solidFill>
                <a:cs typeface="+mn-ea"/>
                <a:sym typeface="+mn-lt"/>
              </a:rPr>
              <a:t>word.</a:t>
            </a:r>
            <a:endParaRPr lang="en-GB" altLang="zh-CN" sz="1200" dirty="0">
              <a:solidFill>
                <a:srgbClr val="3B3837"/>
              </a:solidFill>
              <a:cs typeface="+mn-ea"/>
              <a:sym typeface="+mn-lt"/>
            </a:endParaRPr>
          </a:p>
        </p:txBody>
      </p:sp>
      <p:sp>
        <p:nvSpPr>
          <p:cNvPr id="9" name="MH_SubTitle_4"/>
          <p:cNvSpPr/>
          <p:nvPr>
            <p:custDataLst>
              <p:tags r:id="rId8"/>
            </p:custDataLst>
          </p:nvPr>
        </p:nvSpPr>
        <p:spPr>
          <a:xfrm>
            <a:off x="3382660" y="2731791"/>
            <a:ext cx="2235805" cy="1269811"/>
          </a:xfrm>
          <a:prstGeom prst="rect">
            <a:avLst/>
          </a:prstGeom>
        </p:spPr>
        <p:txBody>
          <a:bodyPr lIns="67391" tIns="33696" rIns="67391" bIns="33696" anchor="ctr"/>
          <a:lstStyle/>
          <a:p>
            <a:pPr lvl="0" algn="ctr">
              <a:lnSpc>
                <a:spcPct val="150000"/>
              </a:lnSpc>
              <a:spcBef>
                <a:spcPct val="0"/>
              </a:spcBef>
            </a:pPr>
            <a:r>
              <a:rPr lang="zh-CN" altLang="en-US" sz="1400" b="1" dirty="0">
                <a:solidFill>
                  <a:srgbClr val="3B3837"/>
                </a:solidFill>
                <a:cs typeface="+mn-ea"/>
                <a:sym typeface="+mn-lt"/>
              </a:rPr>
              <a:t>Add text</a:t>
            </a:r>
            <a:endParaRPr lang="en-US" altLang="zh-CN" sz="1400" b="1" dirty="0">
              <a:solidFill>
                <a:srgbClr val="3B3837"/>
              </a:solidFill>
              <a:cs typeface="+mn-ea"/>
              <a:sym typeface="+mn-lt"/>
            </a:endParaRPr>
          </a:p>
          <a:p>
            <a:pPr lvl="0" algn="ctr">
              <a:lnSpc>
                <a:spcPct val="150000"/>
              </a:lnSpc>
              <a:spcBef>
                <a:spcPct val="0"/>
              </a:spcBef>
            </a:pPr>
            <a:r>
              <a:rPr lang="zh-CN" altLang="en-US" sz="1200" dirty="0">
                <a:solidFill>
                  <a:srgbClr val="3B3837"/>
                </a:solidFill>
                <a:cs typeface="+mn-ea"/>
                <a:sym typeface="+mn-lt"/>
              </a:rPr>
              <a:t>Add the appropriate text, preferably not more than that</a:t>
            </a:r>
            <a:r>
              <a:rPr lang="en-US" altLang="zh-CN" sz="1200" dirty="0">
                <a:solidFill>
                  <a:srgbClr val="3B3837"/>
                </a:solidFill>
                <a:cs typeface="+mn-ea"/>
                <a:sym typeface="+mn-lt"/>
              </a:rPr>
              <a:t>200</a:t>
            </a:r>
            <a:r>
              <a:rPr lang="zh-CN" altLang="en-US" sz="1200" dirty="0">
                <a:solidFill>
                  <a:srgbClr val="3B3837"/>
                </a:solidFill>
                <a:cs typeface="+mn-ea"/>
                <a:sym typeface="+mn-lt"/>
              </a:rPr>
              <a:t>word.</a:t>
            </a:r>
            <a:endParaRPr lang="en-GB" altLang="zh-CN" sz="1200" dirty="0">
              <a:solidFill>
                <a:srgbClr val="3B3837"/>
              </a:solidFill>
              <a:cs typeface="+mn-ea"/>
              <a:sym typeface="+mn-lt"/>
            </a:endParaRPr>
          </a:p>
        </p:txBody>
      </p:sp>
      <p:sp>
        <p:nvSpPr>
          <p:cNvPr id="10" name="MH_SubTitle_4"/>
          <p:cNvSpPr/>
          <p:nvPr>
            <p:custDataLst>
              <p:tags r:id="rId9"/>
            </p:custDataLst>
          </p:nvPr>
        </p:nvSpPr>
        <p:spPr>
          <a:xfrm>
            <a:off x="5982308" y="2731791"/>
            <a:ext cx="2235805" cy="1269811"/>
          </a:xfrm>
          <a:prstGeom prst="rect">
            <a:avLst/>
          </a:prstGeom>
        </p:spPr>
        <p:txBody>
          <a:bodyPr lIns="67391" tIns="33696" rIns="67391" bIns="33696" anchor="ctr"/>
          <a:lstStyle/>
          <a:p>
            <a:pPr lvl="0" algn="ctr">
              <a:lnSpc>
                <a:spcPct val="150000"/>
              </a:lnSpc>
              <a:spcBef>
                <a:spcPct val="0"/>
              </a:spcBef>
            </a:pPr>
            <a:r>
              <a:rPr lang="zh-CN" altLang="en-US" sz="1400" b="1" dirty="0">
                <a:solidFill>
                  <a:srgbClr val="3B3837"/>
                </a:solidFill>
                <a:cs typeface="+mn-ea"/>
                <a:sym typeface="+mn-lt"/>
              </a:rPr>
              <a:t>Add text</a:t>
            </a:r>
            <a:endParaRPr lang="en-US" altLang="zh-CN" sz="1400" b="1" dirty="0">
              <a:solidFill>
                <a:srgbClr val="3B3837"/>
              </a:solidFill>
              <a:cs typeface="+mn-ea"/>
              <a:sym typeface="+mn-lt"/>
            </a:endParaRPr>
          </a:p>
          <a:p>
            <a:pPr lvl="0" algn="ctr">
              <a:lnSpc>
                <a:spcPct val="150000"/>
              </a:lnSpc>
              <a:spcBef>
                <a:spcPct val="0"/>
              </a:spcBef>
            </a:pPr>
            <a:r>
              <a:rPr lang="zh-CN" altLang="en-US" sz="1200" dirty="0">
                <a:solidFill>
                  <a:srgbClr val="3B3837"/>
                </a:solidFill>
                <a:cs typeface="+mn-ea"/>
                <a:sym typeface="+mn-lt"/>
              </a:rPr>
              <a:t>Add the appropriate text, preferably not more than that</a:t>
            </a:r>
            <a:r>
              <a:rPr lang="en-US" altLang="zh-CN" sz="1200" dirty="0">
                <a:solidFill>
                  <a:srgbClr val="3B3837"/>
                </a:solidFill>
                <a:cs typeface="+mn-ea"/>
                <a:sym typeface="+mn-lt"/>
              </a:rPr>
              <a:t>200</a:t>
            </a:r>
            <a:r>
              <a:rPr lang="zh-CN" altLang="en-US" sz="1200" dirty="0">
                <a:solidFill>
                  <a:srgbClr val="3B3837"/>
                </a:solidFill>
                <a:cs typeface="+mn-ea"/>
                <a:sym typeface="+mn-lt"/>
              </a:rPr>
              <a:t>word.</a:t>
            </a:r>
            <a:endParaRPr lang="en-GB" altLang="zh-CN" sz="1200" dirty="0">
              <a:solidFill>
                <a:srgbClr val="3B3837"/>
              </a:solidFill>
              <a:cs typeface="+mn-ea"/>
              <a:sym typeface="+mn-lt"/>
            </a:endParaRPr>
          </a:p>
        </p:txBody>
      </p:sp>
      <p:pic>
        <p:nvPicPr>
          <p:cNvPr id="11" name="图片 10"/>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12" name="Rectangle 36"/>
          <p:cNvSpPr/>
          <p:nvPr/>
        </p:nvSpPr>
        <p:spPr>
          <a:xfrm>
            <a:off x="396106" y="287908"/>
            <a:ext cx="2745266"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5100">
        <p:fade/>
      </p:transition>
    </mc:Choice>
    <mc:Fallback xmlns:a14="http://schemas.microsoft.com/office/drawing/2010/main" xmlns="">
      <p:transition spd="med" advTm="51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1+#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up)">
                                      <p:cBhvr>
                                        <p:cTn id="42" dur="500"/>
                                        <p:tgtEl>
                                          <p:spTgt spid="6"/>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22819" y="1360824"/>
            <a:ext cx="3298487" cy="2993502"/>
            <a:chOff x="1022759" y="1388376"/>
            <a:chExt cx="3366298" cy="3055582"/>
          </a:xfrm>
        </p:grpSpPr>
        <p:sp>
          <p:nvSpPr>
            <p:cNvPr id="3" name="平行四边形 10"/>
            <p:cNvSpPr/>
            <p:nvPr/>
          </p:nvSpPr>
          <p:spPr>
            <a:xfrm flipH="1">
              <a:off x="1022760" y="3576934"/>
              <a:ext cx="3337794" cy="346509"/>
            </a:xfrm>
            <a:custGeom>
              <a:avLst/>
              <a:gdLst>
                <a:gd name="connsiteX0" fmla="*/ 0 w 2505075"/>
                <a:gd name="connsiteY0" fmla="*/ 349250 h 349250"/>
                <a:gd name="connsiteX1" fmla="*/ 658738 w 2505075"/>
                <a:gd name="connsiteY1" fmla="*/ 0 h 349250"/>
                <a:gd name="connsiteX2" fmla="*/ 2505075 w 2505075"/>
                <a:gd name="connsiteY2" fmla="*/ 0 h 349250"/>
                <a:gd name="connsiteX3" fmla="*/ 1846337 w 2505075"/>
                <a:gd name="connsiteY3" fmla="*/ 349250 h 349250"/>
                <a:gd name="connsiteX4" fmla="*/ 0 w 2505075"/>
                <a:gd name="connsiteY4" fmla="*/ 349250 h 349250"/>
                <a:gd name="connsiteX0" fmla="*/ 0 w 2495550"/>
                <a:gd name="connsiteY0" fmla="*/ 177800 h 349250"/>
                <a:gd name="connsiteX1" fmla="*/ 649213 w 2495550"/>
                <a:gd name="connsiteY1" fmla="*/ 0 h 349250"/>
                <a:gd name="connsiteX2" fmla="*/ 2495550 w 2495550"/>
                <a:gd name="connsiteY2" fmla="*/ 0 h 349250"/>
                <a:gd name="connsiteX3" fmla="*/ 1836812 w 2495550"/>
                <a:gd name="connsiteY3" fmla="*/ 349250 h 349250"/>
                <a:gd name="connsiteX4" fmla="*/ 0 w 2495550"/>
                <a:gd name="connsiteY4" fmla="*/ 177800 h 349250"/>
                <a:gd name="connsiteX0" fmla="*/ 0 w 2495550"/>
                <a:gd name="connsiteY0" fmla="*/ 177800 h 177800"/>
                <a:gd name="connsiteX1" fmla="*/ 649213 w 2495550"/>
                <a:gd name="connsiteY1" fmla="*/ 0 h 177800"/>
                <a:gd name="connsiteX2" fmla="*/ 2495550 w 2495550"/>
                <a:gd name="connsiteY2" fmla="*/ 0 h 177800"/>
                <a:gd name="connsiteX3" fmla="*/ 1798712 w 2495550"/>
                <a:gd name="connsiteY3" fmla="*/ 174625 h 177800"/>
                <a:gd name="connsiteX4" fmla="*/ 0 w 2495550"/>
                <a:gd name="connsiteY4" fmla="*/ 177800 h 177800"/>
                <a:gd name="connsiteX0" fmla="*/ 0 w 2495550"/>
                <a:gd name="connsiteY0" fmla="*/ 177800 h 196850"/>
                <a:gd name="connsiteX1" fmla="*/ 649213 w 2495550"/>
                <a:gd name="connsiteY1" fmla="*/ 0 h 196850"/>
                <a:gd name="connsiteX2" fmla="*/ 2495550 w 2495550"/>
                <a:gd name="connsiteY2" fmla="*/ 0 h 196850"/>
                <a:gd name="connsiteX3" fmla="*/ 1865387 w 2495550"/>
                <a:gd name="connsiteY3" fmla="*/ 196850 h 196850"/>
                <a:gd name="connsiteX4" fmla="*/ 0 w 2495550"/>
                <a:gd name="connsiteY4" fmla="*/ 177800 h 196850"/>
                <a:gd name="connsiteX0" fmla="*/ 0 w 2501900"/>
                <a:gd name="connsiteY0" fmla="*/ 177800 h 196850"/>
                <a:gd name="connsiteX1" fmla="*/ 649213 w 2501900"/>
                <a:gd name="connsiteY1" fmla="*/ 0 h 196850"/>
                <a:gd name="connsiteX2" fmla="*/ 2501900 w 2501900"/>
                <a:gd name="connsiteY2" fmla="*/ 0 h 196850"/>
                <a:gd name="connsiteX3" fmla="*/ 1865387 w 2501900"/>
                <a:gd name="connsiteY3" fmla="*/ 196850 h 196850"/>
                <a:gd name="connsiteX4" fmla="*/ 0 w 2501900"/>
                <a:gd name="connsiteY4" fmla="*/ 177800 h 196850"/>
                <a:gd name="connsiteX0" fmla="*/ 0 w 2501900"/>
                <a:gd name="connsiteY0" fmla="*/ 196850 h 215900"/>
                <a:gd name="connsiteX1" fmla="*/ 722238 w 2501900"/>
                <a:gd name="connsiteY1" fmla="*/ 0 h 215900"/>
                <a:gd name="connsiteX2" fmla="*/ 2501900 w 2501900"/>
                <a:gd name="connsiteY2" fmla="*/ 19050 h 215900"/>
                <a:gd name="connsiteX3" fmla="*/ 1865387 w 2501900"/>
                <a:gd name="connsiteY3" fmla="*/ 215900 h 215900"/>
                <a:gd name="connsiteX4" fmla="*/ 0 w 2501900"/>
                <a:gd name="connsiteY4" fmla="*/ 19685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900" h="215900">
                  <a:moveTo>
                    <a:pt x="0" y="196850"/>
                  </a:moveTo>
                  <a:lnTo>
                    <a:pt x="722238" y="0"/>
                  </a:lnTo>
                  <a:lnTo>
                    <a:pt x="2501900" y="19050"/>
                  </a:lnTo>
                  <a:lnTo>
                    <a:pt x="1865387" y="215900"/>
                  </a:lnTo>
                  <a:lnTo>
                    <a:pt x="0" y="19685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endParaRPr lang="zh-CN" altLang="en-US" sz="2351" dirty="0">
                <a:cs typeface="+mn-ea"/>
                <a:sym typeface="+mn-lt"/>
              </a:endParaRPr>
            </a:p>
          </p:txBody>
        </p:sp>
        <p:sp>
          <p:nvSpPr>
            <p:cNvPr id="4" name="平行四边形 10"/>
            <p:cNvSpPr/>
            <p:nvPr/>
          </p:nvSpPr>
          <p:spPr>
            <a:xfrm flipH="1">
              <a:off x="1022760" y="1904388"/>
              <a:ext cx="3337794" cy="346509"/>
            </a:xfrm>
            <a:custGeom>
              <a:avLst/>
              <a:gdLst>
                <a:gd name="connsiteX0" fmla="*/ 0 w 2505075"/>
                <a:gd name="connsiteY0" fmla="*/ 349250 h 349250"/>
                <a:gd name="connsiteX1" fmla="*/ 658738 w 2505075"/>
                <a:gd name="connsiteY1" fmla="*/ 0 h 349250"/>
                <a:gd name="connsiteX2" fmla="*/ 2505075 w 2505075"/>
                <a:gd name="connsiteY2" fmla="*/ 0 h 349250"/>
                <a:gd name="connsiteX3" fmla="*/ 1846337 w 2505075"/>
                <a:gd name="connsiteY3" fmla="*/ 349250 h 349250"/>
                <a:gd name="connsiteX4" fmla="*/ 0 w 2505075"/>
                <a:gd name="connsiteY4" fmla="*/ 349250 h 349250"/>
                <a:gd name="connsiteX0" fmla="*/ 0 w 2495550"/>
                <a:gd name="connsiteY0" fmla="*/ 177800 h 349250"/>
                <a:gd name="connsiteX1" fmla="*/ 649213 w 2495550"/>
                <a:gd name="connsiteY1" fmla="*/ 0 h 349250"/>
                <a:gd name="connsiteX2" fmla="*/ 2495550 w 2495550"/>
                <a:gd name="connsiteY2" fmla="*/ 0 h 349250"/>
                <a:gd name="connsiteX3" fmla="*/ 1836812 w 2495550"/>
                <a:gd name="connsiteY3" fmla="*/ 349250 h 349250"/>
                <a:gd name="connsiteX4" fmla="*/ 0 w 2495550"/>
                <a:gd name="connsiteY4" fmla="*/ 177800 h 349250"/>
                <a:gd name="connsiteX0" fmla="*/ 0 w 2495550"/>
                <a:gd name="connsiteY0" fmla="*/ 177800 h 177800"/>
                <a:gd name="connsiteX1" fmla="*/ 649213 w 2495550"/>
                <a:gd name="connsiteY1" fmla="*/ 0 h 177800"/>
                <a:gd name="connsiteX2" fmla="*/ 2495550 w 2495550"/>
                <a:gd name="connsiteY2" fmla="*/ 0 h 177800"/>
                <a:gd name="connsiteX3" fmla="*/ 1798712 w 2495550"/>
                <a:gd name="connsiteY3" fmla="*/ 174625 h 177800"/>
                <a:gd name="connsiteX4" fmla="*/ 0 w 2495550"/>
                <a:gd name="connsiteY4" fmla="*/ 177800 h 177800"/>
                <a:gd name="connsiteX0" fmla="*/ 0 w 2495550"/>
                <a:gd name="connsiteY0" fmla="*/ 177800 h 196850"/>
                <a:gd name="connsiteX1" fmla="*/ 649213 w 2495550"/>
                <a:gd name="connsiteY1" fmla="*/ 0 h 196850"/>
                <a:gd name="connsiteX2" fmla="*/ 2495550 w 2495550"/>
                <a:gd name="connsiteY2" fmla="*/ 0 h 196850"/>
                <a:gd name="connsiteX3" fmla="*/ 1865387 w 2495550"/>
                <a:gd name="connsiteY3" fmla="*/ 196850 h 196850"/>
                <a:gd name="connsiteX4" fmla="*/ 0 w 2495550"/>
                <a:gd name="connsiteY4" fmla="*/ 177800 h 196850"/>
                <a:gd name="connsiteX0" fmla="*/ 0 w 2501900"/>
                <a:gd name="connsiteY0" fmla="*/ 177800 h 196850"/>
                <a:gd name="connsiteX1" fmla="*/ 649213 w 2501900"/>
                <a:gd name="connsiteY1" fmla="*/ 0 h 196850"/>
                <a:gd name="connsiteX2" fmla="*/ 2501900 w 2501900"/>
                <a:gd name="connsiteY2" fmla="*/ 0 h 196850"/>
                <a:gd name="connsiteX3" fmla="*/ 1865387 w 2501900"/>
                <a:gd name="connsiteY3" fmla="*/ 196850 h 196850"/>
                <a:gd name="connsiteX4" fmla="*/ 0 w 2501900"/>
                <a:gd name="connsiteY4" fmla="*/ 177800 h 196850"/>
                <a:gd name="connsiteX0" fmla="*/ 0 w 2501900"/>
                <a:gd name="connsiteY0" fmla="*/ 196850 h 215900"/>
                <a:gd name="connsiteX1" fmla="*/ 722238 w 2501900"/>
                <a:gd name="connsiteY1" fmla="*/ 0 h 215900"/>
                <a:gd name="connsiteX2" fmla="*/ 2501900 w 2501900"/>
                <a:gd name="connsiteY2" fmla="*/ 19050 h 215900"/>
                <a:gd name="connsiteX3" fmla="*/ 1865387 w 2501900"/>
                <a:gd name="connsiteY3" fmla="*/ 215900 h 215900"/>
                <a:gd name="connsiteX4" fmla="*/ 0 w 2501900"/>
                <a:gd name="connsiteY4" fmla="*/ 19685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900" h="215900">
                  <a:moveTo>
                    <a:pt x="0" y="196850"/>
                  </a:moveTo>
                  <a:lnTo>
                    <a:pt x="722238" y="0"/>
                  </a:lnTo>
                  <a:lnTo>
                    <a:pt x="2501900" y="19050"/>
                  </a:lnTo>
                  <a:lnTo>
                    <a:pt x="1865387" y="215900"/>
                  </a:lnTo>
                  <a:lnTo>
                    <a:pt x="0" y="19685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endParaRPr lang="zh-CN" altLang="en-US" sz="2351" dirty="0">
                <a:cs typeface="+mn-ea"/>
                <a:sym typeface="+mn-lt"/>
              </a:endParaRPr>
            </a:p>
          </p:txBody>
        </p:sp>
        <p:sp>
          <p:nvSpPr>
            <p:cNvPr id="5" name="平行四边形 10"/>
            <p:cNvSpPr/>
            <p:nvPr/>
          </p:nvSpPr>
          <p:spPr>
            <a:xfrm flipH="1">
              <a:off x="1022760" y="2739912"/>
              <a:ext cx="3337794" cy="346509"/>
            </a:xfrm>
            <a:custGeom>
              <a:avLst/>
              <a:gdLst>
                <a:gd name="connsiteX0" fmla="*/ 0 w 2505075"/>
                <a:gd name="connsiteY0" fmla="*/ 349250 h 349250"/>
                <a:gd name="connsiteX1" fmla="*/ 658738 w 2505075"/>
                <a:gd name="connsiteY1" fmla="*/ 0 h 349250"/>
                <a:gd name="connsiteX2" fmla="*/ 2505075 w 2505075"/>
                <a:gd name="connsiteY2" fmla="*/ 0 h 349250"/>
                <a:gd name="connsiteX3" fmla="*/ 1846337 w 2505075"/>
                <a:gd name="connsiteY3" fmla="*/ 349250 h 349250"/>
                <a:gd name="connsiteX4" fmla="*/ 0 w 2505075"/>
                <a:gd name="connsiteY4" fmla="*/ 349250 h 349250"/>
                <a:gd name="connsiteX0" fmla="*/ 0 w 2495550"/>
                <a:gd name="connsiteY0" fmla="*/ 177800 h 349250"/>
                <a:gd name="connsiteX1" fmla="*/ 649213 w 2495550"/>
                <a:gd name="connsiteY1" fmla="*/ 0 h 349250"/>
                <a:gd name="connsiteX2" fmla="*/ 2495550 w 2495550"/>
                <a:gd name="connsiteY2" fmla="*/ 0 h 349250"/>
                <a:gd name="connsiteX3" fmla="*/ 1836812 w 2495550"/>
                <a:gd name="connsiteY3" fmla="*/ 349250 h 349250"/>
                <a:gd name="connsiteX4" fmla="*/ 0 w 2495550"/>
                <a:gd name="connsiteY4" fmla="*/ 177800 h 349250"/>
                <a:gd name="connsiteX0" fmla="*/ 0 w 2495550"/>
                <a:gd name="connsiteY0" fmla="*/ 177800 h 177800"/>
                <a:gd name="connsiteX1" fmla="*/ 649213 w 2495550"/>
                <a:gd name="connsiteY1" fmla="*/ 0 h 177800"/>
                <a:gd name="connsiteX2" fmla="*/ 2495550 w 2495550"/>
                <a:gd name="connsiteY2" fmla="*/ 0 h 177800"/>
                <a:gd name="connsiteX3" fmla="*/ 1798712 w 2495550"/>
                <a:gd name="connsiteY3" fmla="*/ 174625 h 177800"/>
                <a:gd name="connsiteX4" fmla="*/ 0 w 2495550"/>
                <a:gd name="connsiteY4" fmla="*/ 177800 h 177800"/>
                <a:gd name="connsiteX0" fmla="*/ 0 w 2495550"/>
                <a:gd name="connsiteY0" fmla="*/ 177800 h 196850"/>
                <a:gd name="connsiteX1" fmla="*/ 649213 w 2495550"/>
                <a:gd name="connsiteY1" fmla="*/ 0 h 196850"/>
                <a:gd name="connsiteX2" fmla="*/ 2495550 w 2495550"/>
                <a:gd name="connsiteY2" fmla="*/ 0 h 196850"/>
                <a:gd name="connsiteX3" fmla="*/ 1865387 w 2495550"/>
                <a:gd name="connsiteY3" fmla="*/ 196850 h 196850"/>
                <a:gd name="connsiteX4" fmla="*/ 0 w 2495550"/>
                <a:gd name="connsiteY4" fmla="*/ 177800 h 196850"/>
                <a:gd name="connsiteX0" fmla="*/ 0 w 2501900"/>
                <a:gd name="connsiteY0" fmla="*/ 177800 h 196850"/>
                <a:gd name="connsiteX1" fmla="*/ 649213 w 2501900"/>
                <a:gd name="connsiteY1" fmla="*/ 0 h 196850"/>
                <a:gd name="connsiteX2" fmla="*/ 2501900 w 2501900"/>
                <a:gd name="connsiteY2" fmla="*/ 0 h 196850"/>
                <a:gd name="connsiteX3" fmla="*/ 1865387 w 2501900"/>
                <a:gd name="connsiteY3" fmla="*/ 196850 h 196850"/>
                <a:gd name="connsiteX4" fmla="*/ 0 w 2501900"/>
                <a:gd name="connsiteY4" fmla="*/ 177800 h 196850"/>
                <a:gd name="connsiteX0" fmla="*/ 0 w 2501900"/>
                <a:gd name="connsiteY0" fmla="*/ 196850 h 215900"/>
                <a:gd name="connsiteX1" fmla="*/ 722238 w 2501900"/>
                <a:gd name="connsiteY1" fmla="*/ 0 h 215900"/>
                <a:gd name="connsiteX2" fmla="*/ 2501900 w 2501900"/>
                <a:gd name="connsiteY2" fmla="*/ 19050 h 215900"/>
                <a:gd name="connsiteX3" fmla="*/ 1865387 w 2501900"/>
                <a:gd name="connsiteY3" fmla="*/ 215900 h 215900"/>
                <a:gd name="connsiteX4" fmla="*/ 0 w 2501900"/>
                <a:gd name="connsiteY4" fmla="*/ 196850 h 215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1900" h="215900">
                  <a:moveTo>
                    <a:pt x="0" y="196850"/>
                  </a:moveTo>
                  <a:lnTo>
                    <a:pt x="722238" y="0"/>
                  </a:lnTo>
                  <a:lnTo>
                    <a:pt x="2501900" y="19050"/>
                  </a:lnTo>
                  <a:lnTo>
                    <a:pt x="1865387" y="215900"/>
                  </a:lnTo>
                  <a:lnTo>
                    <a:pt x="0" y="19685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endParaRPr lang="zh-CN" altLang="en-US" sz="2351" dirty="0">
                <a:cs typeface="+mn-ea"/>
                <a:sym typeface="+mn-lt"/>
              </a:endParaRPr>
            </a:p>
          </p:txBody>
        </p:sp>
        <p:sp>
          <p:nvSpPr>
            <p:cNvPr id="6" name="矩形 5"/>
            <p:cNvSpPr/>
            <p:nvPr/>
          </p:nvSpPr>
          <p:spPr>
            <a:xfrm>
              <a:off x="1504301" y="3056421"/>
              <a:ext cx="2868254" cy="5505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zh-CN" altLang="en-US" sz="2351" dirty="0">
                  <a:cs typeface="+mn-ea"/>
                  <a:sym typeface="+mn-lt"/>
                </a:rPr>
                <a:t>Add a text title</a:t>
              </a:r>
            </a:p>
          </p:txBody>
        </p:sp>
        <p:sp>
          <p:nvSpPr>
            <p:cNvPr id="7" name="矩形 6"/>
            <p:cNvSpPr/>
            <p:nvPr/>
          </p:nvSpPr>
          <p:spPr>
            <a:xfrm>
              <a:off x="1504301" y="2219397"/>
              <a:ext cx="2868254" cy="5520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zh-CN" altLang="en-US" sz="2351" dirty="0">
                  <a:cs typeface="+mn-ea"/>
                  <a:sym typeface="+mn-lt"/>
                </a:rPr>
                <a:t>Add a text title</a:t>
              </a:r>
            </a:p>
          </p:txBody>
        </p:sp>
        <p:sp>
          <p:nvSpPr>
            <p:cNvPr id="8" name="任意多边形 7"/>
            <p:cNvSpPr/>
            <p:nvPr/>
          </p:nvSpPr>
          <p:spPr>
            <a:xfrm>
              <a:off x="1022759" y="1740884"/>
              <a:ext cx="3366298" cy="499513"/>
            </a:xfrm>
            <a:custGeom>
              <a:avLst/>
              <a:gdLst>
                <a:gd name="connsiteX0" fmla="*/ 1587500 w 2540000"/>
                <a:gd name="connsiteY0" fmla="*/ 0 h 355600"/>
                <a:gd name="connsiteX1" fmla="*/ 2540000 w 2540000"/>
                <a:gd name="connsiteY1" fmla="*/ 355600 h 355600"/>
                <a:gd name="connsiteX2" fmla="*/ 609600 w 2540000"/>
                <a:gd name="connsiteY2" fmla="*/ 342900 h 355600"/>
                <a:gd name="connsiteX3" fmla="*/ 0 w 2540000"/>
                <a:gd name="connsiteY3" fmla="*/ 152400 h 355600"/>
                <a:gd name="connsiteX4" fmla="*/ 1701800 w 2540000"/>
                <a:gd name="connsiteY4" fmla="*/ 25400 h 355600"/>
                <a:gd name="connsiteX5" fmla="*/ 1701800 w 2540000"/>
                <a:gd name="connsiteY5" fmla="*/ 25400 h 355600"/>
                <a:gd name="connsiteX6" fmla="*/ 1701800 w 2540000"/>
                <a:gd name="connsiteY6" fmla="*/ 25400 h 355600"/>
                <a:gd name="connsiteX0" fmla="*/ 1492250 w 2540000"/>
                <a:gd name="connsiteY0" fmla="*/ 19050 h 330200"/>
                <a:gd name="connsiteX1" fmla="*/ 2540000 w 2540000"/>
                <a:gd name="connsiteY1" fmla="*/ 330200 h 330200"/>
                <a:gd name="connsiteX2" fmla="*/ 609600 w 2540000"/>
                <a:gd name="connsiteY2" fmla="*/ 317500 h 330200"/>
                <a:gd name="connsiteX3" fmla="*/ 0 w 2540000"/>
                <a:gd name="connsiteY3" fmla="*/ 127000 h 330200"/>
                <a:gd name="connsiteX4" fmla="*/ 1701800 w 2540000"/>
                <a:gd name="connsiteY4" fmla="*/ 0 h 330200"/>
                <a:gd name="connsiteX5" fmla="*/ 1701800 w 2540000"/>
                <a:gd name="connsiteY5" fmla="*/ 0 h 330200"/>
                <a:gd name="connsiteX6" fmla="*/ 1701800 w 2540000"/>
                <a:gd name="connsiteY6" fmla="*/ 0 h 330200"/>
                <a:gd name="connsiteX0" fmla="*/ 1492250 w 2540000"/>
                <a:gd name="connsiteY0" fmla="*/ 19050 h 330200"/>
                <a:gd name="connsiteX1" fmla="*/ 2540000 w 2540000"/>
                <a:gd name="connsiteY1" fmla="*/ 330200 h 330200"/>
                <a:gd name="connsiteX2" fmla="*/ 609600 w 2540000"/>
                <a:gd name="connsiteY2" fmla="*/ 317500 h 330200"/>
                <a:gd name="connsiteX3" fmla="*/ 0 w 2540000"/>
                <a:gd name="connsiteY3" fmla="*/ 127000 h 330200"/>
                <a:gd name="connsiteX4" fmla="*/ 1701800 w 2540000"/>
                <a:gd name="connsiteY4" fmla="*/ 0 h 330200"/>
                <a:gd name="connsiteX5" fmla="*/ 1701800 w 2540000"/>
                <a:gd name="connsiteY5" fmla="*/ 0 h 330200"/>
                <a:gd name="connsiteX6" fmla="*/ 1504950 w 2540000"/>
                <a:gd name="connsiteY6" fmla="*/ 25400 h 330200"/>
                <a:gd name="connsiteX0" fmla="*/ 1492250 w 2540000"/>
                <a:gd name="connsiteY0" fmla="*/ 19050 h 330200"/>
                <a:gd name="connsiteX1" fmla="*/ 2540000 w 2540000"/>
                <a:gd name="connsiteY1" fmla="*/ 330200 h 330200"/>
                <a:gd name="connsiteX2" fmla="*/ 609600 w 2540000"/>
                <a:gd name="connsiteY2" fmla="*/ 317500 h 330200"/>
                <a:gd name="connsiteX3" fmla="*/ 0 w 2540000"/>
                <a:gd name="connsiteY3" fmla="*/ 127000 h 330200"/>
                <a:gd name="connsiteX4" fmla="*/ 1701800 w 2540000"/>
                <a:gd name="connsiteY4" fmla="*/ 0 h 330200"/>
                <a:gd name="connsiteX5" fmla="*/ 1504950 w 2540000"/>
                <a:gd name="connsiteY5" fmla="*/ 25400 h 330200"/>
                <a:gd name="connsiteX0" fmla="*/ 1492250 w 2540000"/>
                <a:gd name="connsiteY0" fmla="*/ 0 h 311150"/>
                <a:gd name="connsiteX1" fmla="*/ 2540000 w 2540000"/>
                <a:gd name="connsiteY1" fmla="*/ 311150 h 311150"/>
                <a:gd name="connsiteX2" fmla="*/ 609600 w 2540000"/>
                <a:gd name="connsiteY2" fmla="*/ 298450 h 311150"/>
                <a:gd name="connsiteX3" fmla="*/ 0 w 2540000"/>
                <a:gd name="connsiteY3" fmla="*/ 107950 h 311150"/>
                <a:gd name="connsiteX4" fmla="*/ 1504950 w 2540000"/>
                <a:gd name="connsiteY4" fmla="*/ 6350 h 311150"/>
                <a:gd name="connsiteX0" fmla="*/ 1479550 w 2527300"/>
                <a:gd name="connsiteY0" fmla="*/ 0 h 311150"/>
                <a:gd name="connsiteX1" fmla="*/ 2527300 w 2527300"/>
                <a:gd name="connsiteY1" fmla="*/ 311150 h 311150"/>
                <a:gd name="connsiteX2" fmla="*/ 596900 w 2527300"/>
                <a:gd name="connsiteY2" fmla="*/ 298450 h 311150"/>
                <a:gd name="connsiteX3" fmla="*/ 0 w 2527300"/>
                <a:gd name="connsiteY3" fmla="*/ 114300 h 311150"/>
                <a:gd name="connsiteX4" fmla="*/ 1492250 w 2527300"/>
                <a:gd name="connsiteY4" fmla="*/ 6350 h 311150"/>
                <a:gd name="connsiteX0" fmla="*/ 1479550 w 2527300"/>
                <a:gd name="connsiteY0" fmla="*/ 0 h 311150"/>
                <a:gd name="connsiteX1" fmla="*/ 2527300 w 2527300"/>
                <a:gd name="connsiteY1" fmla="*/ 311150 h 311150"/>
                <a:gd name="connsiteX2" fmla="*/ 596900 w 2527300"/>
                <a:gd name="connsiteY2" fmla="*/ 298450 h 311150"/>
                <a:gd name="connsiteX3" fmla="*/ 0 w 2527300"/>
                <a:gd name="connsiteY3" fmla="*/ 114300 h 311150"/>
                <a:gd name="connsiteX4" fmla="*/ 1492250 w 2527300"/>
                <a:gd name="connsiteY4" fmla="*/ 6350 h 311150"/>
                <a:gd name="connsiteX5" fmla="*/ 1479550 w 2527300"/>
                <a:gd name="connsiteY5" fmla="*/ 0 h 311150"/>
                <a:gd name="connsiteX0" fmla="*/ 0 w 2527300"/>
                <a:gd name="connsiteY0" fmla="*/ 114300 h 311150"/>
                <a:gd name="connsiteX1" fmla="*/ 1492250 w 2527300"/>
                <a:gd name="connsiteY1" fmla="*/ 6350 h 311150"/>
                <a:gd name="connsiteX2" fmla="*/ 1479550 w 2527300"/>
                <a:gd name="connsiteY2" fmla="*/ 0 h 311150"/>
                <a:gd name="connsiteX3" fmla="*/ 2527300 w 2527300"/>
                <a:gd name="connsiteY3" fmla="*/ 311150 h 311150"/>
                <a:gd name="connsiteX4" fmla="*/ 596900 w 2527300"/>
                <a:gd name="connsiteY4" fmla="*/ 298450 h 311150"/>
                <a:gd name="connsiteX5" fmla="*/ 91440 w 2527300"/>
                <a:gd name="connsiteY5" fmla="*/ 205740 h 311150"/>
                <a:gd name="connsiteX0" fmla="*/ 0 w 2527300"/>
                <a:gd name="connsiteY0" fmla="*/ 114300 h 311150"/>
                <a:gd name="connsiteX1" fmla="*/ 1492250 w 2527300"/>
                <a:gd name="connsiteY1" fmla="*/ 6350 h 311150"/>
                <a:gd name="connsiteX2" fmla="*/ 1479550 w 2527300"/>
                <a:gd name="connsiteY2" fmla="*/ 0 h 311150"/>
                <a:gd name="connsiteX3" fmla="*/ 2527300 w 2527300"/>
                <a:gd name="connsiteY3" fmla="*/ 311150 h 311150"/>
                <a:gd name="connsiteX4" fmla="*/ 596900 w 2527300"/>
                <a:gd name="connsiteY4" fmla="*/ 298450 h 311150"/>
                <a:gd name="connsiteX5" fmla="*/ 21590 w 2527300"/>
                <a:gd name="connsiteY5" fmla="*/ 135890 h 311150"/>
                <a:gd name="connsiteX0" fmla="*/ 0 w 2517775"/>
                <a:gd name="connsiteY0" fmla="*/ 114300 h 311150"/>
                <a:gd name="connsiteX1" fmla="*/ 1482725 w 2517775"/>
                <a:gd name="connsiteY1" fmla="*/ 6350 h 311150"/>
                <a:gd name="connsiteX2" fmla="*/ 1470025 w 2517775"/>
                <a:gd name="connsiteY2" fmla="*/ 0 h 311150"/>
                <a:gd name="connsiteX3" fmla="*/ 2517775 w 2517775"/>
                <a:gd name="connsiteY3" fmla="*/ 311150 h 311150"/>
                <a:gd name="connsiteX4" fmla="*/ 587375 w 2517775"/>
                <a:gd name="connsiteY4" fmla="*/ 298450 h 311150"/>
                <a:gd name="connsiteX5" fmla="*/ 12065 w 2517775"/>
                <a:gd name="connsiteY5" fmla="*/ 135890 h 311150"/>
                <a:gd name="connsiteX0" fmla="*/ 0 w 2517775"/>
                <a:gd name="connsiteY0" fmla="*/ 114300 h 311150"/>
                <a:gd name="connsiteX1" fmla="*/ 1482725 w 2517775"/>
                <a:gd name="connsiteY1" fmla="*/ 6350 h 311150"/>
                <a:gd name="connsiteX2" fmla="*/ 1470025 w 2517775"/>
                <a:gd name="connsiteY2" fmla="*/ 0 h 311150"/>
                <a:gd name="connsiteX3" fmla="*/ 2517775 w 2517775"/>
                <a:gd name="connsiteY3" fmla="*/ 311150 h 311150"/>
                <a:gd name="connsiteX4" fmla="*/ 587375 w 2517775"/>
                <a:gd name="connsiteY4" fmla="*/ 298450 h 311150"/>
                <a:gd name="connsiteX5" fmla="*/ 2540 w 2517775"/>
                <a:gd name="connsiteY5" fmla="*/ 119221 h 3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7775" h="311150">
                  <a:moveTo>
                    <a:pt x="0" y="114300"/>
                  </a:moveTo>
                  <a:lnTo>
                    <a:pt x="1482725" y="6350"/>
                  </a:lnTo>
                  <a:lnTo>
                    <a:pt x="1470025" y="0"/>
                  </a:lnTo>
                  <a:lnTo>
                    <a:pt x="2517775" y="311150"/>
                  </a:lnTo>
                  <a:lnTo>
                    <a:pt x="587375" y="298450"/>
                  </a:lnTo>
                  <a:lnTo>
                    <a:pt x="2540" y="119221"/>
                  </a:ln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endParaRPr lang="zh-CN" altLang="en-US" sz="2351" dirty="0">
                <a:cs typeface="+mn-ea"/>
                <a:sym typeface="+mn-lt"/>
              </a:endParaRPr>
            </a:p>
          </p:txBody>
        </p:sp>
        <p:sp>
          <p:nvSpPr>
            <p:cNvPr id="9" name="矩形 8"/>
            <p:cNvSpPr/>
            <p:nvPr/>
          </p:nvSpPr>
          <p:spPr>
            <a:xfrm>
              <a:off x="1504301" y="1388376"/>
              <a:ext cx="2868254" cy="5505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zh-CN" altLang="en-US" sz="2351" dirty="0">
                  <a:cs typeface="+mn-ea"/>
                  <a:sym typeface="+mn-lt"/>
                </a:rPr>
                <a:t>Add a text title</a:t>
              </a:r>
            </a:p>
          </p:txBody>
        </p:sp>
        <p:sp>
          <p:nvSpPr>
            <p:cNvPr id="10" name="矩形 9"/>
            <p:cNvSpPr/>
            <p:nvPr/>
          </p:nvSpPr>
          <p:spPr>
            <a:xfrm>
              <a:off x="1504301" y="3891942"/>
              <a:ext cx="2868254" cy="5520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zh-CN" altLang="en-US" sz="2351" dirty="0">
                  <a:cs typeface="+mn-ea"/>
                  <a:sym typeface="+mn-lt"/>
                </a:rPr>
                <a:t>Add a text title</a:t>
              </a:r>
            </a:p>
          </p:txBody>
        </p:sp>
        <p:sp>
          <p:nvSpPr>
            <p:cNvPr id="11" name="矩形 10"/>
            <p:cNvSpPr/>
            <p:nvPr/>
          </p:nvSpPr>
          <p:spPr>
            <a:xfrm>
              <a:off x="1022759" y="3056421"/>
              <a:ext cx="481542" cy="5505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en-US" altLang="zh-CN" sz="2548" dirty="0">
                  <a:cs typeface="+mn-ea"/>
                  <a:sym typeface="+mn-lt"/>
                </a:rPr>
                <a:t>C</a:t>
              </a:r>
              <a:endParaRPr lang="zh-CN" altLang="en-US" sz="2548" dirty="0">
                <a:cs typeface="+mn-ea"/>
                <a:sym typeface="+mn-lt"/>
              </a:endParaRPr>
            </a:p>
          </p:txBody>
        </p:sp>
        <p:sp>
          <p:nvSpPr>
            <p:cNvPr id="12" name="矩形 11"/>
            <p:cNvSpPr/>
            <p:nvPr/>
          </p:nvSpPr>
          <p:spPr>
            <a:xfrm>
              <a:off x="1022759" y="2219397"/>
              <a:ext cx="481542" cy="5520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en-US" altLang="zh-CN" sz="2548" dirty="0">
                  <a:cs typeface="+mn-ea"/>
                  <a:sym typeface="+mn-lt"/>
                </a:rPr>
                <a:t>B</a:t>
              </a:r>
              <a:endParaRPr lang="zh-CN" altLang="en-US" sz="2548" dirty="0">
                <a:cs typeface="+mn-ea"/>
                <a:sym typeface="+mn-lt"/>
              </a:endParaRPr>
            </a:p>
          </p:txBody>
        </p:sp>
        <p:sp>
          <p:nvSpPr>
            <p:cNvPr id="13" name="矩形 12"/>
            <p:cNvSpPr/>
            <p:nvPr/>
          </p:nvSpPr>
          <p:spPr>
            <a:xfrm>
              <a:off x="1022759" y="1388376"/>
              <a:ext cx="481542" cy="55051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en-US" altLang="zh-CN" sz="2548" dirty="0">
                  <a:cs typeface="+mn-ea"/>
                  <a:sym typeface="+mn-lt"/>
                </a:rPr>
                <a:t>A</a:t>
              </a:r>
              <a:endParaRPr lang="zh-CN" altLang="en-US" sz="2548" dirty="0">
                <a:cs typeface="+mn-ea"/>
                <a:sym typeface="+mn-lt"/>
              </a:endParaRPr>
            </a:p>
          </p:txBody>
        </p:sp>
        <p:sp>
          <p:nvSpPr>
            <p:cNvPr id="14" name="矩形 13"/>
            <p:cNvSpPr/>
            <p:nvPr/>
          </p:nvSpPr>
          <p:spPr>
            <a:xfrm>
              <a:off x="1022759" y="3891942"/>
              <a:ext cx="481542" cy="5520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48" tIns="42325" rIns="84648" bIns="42325" anchor="ctr"/>
            <a:lstStyle/>
            <a:p>
              <a:pPr algn="ctr">
                <a:defRPr/>
              </a:pPr>
              <a:r>
                <a:rPr lang="en-US" altLang="zh-CN" sz="2548" dirty="0">
                  <a:cs typeface="+mn-ea"/>
                  <a:sym typeface="+mn-lt"/>
                </a:rPr>
                <a:t>D</a:t>
              </a:r>
              <a:endParaRPr lang="zh-CN" altLang="en-US" sz="2548" dirty="0">
                <a:cs typeface="+mn-ea"/>
                <a:sym typeface="+mn-lt"/>
              </a:endParaRPr>
            </a:p>
          </p:txBody>
        </p:sp>
      </p:grpSp>
      <p:sp>
        <p:nvSpPr>
          <p:cNvPr id="15" name="文本框 3"/>
          <p:cNvSpPr txBox="1"/>
          <p:nvPr/>
        </p:nvSpPr>
        <p:spPr>
          <a:xfrm>
            <a:off x="4321308" y="1360824"/>
            <a:ext cx="3707131" cy="539330"/>
          </a:xfrm>
          <a:prstGeom prst="rect">
            <a:avLst/>
          </a:prstGeom>
          <a:noFill/>
        </p:spPr>
        <p:txBody>
          <a:bodyPr lIns="84648" tIns="0" rIns="84648" bIns="0" anchor="ctr"/>
          <a:lstStyle/>
          <a:p>
            <a:pPr lvl="0">
              <a:lnSpc>
                <a:spcPct val="150000"/>
              </a:lnSpc>
              <a:defRPr/>
            </a:pPr>
            <a:r>
              <a:rPr lang="zh-CN" altLang="en-US" sz="1200" dirty="0">
                <a:solidFill>
                  <a:schemeClr val="tx1">
                    <a:lumMod val="50000"/>
                    <a:lumOff val="50000"/>
                  </a:schemeClr>
                </a:solidFill>
                <a:cs typeface="+mn-ea"/>
                <a:sym typeface="+mn-lt"/>
              </a:rPr>
              <a:t>Add the appropriate text as needed, and it's best not to oversupply the text on one page</a:t>
            </a:r>
            <a:r>
              <a:rPr lang="en-US" altLang="zh-CN" sz="1200" dirty="0">
                <a:solidFill>
                  <a:schemeClr val="tx1">
                    <a:lumMod val="50000"/>
                    <a:lumOff val="50000"/>
                  </a:schemeClr>
                </a:solidFill>
                <a:cs typeface="+mn-ea"/>
                <a:sym typeface="+mn-lt"/>
              </a:rPr>
              <a:t>200</a:t>
            </a:r>
            <a:endParaRPr lang="zh-CN" altLang="en-US" sz="1200" dirty="0">
              <a:solidFill>
                <a:schemeClr val="tx1">
                  <a:lumMod val="50000"/>
                  <a:lumOff val="50000"/>
                </a:schemeClr>
              </a:solidFill>
              <a:cs typeface="+mn-ea"/>
              <a:sym typeface="+mn-lt"/>
            </a:endParaRPr>
          </a:p>
        </p:txBody>
      </p:sp>
      <p:sp>
        <p:nvSpPr>
          <p:cNvPr id="16" name="文本框 22"/>
          <p:cNvSpPr txBox="1"/>
          <p:nvPr/>
        </p:nvSpPr>
        <p:spPr>
          <a:xfrm>
            <a:off x="4321308" y="2169085"/>
            <a:ext cx="3707131" cy="539330"/>
          </a:xfrm>
          <a:prstGeom prst="rect">
            <a:avLst/>
          </a:prstGeom>
          <a:noFill/>
        </p:spPr>
        <p:txBody>
          <a:bodyPr lIns="84648" tIns="0" rIns="84648" bIns="0" anchor="ctr"/>
          <a:lstStyle/>
          <a:p>
            <a:pPr lvl="0">
              <a:lnSpc>
                <a:spcPct val="150000"/>
              </a:lnSpc>
              <a:defRPr/>
            </a:pPr>
            <a:r>
              <a:rPr lang="zh-CN" altLang="en-US" sz="1200" dirty="0">
                <a:solidFill>
                  <a:schemeClr val="tx1">
                    <a:lumMod val="50000"/>
                    <a:lumOff val="50000"/>
                  </a:schemeClr>
                </a:solidFill>
                <a:cs typeface="+mn-ea"/>
                <a:sym typeface="+mn-lt"/>
              </a:rPr>
              <a:t>Add the appropriate text as needed, and it's best not to oversupply the text on one page</a:t>
            </a:r>
            <a:r>
              <a:rPr lang="en-US" altLang="zh-CN" sz="1200" dirty="0">
                <a:solidFill>
                  <a:schemeClr val="tx1">
                    <a:lumMod val="50000"/>
                    <a:lumOff val="50000"/>
                  </a:schemeClr>
                </a:solidFill>
                <a:cs typeface="+mn-ea"/>
                <a:sym typeface="+mn-lt"/>
              </a:rPr>
              <a:t>200</a:t>
            </a:r>
            <a:endParaRPr lang="zh-CN" altLang="en-US" sz="1200" dirty="0">
              <a:solidFill>
                <a:schemeClr val="tx1">
                  <a:lumMod val="50000"/>
                  <a:lumOff val="50000"/>
                </a:schemeClr>
              </a:solidFill>
              <a:cs typeface="+mn-ea"/>
              <a:sym typeface="+mn-lt"/>
            </a:endParaRPr>
          </a:p>
        </p:txBody>
      </p:sp>
      <p:sp>
        <p:nvSpPr>
          <p:cNvPr id="17" name="文本框 23"/>
          <p:cNvSpPr txBox="1"/>
          <p:nvPr/>
        </p:nvSpPr>
        <p:spPr>
          <a:xfrm>
            <a:off x="4321308" y="2978814"/>
            <a:ext cx="3707131" cy="539331"/>
          </a:xfrm>
          <a:prstGeom prst="rect">
            <a:avLst/>
          </a:prstGeom>
          <a:noFill/>
        </p:spPr>
        <p:txBody>
          <a:bodyPr lIns="84648" tIns="0" rIns="84648" bIns="0" anchor="ctr"/>
          <a:lstStyle/>
          <a:p>
            <a:pPr lvl="0">
              <a:lnSpc>
                <a:spcPct val="150000"/>
              </a:lnSpc>
              <a:defRPr/>
            </a:pPr>
            <a:r>
              <a:rPr lang="zh-CN" altLang="en-US" sz="1200" dirty="0">
                <a:solidFill>
                  <a:schemeClr val="tx1">
                    <a:lumMod val="50000"/>
                    <a:lumOff val="50000"/>
                  </a:schemeClr>
                </a:solidFill>
                <a:cs typeface="+mn-ea"/>
                <a:sym typeface="+mn-lt"/>
              </a:rPr>
              <a:t>Add the appropriate text as needed, and it's best not to oversupply the text on one page</a:t>
            </a:r>
            <a:r>
              <a:rPr lang="en-US" altLang="zh-CN" sz="1200" dirty="0">
                <a:solidFill>
                  <a:schemeClr val="tx1">
                    <a:lumMod val="50000"/>
                    <a:lumOff val="50000"/>
                  </a:schemeClr>
                </a:solidFill>
                <a:cs typeface="+mn-ea"/>
                <a:sym typeface="+mn-lt"/>
              </a:rPr>
              <a:t>200</a:t>
            </a:r>
            <a:endParaRPr lang="zh-CN" altLang="en-US" sz="1200" dirty="0">
              <a:solidFill>
                <a:schemeClr val="tx1">
                  <a:lumMod val="50000"/>
                  <a:lumOff val="50000"/>
                </a:schemeClr>
              </a:solidFill>
              <a:cs typeface="+mn-ea"/>
              <a:sym typeface="+mn-lt"/>
            </a:endParaRPr>
          </a:p>
        </p:txBody>
      </p:sp>
      <p:sp>
        <p:nvSpPr>
          <p:cNvPr id="18" name="文本框 24"/>
          <p:cNvSpPr txBox="1"/>
          <p:nvPr/>
        </p:nvSpPr>
        <p:spPr>
          <a:xfrm>
            <a:off x="4321308" y="3801771"/>
            <a:ext cx="3707131" cy="539331"/>
          </a:xfrm>
          <a:prstGeom prst="rect">
            <a:avLst/>
          </a:prstGeom>
          <a:noFill/>
        </p:spPr>
        <p:txBody>
          <a:bodyPr lIns="84648" tIns="0" rIns="84648" bIns="0" anchor="ctr"/>
          <a:lstStyle/>
          <a:p>
            <a:pPr lvl="0">
              <a:lnSpc>
                <a:spcPct val="150000"/>
              </a:lnSpc>
              <a:defRPr/>
            </a:pPr>
            <a:r>
              <a:rPr lang="zh-CN" altLang="en-US" sz="1200" dirty="0">
                <a:solidFill>
                  <a:schemeClr val="tx1">
                    <a:lumMod val="50000"/>
                    <a:lumOff val="50000"/>
                  </a:schemeClr>
                </a:solidFill>
                <a:cs typeface="+mn-ea"/>
                <a:sym typeface="+mn-lt"/>
              </a:rPr>
              <a:t>Add the appropriate text as needed, and it's best not to oversupply the text on one page</a:t>
            </a:r>
            <a:r>
              <a:rPr lang="en-US" altLang="zh-CN" sz="1200" dirty="0">
                <a:solidFill>
                  <a:schemeClr val="tx1">
                    <a:lumMod val="50000"/>
                    <a:lumOff val="50000"/>
                  </a:schemeClr>
                </a:solidFill>
                <a:cs typeface="+mn-ea"/>
                <a:sym typeface="+mn-lt"/>
              </a:rPr>
              <a:t>200</a:t>
            </a:r>
            <a:endParaRPr lang="zh-CN" altLang="en-US" sz="1200" dirty="0">
              <a:solidFill>
                <a:schemeClr val="tx1">
                  <a:lumMod val="50000"/>
                  <a:lumOff val="50000"/>
                </a:schemeClr>
              </a:solidFill>
              <a:cs typeface="+mn-ea"/>
              <a:sym typeface="+mn-lt"/>
            </a:endParaRPr>
          </a:p>
        </p:txBody>
      </p:sp>
      <p:pic>
        <p:nvPicPr>
          <p:cNvPr id="19" name="图片 1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0" name="Rectangle 36"/>
          <p:cNvSpPr/>
          <p:nvPr/>
        </p:nvSpPr>
        <p:spPr>
          <a:xfrm>
            <a:off x="396106" y="287908"/>
            <a:ext cx="2810476"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3437">
        <p:fade/>
      </p:transition>
    </mc:Choice>
    <mc:Fallback xmlns:a14="http://schemas.microsoft.com/office/drawing/2010/main" xmlns="">
      <p:transition spd="med" advTm="343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28821" y="3809869"/>
            <a:ext cx="6343481" cy="920701"/>
          </a:xfrm>
          <a:prstGeom prst="rect">
            <a:avLst/>
          </a:prstGeom>
        </p:spPr>
        <p:txBody>
          <a:bodyPr wrap="square">
            <a:spAutoFit/>
          </a:bodyPr>
          <a:lstStyle/>
          <a:p>
            <a:pPr algn="ctr">
              <a:lnSpc>
                <a:spcPct val="150000"/>
              </a:lnSpc>
            </a:pPr>
            <a:r>
              <a:rPr lang="zh-CN" altLang="en-US" sz="735" dirty="0">
                <a:solidFill>
                  <a:schemeClr val="tx1">
                    <a:lumMod val="50000"/>
                    <a:lumOff val="50000"/>
                  </a:schemeClr>
                </a:solidFill>
                <a:cs typeface="+mn-ea"/>
                <a:sym typeface="+mn-lt"/>
              </a:rPr>
              <a:t>The construction of enterprise culture is an important part of the development of modern enterprises, an important embodiment of spiritual civilization, and an important guarantee for the long-term development of enterprises.</a:t>
            </a:r>
            <a:endParaRPr lang="en-US" altLang="zh-CN" sz="735" dirty="0">
              <a:solidFill>
                <a:schemeClr val="tx1">
                  <a:lumMod val="50000"/>
                  <a:lumOff val="50000"/>
                </a:schemeClr>
              </a:solidFill>
              <a:cs typeface="+mn-ea"/>
              <a:sym typeface="+mn-lt"/>
            </a:endParaRPr>
          </a:p>
          <a:p>
            <a:pPr algn="ctr">
              <a:lnSpc>
                <a:spcPct val="150000"/>
              </a:lnSpc>
            </a:pPr>
            <a:r>
              <a:rPr lang="zh-CN" altLang="en-US" sz="735" dirty="0">
                <a:solidFill>
                  <a:schemeClr val="tx1">
                    <a:lumMod val="50000"/>
                    <a:lumOff val="50000"/>
                  </a:schemeClr>
                </a:solidFill>
                <a:cs typeface="+mn-ea"/>
                <a:sym typeface="+mn-lt"/>
              </a:rPr>
              <a:t>In recent years, relying on the construction of corporate culture, improve the enthusiasm of employees, enhance corporate cohesion, promote the management, image, service and environment of enterprises to meet the standards of modern enterprises, so that the visibility of the chat city Tenda Steel Co. , Ltd. in the community has been greatly enhanced.</a:t>
            </a:r>
          </a:p>
        </p:txBody>
      </p:sp>
      <p:sp>
        <p:nvSpPr>
          <p:cNvPr id="3" name="Freeform 5"/>
          <p:cNvSpPr>
            <a:spLocks/>
          </p:cNvSpPr>
          <p:nvPr/>
        </p:nvSpPr>
        <p:spPr bwMode="auto">
          <a:xfrm>
            <a:off x="3461815" y="1250015"/>
            <a:ext cx="1206271" cy="1082402"/>
          </a:xfrm>
          <a:custGeom>
            <a:avLst/>
            <a:gdLst>
              <a:gd name="T0" fmla="*/ 102 w 1498"/>
              <a:gd name="T1" fmla="*/ 1272 h 1344"/>
              <a:gd name="T2" fmla="*/ 130 w 1498"/>
              <a:gd name="T3" fmla="*/ 1220 h 1344"/>
              <a:gd name="T4" fmla="*/ 182 w 1498"/>
              <a:gd name="T5" fmla="*/ 1192 h 1344"/>
              <a:gd name="T6" fmla="*/ 224 w 1498"/>
              <a:gd name="T7" fmla="*/ 1192 h 1344"/>
              <a:gd name="T8" fmla="*/ 274 w 1498"/>
              <a:gd name="T9" fmla="*/ 1220 h 1344"/>
              <a:gd name="T10" fmla="*/ 302 w 1498"/>
              <a:gd name="T11" fmla="*/ 1272 h 1344"/>
              <a:gd name="T12" fmla="*/ 304 w 1498"/>
              <a:gd name="T13" fmla="*/ 1306 h 1344"/>
              <a:gd name="T14" fmla="*/ 290 w 1498"/>
              <a:gd name="T15" fmla="*/ 1344 h 1344"/>
              <a:gd name="T16" fmla="*/ 410 w 1498"/>
              <a:gd name="T17" fmla="*/ 1296 h 1344"/>
              <a:gd name="T18" fmla="*/ 428 w 1498"/>
              <a:gd name="T19" fmla="*/ 1156 h 1344"/>
              <a:gd name="T20" fmla="*/ 468 w 1498"/>
              <a:gd name="T21" fmla="*/ 1024 h 1344"/>
              <a:gd name="T22" fmla="*/ 524 w 1498"/>
              <a:gd name="T23" fmla="*/ 900 h 1344"/>
              <a:gd name="T24" fmla="*/ 598 w 1498"/>
              <a:gd name="T25" fmla="*/ 786 h 1344"/>
              <a:gd name="T26" fmla="*/ 686 w 1498"/>
              <a:gd name="T27" fmla="*/ 686 h 1344"/>
              <a:gd name="T28" fmla="*/ 786 w 1498"/>
              <a:gd name="T29" fmla="*/ 598 h 1344"/>
              <a:gd name="T30" fmla="*/ 900 w 1498"/>
              <a:gd name="T31" fmla="*/ 524 h 1344"/>
              <a:gd name="T32" fmla="*/ 1024 w 1498"/>
              <a:gd name="T33" fmla="*/ 468 h 1344"/>
              <a:gd name="T34" fmla="*/ 1156 w 1498"/>
              <a:gd name="T35" fmla="*/ 428 h 1344"/>
              <a:gd name="T36" fmla="*/ 1296 w 1498"/>
              <a:gd name="T37" fmla="*/ 410 h 1344"/>
              <a:gd name="T38" fmla="*/ 1344 w 1498"/>
              <a:gd name="T39" fmla="*/ 266 h 1344"/>
              <a:gd name="T40" fmla="*/ 1352 w 1498"/>
              <a:gd name="T41" fmla="*/ 256 h 1344"/>
              <a:gd name="T42" fmla="*/ 1364 w 1498"/>
              <a:gd name="T43" fmla="*/ 258 h 1344"/>
              <a:gd name="T44" fmla="*/ 1404 w 1498"/>
              <a:gd name="T45" fmla="*/ 280 h 1344"/>
              <a:gd name="T46" fmla="*/ 1436 w 1498"/>
              <a:gd name="T47" fmla="*/ 280 h 1344"/>
              <a:gd name="T48" fmla="*/ 1476 w 1498"/>
              <a:gd name="T49" fmla="*/ 258 h 1344"/>
              <a:gd name="T50" fmla="*/ 1496 w 1498"/>
              <a:gd name="T51" fmla="*/ 218 h 1344"/>
              <a:gd name="T52" fmla="*/ 1496 w 1498"/>
              <a:gd name="T53" fmla="*/ 188 h 1344"/>
              <a:gd name="T54" fmla="*/ 1476 w 1498"/>
              <a:gd name="T55" fmla="*/ 148 h 1344"/>
              <a:gd name="T56" fmla="*/ 1436 w 1498"/>
              <a:gd name="T57" fmla="*/ 126 h 1344"/>
              <a:gd name="T58" fmla="*/ 1404 w 1498"/>
              <a:gd name="T59" fmla="*/ 126 h 1344"/>
              <a:gd name="T60" fmla="*/ 1364 w 1498"/>
              <a:gd name="T61" fmla="*/ 148 h 1344"/>
              <a:gd name="T62" fmla="*/ 1352 w 1498"/>
              <a:gd name="T63" fmla="*/ 152 h 1344"/>
              <a:gd name="T64" fmla="*/ 1344 w 1498"/>
              <a:gd name="T65" fmla="*/ 140 h 1344"/>
              <a:gd name="T66" fmla="*/ 1274 w 1498"/>
              <a:gd name="T67" fmla="*/ 2 h 1344"/>
              <a:gd name="T68" fmla="*/ 1074 w 1498"/>
              <a:gd name="T69" fmla="*/ 28 h 1344"/>
              <a:gd name="T70" fmla="*/ 884 w 1498"/>
              <a:gd name="T71" fmla="*/ 84 h 1344"/>
              <a:gd name="T72" fmla="*/ 706 w 1498"/>
              <a:gd name="T73" fmla="*/ 166 h 1344"/>
              <a:gd name="T74" fmla="*/ 542 w 1498"/>
              <a:gd name="T75" fmla="*/ 270 h 1344"/>
              <a:gd name="T76" fmla="*/ 396 w 1498"/>
              <a:gd name="T77" fmla="*/ 396 h 1344"/>
              <a:gd name="T78" fmla="*/ 270 w 1498"/>
              <a:gd name="T79" fmla="*/ 542 h 1344"/>
              <a:gd name="T80" fmla="*/ 166 w 1498"/>
              <a:gd name="T81" fmla="*/ 706 h 1344"/>
              <a:gd name="T82" fmla="*/ 84 w 1498"/>
              <a:gd name="T83" fmla="*/ 884 h 1344"/>
              <a:gd name="T84" fmla="*/ 30 w 1498"/>
              <a:gd name="T85" fmla="*/ 1074 h 1344"/>
              <a:gd name="T86" fmla="*/ 2 w 1498"/>
              <a:gd name="T87" fmla="*/ 1276 h 1344"/>
              <a:gd name="T88" fmla="*/ 116 w 1498"/>
              <a:gd name="T89" fmla="*/ 1344 h 1344"/>
              <a:gd name="T90" fmla="*/ 102 w 1498"/>
              <a:gd name="T91" fmla="*/ 1306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4">
                <a:moveTo>
                  <a:pt x="100" y="1292"/>
                </a:moveTo>
                <a:lnTo>
                  <a:pt x="100" y="1292"/>
                </a:lnTo>
                <a:lnTo>
                  <a:pt x="102" y="1272"/>
                </a:lnTo>
                <a:lnTo>
                  <a:pt x="108" y="1252"/>
                </a:lnTo>
                <a:lnTo>
                  <a:pt x="118" y="1234"/>
                </a:lnTo>
                <a:lnTo>
                  <a:pt x="130" y="1220"/>
                </a:lnTo>
                <a:lnTo>
                  <a:pt x="146" y="1208"/>
                </a:lnTo>
                <a:lnTo>
                  <a:pt x="164" y="1198"/>
                </a:lnTo>
                <a:lnTo>
                  <a:pt x="182" y="1192"/>
                </a:lnTo>
                <a:lnTo>
                  <a:pt x="202" y="1190"/>
                </a:lnTo>
                <a:lnTo>
                  <a:pt x="202" y="1190"/>
                </a:lnTo>
                <a:lnTo>
                  <a:pt x="224" y="1192"/>
                </a:lnTo>
                <a:lnTo>
                  <a:pt x="242" y="1198"/>
                </a:lnTo>
                <a:lnTo>
                  <a:pt x="260" y="1208"/>
                </a:lnTo>
                <a:lnTo>
                  <a:pt x="274" y="1220"/>
                </a:lnTo>
                <a:lnTo>
                  <a:pt x="288" y="1234"/>
                </a:lnTo>
                <a:lnTo>
                  <a:pt x="296" y="1252"/>
                </a:lnTo>
                <a:lnTo>
                  <a:pt x="302" y="1272"/>
                </a:lnTo>
                <a:lnTo>
                  <a:pt x="304" y="1292"/>
                </a:lnTo>
                <a:lnTo>
                  <a:pt x="304" y="1292"/>
                </a:lnTo>
                <a:lnTo>
                  <a:pt x="304" y="1306"/>
                </a:lnTo>
                <a:lnTo>
                  <a:pt x="302" y="1320"/>
                </a:lnTo>
                <a:lnTo>
                  <a:pt x="296" y="1332"/>
                </a:lnTo>
                <a:lnTo>
                  <a:pt x="290" y="1344"/>
                </a:lnTo>
                <a:lnTo>
                  <a:pt x="408" y="1344"/>
                </a:lnTo>
                <a:lnTo>
                  <a:pt x="408" y="1344"/>
                </a:lnTo>
                <a:lnTo>
                  <a:pt x="410" y="1296"/>
                </a:lnTo>
                <a:lnTo>
                  <a:pt x="414" y="1248"/>
                </a:lnTo>
                <a:lnTo>
                  <a:pt x="420" y="1202"/>
                </a:lnTo>
                <a:lnTo>
                  <a:pt x="428" y="1156"/>
                </a:lnTo>
                <a:lnTo>
                  <a:pt x="440" y="1112"/>
                </a:lnTo>
                <a:lnTo>
                  <a:pt x="452" y="1068"/>
                </a:lnTo>
                <a:lnTo>
                  <a:pt x="468" y="1024"/>
                </a:lnTo>
                <a:lnTo>
                  <a:pt x="484" y="982"/>
                </a:lnTo>
                <a:lnTo>
                  <a:pt x="504" y="940"/>
                </a:lnTo>
                <a:lnTo>
                  <a:pt x="524" y="900"/>
                </a:lnTo>
                <a:lnTo>
                  <a:pt x="546" y="862"/>
                </a:lnTo>
                <a:lnTo>
                  <a:pt x="572" y="824"/>
                </a:lnTo>
                <a:lnTo>
                  <a:pt x="598" y="786"/>
                </a:lnTo>
                <a:lnTo>
                  <a:pt x="624" y="752"/>
                </a:lnTo>
                <a:lnTo>
                  <a:pt x="654" y="718"/>
                </a:lnTo>
                <a:lnTo>
                  <a:pt x="686" y="686"/>
                </a:lnTo>
                <a:lnTo>
                  <a:pt x="718" y="654"/>
                </a:lnTo>
                <a:lnTo>
                  <a:pt x="752" y="624"/>
                </a:lnTo>
                <a:lnTo>
                  <a:pt x="786" y="598"/>
                </a:lnTo>
                <a:lnTo>
                  <a:pt x="824" y="570"/>
                </a:lnTo>
                <a:lnTo>
                  <a:pt x="862" y="546"/>
                </a:lnTo>
                <a:lnTo>
                  <a:pt x="900" y="524"/>
                </a:lnTo>
                <a:lnTo>
                  <a:pt x="940" y="504"/>
                </a:lnTo>
                <a:lnTo>
                  <a:pt x="982" y="484"/>
                </a:lnTo>
                <a:lnTo>
                  <a:pt x="1024" y="468"/>
                </a:lnTo>
                <a:lnTo>
                  <a:pt x="1066" y="452"/>
                </a:lnTo>
                <a:lnTo>
                  <a:pt x="1112" y="440"/>
                </a:lnTo>
                <a:lnTo>
                  <a:pt x="1156" y="428"/>
                </a:lnTo>
                <a:lnTo>
                  <a:pt x="1202" y="420"/>
                </a:lnTo>
                <a:lnTo>
                  <a:pt x="1248" y="414"/>
                </a:lnTo>
                <a:lnTo>
                  <a:pt x="1296" y="410"/>
                </a:lnTo>
                <a:lnTo>
                  <a:pt x="1344" y="408"/>
                </a:lnTo>
                <a:lnTo>
                  <a:pt x="1344" y="266"/>
                </a:lnTo>
                <a:lnTo>
                  <a:pt x="1344" y="266"/>
                </a:lnTo>
                <a:lnTo>
                  <a:pt x="1346" y="260"/>
                </a:lnTo>
                <a:lnTo>
                  <a:pt x="1352" y="256"/>
                </a:lnTo>
                <a:lnTo>
                  <a:pt x="1352" y="256"/>
                </a:lnTo>
                <a:lnTo>
                  <a:pt x="1358" y="254"/>
                </a:lnTo>
                <a:lnTo>
                  <a:pt x="1364" y="258"/>
                </a:lnTo>
                <a:lnTo>
                  <a:pt x="1364" y="258"/>
                </a:lnTo>
                <a:lnTo>
                  <a:pt x="1376" y="268"/>
                </a:lnTo>
                <a:lnTo>
                  <a:pt x="1390" y="276"/>
                </a:lnTo>
                <a:lnTo>
                  <a:pt x="1404" y="280"/>
                </a:lnTo>
                <a:lnTo>
                  <a:pt x="1420" y="282"/>
                </a:lnTo>
                <a:lnTo>
                  <a:pt x="1420" y="282"/>
                </a:lnTo>
                <a:lnTo>
                  <a:pt x="1436" y="280"/>
                </a:lnTo>
                <a:lnTo>
                  <a:pt x="1450" y="276"/>
                </a:lnTo>
                <a:lnTo>
                  <a:pt x="1464" y="268"/>
                </a:lnTo>
                <a:lnTo>
                  <a:pt x="1476" y="258"/>
                </a:lnTo>
                <a:lnTo>
                  <a:pt x="1484" y="246"/>
                </a:lnTo>
                <a:lnTo>
                  <a:pt x="1492" y="234"/>
                </a:lnTo>
                <a:lnTo>
                  <a:pt x="1496" y="218"/>
                </a:lnTo>
                <a:lnTo>
                  <a:pt x="1498" y="204"/>
                </a:lnTo>
                <a:lnTo>
                  <a:pt x="1498" y="204"/>
                </a:lnTo>
                <a:lnTo>
                  <a:pt x="1496" y="188"/>
                </a:lnTo>
                <a:lnTo>
                  <a:pt x="1492" y="172"/>
                </a:lnTo>
                <a:lnTo>
                  <a:pt x="1484" y="160"/>
                </a:lnTo>
                <a:lnTo>
                  <a:pt x="1476" y="148"/>
                </a:lnTo>
                <a:lnTo>
                  <a:pt x="1464" y="138"/>
                </a:lnTo>
                <a:lnTo>
                  <a:pt x="1450" y="132"/>
                </a:lnTo>
                <a:lnTo>
                  <a:pt x="1436" y="126"/>
                </a:lnTo>
                <a:lnTo>
                  <a:pt x="1420" y="126"/>
                </a:lnTo>
                <a:lnTo>
                  <a:pt x="1420" y="126"/>
                </a:lnTo>
                <a:lnTo>
                  <a:pt x="1404" y="126"/>
                </a:lnTo>
                <a:lnTo>
                  <a:pt x="1390" y="132"/>
                </a:lnTo>
                <a:lnTo>
                  <a:pt x="1376" y="138"/>
                </a:lnTo>
                <a:lnTo>
                  <a:pt x="1364" y="148"/>
                </a:lnTo>
                <a:lnTo>
                  <a:pt x="1364" y="148"/>
                </a:lnTo>
                <a:lnTo>
                  <a:pt x="1358" y="152"/>
                </a:lnTo>
                <a:lnTo>
                  <a:pt x="1352" y="152"/>
                </a:lnTo>
                <a:lnTo>
                  <a:pt x="1352" y="152"/>
                </a:lnTo>
                <a:lnTo>
                  <a:pt x="1346" y="146"/>
                </a:lnTo>
                <a:lnTo>
                  <a:pt x="1344" y="140"/>
                </a:lnTo>
                <a:lnTo>
                  <a:pt x="1344" y="0"/>
                </a:lnTo>
                <a:lnTo>
                  <a:pt x="1344" y="0"/>
                </a:lnTo>
                <a:lnTo>
                  <a:pt x="1274" y="2"/>
                </a:lnTo>
                <a:lnTo>
                  <a:pt x="1206" y="8"/>
                </a:lnTo>
                <a:lnTo>
                  <a:pt x="1140" y="16"/>
                </a:lnTo>
                <a:lnTo>
                  <a:pt x="1074" y="28"/>
                </a:lnTo>
                <a:lnTo>
                  <a:pt x="1010" y="44"/>
                </a:lnTo>
                <a:lnTo>
                  <a:pt x="946" y="62"/>
                </a:lnTo>
                <a:lnTo>
                  <a:pt x="884" y="84"/>
                </a:lnTo>
                <a:lnTo>
                  <a:pt x="822" y="108"/>
                </a:lnTo>
                <a:lnTo>
                  <a:pt x="764" y="136"/>
                </a:lnTo>
                <a:lnTo>
                  <a:pt x="706" y="166"/>
                </a:lnTo>
                <a:lnTo>
                  <a:pt x="650" y="198"/>
                </a:lnTo>
                <a:lnTo>
                  <a:pt x="596" y="232"/>
                </a:lnTo>
                <a:lnTo>
                  <a:pt x="542" y="270"/>
                </a:lnTo>
                <a:lnTo>
                  <a:pt x="492" y="310"/>
                </a:lnTo>
                <a:lnTo>
                  <a:pt x="444" y="352"/>
                </a:lnTo>
                <a:lnTo>
                  <a:pt x="396" y="396"/>
                </a:lnTo>
                <a:lnTo>
                  <a:pt x="352" y="444"/>
                </a:lnTo>
                <a:lnTo>
                  <a:pt x="310" y="492"/>
                </a:lnTo>
                <a:lnTo>
                  <a:pt x="270" y="542"/>
                </a:lnTo>
                <a:lnTo>
                  <a:pt x="232" y="596"/>
                </a:lnTo>
                <a:lnTo>
                  <a:pt x="198" y="650"/>
                </a:lnTo>
                <a:lnTo>
                  <a:pt x="166" y="706"/>
                </a:lnTo>
                <a:lnTo>
                  <a:pt x="136" y="764"/>
                </a:lnTo>
                <a:lnTo>
                  <a:pt x="108" y="822"/>
                </a:lnTo>
                <a:lnTo>
                  <a:pt x="84" y="884"/>
                </a:lnTo>
                <a:lnTo>
                  <a:pt x="62" y="946"/>
                </a:lnTo>
                <a:lnTo>
                  <a:pt x="44" y="1010"/>
                </a:lnTo>
                <a:lnTo>
                  <a:pt x="30" y="1074"/>
                </a:lnTo>
                <a:lnTo>
                  <a:pt x="18" y="1140"/>
                </a:lnTo>
                <a:lnTo>
                  <a:pt x="8" y="1208"/>
                </a:lnTo>
                <a:lnTo>
                  <a:pt x="2" y="1276"/>
                </a:lnTo>
                <a:lnTo>
                  <a:pt x="0" y="1344"/>
                </a:lnTo>
                <a:lnTo>
                  <a:pt x="116" y="1344"/>
                </a:lnTo>
                <a:lnTo>
                  <a:pt x="116" y="1344"/>
                </a:lnTo>
                <a:lnTo>
                  <a:pt x="110" y="1332"/>
                </a:lnTo>
                <a:lnTo>
                  <a:pt x="104" y="1320"/>
                </a:lnTo>
                <a:lnTo>
                  <a:pt x="102" y="1306"/>
                </a:lnTo>
                <a:lnTo>
                  <a:pt x="100" y="1292"/>
                </a:lnTo>
                <a:lnTo>
                  <a:pt x="100" y="1292"/>
                </a:lnTo>
                <a:close/>
              </a:path>
            </a:pathLst>
          </a:custGeom>
          <a:solidFill>
            <a:schemeClr val="tx1">
              <a:lumMod val="65000"/>
              <a:lumOff val="35000"/>
            </a:schemeClr>
          </a:solidFill>
          <a:ln>
            <a:noFill/>
          </a:ln>
        </p:spPr>
        <p:txBody>
          <a:bodyPr vert="horz" wrap="square" lIns="89606" tIns="44803" rIns="89606" bIns="44803" numCol="1" anchor="t" anchorCtr="0" compatLnSpc="1">
            <a:prstTxWarp prst="textNoShape">
              <a:avLst/>
            </a:prstTxWarp>
          </a:bodyPr>
          <a:lstStyle/>
          <a:p>
            <a:endParaRPr lang="zh-CN" altLang="en-US" sz="1764">
              <a:solidFill>
                <a:schemeClr val="bg1"/>
              </a:solidFill>
              <a:cs typeface="+mn-ea"/>
              <a:sym typeface="+mn-lt"/>
            </a:endParaRPr>
          </a:p>
        </p:txBody>
      </p:sp>
      <p:sp>
        <p:nvSpPr>
          <p:cNvPr id="4" name="Freeform 7"/>
          <p:cNvSpPr>
            <a:spLocks/>
          </p:cNvSpPr>
          <p:nvPr/>
        </p:nvSpPr>
        <p:spPr bwMode="auto">
          <a:xfrm>
            <a:off x="4563405" y="1250015"/>
            <a:ext cx="1082261" cy="1206427"/>
          </a:xfrm>
          <a:custGeom>
            <a:avLst/>
            <a:gdLst>
              <a:gd name="T0" fmla="*/ 72 w 1344"/>
              <a:gd name="T1" fmla="*/ 104 h 1498"/>
              <a:gd name="T2" fmla="*/ 124 w 1344"/>
              <a:gd name="T3" fmla="*/ 132 h 1498"/>
              <a:gd name="T4" fmla="*/ 152 w 1344"/>
              <a:gd name="T5" fmla="*/ 182 h 1498"/>
              <a:gd name="T6" fmla="*/ 152 w 1344"/>
              <a:gd name="T7" fmla="*/ 224 h 1498"/>
              <a:gd name="T8" fmla="*/ 124 w 1344"/>
              <a:gd name="T9" fmla="*/ 276 h 1498"/>
              <a:gd name="T10" fmla="*/ 72 w 1344"/>
              <a:gd name="T11" fmla="*/ 304 h 1498"/>
              <a:gd name="T12" fmla="*/ 38 w 1344"/>
              <a:gd name="T13" fmla="*/ 304 h 1498"/>
              <a:gd name="T14" fmla="*/ 0 w 1344"/>
              <a:gd name="T15" fmla="*/ 290 h 1498"/>
              <a:gd name="T16" fmla="*/ 48 w 1344"/>
              <a:gd name="T17" fmla="*/ 410 h 1498"/>
              <a:gd name="T18" fmla="*/ 188 w 1344"/>
              <a:gd name="T19" fmla="*/ 428 h 1498"/>
              <a:gd name="T20" fmla="*/ 320 w 1344"/>
              <a:gd name="T21" fmla="*/ 468 h 1498"/>
              <a:gd name="T22" fmla="*/ 444 w 1344"/>
              <a:gd name="T23" fmla="*/ 524 h 1498"/>
              <a:gd name="T24" fmla="*/ 556 w 1344"/>
              <a:gd name="T25" fmla="*/ 598 h 1498"/>
              <a:gd name="T26" fmla="*/ 658 w 1344"/>
              <a:gd name="T27" fmla="*/ 686 h 1498"/>
              <a:gd name="T28" fmla="*/ 746 w 1344"/>
              <a:gd name="T29" fmla="*/ 786 h 1498"/>
              <a:gd name="T30" fmla="*/ 820 w 1344"/>
              <a:gd name="T31" fmla="*/ 900 h 1498"/>
              <a:gd name="T32" fmla="*/ 876 w 1344"/>
              <a:gd name="T33" fmla="*/ 1024 h 1498"/>
              <a:gd name="T34" fmla="*/ 914 w 1344"/>
              <a:gd name="T35" fmla="*/ 1156 h 1498"/>
              <a:gd name="T36" fmla="*/ 934 w 1344"/>
              <a:gd name="T37" fmla="*/ 1296 h 1498"/>
              <a:gd name="T38" fmla="*/ 1078 w 1344"/>
              <a:gd name="T39" fmla="*/ 1344 h 1498"/>
              <a:gd name="T40" fmla="*/ 1088 w 1344"/>
              <a:gd name="T41" fmla="*/ 1352 h 1498"/>
              <a:gd name="T42" fmla="*/ 1086 w 1344"/>
              <a:gd name="T43" fmla="*/ 1364 h 1498"/>
              <a:gd name="T44" fmla="*/ 1064 w 1344"/>
              <a:gd name="T45" fmla="*/ 1404 h 1498"/>
              <a:gd name="T46" fmla="*/ 1064 w 1344"/>
              <a:gd name="T47" fmla="*/ 1436 h 1498"/>
              <a:gd name="T48" fmla="*/ 1086 w 1344"/>
              <a:gd name="T49" fmla="*/ 1476 h 1498"/>
              <a:gd name="T50" fmla="*/ 1124 w 1344"/>
              <a:gd name="T51" fmla="*/ 1496 h 1498"/>
              <a:gd name="T52" fmla="*/ 1156 w 1344"/>
              <a:gd name="T53" fmla="*/ 1496 h 1498"/>
              <a:gd name="T54" fmla="*/ 1196 w 1344"/>
              <a:gd name="T55" fmla="*/ 1476 h 1498"/>
              <a:gd name="T56" fmla="*/ 1218 w 1344"/>
              <a:gd name="T57" fmla="*/ 1436 h 1498"/>
              <a:gd name="T58" fmla="*/ 1218 w 1344"/>
              <a:gd name="T59" fmla="*/ 1404 h 1498"/>
              <a:gd name="T60" fmla="*/ 1196 w 1344"/>
              <a:gd name="T61" fmla="*/ 1364 h 1498"/>
              <a:gd name="T62" fmla="*/ 1192 w 1344"/>
              <a:gd name="T63" fmla="*/ 1352 h 1498"/>
              <a:gd name="T64" fmla="*/ 1204 w 1344"/>
              <a:gd name="T65" fmla="*/ 1344 h 1498"/>
              <a:gd name="T66" fmla="*/ 1342 w 1344"/>
              <a:gd name="T67" fmla="*/ 1276 h 1498"/>
              <a:gd name="T68" fmla="*/ 1314 w 1344"/>
              <a:gd name="T69" fmla="*/ 1074 h 1498"/>
              <a:gd name="T70" fmla="*/ 1260 w 1344"/>
              <a:gd name="T71" fmla="*/ 884 h 1498"/>
              <a:gd name="T72" fmla="*/ 1178 w 1344"/>
              <a:gd name="T73" fmla="*/ 706 h 1498"/>
              <a:gd name="T74" fmla="*/ 1074 w 1344"/>
              <a:gd name="T75" fmla="*/ 542 h 1498"/>
              <a:gd name="T76" fmla="*/ 946 w 1344"/>
              <a:gd name="T77" fmla="*/ 396 h 1498"/>
              <a:gd name="T78" fmla="*/ 800 w 1344"/>
              <a:gd name="T79" fmla="*/ 270 h 1498"/>
              <a:gd name="T80" fmla="*/ 638 w 1344"/>
              <a:gd name="T81" fmla="*/ 166 h 1498"/>
              <a:gd name="T82" fmla="*/ 460 w 1344"/>
              <a:gd name="T83" fmla="*/ 84 h 1498"/>
              <a:gd name="T84" fmla="*/ 270 w 1344"/>
              <a:gd name="T85" fmla="*/ 28 h 1498"/>
              <a:gd name="T86" fmla="*/ 68 w 1344"/>
              <a:gd name="T87" fmla="*/ 2 h 1498"/>
              <a:gd name="T88" fmla="*/ 0 w 1344"/>
              <a:gd name="T89" fmla="*/ 116 h 1498"/>
              <a:gd name="T90" fmla="*/ 38 w 1344"/>
              <a:gd name="T91" fmla="*/ 102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8">
                <a:moveTo>
                  <a:pt x="52" y="102"/>
                </a:moveTo>
                <a:lnTo>
                  <a:pt x="52" y="102"/>
                </a:lnTo>
                <a:lnTo>
                  <a:pt x="72" y="104"/>
                </a:lnTo>
                <a:lnTo>
                  <a:pt x="92" y="110"/>
                </a:lnTo>
                <a:lnTo>
                  <a:pt x="108" y="118"/>
                </a:lnTo>
                <a:lnTo>
                  <a:pt x="124" y="132"/>
                </a:lnTo>
                <a:lnTo>
                  <a:pt x="136" y="146"/>
                </a:lnTo>
                <a:lnTo>
                  <a:pt x="146" y="164"/>
                </a:lnTo>
                <a:lnTo>
                  <a:pt x="152" y="182"/>
                </a:lnTo>
                <a:lnTo>
                  <a:pt x="154" y="204"/>
                </a:lnTo>
                <a:lnTo>
                  <a:pt x="154" y="204"/>
                </a:lnTo>
                <a:lnTo>
                  <a:pt x="152" y="224"/>
                </a:lnTo>
                <a:lnTo>
                  <a:pt x="146" y="242"/>
                </a:lnTo>
                <a:lnTo>
                  <a:pt x="136" y="260"/>
                </a:lnTo>
                <a:lnTo>
                  <a:pt x="124" y="276"/>
                </a:lnTo>
                <a:lnTo>
                  <a:pt x="108" y="288"/>
                </a:lnTo>
                <a:lnTo>
                  <a:pt x="92" y="298"/>
                </a:lnTo>
                <a:lnTo>
                  <a:pt x="72" y="304"/>
                </a:lnTo>
                <a:lnTo>
                  <a:pt x="52" y="306"/>
                </a:lnTo>
                <a:lnTo>
                  <a:pt x="52" y="306"/>
                </a:lnTo>
                <a:lnTo>
                  <a:pt x="38" y="304"/>
                </a:lnTo>
                <a:lnTo>
                  <a:pt x="24" y="302"/>
                </a:lnTo>
                <a:lnTo>
                  <a:pt x="12" y="298"/>
                </a:lnTo>
                <a:lnTo>
                  <a:pt x="0" y="290"/>
                </a:lnTo>
                <a:lnTo>
                  <a:pt x="0" y="408"/>
                </a:lnTo>
                <a:lnTo>
                  <a:pt x="0" y="408"/>
                </a:lnTo>
                <a:lnTo>
                  <a:pt x="48" y="410"/>
                </a:lnTo>
                <a:lnTo>
                  <a:pt x="94" y="414"/>
                </a:lnTo>
                <a:lnTo>
                  <a:pt x="142" y="420"/>
                </a:lnTo>
                <a:lnTo>
                  <a:pt x="188" y="428"/>
                </a:lnTo>
                <a:lnTo>
                  <a:pt x="232" y="440"/>
                </a:lnTo>
                <a:lnTo>
                  <a:pt x="276" y="452"/>
                </a:lnTo>
                <a:lnTo>
                  <a:pt x="320" y="468"/>
                </a:lnTo>
                <a:lnTo>
                  <a:pt x="362" y="484"/>
                </a:lnTo>
                <a:lnTo>
                  <a:pt x="404" y="504"/>
                </a:lnTo>
                <a:lnTo>
                  <a:pt x="444" y="524"/>
                </a:lnTo>
                <a:lnTo>
                  <a:pt x="482" y="546"/>
                </a:lnTo>
                <a:lnTo>
                  <a:pt x="520" y="570"/>
                </a:lnTo>
                <a:lnTo>
                  <a:pt x="556" y="598"/>
                </a:lnTo>
                <a:lnTo>
                  <a:pt x="592" y="624"/>
                </a:lnTo>
                <a:lnTo>
                  <a:pt x="626" y="654"/>
                </a:lnTo>
                <a:lnTo>
                  <a:pt x="658" y="686"/>
                </a:lnTo>
                <a:lnTo>
                  <a:pt x="690" y="718"/>
                </a:lnTo>
                <a:lnTo>
                  <a:pt x="718" y="752"/>
                </a:lnTo>
                <a:lnTo>
                  <a:pt x="746" y="786"/>
                </a:lnTo>
                <a:lnTo>
                  <a:pt x="772" y="824"/>
                </a:lnTo>
                <a:lnTo>
                  <a:pt x="796" y="862"/>
                </a:lnTo>
                <a:lnTo>
                  <a:pt x="820" y="900"/>
                </a:lnTo>
                <a:lnTo>
                  <a:pt x="840" y="940"/>
                </a:lnTo>
                <a:lnTo>
                  <a:pt x="860" y="982"/>
                </a:lnTo>
                <a:lnTo>
                  <a:pt x="876" y="1024"/>
                </a:lnTo>
                <a:lnTo>
                  <a:pt x="890" y="1068"/>
                </a:lnTo>
                <a:lnTo>
                  <a:pt x="904" y="1112"/>
                </a:lnTo>
                <a:lnTo>
                  <a:pt x="914" y="1156"/>
                </a:lnTo>
                <a:lnTo>
                  <a:pt x="924" y="1202"/>
                </a:lnTo>
                <a:lnTo>
                  <a:pt x="930" y="1248"/>
                </a:lnTo>
                <a:lnTo>
                  <a:pt x="934" y="1296"/>
                </a:lnTo>
                <a:lnTo>
                  <a:pt x="936" y="1344"/>
                </a:lnTo>
                <a:lnTo>
                  <a:pt x="1078" y="1344"/>
                </a:lnTo>
                <a:lnTo>
                  <a:pt x="1078" y="1344"/>
                </a:lnTo>
                <a:lnTo>
                  <a:pt x="1084" y="1346"/>
                </a:lnTo>
                <a:lnTo>
                  <a:pt x="1088" y="1352"/>
                </a:lnTo>
                <a:lnTo>
                  <a:pt x="1088" y="1352"/>
                </a:lnTo>
                <a:lnTo>
                  <a:pt x="1090" y="1358"/>
                </a:lnTo>
                <a:lnTo>
                  <a:pt x="1086" y="1364"/>
                </a:lnTo>
                <a:lnTo>
                  <a:pt x="1086" y="1364"/>
                </a:lnTo>
                <a:lnTo>
                  <a:pt x="1076" y="1376"/>
                </a:lnTo>
                <a:lnTo>
                  <a:pt x="1068" y="1390"/>
                </a:lnTo>
                <a:lnTo>
                  <a:pt x="1064" y="1404"/>
                </a:lnTo>
                <a:lnTo>
                  <a:pt x="1062" y="1420"/>
                </a:lnTo>
                <a:lnTo>
                  <a:pt x="1062" y="1420"/>
                </a:lnTo>
                <a:lnTo>
                  <a:pt x="1064" y="1436"/>
                </a:lnTo>
                <a:lnTo>
                  <a:pt x="1068" y="1450"/>
                </a:lnTo>
                <a:lnTo>
                  <a:pt x="1076" y="1464"/>
                </a:lnTo>
                <a:lnTo>
                  <a:pt x="1086" y="1476"/>
                </a:lnTo>
                <a:lnTo>
                  <a:pt x="1098" y="1486"/>
                </a:lnTo>
                <a:lnTo>
                  <a:pt x="1110" y="1492"/>
                </a:lnTo>
                <a:lnTo>
                  <a:pt x="1124" y="1496"/>
                </a:lnTo>
                <a:lnTo>
                  <a:pt x="1140" y="1498"/>
                </a:lnTo>
                <a:lnTo>
                  <a:pt x="1140" y="1498"/>
                </a:lnTo>
                <a:lnTo>
                  <a:pt x="1156" y="1496"/>
                </a:lnTo>
                <a:lnTo>
                  <a:pt x="1170" y="1492"/>
                </a:lnTo>
                <a:lnTo>
                  <a:pt x="1184" y="1486"/>
                </a:lnTo>
                <a:lnTo>
                  <a:pt x="1196" y="1476"/>
                </a:lnTo>
                <a:lnTo>
                  <a:pt x="1206" y="1464"/>
                </a:lnTo>
                <a:lnTo>
                  <a:pt x="1212" y="1450"/>
                </a:lnTo>
                <a:lnTo>
                  <a:pt x="1218" y="1436"/>
                </a:lnTo>
                <a:lnTo>
                  <a:pt x="1218" y="1420"/>
                </a:lnTo>
                <a:lnTo>
                  <a:pt x="1218" y="1420"/>
                </a:lnTo>
                <a:lnTo>
                  <a:pt x="1218" y="1404"/>
                </a:lnTo>
                <a:lnTo>
                  <a:pt x="1212" y="1390"/>
                </a:lnTo>
                <a:lnTo>
                  <a:pt x="1206" y="1376"/>
                </a:lnTo>
                <a:lnTo>
                  <a:pt x="1196" y="1364"/>
                </a:lnTo>
                <a:lnTo>
                  <a:pt x="1196" y="1364"/>
                </a:lnTo>
                <a:lnTo>
                  <a:pt x="1192" y="1358"/>
                </a:lnTo>
                <a:lnTo>
                  <a:pt x="1192" y="1352"/>
                </a:lnTo>
                <a:lnTo>
                  <a:pt x="1192" y="1352"/>
                </a:lnTo>
                <a:lnTo>
                  <a:pt x="1196" y="1346"/>
                </a:lnTo>
                <a:lnTo>
                  <a:pt x="1204" y="1344"/>
                </a:lnTo>
                <a:lnTo>
                  <a:pt x="1344" y="1344"/>
                </a:lnTo>
                <a:lnTo>
                  <a:pt x="1344" y="1344"/>
                </a:lnTo>
                <a:lnTo>
                  <a:pt x="1342" y="1276"/>
                </a:lnTo>
                <a:lnTo>
                  <a:pt x="1336" y="1208"/>
                </a:lnTo>
                <a:lnTo>
                  <a:pt x="1326" y="1140"/>
                </a:lnTo>
                <a:lnTo>
                  <a:pt x="1314" y="1074"/>
                </a:lnTo>
                <a:lnTo>
                  <a:pt x="1298" y="1010"/>
                </a:lnTo>
                <a:lnTo>
                  <a:pt x="1280" y="946"/>
                </a:lnTo>
                <a:lnTo>
                  <a:pt x="1260" y="884"/>
                </a:lnTo>
                <a:lnTo>
                  <a:pt x="1234" y="822"/>
                </a:lnTo>
                <a:lnTo>
                  <a:pt x="1208" y="764"/>
                </a:lnTo>
                <a:lnTo>
                  <a:pt x="1178" y="706"/>
                </a:lnTo>
                <a:lnTo>
                  <a:pt x="1146" y="650"/>
                </a:lnTo>
                <a:lnTo>
                  <a:pt x="1110" y="596"/>
                </a:lnTo>
                <a:lnTo>
                  <a:pt x="1074" y="542"/>
                </a:lnTo>
                <a:lnTo>
                  <a:pt x="1034" y="492"/>
                </a:lnTo>
                <a:lnTo>
                  <a:pt x="992" y="444"/>
                </a:lnTo>
                <a:lnTo>
                  <a:pt x="946" y="396"/>
                </a:lnTo>
                <a:lnTo>
                  <a:pt x="900" y="352"/>
                </a:lnTo>
                <a:lnTo>
                  <a:pt x="852" y="310"/>
                </a:lnTo>
                <a:lnTo>
                  <a:pt x="800" y="270"/>
                </a:lnTo>
                <a:lnTo>
                  <a:pt x="748" y="232"/>
                </a:lnTo>
                <a:lnTo>
                  <a:pt x="694" y="198"/>
                </a:lnTo>
                <a:lnTo>
                  <a:pt x="638" y="166"/>
                </a:lnTo>
                <a:lnTo>
                  <a:pt x="580" y="136"/>
                </a:lnTo>
                <a:lnTo>
                  <a:pt x="520" y="108"/>
                </a:lnTo>
                <a:lnTo>
                  <a:pt x="460" y="84"/>
                </a:lnTo>
                <a:lnTo>
                  <a:pt x="398" y="62"/>
                </a:lnTo>
                <a:lnTo>
                  <a:pt x="334" y="44"/>
                </a:lnTo>
                <a:lnTo>
                  <a:pt x="270" y="28"/>
                </a:lnTo>
                <a:lnTo>
                  <a:pt x="204" y="16"/>
                </a:lnTo>
                <a:lnTo>
                  <a:pt x="136" y="8"/>
                </a:lnTo>
                <a:lnTo>
                  <a:pt x="68" y="2"/>
                </a:lnTo>
                <a:lnTo>
                  <a:pt x="0" y="0"/>
                </a:lnTo>
                <a:lnTo>
                  <a:pt x="0" y="116"/>
                </a:lnTo>
                <a:lnTo>
                  <a:pt x="0" y="116"/>
                </a:lnTo>
                <a:lnTo>
                  <a:pt x="12" y="110"/>
                </a:lnTo>
                <a:lnTo>
                  <a:pt x="24" y="104"/>
                </a:lnTo>
                <a:lnTo>
                  <a:pt x="38" y="102"/>
                </a:lnTo>
                <a:lnTo>
                  <a:pt x="52" y="102"/>
                </a:lnTo>
                <a:lnTo>
                  <a:pt x="52" y="102"/>
                </a:lnTo>
                <a:close/>
              </a:path>
            </a:pathLst>
          </a:custGeom>
          <a:solidFill>
            <a:schemeClr val="tx1">
              <a:lumMod val="65000"/>
              <a:lumOff val="35000"/>
            </a:schemeClr>
          </a:solidFill>
          <a:ln>
            <a:noFill/>
          </a:ln>
        </p:spPr>
        <p:txBody>
          <a:bodyPr vert="horz" wrap="square" lIns="89606" tIns="44803" rIns="89606" bIns="44803" numCol="1" anchor="t" anchorCtr="0" compatLnSpc="1">
            <a:prstTxWarp prst="textNoShape">
              <a:avLst/>
            </a:prstTxWarp>
          </a:bodyPr>
          <a:lstStyle/>
          <a:p>
            <a:endParaRPr lang="zh-CN" altLang="en-US" sz="1764" dirty="0">
              <a:solidFill>
                <a:schemeClr val="bg1"/>
              </a:solidFill>
              <a:cs typeface="+mn-ea"/>
              <a:sym typeface="+mn-lt"/>
            </a:endParaRPr>
          </a:p>
        </p:txBody>
      </p:sp>
      <p:sp>
        <p:nvSpPr>
          <p:cNvPr id="5" name="Freeform 8"/>
          <p:cNvSpPr>
            <a:spLocks/>
          </p:cNvSpPr>
          <p:nvPr/>
        </p:nvSpPr>
        <p:spPr bwMode="auto">
          <a:xfrm>
            <a:off x="4439394" y="2351747"/>
            <a:ext cx="1206271" cy="1080791"/>
          </a:xfrm>
          <a:custGeom>
            <a:avLst/>
            <a:gdLst>
              <a:gd name="T0" fmla="*/ 1394 w 1498"/>
              <a:gd name="T1" fmla="*/ 72 h 1342"/>
              <a:gd name="T2" fmla="*/ 1366 w 1498"/>
              <a:gd name="T3" fmla="*/ 124 h 1342"/>
              <a:gd name="T4" fmla="*/ 1316 w 1498"/>
              <a:gd name="T5" fmla="*/ 152 h 1342"/>
              <a:gd name="T6" fmla="*/ 1274 w 1498"/>
              <a:gd name="T7" fmla="*/ 152 h 1342"/>
              <a:gd name="T8" fmla="*/ 1222 w 1498"/>
              <a:gd name="T9" fmla="*/ 124 h 1342"/>
              <a:gd name="T10" fmla="*/ 1194 w 1498"/>
              <a:gd name="T11" fmla="*/ 72 h 1342"/>
              <a:gd name="T12" fmla="*/ 1194 w 1498"/>
              <a:gd name="T13" fmla="*/ 38 h 1342"/>
              <a:gd name="T14" fmla="*/ 1208 w 1498"/>
              <a:gd name="T15" fmla="*/ 0 h 1342"/>
              <a:gd name="T16" fmla="*/ 1088 w 1498"/>
              <a:gd name="T17" fmla="*/ 48 h 1342"/>
              <a:gd name="T18" fmla="*/ 1068 w 1498"/>
              <a:gd name="T19" fmla="*/ 188 h 1342"/>
              <a:gd name="T20" fmla="*/ 1030 w 1498"/>
              <a:gd name="T21" fmla="*/ 320 h 1342"/>
              <a:gd name="T22" fmla="*/ 972 w 1498"/>
              <a:gd name="T23" fmla="*/ 444 h 1342"/>
              <a:gd name="T24" fmla="*/ 900 w 1498"/>
              <a:gd name="T25" fmla="*/ 556 h 1342"/>
              <a:gd name="T26" fmla="*/ 812 w 1498"/>
              <a:gd name="T27" fmla="*/ 658 h 1342"/>
              <a:gd name="T28" fmla="*/ 710 w 1498"/>
              <a:gd name="T29" fmla="*/ 746 h 1342"/>
              <a:gd name="T30" fmla="*/ 596 w 1498"/>
              <a:gd name="T31" fmla="*/ 818 h 1342"/>
              <a:gd name="T32" fmla="*/ 474 w 1498"/>
              <a:gd name="T33" fmla="*/ 874 h 1342"/>
              <a:gd name="T34" fmla="*/ 342 w 1498"/>
              <a:gd name="T35" fmla="*/ 914 h 1342"/>
              <a:gd name="T36" fmla="*/ 202 w 1498"/>
              <a:gd name="T37" fmla="*/ 932 h 1342"/>
              <a:gd name="T38" fmla="*/ 154 w 1498"/>
              <a:gd name="T39" fmla="*/ 1078 h 1342"/>
              <a:gd name="T40" fmla="*/ 146 w 1498"/>
              <a:gd name="T41" fmla="*/ 1090 h 1342"/>
              <a:gd name="T42" fmla="*/ 134 w 1498"/>
              <a:gd name="T43" fmla="*/ 1086 h 1342"/>
              <a:gd name="T44" fmla="*/ 92 w 1498"/>
              <a:gd name="T45" fmla="*/ 1064 h 1342"/>
              <a:gd name="T46" fmla="*/ 62 w 1498"/>
              <a:gd name="T47" fmla="*/ 1064 h 1342"/>
              <a:gd name="T48" fmla="*/ 22 w 1498"/>
              <a:gd name="T49" fmla="*/ 1086 h 1342"/>
              <a:gd name="T50" fmla="*/ 2 w 1498"/>
              <a:gd name="T51" fmla="*/ 1126 h 1342"/>
              <a:gd name="T52" fmla="*/ 2 w 1498"/>
              <a:gd name="T53" fmla="*/ 1156 h 1342"/>
              <a:gd name="T54" fmla="*/ 22 w 1498"/>
              <a:gd name="T55" fmla="*/ 1196 h 1342"/>
              <a:gd name="T56" fmla="*/ 62 w 1498"/>
              <a:gd name="T57" fmla="*/ 1218 h 1342"/>
              <a:gd name="T58" fmla="*/ 92 w 1498"/>
              <a:gd name="T59" fmla="*/ 1218 h 1342"/>
              <a:gd name="T60" fmla="*/ 134 w 1498"/>
              <a:gd name="T61" fmla="*/ 1196 h 1342"/>
              <a:gd name="T62" fmla="*/ 146 w 1498"/>
              <a:gd name="T63" fmla="*/ 1192 h 1342"/>
              <a:gd name="T64" fmla="*/ 154 w 1498"/>
              <a:gd name="T65" fmla="*/ 1204 h 1342"/>
              <a:gd name="T66" fmla="*/ 222 w 1498"/>
              <a:gd name="T67" fmla="*/ 1340 h 1342"/>
              <a:gd name="T68" fmla="*/ 424 w 1498"/>
              <a:gd name="T69" fmla="*/ 1314 h 1342"/>
              <a:gd name="T70" fmla="*/ 614 w 1498"/>
              <a:gd name="T71" fmla="*/ 1258 h 1342"/>
              <a:gd name="T72" fmla="*/ 792 w 1498"/>
              <a:gd name="T73" fmla="*/ 1178 h 1342"/>
              <a:gd name="T74" fmla="*/ 954 w 1498"/>
              <a:gd name="T75" fmla="*/ 1072 h 1342"/>
              <a:gd name="T76" fmla="*/ 1100 w 1498"/>
              <a:gd name="T77" fmla="*/ 946 h 1342"/>
              <a:gd name="T78" fmla="*/ 1226 w 1498"/>
              <a:gd name="T79" fmla="*/ 800 h 1342"/>
              <a:gd name="T80" fmla="*/ 1332 w 1498"/>
              <a:gd name="T81" fmla="*/ 638 h 1342"/>
              <a:gd name="T82" fmla="*/ 1412 w 1498"/>
              <a:gd name="T83" fmla="*/ 460 h 1342"/>
              <a:gd name="T84" fmla="*/ 1468 w 1498"/>
              <a:gd name="T85" fmla="*/ 270 h 1342"/>
              <a:gd name="T86" fmla="*/ 1494 w 1498"/>
              <a:gd name="T87" fmla="*/ 68 h 1342"/>
              <a:gd name="T88" fmla="*/ 1382 w 1498"/>
              <a:gd name="T89" fmla="*/ 0 h 1342"/>
              <a:gd name="T90" fmla="*/ 1396 w 1498"/>
              <a:gd name="T91" fmla="*/ 38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2">
                <a:moveTo>
                  <a:pt x="1396" y="52"/>
                </a:moveTo>
                <a:lnTo>
                  <a:pt x="1396" y="52"/>
                </a:lnTo>
                <a:lnTo>
                  <a:pt x="1394" y="72"/>
                </a:lnTo>
                <a:lnTo>
                  <a:pt x="1388" y="92"/>
                </a:lnTo>
                <a:lnTo>
                  <a:pt x="1380" y="110"/>
                </a:lnTo>
                <a:lnTo>
                  <a:pt x="1366" y="124"/>
                </a:lnTo>
                <a:lnTo>
                  <a:pt x="1352" y="136"/>
                </a:lnTo>
                <a:lnTo>
                  <a:pt x="1334" y="146"/>
                </a:lnTo>
                <a:lnTo>
                  <a:pt x="1316" y="152"/>
                </a:lnTo>
                <a:lnTo>
                  <a:pt x="1294" y="154"/>
                </a:lnTo>
                <a:lnTo>
                  <a:pt x="1294" y="154"/>
                </a:lnTo>
                <a:lnTo>
                  <a:pt x="1274" y="152"/>
                </a:lnTo>
                <a:lnTo>
                  <a:pt x="1254" y="146"/>
                </a:lnTo>
                <a:lnTo>
                  <a:pt x="1238" y="136"/>
                </a:lnTo>
                <a:lnTo>
                  <a:pt x="1222" y="124"/>
                </a:lnTo>
                <a:lnTo>
                  <a:pt x="1210" y="110"/>
                </a:lnTo>
                <a:lnTo>
                  <a:pt x="1200" y="92"/>
                </a:lnTo>
                <a:lnTo>
                  <a:pt x="1194" y="72"/>
                </a:lnTo>
                <a:lnTo>
                  <a:pt x="1192" y="52"/>
                </a:lnTo>
                <a:lnTo>
                  <a:pt x="1192" y="52"/>
                </a:lnTo>
                <a:lnTo>
                  <a:pt x="1194" y="38"/>
                </a:lnTo>
                <a:lnTo>
                  <a:pt x="1196" y="26"/>
                </a:lnTo>
                <a:lnTo>
                  <a:pt x="1200" y="12"/>
                </a:lnTo>
                <a:lnTo>
                  <a:pt x="1208" y="0"/>
                </a:lnTo>
                <a:lnTo>
                  <a:pt x="1090" y="0"/>
                </a:lnTo>
                <a:lnTo>
                  <a:pt x="1090" y="0"/>
                </a:lnTo>
                <a:lnTo>
                  <a:pt x="1088" y="48"/>
                </a:lnTo>
                <a:lnTo>
                  <a:pt x="1084" y="96"/>
                </a:lnTo>
                <a:lnTo>
                  <a:pt x="1076" y="142"/>
                </a:lnTo>
                <a:lnTo>
                  <a:pt x="1068" y="188"/>
                </a:lnTo>
                <a:lnTo>
                  <a:pt x="1058" y="232"/>
                </a:lnTo>
                <a:lnTo>
                  <a:pt x="1044" y="276"/>
                </a:lnTo>
                <a:lnTo>
                  <a:pt x="1030" y="320"/>
                </a:lnTo>
                <a:lnTo>
                  <a:pt x="1012" y="362"/>
                </a:lnTo>
                <a:lnTo>
                  <a:pt x="994" y="402"/>
                </a:lnTo>
                <a:lnTo>
                  <a:pt x="972" y="444"/>
                </a:lnTo>
                <a:lnTo>
                  <a:pt x="950" y="482"/>
                </a:lnTo>
                <a:lnTo>
                  <a:pt x="926" y="520"/>
                </a:lnTo>
                <a:lnTo>
                  <a:pt x="900" y="556"/>
                </a:lnTo>
                <a:lnTo>
                  <a:pt x="872" y="592"/>
                </a:lnTo>
                <a:lnTo>
                  <a:pt x="842" y="626"/>
                </a:lnTo>
                <a:lnTo>
                  <a:pt x="812" y="658"/>
                </a:lnTo>
                <a:lnTo>
                  <a:pt x="780" y="688"/>
                </a:lnTo>
                <a:lnTo>
                  <a:pt x="746" y="718"/>
                </a:lnTo>
                <a:lnTo>
                  <a:pt x="710" y="746"/>
                </a:lnTo>
                <a:lnTo>
                  <a:pt x="674" y="772"/>
                </a:lnTo>
                <a:lnTo>
                  <a:pt x="636" y="796"/>
                </a:lnTo>
                <a:lnTo>
                  <a:pt x="596" y="818"/>
                </a:lnTo>
                <a:lnTo>
                  <a:pt x="556" y="840"/>
                </a:lnTo>
                <a:lnTo>
                  <a:pt x="516" y="858"/>
                </a:lnTo>
                <a:lnTo>
                  <a:pt x="474" y="874"/>
                </a:lnTo>
                <a:lnTo>
                  <a:pt x="430" y="890"/>
                </a:lnTo>
                <a:lnTo>
                  <a:pt x="386" y="902"/>
                </a:lnTo>
                <a:lnTo>
                  <a:pt x="342" y="914"/>
                </a:lnTo>
                <a:lnTo>
                  <a:pt x="296" y="922"/>
                </a:lnTo>
                <a:lnTo>
                  <a:pt x="248" y="928"/>
                </a:lnTo>
                <a:lnTo>
                  <a:pt x="202" y="932"/>
                </a:lnTo>
                <a:lnTo>
                  <a:pt x="154" y="934"/>
                </a:lnTo>
                <a:lnTo>
                  <a:pt x="154" y="1078"/>
                </a:lnTo>
                <a:lnTo>
                  <a:pt x="154" y="1078"/>
                </a:lnTo>
                <a:lnTo>
                  <a:pt x="152" y="1084"/>
                </a:lnTo>
                <a:lnTo>
                  <a:pt x="146" y="1090"/>
                </a:lnTo>
                <a:lnTo>
                  <a:pt x="146" y="1090"/>
                </a:lnTo>
                <a:lnTo>
                  <a:pt x="140" y="1090"/>
                </a:lnTo>
                <a:lnTo>
                  <a:pt x="134" y="1086"/>
                </a:lnTo>
                <a:lnTo>
                  <a:pt x="134" y="1086"/>
                </a:lnTo>
                <a:lnTo>
                  <a:pt x="122" y="1076"/>
                </a:lnTo>
                <a:lnTo>
                  <a:pt x="108" y="1070"/>
                </a:lnTo>
                <a:lnTo>
                  <a:pt x="92" y="1064"/>
                </a:lnTo>
                <a:lnTo>
                  <a:pt x="78" y="1064"/>
                </a:lnTo>
                <a:lnTo>
                  <a:pt x="78" y="1064"/>
                </a:lnTo>
                <a:lnTo>
                  <a:pt x="62" y="1064"/>
                </a:lnTo>
                <a:lnTo>
                  <a:pt x="48" y="1070"/>
                </a:lnTo>
                <a:lnTo>
                  <a:pt x="34" y="1076"/>
                </a:lnTo>
                <a:lnTo>
                  <a:pt x="22" y="1086"/>
                </a:lnTo>
                <a:lnTo>
                  <a:pt x="12" y="1098"/>
                </a:lnTo>
                <a:lnTo>
                  <a:pt x="6" y="1110"/>
                </a:lnTo>
                <a:lnTo>
                  <a:pt x="2" y="1126"/>
                </a:lnTo>
                <a:lnTo>
                  <a:pt x="0" y="1142"/>
                </a:lnTo>
                <a:lnTo>
                  <a:pt x="0" y="1142"/>
                </a:lnTo>
                <a:lnTo>
                  <a:pt x="2" y="1156"/>
                </a:lnTo>
                <a:lnTo>
                  <a:pt x="6" y="1172"/>
                </a:lnTo>
                <a:lnTo>
                  <a:pt x="12" y="1184"/>
                </a:lnTo>
                <a:lnTo>
                  <a:pt x="22" y="1196"/>
                </a:lnTo>
                <a:lnTo>
                  <a:pt x="34" y="1206"/>
                </a:lnTo>
                <a:lnTo>
                  <a:pt x="48" y="1212"/>
                </a:lnTo>
                <a:lnTo>
                  <a:pt x="62" y="1218"/>
                </a:lnTo>
                <a:lnTo>
                  <a:pt x="78" y="1220"/>
                </a:lnTo>
                <a:lnTo>
                  <a:pt x="78" y="1220"/>
                </a:lnTo>
                <a:lnTo>
                  <a:pt x="92" y="1218"/>
                </a:lnTo>
                <a:lnTo>
                  <a:pt x="108" y="1212"/>
                </a:lnTo>
                <a:lnTo>
                  <a:pt x="122" y="1206"/>
                </a:lnTo>
                <a:lnTo>
                  <a:pt x="134" y="1196"/>
                </a:lnTo>
                <a:lnTo>
                  <a:pt x="134" y="1196"/>
                </a:lnTo>
                <a:lnTo>
                  <a:pt x="140" y="1192"/>
                </a:lnTo>
                <a:lnTo>
                  <a:pt x="146" y="1192"/>
                </a:lnTo>
                <a:lnTo>
                  <a:pt x="146" y="1192"/>
                </a:lnTo>
                <a:lnTo>
                  <a:pt x="152" y="1198"/>
                </a:lnTo>
                <a:lnTo>
                  <a:pt x="154" y="1204"/>
                </a:lnTo>
                <a:lnTo>
                  <a:pt x="154" y="1342"/>
                </a:lnTo>
                <a:lnTo>
                  <a:pt x="154" y="1342"/>
                </a:lnTo>
                <a:lnTo>
                  <a:pt x="222" y="1340"/>
                </a:lnTo>
                <a:lnTo>
                  <a:pt x="290" y="1334"/>
                </a:lnTo>
                <a:lnTo>
                  <a:pt x="358" y="1326"/>
                </a:lnTo>
                <a:lnTo>
                  <a:pt x="424" y="1314"/>
                </a:lnTo>
                <a:lnTo>
                  <a:pt x="488" y="1298"/>
                </a:lnTo>
                <a:lnTo>
                  <a:pt x="552" y="1280"/>
                </a:lnTo>
                <a:lnTo>
                  <a:pt x="614" y="1258"/>
                </a:lnTo>
                <a:lnTo>
                  <a:pt x="674" y="1234"/>
                </a:lnTo>
                <a:lnTo>
                  <a:pt x="734" y="1206"/>
                </a:lnTo>
                <a:lnTo>
                  <a:pt x="792" y="1178"/>
                </a:lnTo>
                <a:lnTo>
                  <a:pt x="848" y="1144"/>
                </a:lnTo>
                <a:lnTo>
                  <a:pt x="902" y="1110"/>
                </a:lnTo>
                <a:lnTo>
                  <a:pt x="954" y="1072"/>
                </a:lnTo>
                <a:lnTo>
                  <a:pt x="1004" y="1032"/>
                </a:lnTo>
                <a:lnTo>
                  <a:pt x="1054" y="990"/>
                </a:lnTo>
                <a:lnTo>
                  <a:pt x="1100" y="946"/>
                </a:lnTo>
                <a:lnTo>
                  <a:pt x="1144" y="900"/>
                </a:lnTo>
                <a:lnTo>
                  <a:pt x="1186" y="850"/>
                </a:lnTo>
                <a:lnTo>
                  <a:pt x="1226" y="800"/>
                </a:lnTo>
                <a:lnTo>
                  <a:pt x="1264" y="748"/>
                </a:lnTo>
                <a:lnTo>
                  <a:pt x="1298" y="694"/>
                </a:lnTo>
                <a:lnTo>
                  <a:pt x="1332" y="638"/>
                </a:lnTo>
                <a:lnTo>
                  <a:pt x="1362" y="580"/>
                </a:lnTo>
                <a:lnTo>
                  <a:pt x="1388" y="520"/>
                </a:lnTo>
                <a:lnTo>
                  <a:pt x="1412" y="460"/>
                </a:lnTo>
                <a:lnTo>
                  <a:pt x="1434" y="398"/>
                </a:lnTo>
                <a:lnTo>
                  <a:pt x="1452" y="334"/>
                </a:lnTo>
                <a:lnTo>
                  <a:pt x="1468" y="270"/>
                </a:lnTo>
                <a:lnTo>
                  <a:pt x="1480" y="204"/>
                </a:lnTo>
                <a:lnTo>
                  <a:pt x="1490" y="136"/>
                </a:lnTo>
                <a:lnTo>
                  <a:pt x="1494" y="68"/>
                </a:lnTo>
                <a:lnTo>
                  <a:pt x="1498" y="0"/>
                </a:lnTo>
                <a:lnTo>
                  <a:pt x="1382" y="0"/>
                </a:lnTo>
                <a:lnTo>
                  <a:pt x="1382" y="0"/>
                </a:lnTo>
                <a:lnTo>
                  <a:pt x="1388" y="12"/>
                </a:lnTo>
                <a:lnTo>
                  <a:pt x="1392" y="26"/>
                </a:lnTo>
                <a:lnTo>
                  <a:pt x="1396" y="38"/>
                </a:lnTo>
                <a:lnTo>
                  <a:pt x="1396" y="52"/>
                </a:lnTo>
                <a:lnTo>
                  <a:pt x="1396" y="52"/>
                </a:lnTo>
                <a:close/>
              </a:path>
            </a:pathLst>
          </a:custGeom>
          <a:solidFill>
            <a:schemeClr val="tx1">
              <a:lumMod val="65000"/>
              <a:lumOff val="35000"/>
            </a:schemeClr>
          </a:solidFill>
          <a:ln>
            <a:noFill/>
          </a:ln>
        </p:spPr>
        <p:txBody>
          <a:bodyPr vert="horz" wrap="square" lIns="89606" tIns="44803" rIns="89606" bIns="44803" numCol="1" anchor="t" anchorCtr="0" compatLnSpc="1">
            <a:prstTxWarp prst="textNoShape">
              <a:avLst/>
            </a:prstTxWarp>
          </a:bodyPr>
          <a:lstStyle/>
          <a:p>
            <a:endParaRPr lang="zh-CN" altLang="en-US" sz="1764">
              <a:solidFill>
                <a:schemeClr val="bg1"/>
              </a:solidFill>
              <a:cs typeface="+mn-ea"/>
              <a:sym typeface="+mn-lt"/>
            </a:endParaRPr>
          </a:p>
        </p:txBody>
      </p:sp>
      <p:sp>
        <p:nvSpPr>
          <p:cNvPr id="6" name="Freeform 6"/>
          <p:cNvSpPr>
            <a:spLocks/>
          </p:cNvSpPr>
          <p:nvPr/>
        </p:nvSpPr>
        <p:spPr bwMode="auto">
          <a:xfrm>
            <a:off x="3461817" y="2227722"/>
            <a:ext cx="1082261" cy="1204816"/>
          </a:xfrm>
          <a:custGeom>
            <a:avLst/>
            <a:gdLst>
              <a:gd name="T0" fmla="*/ 1270 w 1344"/>
              <a:gd name="T1" fmla="*/ 1394 h 1496"/>
              <a:gd name="T2" fmla="*/ 1220 w 1344"/>
              <a:gd name="T3" fmla="*/ 1368 h 1496"/>
              <a:gd name="T4" fmla="*/ 1192 w 1344"/>
              <a:gd name="T5" fmla="*/ 1316 h 1496"/>
              <a:gd name="T6" fmla="*/ 1192 w 1344"/>
              <a:gd name="T7" fmla="*/ 1274 h 1496"/>
              <a:gd name="T8" fmla="*/ 1220 w 1344"/>
              <a:gd name="T9" fmla="*/ 1222 h 1496"/>
              <a:gd name="T10" fmla="*/ 1270 w 1344"/>
              <a:gd name="T11" fmla="*/ 1196 h 1496"/>
              <a:gd name="T12" fmla="*/ 1306 w 1344"/>
              <a:gd name="T13" fmla="*/ 1194 h 1496"/>
              <a:gd name="T14" fmla="*/ 1344 w 1344"/>
              <a:gd name="T15" fmla="*/ 1208 h 1496"/>
              <a:gd name="T16" fmla="*/ 1296 w 1344"/>
              <a:gd name="T17" fmla="*/ 1086 h 1496"/>
              <a:gd name="T18" fmla="*/ 1156 w 1344"/>
              <a:gd name="T19" fmla="*/ 1068 h 1496"/>
              <a:gd name="T20" fmla="*/ 1024 w 1344"/>
              <a:gd name="T21" fmla="*/ 1028 h 1496"/>
              <a:gd name="T22" fmla="*/ 900 w 1344"/>
              <a:gd name="T23" fmla="*/ 972 h 1496"/>
              <a:gd name="T24" fmla="*/ 788 w 1344"/>
              <a:gd name="T25" fmla="*/ 900 h 1496"/>
              <a:gd name="T26" fmla="*/ 686 w 1344"/>
              <a:gd name="T27" fmla="*/ 812 h 1496"/>
              <a:gd name="T28" fmla="*/ 598 w 1344"/>
              <a:gd name="T29" fmla="*/ 710 h 1496"/>
              <a:gd name="T30" fmla="*/ 524 w 1344"/>
              <a:gd name="T31" fmla="*/ 598 h 1496"/>
              <a:gd name="T32" fmla="*/ 468 w 1344"/>
              <a:gd name="T33" fmla="*/ 474 h 1496"/>
              <a:gd name="T34" fmla="*/ 430 w 1344"/>
              <a:gd name="T35" fmla="*/ 342 h 1496"/>
              <a:gd name="T36" fmla="*/ 410 w 1344"/>
              <a:gd name="T37" fmla="*/ 202 h 1496"/>
              <a:gd name="T38" fmla="*/ 266 w 1344"/>
              <a:gd name="T39" fmla="*/ 154 h 1496"/>
              <a:gd name="T40" fmla="*/ 254 w 1344"/>
              <a:gd name="T41" fmla="*/ 146 h 1496"/>
              <a:gd name="T42" fmla="*/ 258 w 1344"/>
              <a:gd name="T43" fmla="*/ 134 h 1496"/>
              <a:gd name="T44" fmla="*/ 280 w 1344"/>
              <a:gd name="T45" fmla="*/ 94 h 1496"/>
              <a:gd name="T46" fmla="*/ 280 w 1344"/>
              <a:gd name="T47" fmla="*/ 62 h 1496"/>
              <a:gd name="T48" fmla="*/ 258 w 1344"/>
              <a:gd name="T49" fmla="*/ 22 h 1496"/>
              <a:gd name="T50" fmla="*/ 218 w 1344"/>
              <a:gd name="T51" fmla="*/ 2 h 1496"/>
              <a:gd name="T52" fmla="*/ 188 w 1344"/>
              <a:gd name="T53" fmla="*/ 2 h 1496"/>
              <a:gd name="T54" fmla="*/ 148 w 1344"/>
              <a:gd name="T55" fmla="*/ 22 h 1496"/>
              <a:gd name="T56" fmla="*/ 126 w 1344"/>
              <a:gd name="T57" fmla="*/ 62 h 1496"/>
              <a:gd name="T58" fmla="*/ 126 w 1344"/>
              <a:gd name="T59" fmla="*/ 94 h 1496"/>
              <a:gd name="T60" fmla="*/ 148 w 1344"/>
              <a:gd name="T61" fmla="*/ 134 h 1496"/>
              <a:gd name="T62" fmla="*/ 150 w 1344"/>
              <a:gd name="T63" fmla="*/ 146 h 1496"/>
              <a:gd name="T64" fmla="*/ 140 w 1344"/>
              <a:gd name="T65" fmla="*/ 154 h 1496"/>
              <a:gd name="T66" fmla="*/ 2 w 1344"/>
              <a:gd name="T67" fmla="*/ 222 h 1496"/>
              <a:gd name="T68" fmla="*/ 30 w 1344"/>
              <a:gd name="T69" fmla="*/ 424 h 1496"/>
              <a:gd name="T70" fmla="*/ 84 w 1344"/>
              <a:gd name="T71" fmla="*/ 614 h 1496"/>
              <a:gd name="T72" fmla="*/ 166 w 1344"/>
              <a:gd name="T73" fmla="*/ 792 h 1496"/>
              <a:gd name="T74" fmla="*/ 272 w 1344"/>
              <a:gd name="T75" fmla="*/ 954 h 1496"/>
              <a:gd name="T76" fmla="*/ 398 w 1344"/>
              <a:gd name="T77" fmla="*/ 1100 h 1496"/>
              <a:gd name="T78" fmla="*/ 544 w 1344"/>
              <a:gd name="T79" fmla="*/ 1226 h 1496"/>
              <a:gd name="T80" fmla="*/ 706 w 1344"/>
              <a:gd name="T81" fmla="*/ 1332 h 1496"/>
              <a:gd name="T82" fmla="*/ 884 w 1344"/>
              <a:gd name="T83" fmla="*/ 1412 h 1496"/>
              <a:gd name="T84" fmla="*/ 1074 w 1344"/>
              <a:gd name="T85" fmla="*/ 1468 h 1496"/>
              <a:gd name="T86" fmla="*/ 1274 w 1344"/>
              <a:gd name="T87" fmla="*/ 1494 h 1496"/>
              <a:gd name="T88" fmla="*/ 1344 w 1344"/>
              <a:gd name="T89" fmla="*/ 1382 h 1496"/>
              <a:gd name="T90" fmla="*/ 1306 w 1344"/>
              <a:gd name="T91" fmla="*/ 1396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6">
                <a:moveTo>
                  <a:pt x="1292" y="1398"/>
                </a:moveTo>
                <a:lnTo>
                  <a:pt x="1292" y="1398"/>
                </a:lnTo>
                <a:lnTo>
                  <a:pt x="1270" y="1394"/>
                </a:lnTo>
                <a:lnTo>
                  <a:pt x="1252" y="1390"/>
                </a:lnTo>
                <a:lnTo>
                  <a:pt x="1234" y="1380"/>
                </a:lnTo>
                <a:lnTo>
                  <a:pt x="1220" y="1368"/>
                </a:lnTo>
                <a:lnTo>
                  <a:pt x="1206" y="1352"/>
                </a:lnTo>
                <a:lnTo>
                  <a:pt x="1198" y="1334"/>
                </a:lnTo>
                <a:lnTo>
                  <a:pt x="1192" y="1316"/>
                </a:lnTo>
                <a:lnTo>
                  <a:pt x="1190" y="1296"/>
                </a:lnTo>
                <a:lnTo>
                  <a:pt x="1190" y="1296"/>
                </a:lnTo>
                <a:lnTo>
                  <a:pt x="1192" y="1274"/>
                </a:lnTo>
                <a:lnTo>
                  <a:pt x="1198" y="1256"/>
                </a:lnTo>
                <a:lnTo>
                  <a:pt x="1206" y="1238"/>
                </a:lnTo>
                <a:lnTo>
                  <a:pt x="1220" y="1222"/>
                </a:lnTo>
                <a:lnTo>
                  <a:pt x="1234" y="1210"/>
                </a:lnTo>
                <a:lnTo>
                  <a:pt x="1252" y="1202"/>
                </a:lnTo>
                <a:lnTo>
                  <a:pt x="1270" y="1196"/>
                </a:lnTo>
                <a:lnTo>
                  <a:pt x="1292" y="1194"/>
                </a:lnTo>
                <a:lnTo>
                  <a:pt x="1292" y="1194"/>
                </a:lnTo>
                <a:lnTo>
                  <a:pt x="1306" y="1194"/>
                </a:lnTo>
                <a:lnTo>
                  <a:pt x="1318" y="1196"/>
                </a:lnTo>
                <a:lnTo>
                  <a:pt x="1332" y="1202"/>
                </a:lnTo>
                <a:lnTo>
                  <a:pt x="1344" y="1208"/>
                </a:lnTo>
                <a:lnTo>
                  <a:pt x="1344" y="1088"/>
                </a:lnTo>
                <a:lnTo>
                  <a:pt x="1344" y="1088"/>
                </a:lnTo>
                <a:lnTo>
                  <a:pt x="1296" y="1086"/>
                </a:lnTo>
                <a:lnTo>
                  <a:pt x="1248" y="1082"/>
                </a:lnTo>
                <a:lnTo>
                  <a:pt x="1202" y="1076"/>
                </a:lnTo>
                <a:lnTo>
                  <a:pt x="1156" y="1068"/>
                </a:lnTo>
                <a:lnTo>
                  <a:pt x="1112" y="1056"/>
                </a:lnTo>
                <a:lnTo>
                  <a:pt x="1068" y="1044"/>
                </a:lnTo>
                <a:lnTo>
                  <a:pt x="1024" y="1028"/>
                </a:lnTo>
                <a:lnTo>
                  <a:pt x="982" y="1012"/>
                </a:lnTo>
                <a:lnTo>
                  <a:pt x="940" y="994"/>
                </a:lnTo>
                <a:lnTo>
                  <a:pt x="900" y="972"/>
                </a:lnTo>
                <a:lnTo>
                  <a:pt x="862" y="950"/>
                </a:lnTo>
                <a:lnTo>
                  <a:pt x="824" y="926"/>
                </a:lnTo>
                <a:lnTo>
                  <a:pt x="788" y="900"/>
                </a:lnTo>
                <a:lnTo>
                  <a:pt x="752" y="872"/>
                </a:lnTo>
                <a:lnTo>
                  <a:pt x="718" y="842"/>
                </a:lnTo>
                <a:lnTo>
                  <a:pt x="686" y="812"/>
                </a:lnTo>
                <a:lnTo>
                  <a:pt x="656" y="780"/>
                </a:lnTo>
                <a:lnTo>
                  <a:pt x="626" y="746"/>
                </a:lnTo>
                <a:lnTo>
                  <a:pt x="598" y="710"/>
                </a:lnTo>
                <a:lnTo>
                  <a:pt x="572" y="674"/>
                </a:lnTo>
                <a:lnTo>
                  <a:pt x="548" y="636"/>
                </a:lnTo>
                <a:lnTo>
                  <a:pt x="524" y="598"/>
                </a:lnTo>
                <a:lnTo>
                  <a:pt x="504" y="556"/>
                </a:lnTo>
                <a:lnTo>
                  <a:pt x="486" y="516"/>
                </a:lnTo>
                <a:lnTo>
                  <a:pt x="468" y="474"/>
                </a:lnTo>
                <a:lnTo>
                  <a:pt x="454" y="430"/>
                </a:lnTo>
                <a:lnTo>
                  <a:pt x="440" y="386"/>
                </a:lnTo>
                <a:lnTo>
                  <a:pt x="430" y="342"/>
                </a:lnTo>
                <a:lnTo>
                  <a:pt x="420" y="296"/>
                </a:lnTo>
                <a:lnTo>
                  <a:pt x="414" y="250"/>
                </a:lnTo>
                <a:lnTo>
                  <a:pt x="410" y="202"/>
                </a:lnTo>
                <a:lnTo>
                  <a:pt x="408" y="154"/>
                </a:lnTo>
                <a:lnTo>
                  <a:pt x="266" y="154"/>
                </a:lnTo>
                <a:lnTo>
                  <a:pt x="266" y="154"/>
                </a:lnTo>
                <a:lnTo>
                  <a:pt x="260" y="152"/>
                </a:lnTo>
                <a:lnTo>
                  <a:pt x="254" y="146"/>
                </a:lnTo>
                <a:lnTo>
                  <a:pt x="254" y="146"/>
                </a:lnTo>
                <a:lnTo>
                  <a:pt x="254" y="140"/>
                </a:lnTo>
                <a:lnTo>
                  <a:pt x="258" y="134"/>
                </a:lnTo>
                <a:lnTo>
                  <a:pt x="258" y="134"/>
                </a:lnTo>
                <a:lnTo>
                  <a:pt x="268" y="122"/>
                </a:lnTo>
                <a:lnTo>
                  <a:pt x="274" y="108"/>
                </a:lnTo>
                <a:lnTo>
                  <a:pt x="280" y="94"/>
                </a:lnTo>
                <a:lnTo>
                  <a:pt x="280" y="78"/>
                </a:lnTo>
                <a:lnTo>
                  <a:pt x="280" y="78"/>
                </a:lnTo>
                <a:lnTo>
                  <a:pt x="280" y="62"/>
                </a:lnTo>
                <a:lnTo>
                  <a:pt x="274" y="48"/>
                </a:lnTo>
                <a:lnTo>
                  <a:pt x="268" y="34"/>
                </a:lnTo>
                <a:lnTo>
                  <a:pt x="258" y="22"/>
                </a:lnTo>
                <a:lnTo>
                  <a:pt x="246" y="14"/>
                </a:lnTo>
                <a:lnTo>
                  <a:pt x="234" y="6"/>
                </a:lnTo>
                <a:lnTo>
                  <a:pt x="218" y="2"/>
                </a:lnTo>
                <a:lnTo>
                  <a:pt x="202" y="0"/>
                </a:lnTo>
                <a:lnTo>
                  <a:pt x="202" y="0"/>
                </a:lnTo>
                <a:lnTo>
                  <a:pt x="188" y="2"/>
                </a:lnTo>
                <a:lnTo>
                  <a:pt x="172" y="6"/>
                </a:lnTo>
                <a:lnTo>
                  <a:pt x="160" y="14"/>
                </a:lnTo>
                <a:lnTo>
                  <a:pt x="148" y="22"/>
                </a:lnTo>
                <a:lnTo>
                  <a:pt x="138" y="34"/>
                </a:lnTo>
                <a:lnTo>
                  <a:pt x="130" y="48"/>
                </a:lnTo>
                <a:lnTo>
                  <a:pt x="126" y="62"/>
                </a:lnTo>
                <a:lnTo>
                  <a:pt x="124" y="78"/>
                </a:lnTo>
                <a:lnTo>
                  <a:pt x="124" y="78"/>
                </a:lnTo>
                <a:lnTo>
                  <a:pt x="126" y="94"/>
                </a:lnTo>
                <a:lnTo>
                  <a:pt x="130" y="108"/>
                </a:lnTo>
                <a:lnTo>
                  <a:pt x="138" y="122"/>
                </a:lnTo>
                <a:lnTo>
                  <a:pt x="148" y="134"/>
                </a:lnTo>
                <a:lnTo>
                  <a:pt x="148" y="134"/>
                </a:lnTo>
                <a:lnTo>
                  <a:pt x="152" y="140"/>
                </a:lnTo>
                <a:lnTo>
                  <a:pt x="150" y="146"/>
                </a:lnTo>
                <a:lnTo>
                  <a:pt x="150" y="146"/>
                </a:lnTo>
                <a:lnTo>
                  <a:pt x="146" y="152"/>
                </a:lnTo>
                <a:lnTo>
                  <a:pt x="140" y="154"/>
                </a:lnTo>
                <a:lnTo>
                  <a:pt x="0" y="154"/>
                </a:lnTo>
                <a:lnTo>
                  <a:pt x="0" y="154"/>
                </a:lnTo>
                <a:lnTo>
                  <a:pt x="2" y="222"/>
                </a:lnTo>
                <a:lnTo>
                  <a:pt x="8" y="290"/>
                </a:lnTo>
                <a:lnTo>
                  <a:pt x="18" y="358"/>
                </a:lnTo>
                <a:lnTo>
                  <a:pt x="30" y="424"/>
                </a:lnTo>
                <a:lnTo>
                  <a:pt x="46" y="488"/>
                </a:lnTo>
                <a:lnTo>
                  <a:pt x="64" y="552"/>
                </a:lnTo>
                <a:lnTo>
                  <a:pt x="84" y="614"/>
                </a:lnTo>
                <a:lnTo>
                  <a:pt x="110" y="674"/>
                </a:lnTo>
                <a:lnTo>
                  <a:pt x="136" y="734"/>
                </a:lnTo>
                <a:lnTo>
                  <a:pt x="166" y="792"/>
                </a:lnTo>
                <a:lnTo>
                  <a:pt x="198" y="848"/>
                </a:lnTo>
                <a:lnTo>
                  <a:pt x="234" y="902"/>
                </a:lnTo>
                <a:lnTo>
                  <a:pt x="272" y="954"/>
                </a:lnTo>
                <a:lnTo>
                  <a:pt x="310" y="1004"/>
                </a:lnTo>
                <a:lnTo>
                  <a:pt x="354" y="1054"/>
                </a:lnTo>
                <a:lnTo>
                  <a:pt x="398" y="1100"/>
                </a:lnTo>
                <a:lnTo>
                  <a:pt x="444" y="1144"/>
                </a:lnTo>
                <a:lnTo>
                  <a:pt x="492" y="1186"/>
                </a:lnTo>
                <a:lnTo>
                  <a:pt x="544" y="1226"/>
                </a:lnTo>
                <a:lnTo>
                  <a:pt x="596" y="1264"/>
                </a:lnTo>
                <a:lnTo>
                  <a:pt x="650" y="1298"/>
                </a:lnTo>
                <a:lnTo>
                  <a:pt x="706" y="1332"/>
                </a:lnTo>
                <a:lnTo>
                  <a:pt x="764" y="1360"/>
                </a:lnTo>
                <a:lnTo>
                  <a:pt x="824" y="1388"/>
                </a:lnTo>
                <a:lnTo>
                  <a:pt x="884" y="1412"/>
                </a:lnTo>
                <a:lnTo>
                  <a:pt x="946" y="1434"/>
                </a:lnTo>
                <a:lnTo>
                  <a:pt x="1010" y="1452"/>
                </a:lnTo>
                <a:lnTo>
                  <a:pt x="1074" y="1468"/>
                </a:lnTo>
                <a:lnTo>
                  <a:pt x="1140" y="1480"/>
                </a:lnTo>
                <a:lnTo>
                  <a:pt x="1206" y="1488"/>
                </a:lnTo>
                <a:lnTo>
                  <a:pt x="1274" y="1494"/>
                </a:lnTo>
                <a:lnTo>
                  <a:pt x="1344" y="1496"/>
                </a:lnTo>
                <a:lnTo>
                  <a:pt x="1344" y="1382"/>
                </a:lnTo>
                <a:lnTo>
                  <a:pt x="1344" y="1382"/>
                </a:lnTo>
                <a:lnTo>
                  <a:pt x="1332" y="1388"/>
                </a:lnTo>
                <a:lnTo>
                  <a:pt x="1318" y="1394"/>
                </a:lnTo>
                <a:lnTo>
                  <a:pt x="1306" y="1396"/>
                </a:lnTo>
                <a:lnTo>
                  <a:pt x="1292" y="1398"/>
                </a:lnTo>
                <a:lnTo>
                  <a:pt x="1292" y="1398"/>
                </a:lnTo>
                <a:close/>
              </a:path>
            </a:pathLst>
          </a:custGeom>
          <a:solidFill>
            <a:schemeClr val="tx1">
              <a:lumMod val="65000"/>
              <a:lumOff val="35000"/>
            </a:schemeClr>
          </a:solidFill>
          <a:ln>
            <a:noFill/>
          </a:ln>
        </p:spPr>
        <p:txBody>
          <a:bodyPr vert="horz" wrap="square" lIns="89606" tIns="44803" rIns="89606" bIns="44803" numCol="1" anchor="t" anchorCtr="0" compatLnSpc="1">
            <a:prstTxWarp prst="textNoShape">
              <a:avLst/>
            </a:prstTxWarp>
          </a:bodyPr>
          <a:lstStyle/>
          <a:p>
            <a:endParaRPr lang="zh-CN" altLang="en-US" sz="1764">
              <a:solidFill>
                <a:schemeClr val="bg1"/>
              </a:solidFill>
              <a:cs typeface="+mn-ea"/>
              <a:sym typeface="+mn-lt"/>
            </a:endParaRPr>
          </a:p>
        </p:txBody>
      </p:sp>
      <p:grpSp>
        <p:nvGrpSpPr>
          <p:cNvPr id="7" name="组合 6"/>
          <p:cNvGrpSpPr/>
          <p:nvPr/>
        </p:nvGrpSpPr>
        <p:grpSpPr>
          <a:xfrm>
            <a:off x="3600450" y="1393493"/>
            <a:ext cx="1903636" cy="1932130"/>
            <a:chOff x="4798756" y="2114937"/>
            <a:chExt cx="2590481" cy="2628914"/>
          </a:xfrm>
        </p:grpSpPr>
        <p:sp>
          <p:nvSpPr>
            <p:cNvPr id="8" name="矩形 45"/>
            <p:cNvSpPr/>
            <p:nvPr/>
          </p:nvSpPr>
          <p:spPr>
            <a:xfrm rot="19102303">
              <a:off x="4798756" y="2389667"/>
              <a:ext cx="1462907" cy="727599"/>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176" spc="147" dirty="0">
                  <a:solidFill>
                    <a:schemeClr val="bg1"/>
                  </a:solidFill>
                  <a:cs typeface="+mn-ea"/>
                  <a:sym typeface="+mn-lt"/>
                </a:rPr>
                <a:t>Entrepreneurial spirit</a:t>
              </a:r>
              <a:endParaRPr lang="en-US" altLang="zh-CN" sz="1176" spc="147" dirty="0">
                <a:solidFill>
                  <a:schemeClr val="bg1"/>
                </a:solidFill>
                <a:cs typeface="+mn-ea"/>
                <a:sym typeface="+mn-lt"/>
              </a:endParaRPr>
            </a:p>
          </p:txBody>
        </p:sp>
        <p:sp>
          <p:nvSpPr>
            <p:cNvPr id="9" name="矩形 45"/>
            <p:cNvSpPr/>
            <p:nvPr/>
          </p:nvSpPr>
          <p:spPr>
            <a:xfrm rot="3015817">
              <a:off x="6044902" y="2482590"/>
              <a:ext cx="1462906"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176" spc="147" dirty="0">
                  <a:solidFill>
                    <a:schemeClr val="bg1"/>
                  </a:solidFill>
                  <a:cs typeface="+mn-ea"/>
                  <a:sym typeface="+mn-lt"/>
                </a:rPr>
                <a:t>Corporate purposes</a:t>
              </a:r>
              <a:endParaRPr lang="en-US" altLang="zh-CN" sz="1176" spc="147" dirty="0">
                <a:solidFill>
                  <a:schemeClr val="bg1"/>
                </a:solidFill>
                <a:cs typeface="+mn-ea"/>
                <a:sym typeface="+mn-lt"/>
              </a:endParaRPr>
            </a:p>
          </p:txBody>
        </p:sp>
        <p:sp>
          <p:nvSpPr>
            <p:cNvPr id="10" name="矩形 45"/>
            <p:cNvSpPr/>
            <p:nvPr/>
          </p:nvSpPr>
          <p:spPr>
            <a:xfrm rot="8284992">
              <a:off x="5926330" y="3698643"/>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176" spc="147" dirty="0">
                  <a:solidFill>
                    <a:schemeClr val="bg1"/>
                  </a:solidFill>
                  <a:cs typeface="+mn-ea"/>
                  <a:sym typeface="+mn-lt"/>
                </a:rPr>
                <a:t>Service concept</a:t>
              </a:r>
              <a:endParaRPr lang="en-US" altLang="zh-CN" sz="1176" spc="147" dirty="0">
                <a:solidFill>
                  <a:schemeClr val="bg1"/>
                </a:solidFill>
                <a:cs typeface="+mn-ea"/>
                <a:sym typeface="+mn-lt"/>
              </a:endParaRPr>
            </a:p>
          </p:txBody>
        </p:sp>
        <p:sp>
          <p:nvSpPr>
            <p:cNvPr id="11" name="矩形 45"/>
            <p:cNvSpPr/>
            <p:nvPr/>
          </p:nvSpPr>
          <p:spPr>
            <a:xfrm rot="13772023">
              <a:off x="4744301" y="3648598"/>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176" spc="147" dirty="0">
                  <a:solidFill>
                    <a:schemeClr val="bg1"/>
                  </a:solidFill>
                  <a:cs typeface="+mn-ea"/>
                  <a:sym typeface="+mn-lt"/>
                </a:rPr>
                <a:t>Business philosophy</a:t>
              </a:r>
              <a:endParaRPr lang="en-US" altLang="zh-CN" sz="1176" spc="147" dirty="0">
                <a:solidFill>
                  <a:schemeClr val="bg1"/>
                </a:solidFill>
                <a:cs typeface="+mn-ea"/>
                <a:sym typeface="+mn-lt"/>
              </a:endParaRPr>
            </a:p>
          </p:txBody>
        </p:sp>
      </p:grpSp>
      <p:sp>
        <p:nvSpPr>
          <p:cNvPr id="12" name="矩形 11"/>
          <p:cNvSpPr/>
          <p:nvPr/>
        </p:nvSpPr>
        <p:spPr>
          <a:xfrm>
            <a:off x="5865963" y="1322365"/>
            <a:ext cx="2363994" cy="1039900"/>
          </a:xfrm>
          <a:prstGeom prst="rect">
            <a:avLst/>
          </a:prstGeom>
        </p:spPr>
        <p:txBody>
          <a:bodyPr wrap="square">
            <a:spAutoFit/>
          </a:bodyPr>
          <a:lstStyle/>
          <a:p>
            <a:pPr>
              <a:lnSpc>
                <a:spcPct val="150000"/>
              </a:lnSpc>
              <a:spcAft>
                <a:spcPts val="441"/>
              </a:spcAft>
            </a:pPr>
            <a:r>
              <a:rPr lang="zh-CN" altLang="en-US" sz="1029" dirty="0">
                <a:solidFill>
                  <a:schemeClr val="tx1">
                    <a:lumMod val="50000"/>
                    <a:lumOff val="50000"/>
                  </a:schemeClr>
                </a:solidFill>
                <a:cs typeface="+mn-ea"/>
                <a:sym typeface="+mn-lt"/>
              </a:rPr>
              <a:t>Quality first, integrity-based</a:t>
            </a:r>
            <a:endParaRPr lang="en-US" altLang="zh-CN" sz="1029" dirty="0">
              <a:solidFill>
                <a:schemeClr val="tx1">
                  <a:lumMod val="50000"/>
                  <a:lumOff val="50000"/>
                </a:schemeClr>
              </a:solidFill>
              <a:cs typeface="+mn-ea"/>
              <a:sym typeface="+mn-lt"/>
            </a:endParaRPr>
          </a:p>
          <a:p>
            <a:pP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13" name="矩形 12"/>
          <p:cNvSpPr/>
          <p:nvPr/>
        </p:nvSpPr>
        <p:spPr>
          <a:xfrm>
            <a:off x="5865962" y="2669331"/>
            <a:ext cx="2523031" cy="1039900"/>
          </a:xfrm>
          <a:prstGeom prst="rect">
            <a:avLst/>
          </a:prstGeom>
        </p:spPr>
        <p:txBody>
          <a:bodyPr wrap="square">
            <a:spAutoFit/>
          </a:bodyPr>
          <a:lstStyle/>
          <a:p>
            <a:pPr>
              <a:lnSpc>
                <a:spcPct val="150000"/>
              </a:lnSpc>
              <a:spcAft>
                <a:spcPts val="441"/>
              </a:spcAft>
            </a:pPr>
            <a:r>
              <a:rPr lang="zh-CN" altLang="en-US" sz="1029" dirty="0">
                <a:solidFill>
                  <a:schemeClr val="tx1">
                    <a:lumMod val="50000"/>
                    <a:lumOff val="50000"/>
                  </a:schemeClr>
                </a:solidFill>
                <a:cs typeface="+mn-ea"/>
                <a:sym typeface="+mn-lt"/>
              </a:rPr>
              <a:t>User first, attentive service</a:t>
            </a:r>
            <a:endParaRPr lang="en-US" altLang="zh-CN" sz="1029" dirty="0">
              <a:solidFill>
                <a:schemeClr val="tx1">
                  <a:lumMod val="50000"/>
                  <a:lumOff val="50000"/>
                </a:schemeClr>
              </a:solidFill>
              <a:cs typeface="+mn-ea"/>
              <a:sym typeface="+mn-lt"/>
            </a:endParaRPr>
          </a:p>
          <a:p>
            <a:pP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14" name="矩形 13"/>
          <p:cNvSpPr/>
          <p:nvPr/>
        </p:nvSpPr>
        <p:spPr>
          <a:xfrm>
            <a:off x="771168" y="1322365"/>
            <a:ext cx="2470353" cy="1039900"/>
          </a:xfrm>
          <a:prstGeom prst="rect">
            <a:avLst/>
          </a:prstGeom>
        </p:spPr>
        <p:txBody>
          <a:bodyPr wrap="square">
            <a:spAutoFit/>
          </a:bodyPr>
          <a:lstStyle/>
          <a:p>
            <a:pPr algn="r">
              <a:lnSpc>
                <a:spcPct val="150000"/>
              </a:lnSpc>
              <a:spcAft>
                <a:spcPts val="441"/>
              </a:spcAft>
            </a:pPr>
            <a:r>
              <a:rPr lang="zh-CN" altLang="en-US" sz="1029" dirty="0">
                <a:solidFill>
                  <a:schemeClr val="tx1">
                    <a:lumMod val="50000"/>
                    <a:lumOff val="50000"/>
                  </a:schemeClr>
                </a:solidFill>
                <a:cs typeface="+mn-ea"/>
                <a:sym typeface="+mn-lt"/>
              </a:rPr>
              <a:t>Truth-seeking, innovation, unity</a:t>
            </a:r>
            <a:endParaRPr lang="en-US" altLang="zh-CN" sz="1029" dirty="0">
              <a:solidFill>
                <a:schemeClr val="tx1">
                  <a:lumMod val="50000"/>
                  <a:lumOff val="50000"/>
                </a:schemeClr>
              </a:solidFill>
              <a:cs typeface="+mn-ea"/>
              <a:sym typeface="+mn-lt"/>
            </a:endParaRPr>
          </a:p>
          <a:p>
            <a:pPr algn="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15" name="矩形 14"/>
          <p:cNvSpPr/>
          <p:nvPr/>
        </p:nvSpPr>
        <p:spPr>
          <a:xfrm>
            <a:off x="327092" y="2568491"/>
            <a:ext cx="2917423" cy="1107804"/>
          </a:xfrm>
          <a:prstGeom prst="rect">
            <a:avLst/>
          </a:prstGeom>
        </p:spPr>
        <p:txBody>
          <a:bodyPr wrap="square">
            <a:spAutoFit/>
          </a:bodyPr>
          <a:lstStyle/>
          <a:p>
            <a:pPr algn="r">
              <a:lnSpc>
                <a:spcPct val="150000"/>
              </a:lnSpc>
              <a:spcAft>
                <a:spcPts val="441"/>
              </a:spcAft>
            </a:pPr>
            <a:r>
              <a:rPr lang="zh-CN" altLang="en-US" sz="1029" dirty="0">
                <a:solidFill>
                  <a:schemeClr val="tx1">
                    <a:lumMod val="50000"/>
                    <a:lumOff val="50000"/>
                  </a:schemeClr>
                </a:solidFill>
                <a:cs typeface="+mn-ea"/>
                <a:sym typeface="+mn-lt"/>
              </a:rPr>
              <a:t>Scientific management, integrity management</a:t>
            </a:r>
            <a:endParaRPr lang="en-US" altLang="zh-CN" sz="1029" dirty="0">
              <a:solidFill>
                <a:schemeClr val="tx1">
                  <a:lumMod val="50000"/>
                  <a:lumOff val="50000"/>
                </a:schemeClr>
              </a:solidFill>
              <a:cs typeface="+mn-ea"/>
              <a:sym typeface="+mn-lt"/>
            </a:endParaRPr>
          </a:p>
          <a:p>
            <a:pPr algn="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grpSp>
        <p:nvGrpSpPr>
          <p:cNvPr id="16" name="组合 15"/>
          <p:cNvGrpSpPr/>
          <p:nvPr/>
        </p:nvGrpSpPr>
        <p:grpSpPr>
          <a:xfrm>
            <a:off x="3862643" y="1650090"/>
            <a:ext cx="1382194" cy="1382374"/>
            <a:chOff x="5155549" y="2464069"/>
            <a:chExt cx="1880900" cy="1880899"/>
          </a:xfrm>
        </p:grpSpPr>
        <p:sp>
          <p:nvSpPr>
            <p:cNvPr id="17" name="椭圆 16"/>
            <p:cNvSpPr/>
            <p:nvPr/>
          </p:nvSpPr>
          <p:spPr>
            <a:xfrm>
              <a:off x="5155549" y="2464069"/>
              <a:ext cx="1880900" cy="1880899"/>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solidFill>
                  <a:schemeClr val="bg1"/>
                </a:solidFill>
                <a:cs typeface="+mn-ea"/>
                <a:sym typeface="+mn-lt"/>
              </a:endParaRPr>
            </a:p>
          </p:txBody>
        </p:sp>
        <p:sp>
          <p:nvSpPr>
            <p:cNvPr id="18" name="矩形 17"/>
            <p:cNvSpPr/>
            <p:nvPr/>
          </p:nvSpPr>
          <p:spPr>
            <a:xfrm>
              <a:off x="5610425" y="2910809"/>
              <a:ext cx="971151" cy="987424"/>
            </a:xfrm>
            <a:prstGeom prst="rect">
              <a:avLst/>
            </a:prstGeom>
          </p:spPr>
          <p:txBody>
            <a:bodyPr wrap="none" anchor="ctr">
              <a:spAutoFit/>
            </a:bodyPr>
            <a:lstStyle/>
            <a:p>
              <a:pPr algn="ctr"/>
              <a:r>
                <a:rPr lang="zh-CN" altLang="en-US" sz="2058" dirty="0">
                  <a:solidFill>
                    <a:schemeClr val="bg1"/>
                  </a:solidFill>
                  <a:cs typeface="+mn-ea"/>
                  <a:sym typeface="+mn-lt"/>
                </a:rPr>
                <a:t>enterprise</a:t>
              </a:r>
              <a:endParaRPr lang="en-US" altLang="zh-CN" sz="2058" dirty="0">
                <a:solidFill>
                  <a:schemeClr val="bg1"/>
                </a:solidFill>
                <a:cs typeface="+mn-ea"/>
                <a:sym typeface="+mn-lt"/>
              </a:endParaRPr>
            </a:p>
            <a:p>
              <a:pPr algn="ctr"/>
              <a:r>
                <a:rPr lang="zh-CN" altLang="en-US" sz="2058" dirty="0">
                  <a:solidFill>
                    <a:schemeClr val="bg1"/>
                  </a:solidFill>
                  <a:cs typeface="+mn-ea"/>
                  <a:sym typeface="+mn-lt"/>
                </a:rPr>
                <a:t>culture</a:t>
              </a:r>
            </a:p>
          </p:txBody>
        </p:sp>
      </p:grpSp>
      <p:pic>
        <p:nvPicPr>
          <p:cNvPr id="19" name="图片 1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0" name="Rectangle 36"/>
          <p:cNvSpPr/>
          <p:nvPr/>
        </p:nvSpPr>
        <p:spPr>
          <a:xfrm>
            <a:off x="396106" y="287908"/>
            <a:ext cx="2520280"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custDataLst>
      <p:tags r:id="rId1"/>
    </p:custDataLst>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6861">
        <p:fade/>
      </p:transition>
    </mc:Choice>
    <mc:Fallback xmlns:a14="http://schemas.microsoft.com/office/drawing/2010/main" xmlns="">
      <p:transition spd="med" advTm="686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Scale>
                                      <p:cBhvr>
                                        <p:cTn id="14"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gtEl>
                                        <p:attrNameLst>
                                          <p:attrName>ppt_x</p:attrName>
                                          <p:attrName>ppt_y</p:attrName>
                                        </p:attrNameLst>
                                      </p:cBhvr>
                                    </p:animMotion>
                                    <p:animEffect transition="in" filter="fade">
                                      <p:cBhvr>
                                        <p:cTn id="16" dur="1000"/>
                                        <p:tgtEl>
                                          <p:spTgt spid="3"/>
                                        </p:tgtEl>
                                      </p:cBhvr>
                                    </p:animEffect>
                                  </p:childTnLst>
                                </p:cTn>
                              </p:par>
                              <p:par>
                                <p:cTn id="17" presetID="52" presetClass="entr" presetSubtype="0" fill="hold" grpId="0" nodeType="withEffect">
                                  <p:stCondLst>
                                    <p:cond delay="500"/>
                                  </p:stCondLst>
                                  <p:childTnLst>
                                    <p:set>
                                      <p:cBhvr>
                                        <p:cTn id="18" dur="1" fill="hold">
                                          <p:stCondLst>
                                            <p:cond delay="0"/>
                                          </p:stCondLst>
                                        </p:cTn>
                                        <p:tgtEl>
                                          <p:spTgt spid="4"/>
                                        </p:tgtEl>
                                        <p:attrNameLst>
                                          <p:attrName>style.visibility</p:attrName>
                                        </p:attrNameLst>
                                      </p:cBhvr>
                                      <p:to>
                                        <p:strVal val="visible"/>
                                      </p:to>
                                    </p:set>
                                    <p:animScale>
                                      <p:cBhvr>
                                        <p:cTn id="19"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
                                        </p:tgtEl>
                                        <p:attrNameLst>
                                          <p:attrName>ppt_x</p:attrName>
                                          <p:attrName>ppt_y</p:attrName>
                                        </p:attrNameLst>
                                      </p:cBhvr>
                                    </p:animMotion>
                                    <p:animEffect transition="in" filter="fade">
                                      <p:cBhvr>
                                        <p:cTn id="21" dur="1000"/>
                                        <p:tgtEl>
                                          <p:spTgt spid="4"/>
                                        </p:tgtEl>
                                      </p:cBhvr>
                                    </p:animEffect>
                                  </p:childTnLst>
                                </p:cTn>
                              </p:par>
                              <p:par>
                                <p:cTn id="22" presetID="52" presetClass="entr" presetSubtype="0" fill="hold" grpId="0" nodeType="withEffect">
                                  <p:stCondLst>
                                    <p:cond delay="1000"/>
                                  </p:stCondLst>
                                  <p:childTnLst>
                                    <p:set>
                                      <p:cBhvr>
                                        <p:cTn id="23" dur="1" fill="hold">
                                          <p:stCondLst>
                                            <p:cond delay="0"/>
                                          </p:stCondLst>
                                        </p:cTn>
                                        <p:tgtEl>
                                          <p:spTgt spid="5"/>
                                        </p:tgtEl>
                                        <p:attrNameLst>
                                          <p:attrName>style.visibility</p:attrName>
                                        </p:attrNameLst>
                                      </p:cBhvr>
                                      <p:to>
                                        <p:strVal val="visible"/>
                                      </p:to>
                                    </p:set>
                                    <p:animScale>
                                      <p:cBhvr>
                                        <p:cTn id="2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5"/>
                                        </p:tgtEl>
                                        <p:attrNameLst>
                                          <p:attrName>ppt_x</p:attrName>
                                          <p:attrName>ppt_y</p:attrName>
                                        </p:attrNameLst>
                                      </p:cBhvr>
                                    </p:animMotion>
                                    <p:animEffect transition="in" filter="fade">
                                      <p:cBhvr>
                                        <p:cTn id="26" dur="1000"/>
                                        <p:tgtEl>
                                          <p:spTgt spid="5"/>
                                        </p:tgtEl>
                                      </p:cBhvr>
                                    </p:animEffect>
                                  </p:childTnLst>
                                </p:cTn>
                              </p:par>
                              <p:par>
                                <p:cTn id="27" presetID="52" presetClass="entr" presetSubtype="0" fill="hold" grpId="0" nodeType="withEffect">
                                  <p:stCondLst>
                                    <p:cond delay="1500"/>
                                  </p:stCondLst>
                                  <p:childTnLst>
                                    <p:set>
                                      <p:cBhvr>
                                        <p:cTn id="28" dur="1" fill="hold">
                                          <p:stCondLst>
                                            <p:cond delay="0"/>
                                          </p:stCondLst>
                                        </p:cTn>
                                        <p:tgtEl>
                                          <p:spTgt spid="6"/>
                                        </p:tgtEl>
                                        <p:attrNameLst>
                                          <p:attrName>style.visibility</p:attrName>
                                        </p:attrNameLst>
                                      </p:cBhvr>
                                      <p:to>
                                        <p:strVal val="visible"/>
                                      </p:to>
                                    </p:set>
                                    <p:animScale>
                                      <p:cBhvr>
                                        <p:cTn id="29"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6"/>
                                        </p:tgtEl>
                                        <p:attrNameLst>
                                          <p:attrName>ppt_x</p:attrName>
                                          <p:attrName>ppt_y</p:attrName>
                                        </p:attrNameLst>
                                      </p:cBhvr>
                                    </p:animMotion>
                                    <p:animEffect transition="in" filter="fade">
                                      <p:cBhvr>
                                        <p:cTn id="31" dur="1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0-#ppt_w/2"/>
                                          </p:val>
                                        </p:tav>
                                        <p:tav tm="100000">
                                          <p:val>
                                            <p:strVal val="#ppt_x"/>
                                          </p:val>
                                        </p:tav>
                                      </p:tavLst>
                                    </p:anim>
                                    <p:anim calcmode="lin" valueType="num">
                                      <p:cBhvr additive="base">
                                        <p:cTn id="42" dur="500" fill="hold"/>
                                        <p:tgtEl>
                                          <p:spTgt spid="1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25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1+#ppt_w/2"/>
                                          </p:val>
                                        </p:tav>
                                        <p:tav tm="100000">
                                          <p:val>
                                            <p:strVal val="#ppt_x"/>
                                          </p:val>
                                        </p:tav>
                                      </p:tavLst>
                                    </p:anim>
                                    <p:anim calcmode="lin" valueType="num">
                                      <p:cBhvr additive="base">
                                        <p:cTn id="46" dur="500" fill="hold"/>
                                        <p:tgtEl>
                                          <p:spTgt spid="12"/>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50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0-#ppt_w/2"/>
                                          </p:val>
                                        </p:tav>
                                        <p:tav tm="100000">
                                          <p:val>
                                            <p:strVal val="#ppt_x"/>
                                          </p:val>
                                        </p:tav>
                                      </p:tavLst>
                                    </p:anim>
                                    <p:anim calcmode="lin" valueType="num">
                                      <p:cBhvr additive="base">
                                        <p:cTn id="50" dur="500" fill="hold"/>
                                        <p:tgtEl>
                                          <p:spTgt spid="15"/>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75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1+#ppt_w/2"/>
                                          </p:val>
                                        </p:tav>
                                        <p:tav tm="100000">
                                          <p:val>
                                            <p:strVal val="#ppt_x"/>
                                          </p:val>
                                        </p:tav>
                                      </p:tavLst>
                                    </p:anim>
                                    <p:anim calcmode="lin" valueType="num">
                                      <p:cBhvr additive="base">
                                        <p:cTn id="54" dur="500" fill="hold"/>
                                        <p:tgtEl>
                                          <p:spTgt spid="13"/>
                                        </p:tgtEl>
                                        <p:attrNameLst>
                                          <p:attrName>ppt_y</p:attrName>
                                        </p:attrNameLst>
                                      </p:cBhvr>
                                      <p:tavLst>
                                        <p:tav tm="0">
                                          <p:val>
                                            <p:strVal val="#ppt_y"/>
                                          </p:val>
                                        </p:tav>
                                        <p:tav tm="100000">
                                          <p:val>
                                            <p:strVal val="#ppt_y"/>
                                          </p:val>
                                        </p:tav>
                                      </p:tavLst>
                                    </p:anim>
                                  </p:childTnLst>
                                </p:cTn>
                              </p:par>
                              <p:par>
                                <p:cTn id="55" presetID="2" presetClass="entr" presetSubtype="4" fill="hold" grpId="0" nodeType="withEffect">
                                  <p:stCondLst>
                                    <p:cond delay="1000"/>
                                  </p:stCondLst>
                                  <p:childTnLst>
                                    <p:set>
                                      <p:cBhvr>
                                        <p:cTn id="56" dur="1" fill="hold">
                                          <p:stCondLst>
                                            <p:cond delay="0"/>
                                          </p:stCondLst>
                                        </p:cTn>
                                        <p:tgtEl>
                                          <p:spTgt spid="2"/>
                                        </p:tgtEl>
                                        <p:attrNameLst>
                                          <p:attrName>style.visibility</p:attrName>
                                        </p:attrNameLst>
                                      </p:cBhvr>
                                      <p:to>
                                        <p:strVal val="visible"/>
                                      </p:to>
                                    </p:set>
                                    <p:anim calcmode="lin" valueType="num">
                                      <p:cBhvr additive="base">
                                        <p:cTn id="57" dur="500" fill="hold"/>
                                        <p:tgtEl>
                                          <p:spTgt spid="2"/>
                                        </p:tgtEl>
                                        <p:attrNameLst>
                                          <p:attrName>ppt_x</p:attrName>
                                        </p:attrNameLst>
                                      </p:cBhvr>
                                      <p:tavLst>
                                        <p:tav tm="0">
                                          <p:val>
                                            <p:strVal val="#ppt_x"/>
                                          </p:val>
                                        </p:tav>
                                        <p:tav tm="100000">
                                          <p:val>
                                            <p:strVal val="#ppt_x"/>
                                          </p:val>
                                        </p:tav>
                                      </p:tavLst>
                                    </p:anim>
                                    <p:anim calcmode="lin" valueType="num">
                                      <p:cBhvr additive="base">
                                        <p:cTn id="5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702" y="19047"/>
            <a:ext cx="9078530" cy="500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矩形 1"/>
          <p:cNvSpPr/>
          <p:nvPr/>
        </p:nvSpPr>
        <p:spPr>
          <a:xfrm>
            <a:off x="1764258" y="1584052"/>
            <a:ext cx="5256584" cy="2448272"/>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椭圆 2"/>
          <p:cNvSpPr/>
          <p:nvPr/>
        </p:nvSpPr>
        <p:spPr>
          <a:xfrm>
            <a:off x="2257063" y="1620456"/>
            <a:ext cx="1620456" cy="1620456"/>
          </a:xfrm>
          <a:prstGeom prst="ellipse">
            <a:avLst/>
          </a:prstGeom>
          <a:noFill/>
          <a:ln>
            <a:solidFill>
              <a:srgbClr val="3B3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dirty="0">
                <a:solidFill>
                  <a:srgbClr val="3B3837"/>
                </a:solidFill>
                <a:cs typeface="+mn-ea"/>
                <a:sym typeface="+mn-lt"/>
              </a:rPr>
              <a:t>02</a:t>
            </a:r>
            <a:endParaRPr lang="zh-CN" altLang="en-US" sz="6000" dirty="0">
              <a:solidFill>
                <a:srgbClr val="3B3837"/>
              </a:solidFill>
              <a:cs typeface="+mn-ea"/>
              <a:sym typeface="+mn-lt"/>
            </a:endParaRPr>
          </a:p>
        </p:txBody>
      </p:sp>
      <p:sp>
        <p:nvSpPr>
          <p:cNvPr id="6" name="Rectangle 36"/>
          <p:cNvSpPr/>
          <p:nvPr/>
        </p:nvSpPr>
        <p:spPr>
          <a:xfrm>
            <a:off x="3623952" y="2173828"/>
            <a:ext cx="4968552" cy="622048"/>
          </a:xfrm>
          <a:prstGeom prst="rect">
            <a:avLst/>
          </a:prstGeom>
          <a:noFill/>
        </p:spPr>
        <p:txBody>
          <a:bodyPr wrap="square" lIns="67391" tIns="33696" rIns="67391" bIns="33696">
            <a:spAutoFit/>
          </a:bodyPr>
          <a:lstStyle/>
          <a:p>
            <a:pPr algn="ctr">
              <a:defRPr/>
            </a:pPr>
            <a:r>
              <a:rPr lang="zh-CN" altLang="en-US" sz="3600" kern="0" dirty="0">
                <a:solidFill>
                  <a:srgbClr val="3B3837"/>
                </a:solidFill>
                <a:cs typeface="+mn-ea"/>
                <a:sym typeface="+mn-lt"/>
              </a:rPr>
              <a:t>Click to add a title</a:t>
            </a:r>
          </a:p>
        </p:txBody>
      </p:sp>
    </p:spTree>
    <p:extLst>
      <p:ext uri="{BB962C8B-B14F-4D97-AF65-F5344CB8AC3E}">
        <p14:creationId xmlns:p14="http://schemas.microsoft.com/office/powerpoint/2010/main" val="2236879255"/>
      </p:ext>
    </p:extLst>
  </p:cSld>
  <p:clrMapOvr>
    <a:masterClrMapping/>
  </p:clrMapOvr>
  <mc:AlternateContent xmlns:mc="http://schemas.openxmlformats.org/markup-compatibility/2006" xmlns:p14="http://schemas.microsoft.com/office/powerpoint/2010/main">
    <mc:Choice Requires="p14">
      <p:transition spd="med" p14:dur="700" advTm="5436">
        <p:fade/>
      </p:transition>
    </mc:Choice>
    <mc:Fallback xmlns:a14="http://schemas.microsoft.com/office/drawing/2010/main" xmlns="">
      <p:transition spd="med" advTm="543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2500"/>
                            </p:stCondLst>
                            <p:childTnLst>
                              <p:par>
                                <p:cTn id="13" presetID="21" presetClass="exit" presetSubtype="1" fill="hold" grpId="1" nodeType="afterEffect">
                                  <p:stCondLst>
                                    <p:cond delay="0"/>
                                  </p:stCondLst>
                                  <p:childTnLst>
                                    <p:animEffect transition="out" filter="wheel(1)">
                                      <p:cBhvr>
                                        <p:cTn id="14" dur="2000"/>
                                        <p:tgtEl>
                                          <p:spTgt spid="3"/>
                                        </p:tgtEl>
                                      </p:cBhvr>
                                    </p:animEffect>
                                    <p:set>
                                      <p:cBhvr>
                                        <p:cTn id="15" dur="1" fill="hold">
                                          <p:stCondLst>
                                            <p:cond delay="1999"/>
                                          </p:stCondLst>
                                        </p:cTn>
                                        <p:tgtEl>
                                          <p:spTgt spid="3"/>
                                        </p:tgtEl>
                                        <p:attrNameLst>
                                          <p:attrName>style.visibility</p:attrName>
                                        </p:attrNameLst>
                                      </p:cBhvr>
                                      <p:to>
                                        <p:strVal val="hidden"/>
                                      </p:to>
                                    </p:set>
                                  </p:childTnLst>
                                </p:cTn>
                              </p:par>
                            </p:childTnLst>
                          </p:cTn>
                        </p:par>
                        <p:par>
                          <p:cTn id="16" fill="hold">
                            <p:stCondLst>
                              <p:cond delay="4500"/>
                            </p:stCondLst>
                            <p:childTnLst>
                              <p:par>
                                <p:cTn id="17" presetID="9" presetClass="exit" presetSubtype="0" fill="hold" grpId="1" nodeType="afterEffect">
                                  <p:stCondLst>
                                    <p:cond delay="0"/>
                                  </p:stCondLst>
                                  <p:childTnLst>
                                    <p:animEffect transition="out" filter="dissolve">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p:bldP spid="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71448" y="2012285"/>
            <a:ext cx="701476" cy="604799"/>
            <a:chOff x="2708888" y="2737974"/>
            <a:chExt cx="954573" cy="822907"/>
          </a:xfrm>
        </p:grpSpPr>
        <p:sp>
          <p:nvSpPr>
            <p:cNvPr id="3" name="等腰三角形 2"/>
            <p:cNvSpPr/>
            <p:nvPr/>
          </p:nvSpPr>
          <p:spPr>
            <a:xfrm>
              <a:off x="2708888" y="2737974"/>
              <a:ext cx="954573" cy="822907"/>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4" name="Freeform 80"/>
            <p:cNvSpPr>
              <a:spLocks noEditPoints="1"/>
            </p:cNvSpPr>
            <p:nvPr/>
          </p:nvSpPr>
          <p:spPr bwMode="auto">
            <a:xfrm>
              <a:off x="2986943" y="3120852"/>
              <a:ext cx="322263" cy="323850"/>
            </a:xfrm>
            <a:custGeom>
              <a:avLst/>
              <a:gdLst>
                <a:gd name="T0" fmla="*/ 1017 w 1017"/>
                <a:gd name="T1" fmla="*/ 28 h 1017"/>
                <a:gd name="T2" fmla="*/ 1017 w 1017"/>
                <a:gd name="T3" fmla="*/ 25 h 1017"/>
                <a:gd name="T4" fmla="*/ 1015 w 1017"/>
                <a:gd name="T5" fmla="*/ 19 h 1017"/>
                <a:gd name="T6" fmla="*/ 1014 w 1017"/>
                <a:gd name="T7" fmla="*/ 17 h 1017"/>
                <a:gd name="T8" fmla="*/ 1011 w 1017"/>
                <a:gd name="T9" fmla="*/ 12 h 1017"/>
                <a:gd name="T10" fmla="*/ 1008 w 1017"/>
                <a:gd name="T11" fmla="*/ 9 h 1017"/>
                <a:gd name="T12" fmla="*/ 1005 w 1017"/>
                <a:gd name="T13" fmla="*/ 6 h 1017"/>
                <a:gd name="T14" fmla="*/ 1003 w 1017"/>
                <a:gd name="T15" fmla="*/ 5 h 1017"/>
                <a:gd name="T16" fmla="*/ 1002 w 1017"/>
                <a:gd name="T17" fmla="*/ 4 h 1017"/>
                <a:gd name="T18" fmla="*/ 1002 w 1017"/>
                <a:gd name="T19" fmla="*/ 4 h 1017"/>
                <a:gd name="T20" fmla="*/ 995 w 1017"/>
                <a:gd name="T21" fmla="*/ 1 h 1017"/>
                <a:gd name="T22" fmla="*/ 991 w 1017"/>
                <a:gd name="T23" fmla="*/ 0 h 1017"/>
                <a:gd name="T24" fmla="*/ 984 w 1017"/>
                <a:gd name="T25" fmla="*/ 0 h 1017"/>
                <a:gd name="T26" fmla="*/ 983 w 1017"/>
                <a:gd name="T27" fmla="*/ 0 h 1017"/>
                <a:gd name="T28" fmla="*/ 977 w 1017"/>
                <a:gd name="T29" fmla="*/ 1 h 1017"/>
                <a:gd name="T30" fmla="*/ 973 w 1017"/>
                <a:gd name="T31" fmla="*/ 2 h 1017"/>
                <a:gd name="T32" fmla="*/ 968 w 1017"/>
                <a:gd name="T33" fmla="*/ 5 h 1017"/>
                <a:gd name="T34" fmla="*/ 968 w 1017"/>
                <a:gd name="T35" fmla="*/ 5 h 1017"/>
                <a:gd name="T36" fmla="*/ 10 w 1017"/>
                <a:gd name="T37" fmla="*/ 676 h 1017"/>
                <a:gd name="T38" fmla="*/ 1 w 1017"/>
                <a:gd name="T39" fmla="*/ 689 h 1017"/>
                <a:gd name="T40" fmla="*/ 0 w 1017"/>
                <a:gd name="T41" fmla="*/ 704 h 1017"/>
                <a:gd name="T42" fmla="*/ 3 w 1017"/>
                <a:gd name="T43" fmla="*/ 713 h 1017"/>
                <a:gd name="T44" fmla="*/ 13 w 1017"/>
                <a:gd name="T45" fmla="*/ 724 h 1017"/>
                <a:gd name="T46" fmla="*/ 27 w 1017"/>
                <a:gd name="T47" fmla="*/ 731 h 1017"/>
                <a:gd name="T48" fmla="*/ 350 w 1017"/>
                <a:gd name="T49" fmla="*/ 985 h 1017"/>
                <a:gd name="T50" fmla="*/ 351 w 1017"/>
                <a:gd name="T51" fmla="*/ 988 h 1017"/>
                <a:gd name="T52" fmla="*/ 354 w 1017"/>
                <a:gd name="T53" fmla="*/ 1000 h 1017"/>
                <a:gd name="T54" fmla="*/ 357 w 1017"/>
                <a:gd name="T55" fmla="*/ 1005 h 1017"/>
                <a:gd name="T56" fmla="*/ 365 w 1017"/>
                <a:gd name="T57" fmla="*/ 1012 h 1017"/>
                <a:gd name="T58" fmla="*/ 368 w 1017"/>
                <a:gd name="T59" fmla="*/ 1014 h 1017"/>
                <a:gd name="T60" fmla="*/ 376 w 1017"/>
                <a:gd name="T61" fmla="*/ 1016 h 1017"/>
                <a:gd name="T62" fmla="*/ 382 w 1017"/>
                <a:gd name="T63" fmla="*/ 1017 h 1017"/>
                <a:gd name="T64" fmla="*/ 393 w 1017"/>
                <a:gd name="T65" fmla="*/ 1015 h 1017"/>
                <a:gd name="T66" fmla="*/ 399 w 1017"/>
                <a:gd name="T67" fmla="*/ 1012 h 1017"/>
                <a:gd name="T68" fmla="*/ 405 w 1017"/>
                <a:gd name="T69" fmla="*/ 1006 h 1017"/>
                <a:gd name="T70" fmla="*/ 524 w 1017"/>
                <a:gd name="T71" fmla="*/ 821 h 1017"/>
                <a:gd name="T72" fmla="*/ 876 w 1017"/>
                <a:gd name="T73" fmla="*/ 1013 h 1017"/>
                <a:gd name="T74" fmla="*/ 891 w 1017"/>
                <a:gd name="T75" fmla="*/ 1017 h 1017"/>
                <a:gd name="T76" fmla="*/ 906 w 1017"/>
                <a:gd name="T77" fmla="*/ 1013 h 1017"/>
                <a:gd name="T78" fmla="*/ 921 w 1017"/>
                <a:gd name="T79" fmla="*/ 996 h 1017"/>
                <a:gd name="T80" fmla="*/ 1017 w 1017"/>
                <a:gd name="T81" fmla="*/ 34 h 1017"/>
                <a:gd name="T82" fmla="*/ 367 w 1017"/>
                <a:gd name="T83" fmla="*/ 667 h 1017"/>
                <a:gd name="T84" fmla="*/ 367 w 1017"/>
                <a:gd name="T85" fmla="*/ 667 h 1017"/>
                <a:gd name="T86" fmla="*/ 760 w 1017"/>
                <a:gd name="T87" fmla="*/ 328 h 1017"/>
                <a:gd name="T88" fmla="*/ 557 w 1017"/>
                <a:gd name="T89" fmla="*/ 767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17" h="1017">
                  <a:moveTo>
                    <a:pt x="1017" y="31"/>
                  </a:moveTo>
                  <a:lnTo>
                    <a:pt x="1017" y="31"/>
                  </a:lnTo>
                  <a:lnTo>
                    <a:pt x="1017" y="28"/>
                  </a:lnTo>
                  <a:lnTo>
                    <a:pt x="1017" y="28"/>
                  </a:lnTo>
                  <a:lnTo>
                    <a:pt x="1017" y="25"/>
                  </a:lnTo>
                  <a:lnTo>
                    <a:pt x="1017" y="25"/>
                  </a:lnTo>
                  <a:lnTo>
                    <a:pt x="1016" y="23"/>
                  </a:lnTo>
                  <a:lnTo>
                    <a:pt x="1016" y="23"/>
                  </a:lnTo>
                  <a:lnTo>
                    <a:pt x="1015" y="19"/>
                  </a:lnTo>
                  <a:lnTo>
                    <a:pt x="1015" y="19"/>
                  </a:lnTo>
                  <a:lnTo>
                    <a:pt x="1014" y="17"/>
                  </a:lnTo>
                  <a:lnTo>
                    <a:pt x="1014" y="17"/>
                  </a:lnTo>
                  <a:lnTo>
                    <a:pt x="1013" y="15"/>
                  </a:lnTo>
                  <a:lnTo>
                    <a:pt x="1013" y="15"/>
                  </a:lnTo>
                  <a:lnTo>
                    <a:pt x="1011" y="12"/>
                  </a:lnTo>
                  <a:lnTo>
                    <a:pt x="1011" y="12"/>
                  </a:lnTo>
                  <a:lnTo>
                    <a:pt x="1008" y="9"/>
                  </a:lnTo>
                  <a:lnTo>
                    <a:pt x="1008" y="9"/>
                  </a:lnTo>
                  <a:lnTo>
                    <a:pt x="1006" y="7"/>
                  </a:lnTo>
                  <a:lnTo>
                    <a:pt x="1006" y="7"/>
                  </a:lnTo>
                  <a:lnTo>
                    <a:pt x="1005" y="6"/>
                  </a:lnTo>
                  <a:lnTo>
                    <a:pt x="1005" y="6"/>
                  </a:lnTo>
                  <a:lnTo>
                    <a:pt x="1003" y="5"/>
                  </a:lnTo>
                  <a:lnTo>
                    <a:pt x="1003" y="5"/>
                  </a:lnTo>
                  <a:lnTo>
                    <a:pt x="1002" y="4"/>
                  </a:lnTo>
                  <a:lnTo>
                    <a:pt x="1002" y="4"/>
                  </a:lnTo>
                  <a:lnTo>
                    <a:pt x="1002" y="4"/>
                  </a:lnTo>
                  <a:lnTo>
                    <a:pt x="1002" y="4"/>
                  </a:lnTo>
                  <a:lnTo>
                    <a:pt x="1002" y="4"/>
                  </a:lnTo>
                  <a:lnTo>
                    <a:pt x="1002" y="4"/>
                  </a:lnTo>
                  <a:lnTo>
                    <a:pt x="998" y="2"/>
                  </a:lnTo>
                  <a:lnTo>
                    <a:pt x="998" y="2"/>
                  </a:lnTo>
                  <a:lnTo>
                    <a:pt x="995" y="1"/>
                  </a:lnTo>
                  <a:lnTo>
                    <a:pt x="995" y="1"/>
                  </a:lnTo>
                  <a:lnTo>
                    <a:pt x="991" y="0"/>
                  </a:lnTo>
                  <a:lnTo>
                    <a:pt x="991" y="0"/>
                  </a:lnTo>
                  <a:lnTo>
                    <a:pt x="988" y="0"/>
                  </a:lnTo>
                  <a:lnTo>
                    <a:pt x="988" y="0"/>
                  </a:lnTo>
                  <a:lnTo>
                    <a:pt x="984" y="0"/>
                  </a:lnTo>
                  <a:lnTo>
                    <a:pt x="984" y="0"/>
                  </a:lnTo>
                  <a:lnTo>
                    <a:pt x="983" y="0"/>
                  </a:lnTo>
                  <a:lnTo>
                    <a:pt x="983" y="0"/>
                  </a:lnTo>
                  <a:lnTo>
                    <a:pt x="981" y="0"/>
                  </a:lnTo>
                  <a:lnTo>
                    <a:pt x="981" y="0"/>
                  </a:lnTo>
                  <a:lnTo>
                    <a:pt x="977" y="1"/>
                  </a:lnTo>
                  <a:lnTo>
                    <a:pt x="977" y="1"/>
                  </a:lnTo>
                  <a:lnTo>
                    <a:pt x="973" y="2"/>
                  </a:lnTo>
                  <a:lnTo>
                    <a:pt x="973" y="2"/>
                  </a:lnTo>
                  <a:lnTo>
                    <a:pt x="971" y="3"/>
                  </a:lnTo>
                  <a:lnTo>
                    <a:pt x="971" y="3"/>
                  </a:lnTo>
                  <a:lnTo>
                    <a:pt x="968" y="5"/>
                  </a:lnTo>
                  <a:lnTo>
                    <a:pt x="968" y="5"/>
                  </a:lnTo>
                  <a:lnTo>
                    <a:pt x="968" y="5"/>
                  </a:lnTo>
                  <a:lnTo>
                    <a:pt x="968" y="5"/>
                  </a:lnTo>
                  <a:lnTo>
                    <a:pt x="14" y="673"/>
                  </a:lnTo>
                  <a:lnTo>
                    <a:pt x="14" y="673"/>
                  </a:lnTo>
                  <a:lnTo>
                    <a:pt x="10" y="676"/>
                  </a:lnTo>
                  <a:lnTo>
                    <a:pt x="6" y="680"/>
                  </a:lnTo>
                  <a:lnTo>
                    <a:pt x="3" y="684"/>
                  </a:lnTo>
                  <a:lnTo>
                    <a:pt x="1" y="689"/>
                  </a:lnTo>
                  <a:lnTo>
                    <a:pt x="0" y="693"/>
                  </a:lnTo>
                  <a:lnTo>
                    <a:pt x="0" y="698"/>
                  </a:lnTo>
                  <a:lnTo>
                    <a:pt x="0" y="704"/>
                  </a:lnTo>
                  <a:lnTo>
                    <a:pt x="1" y="708"/>
                  </a:lnTo>
                  <a:lnTo>
                    <a:pt x="1" y="708"/>
                  </a:lnTo>
                  <a:lnTo>
                    <a:pt x="3" y="713"/>
                  </a:lnTo>
                  <a:lnTo>
                    <a:pt x="6" y="718"/>
                  </a:lnTo>
                  <a:lnTo>
                    <a:pt x="10" y="721"/>
                  </a:lnTo>
                  <a:lnTo>
                    <a:pt x="13" y="724"/>
                  </a:lnTo>
                  <a:lnTo>
                    <a:pt x="17" y="727"/>
                  </a:lnTo>
                  <a:lnTo>
                    <a:pt x="21" y="730"/>
                  </a:lnTo>
                  <a:lnTo>
                    <a:pt x="27" y="731"/>
                  </a:lnTo>
                  <a:lnTo>
                    <a:pt x="32" y="731"/>
                  </a:lnTo>
                  <a:lnTo>
                    <a:pt x="350" y="731"/>
                  </a:lnTo>
                  <a:lnTo>
                    <a:pt x="350" y="985"/>
                  </a:lnTo>
                  <a:lnTo>
                    <a:pt x="350" y="985"/>
                  </a:lnTo>
                  <a:lnTo>
                    <a:pt x="351" y="988"/>
                  </a:lnTo>
                  <a:lnTo>
                    <a:pt x="351" y="988"/>
                  </a:lnTo>
                  <a:lnTo>
                    <a:pt x="352" y="995"/>
                  </a:lnTo>
                  <a:lnTo>
                    <a:pt x="352" y="995"/>
                  </a:lnTo>
                  <a:lnTo>
                    <a:pt x="354" y="1000"/>
                  </a:lnTo>
                  <a:lnTo>
                    <a:pt x="354" y="1000"/>
                  </a:lnTo>
                  <a:lnTo>
                    <a:pt x="357" y="1005"/>
                  </a:lnTo>
                  <a:lnTo>
                    <a:pt x="357" y="1005"/>
                  </a:lnTo>
                  <a:lnTo>
                    <a:pt x="362" y="1010"/>
                  </a:lnTo>
                  <a:lnTo>
                    <a:pt x="362" y="1010"/>
                  </a:lnTo>
                  <a:lnTo>
                    <a:pt x="365" y="1012"/>
                  </a:lnTo>
                  <a:lnTo>
                    <a:pt x="365" y="1012"/>
                  </a:lnTo>
                  <a:lnTo>
                    <a:pt x="368" y="1014"/>
                  </a:lnTo>
                  <a:lnTo>
                    <a:pt x="368" y="1014"/>
                  </a:lnTo>
                  <a:lnTo>
                    <a:pt x="370" y="1015"/>
                  </a:lnTo>
                  <a:lnTo>
                    <a:pt x="370" y="1015"/>
                  </a:lnTo>
                  <a:lnTo>
                    <a:pt x="376" y="1016"/>
                  </a:lnTo>
                  <a:lnTo>
                    <a:pt x="382" y="1017"/>
                  </a:lnTo>
                  <a:lnTo>
                    <a:pt x="382" y="1017"/>
                  </a:lnTo>
                  <a:lnTo>
                    <a:pt x="382" y="1017"/>
                  </a:lnTo>
                  <a:lnTo>
                    <a:pt x="387" y="1016"/>
                  </a:lnTo>
                  <a:lnTo>
                    <a:pt x="393" y="1015"/>
                  </a:lnTo>
                  <a:lnTo>
                    <a:pt x="393" y="1015"/>
                  </a:lnTo>
                  <a:lnTo>
                    <a:pt x="395" y="1014"/>
                  </a:lnTo>
                  <a:lnTo>
                    <a:pt x="395" y="1014"/>
                  </a:lnTo>
                  <a:lnTo>
                    <a:pt x="399" y="1012"/>
                  </a:lnTo>
                  <a:lnTo>
                    <a:pt x="403" y="1007"/>
                  </a:lnTo>
                  <a:lnTo>
                    <a:pt x="403" y="1007"/>
                  </a:lnTo>
                  <a:lnTo>
                    <a:pt x="405" y="1006"/>
                  </a:lnTo>
                  <a:lnTo>
                    <a:pt x="405" y="1006"/>
                  </a:lnTo>
                  <a:lnTo>
                    <a:pt x="409" y="1002"/>
                  </a:lnTo>
                  <a:lnTo>
                    <a:pt x="524" y="821"/>
                  </a:lnTo>
                  <a:lnTo>
                    <a:pt x="524" y="821"/>
                  </a:lnTo>
                  <a:lnTo>
                    <a:pt x="526" y="822"/>
                  </a:lnTo>
                  <a:lnTo>
                    <a:pt x="876" y="1013"/>
                  </a:lnTo>
                  <a:lnTo>
                    <a:pt x="876" y="1013"/>
                  </a:lnTo>
                  <a:lnTo>
                    <a:pt x="883" y="1016"/>
                  </a:lnTo>
                  <a:lnTo>
                    <a:pt x="891" y="1017"/>
                  </a:lnTo>
                  <a:lnTo>
                    <a:pt x="898" y="1016"/>
                  </a:lnTo>
                  <a:lnTo>
                    <a:pt x="906" y="1013"/>
                  </a:lnTo>
                  <a:lnTo>
                    <a:pt x="906" y="1013"/>
                  </a:lnTo>
                  <a:lnTo>
                    <a:pt x="912" y="1009"/>
                  </a:lnTo>
                  <a:lnTo>
                    <a:pt x="917" y="1003"/>
                  </a:lnTo>
                  <a:lnTo>
                    <a:pt x="921" y="996"/>
                  </a:lnTo>
                  <a:lnTo>
                    <a:pt x="922" y="988"/>
                  </a:lnTo>
                  <a:lnTo>
                    <a:pt x="1017" y="34"/>
                  </a:lnTo>
                  <a:lnTo>
                    <a:pt x="1017" y="34"/>
                  </a:lnTo>
                  <a:lnTo>
                    <a:pt x="1017" y="31"/>
                  </a:lnTo>
                  <a:lnTo>
                    <a:pt x="1017" y="31"/>
                  </a:lnTo>
                  <a:close/>
                  <a:moveTo>
                    <a:pt x="367" y="667"/>
                  </a:moveTo>
                  <a:lnTo>
                    <a:pt x="133" y="667"/>
                  </a:lnTo>
                  <a:lnTo>
                    <a:pt x="773" y="219"/>
                  </a:lnTo>
                  <a:lnTo>
                    <a:pt x="367" y="667"/>
                  </a:lnTo>
                  <a:close/>
                  <a:moveTo>
                    <a:pt x="413" y="875"/>
                  </a:moveTo>
                  <a:lnTo>
                    <a:pt x="413" y="711"/>
                  </a:lnTo>
                  <a:lnTo>
                    <a:pt x="760" y="328"/>
                  </a:lnTo>
                  <a:lnTo>
                    <a:pt x="413" y="875"/>
                  </a:lnTo>
                  <a:close/>
                  <a:moveTo>
                    <a:pt x="864" y="934"/>
                  </a:moveTo>
                  <a:lnTo>
                    <a:pt x="557" y="767"/>
                  </a:lnTo>
                  <a:lnTo>
                    <a:pt x="941" y="162"/>
                  </a:lnTo>
                  <a:lnTo>
                    <a:pt x="864" y="934"/>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grpSp>
        <p:nvGrpSpPr>
          <p:cNvPr id="5" name="组合 4"/>
          <p:cNvGrpSpPr/>
          <p:nvPr/>
        </p:nvGrpSpPr>
        <p:grpSpPr>
          <a:xfrm>
            <a:off x="4492667" y="2012285"/>
            <a:ext cx="701476" cy="604799"/>
            <a:chOff x="6276000" y="2737974"/>
            <a:chExt cx="954573" cy="822907"/>
          </a:xfrm>
        </p:grpSpPr>
        <p:sp>
          <p:nvSpPr>
            <p:cNvPr id="6" name="等腰三角形 5"/>
            <p:cNvSpPr/>
            <p:nvPr/>
          </p:nvSpPr>
          <p:spPr>
            <a:xfrm>
              <a:off x="6276000" y="2737974"/>
              <a:ext cx="954573" cy="822907"/>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dirty="0">
                <a:cs typeface="+mn-ea"/>
                <a:sym typeface="+mn-lt"/>
              </a:endParaRPr>
            </a:p>
          </p:txBody>
        </p:sp>
        <p:sp>
          <p:nvSpPr>
            <p:cNvPr id="7" name="Freeform 49"/>
            <p:cNvSpPr>
              <a:spLocks noEditPoints="1"/>
            </p:cNvSpPr>
            <p:nvPr/>
          </p:nvSpPr>
          <p:spPr bwMode="auto">
            <a:xfrm>
              <a:off x="6591361" y="3120852"/>
              <a:ext cx="323850" cy="323850"/>
            </a:xfrm>
            <a:custGeom>
              <a:avLst/>
              <a:gdLst>
                <a:gd name="T0" fmla="*/ 992 w 1017"/>
                <a:gd name="T1" fmla="*/ 1 h 1018"/>
                <a:gd name="T2" fmla="*/ 808 w 1017"/>
                <a:gd name="T3" fmla="*/ 193 h 1018"/>
                <a:gd name="T4" fmla="*/ 732 w 1017"/>
                <a:gd name="T5" fmla="*/ 277 h 1018"/>
                <a:gd name="T6" fmla="*/ 563 w 1017"/>
                <a:gd name="T7" fmla="*/ 447 h 1018"/>
                <a:gd name="T8" fmla="*/ 480 w 1017"/>
                <a:gd name="T9" fmla="*/ 519 h 1018"/>
                <a:gd name="T10" fmla="*/ 222 w 1017"/>
                <a:gd name="T11" fmla="*/ 604 h 1018"/>
                <a:gd name="T12" fmla="*/ 131 w 1017"/>
                <a:gd name="T13" fmla="*/ 672 h 1018"/>
                <a:gd name="T14" fmla="*/ 0 w 1017"/>
                <a:gd name="T15" fmla="*/ 986 h 1018"/>
                <a:gd name="T16" fmla="*/ 46 w 1017"/>
                <a:gd name="T17" fmla="*/ 1014 h 1018"/>
                <a:gd name="T18" fmla="*/ 275 w 1017"/>
                <a:gd name="T19" fmla="*/ 780 h 1018"/>
                <a:gd name="T20" fmla="*/ 505 w 1017"/>
                <a:gd name="T21" fmla="*/ 608 h 1018"/>
                <a:gd name="T22" fmla="*/ 618 w 1017"/>
                <a:gd name="T23" fmla="*/ 625 h 1018"/>
                <a:gd name="T24" fmla="*/ 668 w 1017"/>
                <a:gd name="T25" fmla="*/ 534 h 1018"/>
                <a:gd name="T26" fmla="*/ 864 w 1017"/>
                <a:gd name="T27" fmla="*/ 375 h 1018"/>
                <a:gd name="T28" fmla="*/ 922 w 1017"/>
                <a:gd name="T29" fmla="*/ 287 h 1018"/>
                <a:gd name="T30" fmla="*/ 211 w 1017"/>
                <a:gd name="T31" fmla="*/ 730 h 1018"/>
                <a:gd name="T32" fmla="*/ 211 w 1017"/>
                <a:gd name="T33" fmla="*/ 671 h 1018"/>
                <a:gd name="T34" fmla="*/ 253 w 1017"/>
                <a:gd name="T35" fmla="*/ 706 h 1018"/>
                <a:gd name="T36" fmla="*/ 555 w 1017"/>
                <a:gd name="T37" fmla="*/ 568 h 1018"/>
                <a:gd name="T38" fmla="*/ 566 w 1017"/>
                <a:gd name="T39" fmla="*/ 510 h 1018"/>
                <a:gd name="T40" fmla="*/ 602 w 1017"/>
                <a:gd name="T41" fmla="*/ 554 h 1018"/>
                <a:gd name="T42" fmla="*/ 804 w 1017"/>
                <a:gd name="T43" fmla="*/ 309 h 1018"/>
                <a:gd name="T44" fmla="*/ 826 w 1017"/>
                <a:gd name="T45" fmla="*/ 255 h 1018"/>
                <a:gd name="T46" fmla="*/ 853 w 1017"/>
                <a:gd name="T47" fmla="*/ 304 h 1018"/>
                <a:gd name="T48" fmla="*/ 164 w 1017"/>
                <a:gd name="T49" fmla="*/ 968 h 1018"/>
                <a:gd name="T50" fmla="*/ 191 w 1017"/>
                <a:gd name="T51" fmla="*/ 1018 h 1018"/>
                <a:gd name="T52" fmla="*/ 214 w 1017"/>
                <a:gd name="T53" fmla="*/ 964 h 1018"/>
                <a:gd name="T54" fmla="*/ 321 w 1017"/>
                <a:gd name="T55" fmla="*/ 973 h 1018"/>
                <a:gd name="T56" fmla="*/ 356 w 1017"/>
                <a:gd name="T57" fmla="*/ 1017 h 1018"/>
                <a:gd name="T58" fmla="*/ 367 w 1017"/>
                <a:gd name="T59" fmla="*/ 959 h 1018"/>
                <a:gd name="T60" fmla="*/ 478 w 1017"/>
                <a:gd name="T61" fmla="*/ 980 h 1018"/>
                <a:gd name="T62" fmla="*/ 522 w 1017"/>
                <a:gd name="T63" fmla="*/ 1015 h 1018"/>
                <a:gd name="T64" fmla="*/ 522 w 1017"/>
                <a:gd name="T65" fmla="*/ 957 h 1018"/>
                <a:gd name="T66" fmla="*/ 637 w 1017"/>
                <a:gd name="T67" fmla="*/ 986 h 1018"/>
                <a:gd name="T68" fmla="*/ 686 w 1017"/>
                <a:gd name="T69" fmla="*/ 1013 h 1018"/>
                <a:gd name="T70" fmla="*/ 674 w 1017"/>
                <a:gd name="T71" fmla="*/ 955 h 1018"/>
                <a:gd name="T72" fmla="*/ 795 w 1017"/>
                <a:gd name="T73" fmla="*/ 986 h 1018"/>
                <a:gd name="T74" fmla="*/ 849 w 1017"/>
                <a:gd name="T75" fmla="*/ 1009 h 1018"/>
                <a:gd name="T76" fmla="*/ 826 w 1017"/>
                <a:gd name="T77" fmla="*/ 954 h 1018"/>
                <a:gd name="T78" fmla="*/ 955 w 1017"/>
                <a:gd name="T79" fmla="*/ 993 h 1018"/>
                <a:gd name="T80" fmla="*/ 1012 w 1017"/>
                <a:gd name="T81" fmla="*/ 1005 h 1018"/>
                <a:gd name="T82" fmla="*/ 986 w 1017"/>
                <a:gd name="T83" fmla="*/ 954 h 1018"/>
                <a:gd name="T84" fmla="*/ 61 w 1017"/>
                <a:gd name="T85" fmla="*/ 815 h 1018"/>
                <a:gd name="T86" fmla="*/ 2 w 1017"/>
                <a:gd name="T87" fmla="*/ 815 h 1018"/>
                <a:gd name="T88" fmla="*/ 31 w 1017"/>
                <a:gd name="T89" fmla="*/ 700 h 1018"/>
                <a:gd name="T90" fmla="*/ 58 w 1017"/>
                <a:gd name="T91" fmla="*/ 650 h 1018"/>
                <a:gd name="T92" fmla="*/ 0 w 1017"/>
                <a:gd name="T93" fmla="*/ 662 h 1018"/>
                <a:gd name="T94" fmla="*/ 31 w 1017"/>
                <a:gd name="T95" fmla="*/ 541 h 1018"/>
                <a:gd name="T96" fmla="*/ 54 w 1017"/>
                <a:gd name="T97" fmla="*/ 486 h 1018"/>
                <a:gd name="T98" fmla="*/ 0 w 1017"/>
                <a:gd name="T99" fmla="*/ 509 h 1018"/>
                <a:gd name="T100" fmla="*/ 38 w 1017"/>
                <a:gd name="T101" fmla="*/ 381 h 1018"/>
                <a:gd name="T102" fmla="*/ 50 w 1017"/>
                <a:gd name="T103" fmla="*/ 324 h 1018"/>
                <a:gd name="T104" fmla="*/ 0 w 1017"/>
                <a:gd name="T105" fmla="*/ 350 h 1018"/>
                <a:gd name="T106" fmla="*/ 44 w 1017"/>
                <a:gd name="T107" fmla="*/ 220 h 1018"/>
                <a:gd name="T108" fmla="*/ 44 w 1017"/>
                <a:gd name="T109" fmla="*/ 162 h 1018"/>
                <a:gd name="T110" fmla="*/ 0 w 1017"/>
                <a:gd name="T111" fmla="*/ 198 h 1018"/>
                <a:gd name="T112" fmla="*/ 50 w 1017"/>
                <a:gd name="T113" fmla="*/ 58 h 1018"/>
                <a:gd name="T114" fmla="*/ 38 w 1017"/>
                <a:gd name="T115" fmla="*/ 1 h 1018"/>
                <a:gd name="T116" fmla="*/ 2 w 1017"/>
                <a:gd name="T117" fmla="*/ 44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7" h="1018">
                  <a:moveTo>
                    <a:pt x="1012" y="50"/>
                  </a:moveTo>
                  <a:lnTo>
                    <a:pt x="1012" y="50"/>
                  </a:lnTo>
                  <a:lnTo>
                    <a:pt x="1015" y="44"/>
                  </a:lnTo>
                  <a:lnTo>
                    <a:pt x="1017" y="38"/>
                  </a:lnTo>
                  <a:lnTo>
                    <a:pt x="1017" y="31"/>
                  </a:lnTo>
                  <a:lnTo>
                    <a:pt x="1017" y="26"/>
                  </a:lnTo>
                  <a:lnTo>
                    <a:pt x="1015" y="20"/>
                  </a:lnTo>
                  <a:lnTo>
                    <a:pt x="1012" y="14"/>
                  </a:lnTo>
                  <a:lnTo>
                    <a:pt x="1009" y="10"/>
                  </a:lnTo>
                  <a:lnTo>
                    <a:pt x="1003" y="6"/>
                  </a:lnTo>
                  <a:lnTo>
                    <a:pt x="1003" y="6"/>
                  </a:lnTo>
                  <a:lnTo>
                    <a:pt x="998" y="2"/>
                  </a:lnTo>
                  <a:lnTo>
                    <a:pt x="992" y="1"/>
                  </a:lnTo>
                  <a:lnTo>
                    <a:pt x="985" y="0"/>
                  </a:lnTo>
                  <a:lnTo>
                    <a:pt x="980" y="1"/>
                  </a:lnTo>
                  <a:lnTo>
                    <a:pt x="973" y="2"/>
                  </a:lnTo>
                  <a:lnTo>
                    <a:pt x="968" y="6"/>
                  </a:lnTo>
                  <a:lnTo>
                    <a:pt x="964" y="10"/>
                  </a:lnTo>
                  <a:lnTo>
                    <a:pt x="959" y="14"/>
                  </a:lnTo>
                  <a:lnTo>
                    <a:pt x="841" y="192"/>
                  </a:lnTo>
                  <a:lnTo>
                    <a:pt x="841" y="192"/>
                  </a:lnTo>
                  <a:lnTo>
                    <a:pt x="834" y="191"/>
                  </a:lnTo>
                  <a:lnTo>
                    <a:pt x="826" y="191"/>
                  </a:lnTo>
                  <a:lnTo>
                    <a:pt x="826" y="191"/>
                  </a:lnTo>
                  <a:lnTo>
                    <a:pt x="817" y="191"/>
                  </a:lnTo>
                  <a:lnTo>
                    <a:pt x="808" y="193"/>
                  </a:lnTo>
                  <a:lnTo>
                    <a:pt x="799" y="196"/>
                  </a:lnTo>
                  <a:lnTo>
                    <a:pt x="790" y="199"/>
                  </a:lnTo>
                  <a:lnTo>
                    <a:pt x="781" y="203"/>
                  </a:lnTo>
                  <a:lnTo>
                    <a:pt x="774" y="207"/>
                  </a:lnTo>
                  <a:lnTo>
                    <a:pt x="766" y="213"/>
                  </a:lnTo>
                  <a:lnTo>
                    <a:pt x="760" y="219"/>
                  </a:lnTo>
                  <a:lnTo>
                    <a:pt x="753" y="226"/>
                  </a:lnTo>
                  <a:lnTo>
                    <a:pt x="748" y="233"/>
                  </a:lnTo>
                  <a:lnTo>
                    <a:pt x="743" y="241"/>
                  </a:lnTo>
                  <a:lnTo>
                    <a:pt x="738" y="249"/>
                  </a:lnTo>
                  <a:lnTo>
                    <a:pt x="736" y="258"/>
                  </a:lnTo>
                  <a:lnTo>
                    <a:pt x="733" y="267"/>
                  </a:lnTo>
                  <a:lnTo>
                    <a:pt x="732" y="277"/>
                  </a:lnTo>
                  <a:lnTo>
                    <a:pt x="731" y="287"/>
                  </a:lnTo>
                  <a:lnTo>
                    <a:pt x="731" y="287"/>
                  </a:lnTo>
                  <a:lnTo>
                    <a:pt x="732" y="294"/>
                  </a:lnTo>
                  <a:lnTo>
                    <a:pt x="733" y="302"/>
                  </a:lnTo>
                  <a:lnTo>
                    <a:pt x="736" y="316"/>
                  </a:lnTo>
                  <a:lnTo>
                    <a:pt x="623" y="461"/>
                  </a:lnTo>
                  <a:lnTo>
                    <a:pt x="623" y="461"/>
                  </a:lnTo>
                  <a:lnTo>
                    <a:pt x="612" y="454"/>
                  </a:lnTo>
                  <a:lnTo>
                    <a:pt x="599" y="450"/>
                  </a:lnTo>
                  <a:lnTo>
                    <a:pt x="586" y="447"/>
                  </a:lnTo>
                  <a:lnTo>
                    <a:pt x="572" y="446"/>
                  </a:lnTo>
                  <a:lnTo>
                    <a:pt x="572" y="446"/>
                  </a:lnTo>
                  <a:lnTo>
                    <a:pt x="563" y="447"/>
                  </a:lnTo>
                  <a:lnTo>
                    <a:pt x="554" y="448"/>
                  </a:lnTo>
                  <a:lnTo>
                    <a:pt x="545" y="450"/>
                  </a:lnTo>
                  <a:lnTo>
                    <a:pt x="537" y="453"/>
                  </a:lnTo>
                  <a:lnTo>
                    <a:pt x="528" y="456"/>
                  </a:lnTo>
                  <a:lnTo>
                    <a:pt x="521" y="462"/>
                  </a:lnTo>
                  <a:lnTo>
                    <a:pt x="513" y="467"/>
                  </a:lnTo>
                  <a:lnTo>
                    <a:pt x="507" y="472"/>
                  </a:lnTo>
                  <a:lnTo>
                    <a:pt x="500" y="479"/>
                  </a:lnTo>
                  <a:lnTo>
                    <a:pt x="495" y="486"/>
                  </a:lnTo>
                  <a:lnTo>
                    <a:pt x="490" y="494"/>
                  </a:lnTo>
                  <a:lnTo>
                    <a:pt x="486" y="501"/>
                  </a:lnTo>
                  <a:lnTo>
                    <a:pt x="483" y="510"/>
                  </a:lnTo>
                  <a:lnTo>
                    <a:pt x="480" y="519"/>
                  </a:lnTo>
                  <a:lnTo>
                    <a:pt x="479" y="528"/>
                  </a:lnTo>
                  <a:lnTo>
                    <a:pt x="478" y="537"/>
                  </a:lnTo>
                  <a:lnTo>
                    <a:pt x="297" y="642"/>
                  </a:lnTo>
                  <a:lnTo>
                    <a:pt x="297" y="642"/>
                  </a:lnTo>
                  <a:lnTo>
                    <a:pt x="291" y="633"/>
                  </a:lnTo>
                  <a:lnTo>
                    <a:pt x="282" y="627"/>
                  </a:lnTo>
                  <a:lnTo>
                    <a:pt x="274" y="620"/>
                  </a:lnTo>
                  <a:lnTo>
                    <a:pt x="265" y="615"/>
                  </a:lnTo>
                  <a:lnTo>
                    <a:pt x="256" y="611"/>
                  </a:lnTo>
                  <a:lnTo>
                    <a:pt x="245" y="608"/>
                  </a:lnTo>
                  <a:lnTo>
                    <a:pt x="234" y="605"/>
                  </a:lnTo>
                  <a:lnTo>
                    <a:pt x="222" y="604"/>
                  </a:lnTo>
                  <a:lnTo>
                    <a:pt x="222" y="604"/>
                  </a:lnTo>
                  <a:lnTo>
                    <a:pt x="213" y="605"/>
                  </a:lnTo>
                  <a:lnTo>
                    <a:pt x="203" y="606"/>
                  </a:lnTo>
                  <a:lnTo>
                    <a:pt x="194" y="609"/>
                  </a:lnTo>
                  <a:lnTo>
                    <a:pt x="186" y="612"/>
                  </a:lnTo>
                  <a:lnTo>
                    <a:pt x="177" y="616"/>
                  </a:lnTo>
                  <a:lnTo>
                    <a:pt x="170" y="620"/>
                  </a:lnTo>
                  <a:lnTo>
                    <a:pt x="162" y="627"/>
                  </a:lnTo>
                  <a:lnTo>
                    <a:pt x="155" y="632"/>
                  </a:lnTo>
                  <a:lnTo>
                    <a:pt x="149" y="640"/>
                  </a:lnTo>
                  <a:lnTo>
                    <a:pt x="144" y="647"/>
                  </a:lnTo>
                  <a:lnTo>
                    <a:pt x="139" y="655"/>
                  </a:lnTo>
                  <a:lnTo>
                    <a:pt x="134" y="663"/>
                  </a:lnTo>
                  <a:lnTo>
                    <a:pt x="131" y="672"/>
                  </a:lnTo>
                  <a:lnTo>
                    <a:pt x="129" y="681"/>
                  </a:lnTo>
                  <a:lnTo>
                    <a:pt x="128" y="690"/>
                  </a:lnTo>
                  <a:lnTo>
                    <a:pt x="127" y="700"/>
                  </a:lnTo>
                  <a:lnTo>
                    <a:pt x="127" y="700"/>
                  </a:lnTo>
                  <a:lnTo>
                    <a:pt x="128" y="715"/>
                  </a:lnTo>
                  <a:lnTo>
                    <a:pt x="132" y="730"/>
                  </a:lnTo>
                  <a:lnTo>
                    <a:pt x="138" y="743"/>
                  </a:lnTo>
                  <a:lnTo>
                    <a:pt x="145" y="756"/>
                  </a:lnTo>
                  <a:lnTo>
                    <a:pt x="6" y="969"/>
                  </a:lnTo>
                  <a:lnTo>
                    <a:pt x="6" y="969"/>
                  </a:lnTo>
                  <a:lnTo>
                    <a:pt x="2" y="975"/>
                  </a:lnTo>
                  <a:lnTo>
                    <a:pt x="0" y="981"/>
                  </a:lnTo>
                  <a:lnTo>
                    <a:pt x="0" y="986"/>
                  </a:lnTo>
                  <a:lnTo>
                    <a:pt x="0" y="993"/>
                  </a:lnTo>
                  <a:lnTo>
                    <a:pt x="2" y="998"/>
                  </a:lnTo>
                  <a:lnTo>
                    <a:pt x="6" y="1003"/>
                  </a:lnTo>
                  <a:lnTo>
                    <a:pt x="9" y="1009"/>
                  </a:lnTo>
                  <a:lnTo>
                    <a:pt x="14" y="1013"/>
                  </a:lnTo>
                  <a:lnTo>
                    <a:pt x="14" y="1013"/>
                  </a:lnTo>
                  <a:lnTo>
                    <a:pt x="19" y="1015"/>
                  </a:lnTo>
                  <a:lnTo>
                    <a:pt x="23" y="1016"/>
                  </a:lnTo>
                  <a:lnTo>
                    <a:pt x="27" y="1017"/>
                  </a:lnTo>
                  <a:lnTo>
                    <a:pt x="31" y="1018"/>
                  </a:lnTo>
                  <a:lnTo>
                    <a:pt x="31" y="1018"/>
                  </a:lnTo>
                  <a:lnTo>
                    <a:pt x="40" y="1017"/>
                  </a:lnTo>
                  <a:lnTo>
                    <a:pt x="46" y="1014"/>
                  </a:lnTo>
                  <a:lnTo>
                    <a:pt x="53" y="1010"/>
                  </a:lnTo>
                  <a:lnTo>
                    <a:pt x="58" y="1003"/>
                  </a:lnTo>
                  <a:lnTo>
                    <a:pt x="198" y="792"/>
                  </a:lnTo>
                  <a:lnTo>
                    <a:pt x="198" y="792"/>
                  </a:lnTo>
                  <a:lnTo>
                    <a:pt x="210" y="794"/>
                  </a:lnTo>
                  <a:lnTo>
                    <a:pt x="222" y="795"/>
                  </a:lnTo>
                  <a:lnTo>
                    <a:pt x="222" y="795"/>
                  </a:lnTo>
                  <a:lnTo>
                    <a:pt x="232" y="795"/>
                  </a:lnTo>
                  <a:lnTo>
                    <a:pt x="242" y="793"/>
                  </a:lnTo>
                  <a:lnTo>
                    <a:pt x="250" y="791"/>
                  </a:lnTo>
                  <a:lnTo>
                    <a:pt x="259" y="788"/>
                  </a:lnTo>
                  <a:lnTo>
                    <a:pt x="267" y="785"/>
                  </a:lnTo>
                  <a:lnTo>
                    <a:pt x="275" y="780"/>
                  </a:lnTo>
                  <a:lnTo>
                    <a:pt x="282" y="775"/>
                  </a:lnTo>
                  <a:lnTo>
                    <a:pt x="289" y="769"/>
                  </a:lnTo>
                  <a:lnTo>
                    <a:pt x="294" y="762"/>
                  </a:lnTo>
                  <a:lnTo>
                    <a:pt x="301" y="756"/>
                  </a:lnTo>
                  <a:lnTo>
                    <a:pt x="305" y="748"/>
                  </a:lnTo>
                  <a:lnTo>
                    <a:pt x="309" y="740"/>
                  </a:lnTo>
                  <a:lnTo>
                    <a:pt x="313" y="731"/>
                  </a:lnTo>
                  <a:lnTo>
                    <a:pt x="315" y="722"/>
                  </a:lnTo>
                  <a:lnTo>
                    <a:pt x="317" y="714"/>
                  </a:lnTo>
                  <a:lnTo>
                    <a:pt x="318" y="704"/>
                  </a:lnTo>
                  <a:lnTo>
                    <a:pt x="497" y="599"/>
                  </a:lnTo>
                  <a:lnTo>
                    <a:pt x="497" y="599"/>
                  </a:lnTo>
                  <a:lnTo>
                    <a:pt x="505" y="608"/>
                  </a:lnTo>
                  <a:lnTo>
                    <a:pt x="512" y="614"/>
                  </a:lnTo>
                  <a:lnTo>
                    <a:pt x="521" y="620"/>
                  </a:lnTo>
                  <a:lnTo>
                    <a:pt x="530" y="626"/>
                  </a:lnTo>
                  <a:lnTo>
                    <a:pt x="540" y="630"/>
                  </a:lnTo>
                  <a:lnTo>
                    <a:pt x="551" y="633"/>
                  </a:lnTo>
                  <a:lnTo>
                    <a:pt x="561" y="635"/>
                  </a:lnTo>
                  <a:lnTo>
                    <a:pt x="572" y="637"/>
                  </a:lnTo>
                  <a:lnTo>
                    <a:pt x="572" y="637"/>
                  </a:lnTo>
                  <a:lnTo>
                    <a:pt x="582" y="635"/>
                  </a:lnTo>
                  <a:lnTo>
                    <a:pt x="591" y="634"/>
                  </a:lnTo>
                  <a:lnTo>
                    <a:pt x="601" y="632"/>
                  </a:lnTo>
                  <a:lnTo>
                    <a:pt x="610" y="629"/>
                  </a:lnTo>
                  <a:lnTo>
                    <a:pt x="618" y="625"/>
                  </a:lnTo>
                  <a:lnTo>
                    <a:pt x="626" y="620"/>
                  </a:lnTo>
                  <a:lnTo>
                    <a:pt x="633" y="615"/>
                  </a:lnTo>
                  <a:lnTo>
                    <a:pt x="640" y="609"/>
                  </a:lnTo>
                  <a:lnTo>
                    <a:pt x="646" y="602"/>
                  </a:lnTo>
                  <a:lnTo>
                    <a:pt x="652" y="595"/>
                  </a:lnTo>
                  <a:lnTo>
                    <a:pt x="656" y="586"/>
                  </a:lnTo>
                  <a:lnTo>
                    <a:pt x="660" y="579"/>
                  </a:lnTo>
                  <a:lnTo>
                    <a:pt x="663" y="569"/>
                  </a:lnTo>
                  <a:lnTo>
                    <a:pt x="666" y="560"/>
                  </a:lnTo>
                  <a:lnTo>
                    <a:pt x="668" y="551"/>
                  </a:lnTo>
                  <a:lnTo>
                    <a:pt x="668" y="541"/>
                  </a:lnTo>
                  <a:lnTo>
                    <a:pt x="668" y="541"/>
                  </a:lnTo>
                  <a:lnTo>
                    <a:pt x="668" y="534"/>
                  </a:lnTo>
                  <a:lnTo>
                    <a:pt x="667" y="526"/>
                  </a:lnTo>
                  <a:lnTo>
                    <a:pt x="663" y="512"/>
                  </a:lnTo>
                  <a:lnTo>
                    <a:pt x="777" y="367"/>
                  </a:lnTo>
                  <a:lnTo>
                    <a:pt x="777" y="367"/>
                  </a:lnTo>
                  <a:lnTo>
                    <a:pt x="788" y="374"/>
                  </a:lnTo>
                  <a:lnTo>
                    <a:pt x="801" y="378"/>
                  </a:lnTo>
                  <a:lnTo>
                    <a:pt x="814" y="381"/>
                  </a:lnTo>
                  <a:lnTo>
                    <a:pt x="826" y="382"/>
                  </a:lnTo>
                  <a:lnTo>
                    <a:pt x="826" y="382"/>
                  </a:lnTo>
                  <a:lnTo>
                    <a:pt x="837" y="381"/>
                  </a:lnTo>
                  <a:lnTo>
                    <a:pt x="846" y="380"/>
                  </a:lnTo>
                  <a:lnTo>
                    <a:pt x="855" y="378"/>
                  </a:lnTo>
                  <a:lnTo>
                    <a:pt x="864" y="375"/>
                  </a:lnTo>
                  <a:lnTo>
                    <a:pt x="873" y="370"/>
                  </a:lnTo>
                  <a:lnTo>
                    <a:pt x="880" y="366"/>
                  </a:lnTo>
                  <a:lnTo>
                    <a:pt x="888" y="360"/>
                  </a:lnTo>
                  <a:lnTo>
                    <a:pt x="894" y="354"/>
                  </a:lnTo>
                  <a:lnTo>
                    <a:pt x="900" y="347"/>
                  </a:lnTo>
                  <a:lnTo>
                    <a:pt x="906" y="340"/>
                  </a:lnTo>
                  <a:lnTo>
                    <a:pt x="911" y="332"/>
                  </a:lnTo>
                  <a:lnTo>
                    <a:pt x="914" y="323"/>
                  </a:lnTo>
                  <a:lnTo>
                    <a:pt x="918" y="315"/>
                  </a:lnTo>
                  <a:lnTo>
                    <a:pt x="921" y="306"/>
                  </a:lnTo>
                  <a:lnTo>
                    <a:pt x="922" y="296"/>
                  </a:lnTo>
                  <a:lnTo>
                    <a:pt x="922" y="287"/>
                  </a:lnTo>
                  <a:lnTo>
                    <a:pt x="922" y="287"/>
                  </a:lnTo>
                  <a:lnTo>
                    <a:pt x="922" y="277"/>
                  </a:lnTo>
                  <a:lnTo>
                    <a:pt x="921" y="269"/>
                  </a:lnTo>
                  <a:lnTo>
                    <a:pt x="919" y="260"/>
                  </a:lnTo>
                  <a:lnTo>
                    <a:pt x="916" y="252"/>
                  </a:lnTo>
                  <a:lnTo>
                    <a:pt x="912" y="244"/>
                  </a:lnTo>
                  <a:lnTo>
                    <a:pt x="908" y="237"/>
                  </a:lnTo>
                  <a:lnTo>
                    <a:pt x="903" y="230"/>
                  </a:lnTo>
                  <a:lnTo>
                    <a:pt x="897" y="223"/>
                  </a:lnTo>
                  <a:lnTo>
                    <a:pt x="1012" y="50"/>
                  </a:lnTo>
                  <a:close/>
                  <a:moveTo>
                    <a:pt x="222" y="732"/>
                  </a:moveTo>
                  <a:lnTo>
                    <a:pt x="222" y="732"/>
                  </a:lnTo>
                  <a:lnTo>
                    <a:pt x="216" y="731"/>
                  </a:lnTo>
                  <a:lnTo>
                    <a:pt x="211" y="730"/>
                  </a:lnTo>
                  <a:lnTo>
                    <a:pt x="205" y="727"/>
                  </a:lnTo>
                  <a:lnTo>
                    <a:pt x="200" y="722"/>
                  </a:lnTo>
                  <a:lnTo>
                    <a:pt x="197" y="718"/>
                  </a:lnTo>
                  <a:lnTo>
                    <a:pt x="193" y="713"/>
                  </a:lnTo>
                  <a:lnTo>
                    <a:pt x="191" y="706"/>
                  </a:lnTo>
                  <a:lnTo>
                    <a:pt x="191" y="700"/>
                  </a:lnTo>
                  <a:lnTo>
                    <a:pt x="191" y="700"/>
                  </a:lnTo>
                  <a:lnTo>
                    <a:pt x="191" y="693"/>
                  </a:lnTo>
                  <a:lnTo>
                    <a:pt x="193" y="688"/>
                  </a:lnTo>
                  <a:lnTo>
                    <a:pt x="197" y="683"/>
                  </a:lnTo>
                  <a:lnTo>
                    <a:pt x="200" y="677"/>
                  </a:lnTo>
                  <a:lnTo>
                    <a:pt x="205" y="674"/>
                  </a:lnTo>
                  <a:lnTo>
                    <a:pt x="211" y="671"/>
                  </a:lnTo>
                  <a:lnTo>
                    <a:pt x="216" y="669"/>
                  </a:lnTo>
                  <a:lnTo>
                    <a:pt x="222" y="669"/>
                  </a:lnTo>
                  <a:lnTo>
                    <a:pt x="222" y="669"/>
                  </a:lnTo>
                  <a:lnTo>
                    <a:pt x="229" y="669"/>
                  </a:lnTo>
                  <a:lnTo>
                    <a:pt x="235" y="671"/>
                  </a:lnTo>
                  <a:lnTo>
                    <a:pt x="241" y="674"/>
                  </a:lnTo>
                  <a:lnTo>
                    <a:pt x="245" y="677"/>
                  </a:lnTo>
                  <a:lnTo>
                    <a:pt x="249" y="683"/>
                  </a:lnTo>
                  <a:lnTo>
                    <a:pt x="252" y="688"/>
                  </a:lnTo>
                  <a:lnTo>
                    <a:pt x="253" y="693"/>
                  </a:lnTo>
                  <a:lnTo>
                    <a:pt x="255" y="700"/>
                  </a:lnTo>
                  <a:lnTo>
                    <a:pt x="255" y="700"/>
                  </a:lnTo>
                  <a:lnTo>
                    <a:pt x="253" y="706"/>
                  </a:lnTo>
                  <a:lnTo>
                    <a:pt x="252" y="713"/>
                  </a:lnTo>
                  <a:lnTo>
                    <a:pt x="249" y="718"/>
                  </a:lnTo>
                  <a:lnTo>
                    <a:pt x="245" y="722"/>
                  </a:lnTo>
                  <a:lnTo>
                    <a:pt x="241" y="727"/>
                  </a:lnTo>
                  <a:lnTo>
                    <a:pt x="235" y="730"/>
                  </a:lnTo>
                  <a:lnTo>
                    <a:pt x="229" y="731"/>
                  </a:lnTo>
                  <a:lnTo>
                    <a:pt x="222" y="732"/>
                  </a:lnTo>
                  <a:lnTo>
                    <a:pt x="222" y="732"/>
                  </a:lnTo>
                  <a:close/>
                  <a:moveTo>
                    <a:pt x="572" y="573"/>
                  </a:moveTo>
                  <a:lnTo>
                    <a:pt x="572" y="573"/>
                  </a:lnTo>
                  <a:lnTo>
                    <a:pt x="566" y="572"/>
                  </a:lnTo>
                  <a:lnTo>
                    <a:pt x="560" y="570"/>
                  </a:lnTo>
                  <a:lnTo>
                    <a:pt x="555" y="568"/>
                  </a:lnTo>
                  <a:lnTo>
                    <a:pt x="550" y="564"/>
                  </a:lnTo>
                  <a:lnTo>
                    <a:pt x="546" y="559"/>
                  </a:lnTo>
                  <a:lnTo>
                    <a:pt x="543" y="554"/>
                  </a:lnTo>
                  <a:lnTo>
                    <a:pt x="541" y="547"/>
                  </a:lnTo>
                  <a:lnTo>
                    <a:pt x="541" y="541"/>
                  </a:lnTo>
                  <a:lnTo>
                    <a:pt x="541" y="541"/>
                  </a:lnTo>
                  <a:lnTo>
                    <a:pt x="541" y="535"/>
                  </a:lnTo>
                  <a:lnTo>
                    <a:pt x="543" y="528"/>
                  </a:lnTo>
                  <a:lnTo>
                    <a:pt x="546" y="523"/>
                  </a:lnTo>
                  <a:lnTo>
                    <a:pt x="550" y="519"/>
                  </a:lnTo>
                  <a:lnTo>
                    <a:pt x="555" y="514"/>
                  </a:lnTo>
                  <a:lnTo>
                    <a:pt x="560" y="512"/>
                  </a:lnTo>
                  <a:lnTo>
                    <a:pt x="566" y="510"/>
                  </a:lnTo>
                  <a:lnTo>
                    <a:pt x="572" y="509"/>
                  </a:lnTo>
                  <a:lnTo>
                    <a:pt x="572" y="509"/>
                  </a:lnTo>
                  <a:lnTo>
                    <a:pt x="579" y="510"/>
                  </a:lnTo>
                  <a:lnTo>
                    <a:pt x="585" y="512"/>
                  </a:lnTo>
                  <a:lnTo>
                    <a:pt x="590" y="514"/>
                  </a:lnTo>
                  <a:lnTo>
                    <a:pt x="595" y="519"/>
                  </a:lnTo>
                  <a:lnTo>
                    <a:pt x="599" y="523"/>
                  </a:lnTo>
                  <a:lnTo>
                    <a:pt x="602" y="528"/>
                  </a:lnTo>
                  <a:lnTo>
                    <a:pt x="603" y="535"/>
                  </a:lnTo>
                  <a:lnTo>
                    <a:pt x="604" y="541"/>
                  </a:lnTo>
                  <a:lnTo>
                    <a:pt x="604" y="541"/>
                  </a:lnTo>
                  <a:lnTo>
                    <a:pt x="603" y="547"/>
                  </a:lnTo>
                  <a:lnTo>
                    <a:pt x="602" y="554"/>
                  </a:lnTo>
                  <a:lnTo>
                    <a:pt x="599" y="559"/>
                  </a:lnTo>
                  <a:lnTo>
                    <a:pt x="595" y="564"/>
                  </a:lnTo>
                  <a:lnTo>
                    <a:pt x="590" y="568"/>
                  </a:lnTo>
                  <a:lnTo>
                    <a:pt x="585" y="570"/>
                  </a:lnTo>
                  <a:lnTo>
                    <a:pt x="579" y="572"/>
                  </a:lnTo>
                  <a:lnTo>
                    <a:pt x="572" y="573"/>
                  </a:lnTo>
                  <a:lnTo>
                    <a:pt x="572" y="573"/>
                  </a:lnTo>
                  <a:close/>
                  <a:moveTo>
                    <a:pt x="826" y="318"/>
                  </a:moveTo>
                  <a:lnTo>
                    <a:pt x="826" y="318"/>
                  </a:lnTo>
                  <a:lnTo>
                    <a:pt x="820" y="318"/>
                  </a:lnTo>
                  <a:lnTo>
                    <a:pt x="815" y="316"/>
                  </a:lnTo>
                  <a:lnTo>
                    <a:pt x="809" y="313"/>
                  </a:lnTo>
                  <a:lnTo>
                    <a:pt x="804" y="309"/>
                  </a:lnTo>
                  <a:lnTo>
                    <a:pt x="801" y="304"/>
                  </a:lnTo>
                  <a:lnTo>
                    <a:pt x="797" y="299"/>
                  </a:lnTo>
                  <a:lnTo>
                    <a:pt x="795" y="293"/>
                  </a:lnTo>
                  <a:lnTo>
                    <a:pt x="795" y="287"/>
                  </a:lnTo>
                  <a:lnTo>
                    <a:pt x="795" y="287"/>
                  </a:lnTo>
                  <a:lnTo>
                    <a:pt x="795" y="280"/>
                  </a:lnTo>
                  <a:lnTo>
                    <a:pt x="797" y="274"/>
                  </a:lnTo>
                  <a:lnTo>
                    <a:pt x="801" y="269"/>
                  </a:lnTo>
                  <a:lnTo>
                    <a:pt x="804" y="264"/>
                  </a:lnTo>
                  <a:lnTo>
                    <a:pt x="809" y="260"/>
                  </a:lnTo>
                  <a:lnTo>
                    <a:pt x="815" y="258"/>
                  </a:lnTo>
                  <a:lnTo>
                    <a:pt x="820" y="256"/>
                  </a:lnTo>
                  <a:lnTo>
                    <a:pt x="826" y="255"/>
                  </a:lnTo>
                  <a:lnTo>
                    <a:pt x="826" y="255"/>
                  </a:lnTo>
                  <a:lnTo>
                    <a:pt x="833" y="256"/>
                  </a:lnTo>
                  <a:lnTo>
                    <a:pt x="839" y="258"/>
                  </a:lnTo>
                  <a:lnTo>
                    <a:pt x="845" y="260"/>
                  </a:lnTo>
                  <a:lnTo>
                    <a:pt x="849" y="264"/>
                  </a:lnTo>
                  <a:lnTo>
                    <a:pt x="853" y="269"/>
                  </a:lnTo>
                  <a:lnTo>
                    <a:pt x="856" y="274"/>
                  </a:lnTo>
                  <a:lnTo>
                    <a:pt x="858" y="280"/>
                  </a:lnTo>
                  <a:lnTo>
                    <a:pt x="859" y="287"/>
                  </a:lnTo>
                  <a:lnTo>
                    <a:pt x="859" y="287"/>
                  </a:lnTo>
                  <a:lnTo>
                    <a:pt x="858" y="293"/>
                  </a:lnTo>
                  <a:lnTo>
                    <a:pt x="856" y="299"/>
                  </a:lnTo>
                  <a:lnTo>
                    <a:pt x="853" y="304"/>
                  </a:lnTo>
                  <a:lnTo>
                    <a:pt x="849" y="309"/>
                  </a:lnTo>
                  <a:lnTo>
                    <a:pt x="845" y="313"/>
                  </a:lnTo>
                  <a:lnTo>
                    <a:pt x="839" y="316"/>
                  </a:lnTo>
                  <a:lnTo>
                    <a:pt x="833" y="318"/>
                  </a:lnTo>
                  <a:lnTo>
                    <a:pt x="826" y="318"/>
                  </a:lnTo>
                  <a:lnTo>
                    <a:pt x="826" y="318"/>
                  </a:lnTo>
                  <a:close/>
                  <a:moveTo>
                    <a:pt x="191" y="954"/>
                  </a:moveTo>
                  <a:lnTo>
                    <a:pt x="191" y="954"/>
                  </a:lnTo>
                  <a:lnTo>
                    <a:pt x="185" y="955"/>
                  </a:lnTo>
                  <a:lnTo>
                    <a:pt x="178" y="957"/>
                  </a:lnTo>
                  <a:lnTo>
                    <a:pt x="173" y="959"/>
                  </a:lnTo>
                  <a:lnTo>
                    <a:pt x="169" y="964"/>
                  </a:lnTo>
                  <a:lnTo>
                    <a:pt x="164" y="968"/>
                  </a:lnTo>
                  <a:lnTo>
                    <a:pt x="161" y="973"/>
                  </a:lnTo>
                  <a:lnTo>
                    <a:pt x="160" y="980"/>
                  </a:lnTo>
                  <a:lnTo>
                    <a:pt x="159" y="986"/>
                  </a:lnTo>
                  <a:lnTo>
                    <a:pt x="159" y="986"/>
                  </a:lnTo>
                  <a:lnTo>
                    <a:pt x="160" y="993"/>
                  </a:lnTo>
                  <a:lnTo>
                    <a:pt x="161" y="999"/>
                  </a:lnTo>
                  <a:lnTo>
                    <a:pt x="164" y="1005"/>
                  </a:lnTo>
                  <a:lnTo>
                    <a:pt x="169" y="1009"/>
                  </a:lnTo>
                  <a:lnTo>
                    <a:pt x="173" y="1013"/>
                  </a:lnTo>
                  <a:lnTo>
                    <a:pt x="178" y="1015"/>
                  </a:lnTo>
                  <a:lnTo>
                    <a:pt x="185" y="1017"/>
                  </a:lnTo>
                  <a:lnTo>
                    <a:pt x="191" y="1018"/>
                  </a:lnTo>
                  <a:lnTo>
                    <a:pt x="191" y="1018"/>
                  </a:lnTo>
                  <a:lnTo>
                    <a:pt x="198" y="1017"/>
                  </a:lnTo>
                  <a:lnTo>
                    <a:pt x="203" y="1015"/>
                  </a:lnTo>
                  <a:lnTo>
                    <a:pt x="208" y="1013"/>
                  </a:lnTo>
                  <a:lnTo>
                    <a:pt x="214" y="1009"/>
                  </a:lnTo>
                  <a:lnTo>
                    <a:pt x="217" y="1005"/>
                  </a:lnTo>
                  <a:lnTo>
                    <a:pt x="220" y="999"/>
                  </a:lnTo>
                  <a:lnTo>
                    <a:pt x="222" y="993"/>
                  </a:lnTo>
                  <a:lnTo>
                    <a:pt x="222" y="986"/>
                  </a:lnTo>
                  <a:lnTo>
                    <a:pt x="222" y="986"/>
                  </a:lnTo>
                  <a:lnTo>
                    <a:pt x="222" y="980"/>
                  </a:lnTo>
                  <a:lnTo>
                    <a:pt x="220" y="973"/>
                  </a:lnTo>
                  <a:lnTo>
                    <a:pt x="217" y="968"/>
                  </a:lnTo>
                  <a:lnTo>
                    <a:pt x="214" y="964"/>
                  </a:lnTo>
                  <a:lnTo>
                    <a:pt x="208" y="959"/>
                  </a:lnTo>
                  <a:lnTo>
                    <a:pt x="203" y="957"/>
                  </a:lnTo>
                  <a:lnTo>
                    <a:pt x="198" y="955"/>
                  </a:lnTo>
                  <a:lnTo>
                    <a:pt x="191" y="954"/>
                  </a:lnTo>
                  <a:lnTo>
                    <a:pt x="191" y="954"/>
                  </a:lnTo>
                  <a:close/>
                  <a:moveTo>
                    <a:pt x="350" y="954"/>
                  </a:moveTo>
                  <a:lnTo>
                    <a:pt x="350" y="954"/>
                  </a:lnTo>
                  <a:lnTo>
                    <a:pt x="344" y="955"/>
                  </a:lnTo>
                  <a:lnTo>
                    <a:pt x="337" y="957"/>
                  </a:lnTo>
                  <a:lnTo>
                    <a:pt x="332" y="959"/>
                  </a:lnTo>
                  <a:lnTo>
                    <a:pt x="328" y="964"/>
                  </a:lnTo>
                  <a:lnTo>
                    <a:pt x="323" y="968"/>
                  </a:lnTo>
                  <a:lnTo>
                    <a:pt x="321" y="973"/>
                  </a:lnTo>
                  <a:lnTo>
                    <a:pt x="319" y="980"/>
                  </a:lnTo>
                  <a:lnTo>
                    <a:pt x="318" y="986"/>
                  </a:lnTo>
                  <a:lnTo>
                    <a:pt x="318" y="986"/>
                  </a:lnTo>
                  <a:lnTo>
                    <a:pt x="319" y="993"/>
                  </a:lnTo>
                  <a:lnTo>
                    <a:pt x="321" y="999"/>
                  </a:lnTo>
                  <a:lnTo>
                    <a:pt x="323" y="1005"/>
                  </a:lnTo>
                  <a:lnTo>
                    <a:pt x="328" y="1009"/>
                  </a:lnTo>
                  <a:lnTo>
                    <a:pt x="332" y="1013"/>
                  </a:lnTo>
                  <a:lnTo>
                    <a:pt x="337" y="1015"/>
                  </a:lnTo>
                  <a:lnTo>
                    <a:pt x="344" y="1017"/>
                  </a:lnTo>
                  <a:lnTo>
                    <a:pt x="350" y="1018"/>
                  </a:lnTo>
                  <a:lnTo>
                    <a:pt x="350" y="1018"/>
                  </a:lnTo>
                  <a:lnTo>
                    <a:pt x="356" y="1017"/>
                  </a:lnTo>
                  <a:lnTo>
                    <a:pt x="362" y="1015"/>
                  </a:lnTo>
                  <a:lnTo>
                    <a:pt x="367" y="1013"/>
                  </a:lnTo>
                  <a:lnTo>
                    <a:pt x="373" y="1009"/>
                  </a:lnTo>
                  <a:lnTo>
                    <a:pt x="376" y="1005"/>
                  </a:lnTo>
                  <a:lnTo>
                    <a:pt x="379" y="999"/>
                  </a:lnTo>
                  <a:lnTo>
                    <a:pt x="381" y="993"/>
                  </a:lnTo>
                  <a:lnTo>
                    <a:pt x="381" y="986"/>
                  </a:lnTo>
                  <a:lnTo>
                    <a:pt x="381" y="986"/>
                  </a:lnTo>
                  <a:lnTo>
                    <a:pt x="381" y="980"/>
                  </a:lnTo>
                  <a:lnTo>
                    <a:pt x="379" y="973"/>
                  </a:lnTo>
                  <a:lnTo>
                    <a:pt x="376" y="968"/>
                  </a:lnTo>
                  <a:lnTo>
                    <a:pt x="373" y="964"/>
                  </a:lnTo>
                  <a:lnTo>
                    <a:pt x="367" y="959"/>
                  </a:lnTo>
                  <a:lnTo>
                    <a:pt x="362" y="957"/>
                  </a:lnTo>
                  <a:lnTo>
                    <a:pt x="356" y="955"/>
                  </a:lnTo>
                  <a:lnTo>
                    <a:pt x="350" y="954"/>
                  </a:lnTo>
                  <a:lnTo>
                    <a:pt x="350" y="954"/>
                  </a:lnTo>
                  <a:close/>
                  <a:moveTo>
                    <a:pt x="509" y="954"/>
                  </a:moveTo>
                  <a:lnTo>
                    <a:pt x="509" y="954"/>
                  </a:lnTo>
                  <a:lnTo>
                    <a:pt x="502" y="955"/>
                  </a:lnTo>
                  <a:lnTo>
                    <a:pt x="496" y="957"/>
                  </a:lnTo>
                  <a:lnTo>
                    <a:pt x="491" y="959"/>
                  </a:lnTo>
                  <a:lnTo>
                    <a:pt x="486" y="964"/>
                  </a:lnTo>
                  <a:lnTo>
                    <a:pt x="482" y="968"/>
                  </a:lnTo>
                  <a:lnTo>
                    <a:pt x="480" y="973"/>
                  </a:lnTo>
                  <a:lnTo>
                    <a:pt x="478" y="980"/>
                  </a:lnTo>
                  <a:lnTo>
                    <a:pt x="477" y="986"/>
                  </a:lnTo>
                  <a:lnTo>
                    <a:pt x="477" y="986"/>
                  </a:lnTo>
                  <a:lnTo>
                    <a:pt x="478" y="993"/>
                  </a:lnTo>
                  <a:lnTo>
                    <a:pt x="480" y="999"/>
                  </a:lnTo>
                  <a:lnTo>
                    <a:pt x="482" y="1005"/>
                  </a:lnTo>
                  <a:lnTo>
                    <a:pt x="486" y="1009"/>
                  </a:lnTo>
                  <a:lnTo>
                    <a:pt x="491" y="1013"/>
                  </a:lnTo>
                  <a:lnTo>
                    <a:pt x="496" y="1015"/>
                  </a:lnTo>
                  <a:lnTo>
                    <a:pt x="502" y="1017"/>
                  </a:lnTo>
                  <a:lnTo>
                    <a:pt x="509" y="1018"/>
                  </a:lnTo>
                  <a:lnTo>
                    <a:pt x="509" y="1018"/>
                  </a:lnTo>
                  <a:lnTo>
                    <a:pt x="515" y="1017"/>
                  </a:lnTo>
                  <a:lnTo>
                    <a:pt x="522" y="1015"/>
                  </a:lnTo>
                  <a:lnTo>
                    <a:pt x="527" y="1013"/>
                  </a:lnTo>
                  <a:lnTo>
                    <a:pt x="531" y="1009"/>
                  </a:lnTo>
                  <a:lnTo>
                    <a:pt x="536" y="1005"/>
                  </a:lnTo>
                  <a:lnTo>
                    <a:pt x="538" y="999"/>
                  </a:lnTo>
                  <a:lnTo>
                    <a:pt x="540" y="993"/>
                  </a:lnTo>
                  <a:lnTo>
                    <a:pt x="541" y="986"/>
                  </a:lnTo>
                  <a:lnTo>
                    <a:pt x="541" y="986"/>
                  </a:lnTo>
                  <a:lnTo>
                    <a:pt x="540" y="980"/>
                  </a:lnTo>
                  <a:lnTo>
                    <a:pt x="538" y="973"/>
                  </a:lnTo>
                  <a:lnTo>
                    <a:pt x="536" y="968"/>
                  </a:lnTo>
                  <a:lnTo>
                    <a:pt x="531" y="964"/>
                  </a:lnTo>
                  <a:lnTo>
                    <a:pt x="527" y="959"/>
                  </a:lnTo>
                  <a:lnTo>
                    <a:pt x="522" y="957"/>
                  </a:lnTo>
                  <a:lnTo>
                    <a:pt x="515" y="955"/>
                  </a:lnTo>
                  <a:lnTo>
                    <a:pt x="509" y="954"/>
                  </a:lnTo>
                  <a:lnTo>
                    <a:pt x="509" y="954"/>
                  </a:lnTo>
                  <a:close/>
                  <a:moveTo>
                    <a:pt x="668" y="954"/>
                  </a:moveTo>
                  <a:lnTo>
                    <a:pt x="668" y="954"/>
                  </a:lnTo>
                  <a:lnTo>
                    <a:pt x="661" y="955"/>
                  </a:lnTo>
                  <a:lnTo>
                    <a:pt x="656" y="957"/>
                  </a:lnTo>
                  <a:lnTo>
                    <a:pt x="650" y="959"/>
                  </a:lnTo>
                  <a:lnTo>
                    <a:pt x="645" y="964"/>
                  </a:lnTo>
                  <a:lnTo>
                    <a:pt x="642" y="968"/>
                  </a:lnTo>
                  <a:lnTo>
                    <a:pt x="639" y="973"/>
                  </a:lnTo>
                  <a:lnTo>
                    <a:pt x="637" y="980"/>
                  </a:lnTo>
                  <a:lnTo>
                    <a:pt x="637" y="986"/>
                  </a:lnTo>
                  <a:lnTo>
                    <a:pt x="637" y="986"/>
                  </a:lnTo>
                  <a:lnTo>
                    <a:pt x="637" y="993"/>
                  </a:lnTo>
                  <a:lnTo>
                    <a:pt x="639" y="999"/>
                  </a:lnTo>
                  <a:lnTo>
                    <a:pt x="642" y="1005"/>
                  </a:lnTo>
                  <a:lnTo>
                    <a:pt x="645" y="1009"/>
                  </a:lnTo>
                  <a:lnTo>
                    <a:pt x="650" y="1013"/>
                  </a:lnTo>
                  <a:lnTo>
                    <a:pt x="656" y="1015"/>
                  </a:lnTo>
                  <a:lnTo>
                    <a:pt x="661" y="1017"/>
                  </a:lnTo>
                  <a:lnTo>
                    <a:pt x="668" y="1018"/>
                  </a:lnTo>
                  <a:lnTo>
                    <a:pt x="668" y="1018"/>
                  </a:lnTo>
                  <a:lnTo>
                    <a:pt x="674" y="1017"/>
                  </a:lnTo>
                  <a:lnTo>
                    <a:pt x="681" y="1015"/>
                  </a:lnTo>
                  <a:lnTo>
                    <a:pt x="686" y="1013"/>
                  </a:lnTo>
                  <a:lnTo>
                    <a:pt x="690" y="1009"/>
                  </a:lnTo>
                  <a:lnTo>
                    <a:pt x="694" y="1005"/>
                  </a:lnTo>
                  <a:lnTo>
                    <a:pt x="698" y="999"/>
                  </a:lnTo>
                  <a:lnTo>
                    <a:pt x="699" y="993"/>
                  </a:lnTo>
                  <a:lnTo>
                    <a:pt x="700" y="986"/>
                  </a:lnTo>
                  <a:lnTo>
                    <a:pt x="700" y="986"/>
                  </a:lnTo>
                  <a:lnTo>
                    <a:pt x="699" y="980"/>
                  </a:lnTo>
                  <a:lnTo>
                    <a:pt x="698" y="973"/>
                  </a:lnTo>
                  <a:lnTo>
                    <a:pt x="694" y="968"/>
                  </a:lnTo>
                  <a:lnTo>
                    <a:pt x="690" y="964"/>
                  </a:lnTo>
                  <a:lnTo>
                    <a:pt x="686" y="959"/>
                  </a:lnTo>
                  <a:lnTo>
                    <a:pt x="681" y="957"/>
                  </a:lnTo>
                  <a:lnTo>
                    <a:pt x="674" y="955"/>
                  </a:lnTo>
                  <a:lnTo>
                    <a:pt x="668" y="954"/>
                  </a:lnTo>
                  <a:lnTo>
                    <a:pt x="668" y="954"/>
                  </a:lnTo>
                  <a:close/>
                  <a:moveTo>
                    <a:pt x="826" y="954"/>
                  </a:moveTo>
                  <a:lnTo>
                    <a:pt x="826" y="954"/>
                  </a:lnTo>
                  <a:lnTo>
                    <a:pt x="820" y="955"/>
                  </a:lnTo>
                  <a:lnTo>
                    <a:pt x="815" y="957"/>
                  </a:lnTo>
                  <a:lnTo>
                    <a:pt x="809" y="959"/>
                  </a:lnTo>
                  <a:lnTo>
                    <a:pt x="804" y="964"/>
                  </a:lnTo>
                  <a:lnTo>
                    <a:pt x="801" y="968"/>
                  </a:lnTo>
                  <a:lnTo>
                    <a:pt x="797" y="973"/>
                  </a:lnTo>
                  <a:lnTo>
                    <a:pt x="795" y="980"/>
                  </a:lnTo>
                  <a:lnTo>
                    <a:pt x="795" y="986"/>
                  </a:lnTo>
                  <a:lnTo>
                    <a:pt x="795" y="986"/>
                  </a:lnTo>
                  <a:lnTo>
                    <a:pt x="795" y="993"/>
                  </a:lnTo>
                  <a:lnTo>
                    <a:pt x="797" y="999"/>
                  </a:lnTo>
                  <a:lnTo>
                    <a:pt x="801" y="1005"/>
                  </a:lnTo>
                  <a:lnTo>
                    <a:pt x="804" y="1009"/>
                  </a:lnTo>
                  <a:lnTo>
                    <a:pt x="809" y="1013"/>
                  </a:lnTo>
                  <a:lnTo>
                    <a:pt x="815" y="1015"/>
                  </a:lnTo>
                  <a:lnTo>
                    <a:pt x="820" y="1017"/>
                  </a:lnTo>
                  <a:lnTo>
                    <a:pt x="826" y="1018"/>
                  </a:lnTo>
                  <a:lnTo>
                    <a:pt x="826" y="1018"/>
                  </a:lnTo>
                  <a:lnTo>
                    <a:pt x="833" y="1017"/>
                  </a:lnTo>
                  <a:lnTo>
                    <a:pt x="839" y="1015"/>
                  </a:lnTo>
                  <a:lnTo>
                    <a:pt x="845" y="1013"/>
                  </a:lnTo>
                  <a:lnTo>
                    <a:pt x="849" y="1009"/>
                  </a:lnTo>
                  <a:lnTo>
                    <a:pt x="853" y="1005"/>
                  </a:lnTo>
                  <a:lnTo>
                    <a:pt x="856" y="999"/>
                  </a:lnTo>
                  <a:lnTo>
                    <a:pt x="858" y="993"/>
                  </a:lnTo>
                  <a:lnTo>
                    <a:pt x="859" y="986"/>
                  </a:lnTo>
                  <a:lnTo>
                    <a:pt x="859" y="986"/>
                  </a:lnTo>
                  <a:lnTo>
                    <a:pt x="858" y="980"/>
                  </a:lnTo>
                  <a:lnTo>
                    <a:pt x="856" y="973"/>
                  </a:lnTo>
                  <a:lnTo>
                    <a:pt x="853" y="968"/>
                  </a:lnTo>
                  <a:lnTo>
                    <a:pt x="849" y="964"/>
                  </a:lnTo>
                  <a:lnTo>
                    <a:pt x="845" y="959"/>
                  </a:lnTo>
                  <a:lnTo>
                    <a:pt x="839" y="957"/>
                  </a:lnTo>
                  <a:lnTo>
                    <a:pt x="833" y="955"/>
                  </a:lnTo>
                  <a:lnTo>
                    <a:pt x="826" y="954"/>
                  </a:lnTo>
                  <a:lnTo>
                    <a:pt x="826" y="954"/>
                  </a:lnTo>
                  <a:close/>
                  <a:moveTo>
                    <a:pt x="986" y="954"/>
                  </a:moveTo>
                  <a:lnTo>
                    <a:pt x="986" y="954"/>
                  </a:lnTo>
                  <a:lnTo>
                    <a:pt x="980" y="955"/>
                  </a:lnTo>
                  <a:lnTo>
                    <a:pt x="973" y="957"/>
                  </a:lnTo>
                  <a:lnTo>
                    <a:pt x="968" y="959"/>
                  </a:lnTo>
                  <a:lnTo>
                    <a:pt x="964" y="964"/>
                  </a:lnTo>
                  <a:lnTo>
                    <a:pt x="959" y="968"/>
                  </a:lnTo>
                  <a:lnTo>
                    <a:pt x="956" y="973"/>
                  </a:lnTo>
                  <a:lnTo>
                    <a:pt x="955" y="980"/>
                  </a:lnTo>
                  <a:lnTo>
                    <a:pt x="954" y="986"/>
                  </a:lnTo>
                  <a:lnTo>
                    <a:pt x="954" y="986"/>
                  </a:lnTo>
                  <a:lnTo>
                    <a:pt x="955" y="993"/>
                  </a:lnTo>
                  <a:lnTo>
                    <a:pt x="956" y="999"/>
                  </a:lnTo>
                  <a:lnTo>
                    <a:pt x="959" y="1005"/>
                  </a:lnTo>
                  <a:lnTo>
                    <a:pt x="964" y="1009"/>
                  </a:lnTo>
                  <a:lnTo>
                    <a:pt x="968" y="1013"/>
                  </a:lnTo>
                  <a:lnTo>
                    <a:pt x="973" y="1015"/>
                  </a:lnTo>
                  <a:lnTo>
                    <a:pt x="980" y="1017"/>
                  </a:lnTo>
                  <a:lnTo>
                    <a:pt x="986" y="1018"/>
                  </a:lnTo>
                  <a:lnTo>
                    <a:pt x="986" y="1018"/>
                  </a:lnTo>
                  <a:lnTo>
                    <a:pt x="993" y="1017"/>
                  </a:lnTo>
                  <a:lnTo>
                    <a:pt x="998" y="1015"/>
                  </a:lnTo>
                  <a:lnTo>
                    <a:pt x="1003" y="1013"/>
                  </a:lnTo>
                  <a:lnTo>
                    <a:pt x="1009" y="1009"/>
                  </a:lnTo>
                  <a:lnTo>
                    <a:pt x="1012" y="1005"/>
                  </a:lnTo>
                  <a:lnTo>
                    <a:pt x="1015" y="999"/>
                  </a:lnTo>
                  <a:lnTo>
                    <a:pt x="1017" y="993"/>
                  </a:lnTo>
                  <a:lnTo>
                    <a:pt x="1017" y="986"/>
                  </a:lnTo>
                  <a:lnTo>
                    <a:pt x="1017" y="986"/>
                  </a:lnTo>
                  <a:lnTo>
                    <a:pt x="1017" y="980"/>
                  </a:lnTo>
                  <a:lnTo>
                    <a:pt x="1015" y="973"/>
                  </a:lnTo>
                  <a:lnTo>
                    <a:pt x="1012" y="968"/>
                  </a:lnTo>
                  <a:lnTo>
                    <a:pt x="1009" y="964"/>
                  </a:lnTo>
                  <a:lnTo>
                    <a:pt x="1003" y="959"/>
                  </a:lnTo>
                  <a:lnTo>
                    <a:pt x="998" y="957"/>
                  </a:lnTo>
                  <a:lnTo>
                    <a:pt x="993" y="955"/>
                  </a:lnTo>
                  <a:lnTo>
                    <a:pt x="986" y="954"/>
                  </a:lnTo>
                  <a:lnTo>
                    <a:pt x="986" y="954"/>
                  </a:lnTo>
                  <a:close/>
                  <a:moveTo>
                    <a:pt x="31" y="859"/>
                  </a:moveTo>
                  <a:lnTo>
                    <a:pt x="31" y="859"/>
                  </a:lnTo>
                  <a:lnTo>
                    <a:pt x="38" y="859"/>
                  </a:lnTo>
                  <a:lnTo>
                    <a:pt x="44" y="856"/>
                  </a:lnTo>
                  <a:lnTo>
                    <a:pt x="50" y="853"/>
                  </a:lnTo>
                  <a:lnTo>
                    <a:pt x="54" y="850"/>
                  </a:lnTo>
                  <a:lnTo>
                    <a:pt x="58" y="845"/>
                  </a:lnTo>
                  <a:lnTo>
                    <a:pt x="61" y="839"/>
                  </a:lnTo>
                  <a:lnTo>
                    <a:pt x="63" y="834"/>
                  </a:lnTo>
                  <a:lnTo>
                    <a:pt x="64" y="828"/>
                  </a:lnTo>
                  <a:lnTo>
                    <a:pt x="64" y="828"/>
                  </a:lnTo>
                  <a:lnTo>
                    <a:pt x="63" y="821"/>
                  </a:lnTo>
                  <a:lnTo>
                    <a:pt x="61" y="815"/>
                  </a:lnTo>
                  <a:lnTo>
                    <a:pt x="58" y="809"/>
                  </a:lnTo>
                  <a:lnTo>
                    <a:pt x="54" y="805"/>
                  </a:lnTo>
                  <a:lnTo>
                    <a:pt x="50" y="801"/>
                  </a:lnTo>
                  <a:lnTo>
                    <a:pt x="44" y="797"/>
                  </a:lnTo>
                  <a:lnTo>
                    <a:pt x="38" y="796"/>
                  </a:lnTo>
                  <a:lnTo>
                    <a:pt x="31" y="795"/>
                  </a:lnTo>
                  <a:lnTo>
                    <a:pt x="31" y="795"/>
                  </a:lnTo>
                  <a:lnTo>
                    <a:pt x="25" y="796"/>
                  </a:lnTo>
                  <a:lnTo>
                    <a:pt x="20" y="797"/>
                  </a:lnTo>
                  <a:lnTo>
                    <a:pt x="14" y="801"/>
                  </a:lnTo>
                  <a:lnTo>
                    <a:pt x="9" y="805"/>
                  </a:lnTo>
                  <a:lnTo>
                    <a:pt x="6" y="809"/>
                  </a:lnTo>
                  <a:lnTo>
                    <a:pt x="2" y="815"/>
                  </a:lnTo>
                  <a:lnTo>
                    <a:pt x="0" y="821"/>
                  </a:lnTo>
                  <a:lnTo>
                    <a:pt x="0" y="828"/>
                  </a:lnTo>
                  <a:lnTo>
                    <a:pt x="0" y="828"/>
                  </a:lnTo>
                  <a:lnTo>
                    <a:pt x="0" y="834"/>
                  </a:lnTo>
                  <a:lnTo>
                    <a:pt x="2" y="839"/>
                  </a:lnTo>
                  <a:lnTo>
                    <a:pt x="6" y="845"/>
                  </a:lnTo>
                  <a:lnTo>
                    <a:pt x="9" y="850"/>
                  </a:lnTo>
                  <a:lnTo>
                    <a:pt x="14" y="853"/>
                  </a:lnTo>
                  <a:lnTo>
                    <a:pt x="20" y="856"/>
                  </a:lnTo>
                  <a:lnTo>
                    <a:pt x="25" y="859"/>
                  </a:lnTo>
                  <a:lnTo>
                    <a:pt x="31" y="859"/>
                  </a:lnTo>
                  <a:lnTo>
                    <a:pt x="31" y="859"/>
                  </a:lnTo>
                  <a:close/>
                  <a:moveTo>
                    <a:pt x="31" y="700"/>
                  </a:moveTo>
                  <a:lnTo>
                    <a:pt x="31" y="700"/>
                  </a:lnTo>
                  <a:lnTo>
                    <a:pt x="38" y="700"/>
                  </a:lnTo>
                  <a:lnTo>
                    <a:pt x="44" y="698"/>
                  </a:lnTo>
                  <a:lnTo>
                    <a:pt x="50" y="694"/>
                  </a:lnTo>
                  <a:lnTo>
                    <a:pt x="54" y="691"/>
                  </a:lnTo>
                  <a:lnTo>
                    <a:pt x="58" y="686"/>
                  </a:lnTo>
                  <a:lnTo>
                    <a:pt x="61" y="681"/>
                  </a:lnTo>
                  <a:lnTo>
                    <a:pt x="63" y="675"/>
                  </a:lnTo>
                  <a:lnTo>
                    <a:pt x="64" y="669"/>
                  </a:lnTo>
                  <a:lnTo>
                    <a:pt x="64" y="669"/>
                  </a:lnTo>
                  <a:lnTo>
                    <a:pt x="63" y="662"/>
                  </a:lnTo>
                  <a:lnTo>
                    <a:pt x="61" y="656"/>
                  </a:lnTo>
                  <a:lnTo>
                    <a:pt x="58" y="650"/>
                  </a:lnTo>
                  <a:lnTo>
                    <a:pt x="54" y="646"/>
                  </a:lnTo>
                  <a:lnTo>
                    <a:pt x="50" y="642"/>
                  </a:lnTo>
                  <a:lnTo>
                    <a:pt x="44" y="639"/>
                  </a:lnTo>
                  <a:lnTo>
                    <a:pt x="38" y="638"/>
                  </a:lnTo>
                  <a:lnTo>
                    <a:pt x="31" y="637"/>
                  </a:lnTo>
                  <a:lnTo>
                    <a:pt x="31" y="637"/>
                  </a:lnTo>
                  <a:lnTo>
                    <a:pt x="25" y="638"/>
                  </a:lnTo>
                  <a:lnTo>
                    <a:pt x="20" y="639"/>
                  </a:lnTo>
                  <a:lnTo>
                    <a:pt x="14" y="642"/>
                  </a:lnTo>
                  <a:lnTo>
                    <a:pt x="9" y="646"/>
                  </a:lnTo>
                  <a:lnTo>
                    <a:pt x="6" y="650"/>
                  </a:lnTo>
                  <a:lnTo>
                    <a:pt x="2" y="656"/>
                  </a:lnTo>
                  <a:lnTo>
                    <a:pt x="0" y="662"/>
                  </a:lnTo>
                  <a:lnTo>
                    <a:pt x="0" y="669"/>
                  </a:lnTo>
                  <a:lnTo>
                    <a:pt x="0" y="669"/>
                  </a:lnTo>
                  <a:lnTo>
                    <a:pt x="0" y="675"/>
                  </a:lnTo>
                  <a:lnTo>
                    <a:pt x="2" y="681"/>
                  </a:lnTo>
                  <a:lnTo>
                    <a:pt x="6" y="686"/>
                  </a:lnTo>
                  <a:lnTo>
                    <a:pt x="9" y="691"/>
                  </a:lnTo>
                  <a:lnTo>
                    <a:pt x="14" y="694"/>
                  </a:lnTo>
                  <a:lnTo>
                    <a:pt x="20" y="698"/>
                  </a:lnTo>
                  <a:lnTo>
                    <a:pt x="25" y="700"/>
                  </a:lnTo>
                  <a:lnTo>
                    <a:pt x="31" y="700"/>
                  </a:lnTo>
                  <a:lnTo>
                    <a:pt x="31" y="700"/>
                  </a:lnTo>
                  <a:close/>
                  <a:moveTo>
                    <a:pt x="31" y="541"/>
                  </a:moveTo>
                  <a:lnTo>
                    <a:pt x="31" y="541"/>
                  </a:lnTo>
                  <a:lnTo>
                    <a:pt x="38" y="540"/>
                  </a:lnTo>
                  <a:lnTo>
                    <a:pt x="44" y="539"/>
                  </a:lnTo>
                  <a:lnTo>
                    <a:pt x="50" y="536"/>
                  </a:lnTo>
                  <a:lnTo>
                    <a:pt x="54" y="531"/>
                  </a:lnTo>
                  <a:lnTo>
                    <a:pt x="58" y="527"/>
                  </a:lnTo>
                  <a:lnTo>
                    <a:pt x="61" y="522"/>
                  </a:lnTo>
                  <a:lnTo>
                    <a:pt x="63" y="515"/>
                  </a:lnTo>
                  <a:lnTo>
                    <a:pt x="64" y="509"/>
                  </a:lnTo>
                  <a:lnTo>
                    <a:pt x="64" y="509"/>
                  </a:lnTo>
                  <a:lnTo>
                    <a:pt x="63" y="502"/>
                  </a:lnTo>
                  <a:lnTo>
                    <a:pt x="61" y="497"/>
                  </a:lnTo>
                  <a:lnTo>
                    <a:pt x="58" y="492"/>
                  </a:lnTo>
                  <a:lnTo>
                    <a:pt x="54" y="486"/>
                  </a:lnTo>
                  <a:lnTo>
                    <a:pt x="50" y="483"/>
                  </a:lnTo>
                  <a:lnTo>
                    <a:pt x="44" y="480"/>
                  </a:lnTo>
                  <a:lnTo>
                    <a:pt x="38" y="478"/>
                  </a:lnTo>
                  <a:lnTo>
                    <a:pt x="31" y="478"/>
                  </a:lnTo>
                  <a:lnTo>
                    <a:pt x="31" y="478"/>
                  </a:lnTo>
                  <a:lnTo>
                    <a:pt x="25" y="478"/>
                  </a:lnTo>
                  <a:lnTo>
                    <a:pt x="20" y="480"/>
                  </a:lnTo>
                  <a:lnTo>
                    <a:pt x="14" y="483"/>
                  </a:lnTo>
                  <a:lnTo>
                    <a:pt x="9" y="486"/>
                  </a:lnTo>
                  <a:lnTo>
                    <a:pt x="6" y="492"/>
                  </a:lnTo>
                  <a:lnTo>
                    <a:pt x="2" y="497"/>
                  </a:lnTo>
                  <a:lnTo>
                    <a:pt x="0" y="502"/>
                  </a:lnTo>
                  <a:lnTo>
                    <a:pt x="0" y="509"/>
                  </a:lnTo>
                  <a:lnTo>
                    <a:pt x="0" y="509"/>
                  </a:lnTo>
                  <a:lnTo>
                    <a:pt x="0" y="515"/>
                  </a:lnTo>
                  <a:lnTo>
                    <a:pt x="2" y="522"/>
                  </a:lnTo>
                  <a:lnTo>
                    <a:pt x="6" y="527"/>
                  </a:lnTo>
                  <a:lnTo>
                    <a:pt x="9" y="531"/>
                  </a:lnTo>
                  <a:lnTo>
                    <a:pt x="14" y="536"/>
                  </a:lnTo>
                  <a:lnTo>
                    <a:pt x="20" y="539"/>
                  </a:lnTo>
                  <a:lnTo>
                    <a:pt x="25" y="540"/>
                  </a:lnTo>
                  <a:lnTo>
                    <a:pt x="31" y="541"/>
                  </a:lnTo>
                  <a:lnTo>
                    <a:pt x="31" y="541"/>
                  </a:lnTo>
                  <a:close/>
                  <a:moveTo>
                    <a:pt x="31" y="382"/>
                  </a:moveTo>
                  <a:lnTo>
                    <a:pt x="31" y="382"/>
                  </a:lnTo>
                  <a:lnTo>
                    <a:pt x="38" y="381"/>
                  </a:lnTo>
                  <a:lnTo>
                    <a:pt x="44" y="379"/>
                  </a:lnTo>
                  <a:lnTo>
                    <a:pt x="50" y="377"/>
                  </a:lnTo>
                  <a:lnTo>
                    <a:pt x="54" y="373"/>
                  </a:lnTo>
                  <a:lnTo>
                    <a:pt x="58" y="368"/>
                  </a:lnTo>
                  <a:lnTo>
                    <a:pt x="61" y="363"/>
                  </a:lnTo>
                  <a:lnTo>
                    <a:pt x="63" y="357"/>
                  </a:lnTo>
                  <a:lnTo>
                    <a:pt x="64" y="350"/>
                  </a:lnTo>
                  <a:lnTo>
                    <a:pt x="64" y="350"/>
                  </a:lnTo>
                  <a:lnTo>
                    <a:pt x="63" y="344"/>
                  </a:lnTo>
                  <a:lnTo>
                    <a:pt x="61" y="338"/>
                  </a:lnTo>
                  <a:lnTo>
                    <a:pt x="58" y="333"/>
                  </a:lnTo>
                  <a:lnTo>
                    <a:pt x="54" y="328"/>
                  </a:lnTo>
                  <a:lnTo>
                    <a:pt x="50" y="324"/>
                  </a:lnTo>
                  <a:lnTo>
                    <a:pt x="44" y="321"/>
                  </a:lnTo>
                  <a:lnTo>
                    <a:pt x="38" y="319"/>
                  </a:lnTo>
                  <a:lnTo>
                    <a:pt x="31" y="318"/>
                  </a:lnTo>
                  <a:lnTo>
                    <a:pt x="31" y="318"/>
                  </a:lnTo>
                  <a:lnTo>
                    <a:pt x="25" y="319"/>
                  </a:lnTo>
                  <a:lnTo>
                    <a:pt x="20" y="321"/>
                  </a:lnTo>
                  <a:lnTo>
                    <a:pt x="14" y="324"/>
                  </a:lnTo>
                  <a:lnTo>
                    <a:pt x="9" y="328"/>
                  </a:lnTo>
                  <a:lnTo>
                    <a:pt x="6" y="333"/>
                  </a:lnTo>
                  <a:lnTo>
                    <a:pt x="2" y="338"/>
                  </a:lnTo>
                  <a:lnTo>
                    <a:pt x="0" y="344"/>
                  </a:lnTo>
                  <a:lnTo>
                    <a:pt x="0" y="350"/>
                  </a:lnTo>
                  <a:lnTo>
                    <a:pt x="0" y="350"/>
                  </a:lnTo>
                  <a:lnTo>
                    <a:pt x="0" y="357"/>
                  </a:lnTo>
                  <a:lnTo>
                    <a:pt x="2" y="363"/>
                  </a:lnTo>
                  <a:lnTo>
                    <a:pt x="6" y="368"/>
                  </a:lnTo>
                  <a:lnTo>
                    <a:pt x="9" y="373"/>
                  </a:lnTo>
                  <a:lnTo>
                    <a:pt x="14" y="377"/>
                  </a:lnTo>
                  <a:lnTo>
                    <a:pt x="20" y="379"/>
                  </a:lnTo>
                  <a:lnTo>
                    <a:pt x="25" y="381"/>
                  </a:lnTo>
                  <a:lnTo>
                    <a:pt x="31" y="382"/>
                  </a:lnTo>
                  <a:lnTo>
                    <a:pt x="31" y="382"/>
                  </a:lnTo>
                  <a:close/>
                  <a:moveTo>
                    <a:pt x="31" y="223"/>
                  </a:moveTo>
                  <a:lnTo>
                    <a:pt x="31" y="223"/>
                  </a:lnTo>
                  <a:lnTo>
                    <a:pt x="38" y="222"/>
                  </a:lnTo>
                  <a:lnTo>
                    <a:pt x="44" y="220"/>
                  </a:lnTo>
                  <a:lnTo>
                    <a:pt x="50" y="218"/>
                  </a:lnTo>
                  <a:lnTo>
                    <a:pt x="54" y="214"/>
                  </a:lnTo>
                  <a:lnTo>
                    <a:pt x="58" y="210"/>
                  </a:lnTo>
                  <a:lnTo>
                    <a:pt x="61" y="203"/>
                  </a:lnTo>
                  <a:lnTo>
                    <a:pt x="63" y="198"/>
                  </a:lnTo>
                  <a:lnTo>
                    <a:pt x="64" y="191"/>
                  </a:lnTo>
                  <a:lnTo>
                    <a:pt x="64" y="191"/>
                  </a:lnTo>
                  <a:lnTo>
                    <a:pt x="63" y="185"/>
                  </a:lnTo>
                  <a:lnTo>
                    <a:pt x="61" y="178"/>
                  </a:lnTo>
                  <a:lnTo>
                    <a:pt x="58" y="173"/>
                  </a:lnTo>
                  <a:lnTo>
                    <a:pt x="54" y="169"/>
                  </a:lnTo>
                  <a:lnTo>
                    <a:pt x="50" y="164"/>
                  </a:lnTo>
                  <a:lnTo>
                    <a:pt x="44" y="162"/>
                  </a:lnTo>
                  <a:lnTo>
                    <a:pt x="38" y="160"/>
                  </a:lnTo>
                  <a:lnTo>
                    <a:pt x="31" y="159"/>
                  </a:lnTo>
                  <a:lnTo>
                    <a:pt x="31" y="159"/>
                  </a:lnTo>
                  <a:lnTo>
                    <a:pt x="25" y="160"/>
                  </a:lnTo>
                  <a:lnTo>
                    <a:pt x="20" y="162"/>
                  </a:lnTo>
                  <a:lnTo>
                    <a:pt x="14" y="164"/>
                  </a:lnTo>
                  <a:lnTo>
                    <a:pt x="9" y="169"/>
                  </a:lnTo>
                  <a:lnTo>
                    <a:pt x="6" y="173"/>
                  </a:lnTo>
                  <a:lnTo>
                    <a:pt x="2" y="178"/>
                  </a:lnTo>
                  <a:lnTo>
                    <a:pt x="0" y="185"/>
                  </a:lnTo>
                  <a:lnTo>
                    <a:pt x="0" y="191"/>
                  </a:lnTo>
                  <a:lnTo>
                    <a:pt x="0" y="191"/>
                  </a:lnTo>
                  <a:lnTo>
                    <a:pt x="0" y="198"/>
                  </a:lnTo>
                  <a:lnTo>
                    <a:pt x="2" y="203"/>
                  </a:lnTo>
                  <a:lnTo>
                    <a:pt x="6" y="210"/>
                  </a:lnTo>
                  <a:lnTo>
                    <a:pt x="9" y="214"/>
                  </a:lnTo>
                  <a:lnTo>
                    <a:pt x="14" y="218"/>
                  </a:lnTo>
                  <a:lnTo>
                    <a:pt x="20" y="220"/>
                  </a:lnTo>
                  <a:lnTo>
                    <a:pt x="25" y="222"/>
                  </a:lnTo>
                  <a:lnTo>
                    <a:pt x="31" y="223"/>
                  </a:lnTo>
                  <a:lnTo>
                    <a:pt x="31" y="223"/>
                  </a:lnTo>
                  <a:close/>
                  <a:moveTo>
                    <a:pt x="31" y="64"/>
                  </a:moveTo>
                  <a:lnTo>
                    <a:pt x="31" y="64"/>
                  </a:lnTo>
                  <a:lnTo>
                    <a:pt x="38" y="64"/>
                  </a:lnTo>
                  <a:lnTo>
                    <a:pt x="44" y="61"/>
                  </a:lnTo>
                  <a:lnTo>
                    <a:pt x="50" y="58"/>
                  </a:lnTo>
                  <a:lnTo>
                    <a:pt x="54" y="55"/>
                  </a:lnTo>
                  <a:lnTo>
                    <a:pt x="58" y="50"/>
                  </a:lnTo>
                  <a:lnTo>
                    <a:pt x="61" y="44"/>
                  </a:lnTo>
                  <a:lnTo>
                    <a:pt x="63" y="39"/>
                  </a:lnTo>
                  <a:lnTo>
                    <a:pt x="64" y="32"/>
                  </a:lnTo>
                  <a:lnTo>
                    <a:pt x="64" y="32"/>
                  </a:lnTo>
                  <a:lnTo>
                    <a:pt x="63" y="26"/>
                  </a:lnTo>
                  <a:lnTo>
                    <a:pt x="61" y="20"/>
                  </a:lnTo>
                  <a:lnTo>
                    <a:pt x="58" y="14"/>
                  </a:lnTo>
                  <a:lnTo>
                    <a:pt x="54" y="10"/>
                  </a:lnTo>
                  <a:lnTo>
                    <a:pt x="50" y="6"/>
                  </a:lnTo>
                  <a:lnTo>
                    <a:pt x="44" y="2"/>
                  </a:lnTo>
                  <a:lnTo>
                    <a:pt x="38" y="1"/>
                  </a:lnTo>
                  <a:lnTo>
                    <a:pt x="31" y="0"/>
                  </a:lnTo>
                  <a:lnTo>
                    <a:pt x="31" y="0"/>
                  </a:lnTo>
                  <a:lnTo>
                    <a:pt x="25" y="1"/>
                  </a:lnTo>
                  <a:lnTo>
                    <a:pt x="20" y="2"/>
                  </a:lnTo>
                  <a:lnTo>
                    <a:pt x="14" y="6"/>
                  </a:lnTo>
                  <a:lnTo>
                    <a:pt x="9" y="10"/>
                  </a:lnTo>
                  <a:lnTo>
                    <a:pt x="6" y="14"/>
                  </a:lnTo>
                  <a:lnTo>
                    <a:pt x="2" y="20"/>
                  </a:lnTo>
                  <a:lnTo>
                    <a:pt x="0" y="26"/>
                  </a:lnTo>
                  <a:lnTo>
                    <a:pt x="0" y="32"/>
                  </a:lnTo>
                  <a:lnTo>
                    <a:pt x="0" y="32"/>
                  </a:lnTo>
                  <a:lnTo>
                    <a:pt x="0" y="39"/>
                  </a:lnTo>
                  <a:lnTo>
                    <a:pt x="2" y="44"/>
                  </a:lnTo>
                  <a:lnTo>
                    <a:pt x="6" y="50"/>
                  </a:lnTo>
                  <a:lnTo>
                    <a:pt x="9" y="55"/>
                  </a:lnTo>
                  <a:lnTo>
                    <a:pt x="14" y="58"/>
                  </a:lnTo>
                  <a:lnTo>
                    <a:pt x="20" y="61"/>
                  </a:lnTo>
                  <a:lnTo>
                    <a:pt x="25" y="64"/>
                  </a:lnTo>
                  <a:lnTo>
                    <a:pt x="31" y="64"/>
                  </a:lnTo>
                  <a:lnTo>
                    <a:pt x="31" y="64"/>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grpSp>
        <p:nvGrpSpPr>
          <p:cNvPr id="8" name="组合 7"/>
          <p:cNvGrpSpPr/>
          <p:nvPr/>
        </p:nvGrpSpPr>
        <p:grpSpPr>
          <a:xfrm>
            <a:off x="7120989" y="2012285"/>
            <a:ext cx="701476" cy="604799"/>
            <a:chOff x="9843113" y="2737974"/>
            <a:chExt cx="954573" cy="822907"/>
          </a:xfrm>
        </p:grpSpPr>
        <p:sp>
          <p:nvSpPr>
            <p:cNvPr id="9" name="等腰三角形 8"/>
            <p:cNvSpPr/>
            <p:nvPr/>
          </p:nvSpPr>
          <p:spPr>
            <a:xfrm>
              <a:off x="9843113" y="2737974"/>
              <a:ext cx="954573" cy="822907"/>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10" name="Freeform 61"/>
            <p:cNvSpPr>
              <a:spLocks noEditPoints="1"/>
            </p:cNvSpPr>
            <p:nvPr/>
          </p:nvSpPr>
          <p:spPr bwMode="auto">
            <a:xfrm>
              <a:off x="10159268" y="3121646"/>
              <a:ext cx="322263" cy="322263"/>
            </a:xfrm>
            <a:custGeom>
              <a:avLst/>
              <a:gdLst>
                <a:gd name="T0" fmla="*/ 890 w 1018"/>
                <a:gd name="T1" fmla="*/ 61 h 1017"/>
                <a:gd name="T2" fmla="*/ 876 w 1018"/>
                <a:gd name="T3" fmla="*/ 5 h 1017"/>
                <a:gd name="T4" fmla="*/ 147 w 1018"/>
                <a:gd name="T5" fmla="*/ 2 h 1017"/>
                <a:gd name="T6" fmla="*/ 127 w 1018"/>
                <a:gd name="T7" fmla="*/ 31 h 1017"/>
                <a:gd name="T8" fmla="*/ 131 w 1018"/>
                <a:gd name="T9" fmla="*/ 148 h 1017"/>
                <a:gd name="T10" fmla="*/ 24 w 1018"/>
                <a:gd name="T11" fmla="*/ 243 h 1017"/>
                <a:gd name="T12" fmla="*/ 3 w 1018"/>
                <a:gd name="T13" fmla="*/ 383 h 1017"/>
                <a:gd name="T14" fmla="*/ 61 w 1018"/>
                <a:gd name="T15" fmla="*/ 493 h 1017"/>
                <a:gd name="T16" fmla="*/ 170 w 1018"/>
                <a:gd name="T17" fmla="*/ 551 h 1017"/>
                <a:gd name="T18" fmla="*/ 274 w 1018"/>
                <a:gd name="T19" fmla="*/ 546 h 1017"/>
                <a:gd name="T20" fmla="*/ 382 w 1018"/>
                <a:gd name="T21" fmla="*/ 690 h 1017"/>
                <a:gd name="T22" fmla="*/ 410 w 1018"/>
                <a:gd name="T23" fmla="*/ 735 h 1017"/>
                <a:gd name="T24" fmla="*/ 410 w 1018"/>
                <a:gd name="T25" fmla="*/ 791 h 1017"/>
                <a:gd name="T26" fmla="*/ 379 w 1018"/>
                <a:gd name="T27" fmla="*/ 837 h 1017"/>
                <a:gd name="T28" fmla="*/ 318 w 1018"/>
                <a:gd name="T29" fmla="*/ 858 h 1017"/>
                <a:gd name="T30" fmla="*/ 248 w 1018"/>
                <a:gd name="T31" fmla="*/ 880 h 1017"/>
                <a:gd name="T32" fmla="*/ 197 w 1018"/>
                <a:gd name="T33" fmla="*/ 948 h 1017"/>
                <a:gd name="T34" fmla="*/ 196 w 1018"/>
                <a:gd name="T35" fmla="*/ 1003 h 1017"/>
                <a:gd name="T36" fmla="*/ 795 w 1018"/>
                <a:gd name="T37" fmla="*/ 1017 h 1017"/>
                <a:gd name="T38" fmla="*/ 826 w 1018"/>
                <a:gd name="T39" fmla="*/ 992 h 1017"/>
                <a:gd name="T40" fmla="*/ 812 w 1018"/>
                <a:gd name="T41" fmla="*/ 925 h 1017"/>
                <a:gd name="T42" fmla="*/ 750 w 1018"/>
                <a:gd name="T43" fmla="*/ 869 h 1017"/>
                <a:gd name="T44" fmla="*/ 681 w 1018"/>
                <a:gd name="T45" fmla="*/ 856 h 1017"/>
                <a:gd name="T46" fmla="*/ 633 w 1018"/>
                <a:gd name="T47" fmla="*/ 830 h 1017"/>
                <a:gd name="T48" fmla="*/ 605 w 1018"/>
                <a:gd name="T49" fmla="*/ 772 h 1017"/>
                <a:gd name="T50" fmla="*/ 616 w 1018"/>
                <a:gd name="T51" fmla="*/ 718 h 1017"/>
                <a:gd name="T52" fmla="*/ 639 w 1018"/>
                <a:gd name="T53" fmla="*/ 683 h 1017"/>
                <a:gd name="T54" fmla="*/ 774 w 1018"/>
                <a:gd name="T55" fmla="*/ 554 h 1017"/>
                <a:gd name="T56" fmla="*/ 887 w 1018"/>
                <a:gd name="T57" fmla="*/ 540 h 1017"/>
                <a:gd name="T58" fmla="*/ 983 w 1018"/>
                <a:gd name="T59" fmla="*/ 461 h 1017"/>
                <a:gd name="T60" fmla="*/ 1018 w 1018"/>
                <a:gd name="T61" fmla="*/ 342 h 1017"/>
                <a:gd name="T62" fmla="*/ 971 w 1018"/>
                <a:gd name="T63" fmla="*/ 210 h 1017"/>
                <a:gd name="T64" fmla="*/ 154 w 1018"/>
                <a:gd name="T65" fmla="*/ 481 h 1017"/>
                <a:gd name="T66" fmla="*/ 88 w 1018"/>
                <a:gd name="T67" fmla="*/ 426 h 1017"/>
                <a:gd name="T68" fmla="*/ 63 w 1018"/>
                <a:gd name="T69" fmla="*/ 345 h 1017"/>
                <a:gd name="T70" fmla="*/ 92 w 1018"/>
                <a:gd name="T71" fmla="*/ 256 h 1017"/>
                <a:gd name="T72" fmla="*/ 152 w 1018"/>
                <a:gd name="T73" fmla="*/ 252 h 1017"/>
                <a:gd name="T74" fmla="*/ 241 w 1018"/>
                <a:gd name="T75" fmla="*/ 488 h 1017"/>
                <a:gd name="T76" fmla="*/ 176 w 1018"/>
                <a:gd name="T77" fmla="*/ 487 h 1017"/>
                <a:gd name="T78" fmla="*/ 717 w 1018"/>
                <a:gd name="T79" fmla="*/ 925 h 1017"/>
                <a:gd name="T80" fmla="*/ 263 w 1018"/>
                <a:gd name="T81" fmla="*/ 954 h 1017"/>
                <a:gd name="T82" fmla="*/ 301 w 1018"/>
                <a:gd name="T83" fmla="*/ 925 h 1017"/>
                <a:gd name="T84" fmla="*/ 380 w 1018"/>
                <a:gd name="T85" fmla="*/ 910 h 1017"/>
                <a:gd name="T86" fmla="*/ 448 w 1018"/>
                <a:gd name="T87" fmla="*/ 854 h 1017"/>
                <a:gd name="T88" fmla="*/ 476 w 1018"/>
                <a:gd name="T89" fmla="*/ 778 h 1017"/>
                <a:gd name="T90" fmla="*/ 509 w 1018"/>
                <a:gd name="T91" fmla="*/ 795 h 1017"/>
                <a:gd name="T92" fmla="*/ 543 w 1018"/>
                <a:gd name="T93" fmla="*/ 778 h 1017"/>
                <a:gd name="T94" fmla="*/ 578 w 1018"/>
                <a:gd name="T95" fmla="*/ 865 h 1017"/>
                <a:gd name="T96" fmla="*/ 653 w 1018"/>
                <a:gd name="T97" fmla="*/ 915 h 1017"/>
                <a:gd name="T98" fmla="*/ 494 w 1018"/>
                <a:gd name="T99" fmla="*/ 709 h 1017"/>
                <a:gd name="T100" fmla="*/ 329 w 1018"/>
                <a:gd name="T101" fmla="*/ 511 h 1017"/>
                <a:gd name="T102" fmla="*/ 247 w 1018"/>
                <a:gd name="T103" fmla="*/ 342 h 1017"/>
                <a:gd name="T104" fmla="*/ 196 w 1018"/>
                <a:gd name="T105" fmla="*/ 132 h 1017"/>
                <a:gd name="T106" fmla="*/ 817 w 1018"/>
                <a:gd name="T107" fmla="*/ 164 h 1017"/>
                <a:gd name="T108" fmla="*/ 762 w 1018"/>
                <a:gd name="T109" fmla="*/ 369 h 1017"/>
                <a:gd name="T110" fmla="*/ 663 w 1018"/>
                <a:gd name="T111" fmla="*/ 550 h 1017"/>
                <a:gd name="T112" fmla="*/ 509 w 1018"/>
                <a:gd name="T113" fmla="*/ 722 h 1017"/>
                <a:gd name="T114" fmla="*/ 911 w 1018"/>
                <a:gd name="T115" fmla="*/ 448 h 1017"/>
                <a:gd name="T116" fmla="*/ 842 w 1018"/>
                <a:gd name="T117" fmla="*/ 487 h 1017"/>
                <a:gd name="T118" fmla="*/ 777 w 1018"/>
                <a:gd name="T119" fmla="*/ 489 h 1017"/>
                <a:gd name="T120" fmla="*/ 866 w 1018"/>
                <a:gd name="T121" fmla="*/ 252 h 1017"/>
                <a:gd name="T122" fmla="*/ 926 w 1018"/>
                <a:gd name="T123" fmla="*/ 257 h 1017"/>
                <a:gd name="T124" fmla="*/ 955 w 1018"/>
                <a:gd name="T125" fmla="*/ 345 h 1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18" h="1017">
                  <a:moveTo>
                    <a:pt x="887" y="148"/>
                  </a:moveTo>
                  <a:lnTo>
                    <a:pt x="887" y="148"/>
                  </a:lnTo>
                  <a:lnTo>
                    <a:pt x="884" y="147"/>
                  </a:lnTo>
                  <a:lnTo>
                    <a:pt x="884" y="147"/>
                  </a:lnTo>
                  <a:lnTo>
                    <a:pt x="887" y="119"/>
                  </a:lnTo>
                  <a:lnTo>
                    <a:pt x="889" y="90"/>
                  </a:lnTo>
                  <a:lnTo>
                    <a:pt x="890" y="61"/>
                  </a:lnTo>
                  <a:lnTo>
                    <a:pt x="890" y="31"/>
                  </a:lnTo>
                  <a:lnTo>
                    <a:pt x="890" y="31"/>
                  </a:lnTo>
                  <a:lnTo>
                    <a:pt x="890" y="26"/>
                  </a:lnTo>
                  <a:lnTo>
                    <a:pt x="888" y="19"/>
                  </a:lnTo>
                  <a:lnTo>
                    <a:pt x="885" y="14"/>
                  </a:lnTo>
                  <a:lnTo>
                    <a:pt x="882" y="10"/>
                  </a:lnTo>
                  <a:lnTo>
                    <a:pt x="876" y="5"/>
                  </a:lnTo>
                  <a:lnTo>
                    <a:pt x="871" y="2"/>
                  </a:lnTo>
                  <a:lnTo>
                    <a:pt x="866" y="0"/>
                  </a:lnTo>
                  <a:lnTo>
                    <a:pt x="859" y="0"/>
                  </a:lnTo>
                  <a:lnTo>
                    <a:pt x="160" y="0"/>
                  </a:lnTo>
                  <a:lnTo>
                    <a:pt x="160" y="0"/>
                  </a:lnTo>
                  <a:lnTo>
                    <a:pt x="153" y="0"/>
                  </a:lnTo>
                  <a:lnTo>
                    <a:pt x="147" y="2"/>
                  </a:lnTo>
                  <a:lnTo>
                    <a:pt x="141" y="5"/>
                  </a:lnTo>
                  <a:lnTo>
                    <a:pt x="137" y="10"/>
                  </a:lnTo>
                  <a:lnTo>
                    <a:pt x="133" y="14"/>
                  </a:lnTo>
                  <a:lnTo>
                    <a:pt x="130" y="19"/>
                  </a:lnTo>
                  <a:lnTo>
                    <a:pt x="129" y="26"/>
                  </a:lnTo>
                  <a:lnTo>
                    <a:pt x="127" y="31"/>
                  </a:lnTo>
                  <a:lnTo>
                    <a:pt x="127" y="31"/>
                  </a:lnTo>
                  <a:lnTo>
                    <a:pt x="127" y="61"/>
                  </a:lnTo>
                  <a:lnTo>
                    <a:pt x="130" y="90"/>
                  </a:lnTo>
                  <a:lnTo>
                    <a:pt x="132" y="119"/>
                  </a:lnTo>
                  <a:lnTo>
                    <a:pt x="134" y="147"/>
                  </a:lnTo>
                  <a:lnTo>
                    <a:pt x="134" y="147"/>
                  </a:lnTo>
                  <a:lnTo>
                    <a:pt x="131" y="148"/>
                  </a:lnTo>
                  <a:lnTo>
                    <a:pt x="131" y="148"/>
                  </a:lnTo>
                  <a:lnTo>
                    <a:pt x="110" y="157"/>
                  </a:lnTo>
                  <a:lnTo>
                    <a:pt x="93" y="168"/>
                  </a:lnTo>
                  <a:lnTo>
                    <a:pt x="76" y="180"/>
                  </a:lnTo>
                  <a:lnTo>
                    <a:pt x="61" y="194"/>
                  </a:lnTo>
                  <a:lnTo>
                    <a:pt x="47" y="210"/>
                  </a:lnTo>
                  <a:lnTo>
                    <a:pt x="35" y="226"/>
                  </a:lnTo>
                  <a:lnTo>
                    <a:pt x="24" y="243"/>
                  </a:lnTo>
                  <a:lnTo>
                    <a:pt x="16" y="263"/>
                  </a:lnTo>
                  <a:lnTo>
                    <a:pt x="8" y="281"/>
                  </a:lnTo>
                  <a:lnTo>
                    <a:pt x="4" y="301"/>
                  </a:lnTo>
                  <a:lnTo>
                    <a:pt x="1" y="322"/>
                  </a:lnTo>
                  <a:lnTo>
                    <a:pt x="0" y="342"/>
                  </a:lnTo>
                  <a:lnTo>
                    <a:pt x="0" y="363"/>
                  </a:lnTo>
                  <a:lnTo>
                    <a:pt x="3" y="383"/>
                  </a:lnTo>
                  <a:lnTo>
                    <a:pt x="8" y="404"/>
                  </a:lnTo>
                  <a:lnTo>
                    <a:pt x="15" y="425"/>
                  </a:lnTo>
                  <a:lnTo>
                    <a:pt x="15" y="425"/>
                  </a:lnTo>
                  <a:lnTo>
                    <a:pt x="24" y="443"/>
                  </a:lnTo>
                  <a:lnTo>
                    <a:pt x="35" y="461"/>
                  </a:lnTo>
                  <a:lnTo>
                    <a:pt x="47" y="478"/>
                  </a:lnTo>
                  <a:lnTo>
                    <a:pt x="61" y="493"/>
                  </a:lnTo>
                  <a:lnTo>
                    <a:pt x="76" y="507"/>
                  </a:lnTo>
                  <a:lnTo>
                    <a:pt x="93" y="519"/>
                  </a:lnTo>
                  <a:lnTo>
                    <a:pt x="110" y="530"/>
                  </a:lnTo>
                  <a:lnTo>
                    <a:pt x="130" y="540"/>
                  </a:lnTo>
                  <a:lnTo>
                    <a:pt x="130" y="540"/>
                  </a:lnTo>
                  <a:lnTo>
                    <a:pt x="150" y="546"/>
                  </a:lnTo>
                  <a:lnTo>
                    <a:pt x="170" y="551"/>
                  </a:lnTo>
                  <a:lnTo>
                    <a:pt x="191" y="555"/>
                  </a:lnTo>
                  <a:lnTo>
                    <a:pt x="211" y="556"/>
                  </a:lnTo>
                  <a:lnTo>
                    <a:pt x="211" y="556"/>
                  </a:lnTo>
                  <a:lnTo>
                    <a:pt x="227" y="555"/>
                  </a:lnTo>
                  <a:lnTo>
                    <a:pt x="243" y="554"/>
                  </a:lnTo>
                  <a:lnTo>
                    <a:pt x="259" y="550"/>
                  </a:lnTo>
                  <a:lnTo>
                    <a:pt x="274" y="546"/>
                  </a:lnTo>
                  <a:lnTo>
                    <a:pt x="274" y="546"/>
                  </a:lnTo>
                  <a:lnTo>
                    <a:pt x="301" y="586"/>
                  </a:lnTo>
                  <a:lnTo>
                    <a:pt x="327" y="621"/>
                  </a:lnTo>
                  <a:lnTo>
                    <a:pt x="353" y="654"/>
                  </a:lnTo>
                  <a:lnTo>
                    <a:pt x="379" y="683"/>
                  </a:lnTo>
                  <a:lnTo>
                    <a:pt x="379" y="683"/>
                  </a:lnTo>
                  <a:lnTo>
                    <a:pt x="382" y="690"/>
                  </a:lnTo>
                  <a:lnTo>
                    <a:pt x="386" y="695"/>
                  </a:lnTo>
                  <a:lnTo>
                    <a:pt x="386" y="695"/>
                  </a:lnTo>
                  <a:lnTo>
                    <a:pt x="393" y="703"/>
                  </a:lnTo>
                  <a:lnTo>
                    <a:pt x="398" y="710"/>
                  </a:lnTo>
                  <a:lnTo>
                    <a:pt x="402" y="718"/>
                  </a:lnTo>
                  <a:lnTo>
                    <a:pt x="406" y="726"/>
                  </a:lnTo>
                  <a:lnTo>
                    <a:pt x="410" y="735"/>
                  </a:lnTo>
                  <a:lnTo>
                    <a:pt x="412" y="744"/>
                  </a:lnTo>
                  <a:lnTo>
                    <a:pt x="413" y="753"/>
                  </a:lnTo>
                  <a:lnTo>
                    <a:pt x="414" y="763"/>
                  </a:lnTo>
                  <a:lnTo>
                    <a:pt x="414" y="763"/>
                  </a:lnTo>
                  <a:lnTo>
                    <a:pt x="413" y="772"/>
                  </a:lnTo>
                  <a:lnTo>
                    <a:pt x="412" y="782"/>
                  </a:lnTo>
                  <a:lnTo>
                    <a:pt x="410" y="791"/>
                  </a:lnTo>
                  <a:lnTo>
                    <a:pt x="406" y="799"/>
                  </a:lnTo>
                  <a:lnTo>
                    <a:pt x="402" y="808"/>
                  </a:lnTo>
                  <a:lnTo>
                    <a:pt x="398" y="816"/>
                  </a:lnTo>
                  <a:lnTo>
                    <a:pt x="393" y="824"/>
                  </a:lnTo>
                  <a:lnTo>
                    <a:pt x="386" y="830"/>
                  </a:lnTo>
                  <a:lnTo>
                    <a:pt x="386" y="830"/>
                  </a:lnTo>
                  <a:lnTo>
                    <a:pt x="379" y="837"/>
                  </a:lnTo>
                  <a:lnTo>
                    <a:pt x="371" y="842"/>
                  </a:lnTo>
                  <a:lnTo>
                    <a:pt x="364" y="847"/>
                  </a:lnTo>
                  <a:lnTo>
                    <a:pt x="355" y="851"/>
                  </a:lnTo>
                  <a:lnTo>
                    <a:pt x="346" y="854"/>
                  </a:lnTo>
                  <a:lnTo>
                    <a:pt x="337" y="856"/>
                  </a:lnTo>
                  <a:lnTo>
                    <a:pt x="328" y="858"/>
                  </a:lnTo>
                  <a:lnTo>
                    <a:pt x="318" y="858"/>
                  </a:lnTo>
                  <a:lnTo>
                    <a:pt x="318" y="858"/>
                  </a:lnTo>
                  <a:lnTo>
                    <a:pt x="306" y="859"/>
                  </a:lnTo>
                  <a:lnTo>
                    <a:pt x="293" y="861"/>
                  </a:lnTo>
                  <a:lnTo>
                    <a:pt x="281" y="865"/>
                  </a:lnTo>
                  <a:lnTo>
                    <a:pt x="269" y="869"/>
                  </a:lnTo>
                  <a:lnTo>
                    <a:pt x="257" y="874"/>
                  </a:lnTo>
                  <a:lnTo>
                    <a:pt x="248" y="880"/>
                  </a:lnTo>
                  <a:lnTo>
                    <a:pt x="237" y="887"/>
                  </a:lnTo>
                  <a:lnTo>
                    <a:pt x="228" y="896"/>
                  </a:lnTo>
                  <a:lnTo>
                    <a:pt x="220" y="904"/>
                  </a:lnTo>
                  <a:lnTo>
                    <a:pt x="212" y="915"/>
                  </a:lnTo>
                  <a:lnTo>
                    <a:pt x="207" y="925"/>
                  </a:lnTo>
                  <a:lnTo>
                    <a:pt x="202" y="937"/>
                  </a:lnTo>
                  <a:lnTo>
                    <a:pt x="197" y="948"/>
                  </a:lnTo>
                  <a:lnTo>
                    <a:pt x="194" y="960"/>
                  </a:lnTo>
                  <a:lnTo>
                    <a:pt x="192" y="973"/>
                  </a:lnTo>
                  <a:lnTo>
                    <a:pt x="191" y="986"/>
                  </a:lnTo>
                  <a:lnTo>
                    <a:pt x="191" y="986"/>
                  </a:lnTo>
                  <a:lnTo>
                    <a:pt x="192" y="992"/>
                  </a:lnTo>
                  <a:lnTo>
                    <a:pt x="194" y="998"/>
                  </a:lnTo>
                  <a:lnTo>
                    <a:pt x="196" y="1003"/>
                  </a:lnTo>
                  <a:lnTo>
                    <a:pt x="200" y="1008"/>
                  </a:lnTo>
                  <a:lnTo>
                    <a:pt x="205" y="1012"/>
                  </a:lnTo>
                  <a:lnTo>
                    <a:pt x="210" y="1015"/>
                  </a:lnTo>
                  <a:lnTo>
                    <a:pt x="217" y="1017"/>
                  </a:lnTo>
                  <a:lnTo>
                    <a:pt x="223" y="1017"/>
                  </a:lnTo>
                  <a:lnTo>
                    <a:pt x="795" y="1017"/>
                  </a:lnTo>
                  <a:lnTo>
                    <a:pt x="795" y="1017"/>
                  </a:lnTo>
                  <a:lnTo>
                    <a:pt x="801" y="1017"/>
                  </a:lnTo>
                  <a:lnTo>
                    <a:pt x="808" y="1015"/>
                  </a:lnTo>
                  <a:lnTo>
                    <a:pt x="813" y="1012"/>
                  </a:lnTo>
                  <a:lnTo>
                    <a:pt x="817" y="1008"/>
                  </a:lnTo>
                  <a:lnTo>
                    <a:pt x="822" y="1003"/>
                  </a:lnTo>
                  <a:lnTo>
                    <a:pt x="825" y="998"/>
                  </a:lnTo>
                  <a:lnTo>
                    <a:pt x="826" y="992"/>
                  </a:lnTo>
                  <a:lnTo>
                    <a:pt x="827" y="986"/>
                  </a:lnTo>
                  <a:lnTo>
                    <a:pt x="827" y="986"/>
                  </a:lnTo>
                  <a:lnTo>
                    <a:pt x="826" y="973"/>
                  </a:lnTo>
                  <a:lnTo>
                    <a:pt x="825" y="960"/>
                  </a:lnTo>
                  <a:lnTo>
                    <a:pt x="822" y="948"/>
                  </a:lnTo>
                  <a:lnTo>
                    <a:pt x="817" y="937"/>
                  </a:lnTo>
                  <a:lnTo>
                    <a:pt x="812" y="925"/>
                  </a:lnTo>
                  <a:lnTo>
                    <a:pt x="806" y="915"/>
                  </a:lnTo>
                  <a:lnTo>
                    <a:pt x="798" y="904"/>
                  </a:lnTo>
                  <a:lnTo>
                    <a:pt x="790" y="896"/>
                  </a:lnTo>
                  <a:lnTo>
                    <a:pt x="781" y="887"/>
                  </a:lnTo>
                  <a:lnTo>
                    <a:pt x="771" y="880"/>
                  </a:lnTo>
                  <a:lnTo>
                    <a:pt x="761" y="874"/>
                  </a:lnTo>
                  <a:lnTo>
                    <a:pt x="750" y="869"/>
                  </a:lnTo>
                  <a:lnTo>
                    <a:pt x="738" y="865"/>
                  </a:lnTo>
                  <a:lnTo>
                    <a:pt x="725" y="861"/>
                  </a:lnTo>
                  <a:lnTo>
                    <a:pt x="713" y="859"/>
                  </a:lnTo>
                  <a:lnTo>
                    <a:pt x="699" y="858"/>
                  </a:lnTo>
                  <a:lnTo>
                    <a:pt x="699" y="858"/>
                  </a:lnTo>
                  <a:lnTo>
                    <a:pt x="691" y="858"/>
                  </a:lnTo>
                  <a:lnTo>
                    <a:pt x="681" y="856"/>
                  </a:lnTo>
                  <a:lnTo>
                    <a:pt x="673" y="854"/>
                  </a:lnTo>
                  <a:lnTo>
                    <a:pt x="663" y="851"/>
                  </a:lnTo>
                  <a:lnTo>
                    <a:pt x="655" y="847"/>
                  </a:lnTo>
                  <a:lnTo>
                    <a:pt x="647" y="842"/>
                  </a:lnTo>
                  <a:lnTo>
                    <a:pt x="639" y="837"/>
                  </a:lnTo>
                  <a:lnTo>
                    <a:pt x="633" y="830"/>
                  </a:lnTo>
                  <a:lnTo>
                    <a:pt x="633" y="830"/>
                  </a:lnTo>
                  <a:lnTo>
                    <a:pt x="626" y="824"/>
                  </a:lnTo>
                  <a:lnTo>
                    <a:pt x="620" y="816"/>
                  </a:lnTo>
                  <a:lnTo>
                    <a:pt x="616" y="808"/>
                  </a:lnTo>
                  <a:lnTo>
                    <a:pt x="611" y="799"/>
                  </a:lnTo>
                  <a:lnTo>
                    <a:pt x="608" y="791"/>
                  </a:lnTo>
                  <a:lnTo>
                    <a:pt x="606" y="782"/>
                  </a:lnTo>
                  <a:lnTo>
                    <a:pt x="605" y="772"/>
                  </a:lnTo>
                  <a:lnTo>
                    <a:pt x="605" y="763"/>
                  </a:lnTo>
                  <a:lnTo>
                    <a:pt x="605" y="763"/>
                  </a:lnTo>
                  <a:lnTo>
                    <a:pt x="605" y="753"/>
                  </a:lnTo>
                  <a:lnTo>
                    <a:pt x="606" y="744"/>
                  </a:lnTo>
                  <a:lnTo>
                    <a:pt x="608" y="735"/>
                  </a:lnTo>
                  <a:lnTo>
                    <a:pt x="611" y="726"/>
                  </a:lnTo>
                  <a:lnTo>
                    <a:pt x="616" y="718"/>
                  </a:lnTo>
                  <a:lnTo>
                    <a:pt x="620" y="710"/>
                  </a:lnTo>
                  <a:lnTo>
                    <a:pt x="626" y="703"/>
                  </a:lnTo>
                  <a:lnTo>
                    <a:pt x="633" y="695"/>
                  </a:lnTo>
                  <a:lnTo>
                    <a:pt x="633" y="695"/>
                  </a:lnTo>
                  <a:lnTo>
                    <a:pt x="637" y="690"/>
                  </a:lnTo>
                  <a:lnTo>
                    <a:pt x="639" y="683"/>
                  </a:lnTo>
                  <a:lnTo>
                    <a:pt x="639" y="683"/>
                  </a:lnTo>
                  <a:lnTo>
                    <a:pt x="665" y="654"/>
                  </a:lnTo>
                  <a:lnTo>
                    <a:pt x="691" y="622"/>
                  </a:lnTo>
                  <a:lnTo>
                    <a:pt x="718" y="586"/>
                  </a:lnTo>
                  <a:lnTo>
                    <a:pt x="743" y="546"/>
                  </a:lnTo>
                  <a:lnTo>
                    <a:pt x="743" y="546"/>
                  </a:lnTo>
                  <a:lnTo>
                    <a:pt x="758" y="550"/>
                  </a:lnTo>
                  <a:lnTo>
                    <a:pt x="774" y="554"/>
                  </a:lnTo>
                  <a:lnTo>
                    <a:pt x="791" y="555"/>
                  </a:lnTo>
                  <a:lnTo>
                    <a:pt x="806" y="556"/>
                  </a:lnTo>
                  <a:lnTo>
                    <a:pt x="806" y="556"/>
                  </a:lnTo>
                  <a:lnTo>
                    <a:pt x="827" y="555"/>
                  </a:lnTo>
                  <a:lnTo>
                    <a:pt x="847" y="551"/>
                  </a:lnTo>
                  <a:lnTo>
                    <a:pt x="868" y="546"/>
                  </a:lnTo>
                  <a:lnTo>
                    <a:pt x="887" y="540"/>
                  </a:lnTo>
                  <a:lnTo>
                    <a:pt x="887" y="540"/>
                  </a:lnTo>
                  <a:lnTo>
                    <a:pt x="906" y="530"/>
                  </a:lnTo>
                  <a:lnTo>
                    <a:pt x="925" y="519"/>
                  </a:lnTo>
                  <a:lnTo>
                    <a:pt x="941" y="507"/>
                  </a:lnTo>
                  <a:lnTo>
                    <a:pt x="956" y="493"/>
                  </a:lnTo>
                  <a:lnTo>
                    <a:pt x="970" y="478"/>
                  </a:lnTo>
                  <a:lnTo>
                    <a:pt x="983" y="461"/>
                  </a:lnTo>
                  <a:lnTo>
                    <a:pt x="993" y="443"/>
                  </a:lnTo>
                  <a:lnTo>
                    <a:pt x="1002" y="425"/>
                  </a:lnTo>
                  <a:lnTo>
                    <a:pt x="1002" y="425"/>
                  </a:lnTo>
                  <a:lnTo>
                    <a:pt x="1009" y="404"/>
                  </a:lnTo>
                  <a:lnTo>
                    <a:pt x="1014" y="383"/>
                  </a:lnTo>
                  <a:lnTo>
                    <a:pt x="1017" y="363"/>
                  </a:lnTo>
                  <a:lnTo>
                    <a:pt x="1018" y="342"/>
                  </a:lnTo>
                  <a:lnTo>
                    <a:pt x="1017" y="322"/>
                  </a:lnTo>
                  <a:lnTo>
                    <a:pt x="1014" y="301"/>
                  </a:lnTo>
                  <a:lnTo>
                    <a:pt x="1008" y="281"/>
                  </a:lnTo>
                  <a:lnTo>
                    <a:pt x="1002" y="263"/>
                  </a:lnTo>
                  <a:lnTo>
                    <a:pt x="993" y="243"/>
                  </a:lnTo>
                  <a:lnTo>
                    <a:pt x="983" y="226"/>
                  </a:lnTo>
                  <a:lnTo>
                    <a:pt x="971" y="210"/>
                  </a:lnTo>
                  <a:lnTo>
                    <a:pt x="957" y="194"/>
                  </a:lnTo>
                  <a:lnTo>
                    <a:pt x="942" y="180"/>
                  </a:lnTo>
                  <a:lnTo>
                    <a:pt x="925" y="168"/>
                  </a:lnTo>
                  <a:lnTo>
                    <a:pt x="906" y="157"/>
                  </a:lnTo>
                  <a:lnTo>
                    <a:pt x="887" y="148"/>
                  </a:lnTo>
                  <a:lnTo>
                    <a:pt x="887" y="148"/>
                  </a:lnTo>
                  <a:close/>
                  <a:moveTo>
                    <a:pt x="154" y="481"/>
                  </a:moveTo>
                  <a:lnTo>
                    <a:pt x="154" y="481"/>
                  </a:lnTo>
                  <a:lnTo>
                    <a:pt x="140" y="474"/>
                  </a:lnTo>
                  <a:lnTo>
                    <a:pt x="129" y="467"/>
                  </a:lnTo>
                  <a:lnTo>
                    <a:pt x="117" y="458"/>
                  </a:lnTo>
                  <a:lnTo>
                    <a:pt x="106" y="448"/>
                  </a:lnTo>
                  <a:lnTo>
                    <a:pt x="96" y="438"/>
                  </a:lnTo>
                  <a:lnTo>
                    <a:pt x="88" y="426"/>
                  </a:lnTo>
                  <a:lnTo>
                    <a:pt x="80" y="413"/>
                  </a:lnTo>
                  <a:lnTo>
                    <a:pt x="74" y="400"/>
                  </a:lnTo>
                  <a:lnTo>
                    <a:pt x="74" y="400"/>
                  </a:lnTo>
                  <a:lnTo>
                    <a:pt x="70" y="386"/>
                  </a:lnTo>
                  <a:lnTo>
                    <a:pt x="66" y="373"/>
                  </a:lnTo>
                  <a:lnTo>
                    <a:pt x="64" y="359"/>
                  </a:lnTo>
                  <a:lnTo>
                    <a:pt x="63" y="345"/>
                  </a:lnTo>
                  <a:lnTo>
                    <a:pt x="63" y="331"/>
                  </a:lnTo>
                  <a:lnTo>
                    <a:pt x="65" y="319"/>
                  </a:lnTo>
                  <a:lnTo>
                    <a:pt x="68" y="305"/>
                  </a:lnTo>
                  <a:lnTo>
                    <a:pt x="73" y="292"/>
                  </a:lnTo>
                  <a:lnTo>
                    <a:pt x="78" y="280"/>
                  </a:lnTo>
                  <a:lnTo>
                    <a:pt x="85" y="268"/>
                  </a:lnTo>
                  <a:lnTo>
                    <a:pt x="92" y="256"/>
                  </a:lnTo>
                  <a:lnTo>
                    <a:pt x="101" y="247"/>
                  </a:lnTo>
                  <a:lnTo>
                    <a:pt x="110" y="236"/>
                  </a:lnTo>
                  <a:lnTo>
                    <a:pt x="120" y="227"/>
                  </a:lnTo>
                  <a:lnTo>
                    <a:pt x="132" y="219"/>
                  </a:lnTo>
                  <a:lnTo>
                    <a:pt x="144" y="212"/>
                  </a:lnTo>
                  <a:lnTo>
                    <a:pt x="144" y="212"/>
                  </a:lnTo>
                  <a:lnTo>
                    <a:pt x="152" y="252"/>
                  </a:lnTo>
                  <a:lnTo>
                    <a:pt x="162" y="290"/>
                  </a:lnTo>
                  <a:lnTo>
                    <a:pt x="173" y="326"/>
                  </a:lnTo>
                  <a:lnTo>
                    <a:pt x="184" y="361"/>
                  </a:lnTo>
                  <a:lnTo>
                    <a:pt x="197" y="395"/>
                  </a:lnTo>
                  <a:lnTo>
                    <a:pt x="211" y="428"/>
                  </a:lnTo>
                  <a:lnTo>
                    <a:pt x="226" y="459"/>
                  </a:lnTo>
                  <a:lnTo>
                    <a:pt x="241" y="488"/>
                  </a:lnTo>
                  <a:lnTo>
                    <a:pt x="241" y="488"/>
                  </a:lnTo>
                  <a:lnTo>
                    <a:pt x="230" y="490"/>
                  </a:lnTo>
                  <a:lnTo>
                    <a:pt x="220" y="491"/>
                  </a:lnTo>
                  <a:lnTo>
                    <a:pt x="209" y="491"/>
                  </a:lnTo>
                  <a:lnTo>
                    <a:pt x="197" y="491"/>
                  </a:lnTo>
                  <a:lnTo>
                    <a:pt x="187" y="490"/>
                  </a:lnTo>
                  <a:lnTo>
                    <a:pt x="176" y="487"/>
                  </a:lnTo>
                  <a:lnTo>
                    <a:pt x="165" y="485"/>
                  </a:lnTo>
                  <a:lnTo>
                    <a:pt x="154" y="481"/>
                  </a:lnTo>
                  <a:lnTo>
                    <a:pt x="154" y="481"/>
                  </a:lnTo>
                  <a:close/>
                  <a:moveTo>
                    <a:pt x="699" y="922"/>
                  </a:moveTo>
                  <a:lnTo>
                    <a:pt x="699" y="922"/>
                  </a:lnTo>
                  <a:lnTo>
                    <a:pt x="709" y="923"/>
                  </a:lnTo>
                  <a:lnTo>
                    <a:pt x="717" y="925"/>
                  </a:lnTo>
                  <a:lnTo>
                    <a:pt x="725" y="927"/>
                  </a:lnTo>
                  <a:lnTo>
                    <a:pt x="733" y="931"/>
                  </a:lnTo>
                  <a:lnTo>
                    <a:pt x="739" y="935"/>
                  </a:lnTo>
                  <a:lnTo>
                    <a:pt x="746" y="941"/>
                  </a:lnTo>
                  <a:lnTo>
                    <a:pt x="751" y="947"/>
                  </a:lnTo>
                  <a:lnTo>
                    <a:pt x="755" y="954"/>
                  </a:lnTo>
                  <a:lnTo>
                    <a:pt x="263" y="954"/>
                  </a:lnTo>
                  <a:lnTo>
                    <a:pt x="263" y="954"/>
                  </a:lnTo>
                  <a:lnTo>
                    <a:pt x="268" y="947"/>
                  </a:lnTo>
                  <a:lnTo>
                    <a:pt x="273" y="941"/>
                  </a:lnTo>
                  <a:lnTo>
                    <a:pt x="279" y="935"/>
                  </a:lnTo>
                  <a:lnTo>
                    <a:pt x="286" y="931"/>
                  </a:lnTo>
                  <a:lnTo>
                    <a:pt x="294" y="927"/>
                  </a:lnTo>
                  <a:lnTo>
                    <a:pt x="301" y="925"/>
                  </a:lnTo>
                  <a:lnTo>
                    <a:pt x="310" y="923"/>
                  </a:lnTo>
                  <a:lnTo>
                    <a:pt x="318" y="922"/>
                  </a:lnTo>
                  <a:lnTo>
                    <a:pt x="318" y="922"/>
                  </a:lnTo>
                  <a:lnTo>
                    <a:pt x="333" y="922"/>
                  </a:lnTo>
                  <a:lnTo>
                    <a:pt x="350" y="919"/>
                  </a:lnTo>
                  <a:lnTo>
                    <a:pt x="365" y="915"/>
                  </a:lnTo>
                  <a:lnTo>
                    <a:pt x="380" y="910"/>
                  </a:lnTo>
                  <a:lnTo>
                    <a:pt x="394" y="903"/>
                  </a:lnTo>
                  <a:lnTo>
                    <a:pt x="406" y="896"/>
                  </a:lnTo>
                  <a:lnTo>
                    <a:pt x="419" y="886"/>
                  </a:lnTo>
                  <a:lnTo>
                    <a:pt x="431" y="875"/>
                  </a:lnTo>
                  <a:lnTo>
                    <a:pt x="431" y="875"/>
                  </a:lnTo>
                  <a:lnTo>
                    <a:pt x="440" y="865"/>
                  </a:lnTo>
                  <a:lnTo>
                    <a:pt x="448" y="854"/>
                  </a:lnTo>
                  <a:lnTo>
                    <a:pt x="456" y="842"/>
                  </a:lnTo>
                  <a:lnTo>
                    <a:pt x="462" y="830"/>
                  </a:lnTo>
                  <a:lnTo>
                    <a:pt x="468" y="817"/>
                  </a:lnTo>
                  <a:lnTo>
                    <a:pt x="471" y="805"/>
                  </a:lnTo>
                  <a:lnTo>
                    <a:pt x="474" y="792"/>
                  </a:lnTo>
                  <a:lnTo>
                    <a:pt x="476" y="778"/>
                  </a:lnTo>
                  <a:lnTo>
                    <a:pt x="476" y="778"/>
                  </a:lnTo>
                  <a:lnTo>
                    <a:pt x="490" y="788"/>
                  </a:lnTo>
                  <a:lnTo>
                    <a:pt x="490" y="788"/>
                  </a:lnTo>
                  <a:lnTo>
                    <a:pt x="494" y="792"/>
                  </a:lnTo>
                  <a:lnTo>
                    <a:pt x="500" y="793"/>
                  </a:lnTo>
                  <a:lnTo>
                    <a:pt x="504" y="795"/>
                  </a:lnTo>
                  <a:lnTo>
                    <a:pt x="509" y="795"/>
                  </a:lnTo>
                  <a:lnTo>
                    <a:pt x="509" y="795"/>
                  </a:lnTo>
                  <a:lnTo>
                    <a:pt x="514" y="795"/>
                  </a:lnTo>
                  <a:lnTo>
                    <a:pt x="519" y="793"/>
                  </a:lnTo>
                  <a:lnTo>
                    <a:pt x="523" y="792"/>
                  </a:lnTo>
                  <a:lnTo>
                    <a:pt x="528" y="788"/>
                  </a:lnTo>
                  <a:lnTo>
                    <a:pt x="528" y="788"/>
                  </a:lnTo>
                  <a:lnTo>
                    <a:pt x="543" y="778"/>
                  </a:lnTo>
                  <a:lnTo>
                    <a:pt x="543" y="778"/>
                  </a:lnTo>
                  <a:lnTo>
                    <a:pt x="544" y="792"/>
                  </a:lnTo>
                  <a:lnTo>
                    <a:pt x="547" y="805"/>
                  </a:lnTo>
                  <a:lnTo>
                    <a:pt x="551" y="817"/>
                  </a:lnTo>
                  <a:lnTo>
                    <a:pt x="557" y="830"/>
                  </a:lnTo>
                  <a:lnTo>
                    <a:pt x="562" y="842"/>
                  </a:lnTo>
                  <a:lnTo>
                    <a:pt x="570" y="854"/>
                  </a:lnTo>
                  <a:lnTo>
                    <a:pt x="578" y="865"/>
                  </a:lnTo>
                  <a:lnTo>
                    <a:pt x="588" y="875"/>
                  </a:lnTo>
                  <a:lnTo>
                    <a:pt x="588" y="875"/>
                  </a:lnTo>
                  <a:lnTo>
                    <a:pt x="600" y="886"/>
                  </a:lnTo>
                  <a:lnTo>
                    <a:pt x="611" y="896"/>
                  </a:lnTo>
                  <a:lnTo>
                    <a:pt x="625" y="903"/>
                  </a:lnTo>
                  <a:lnTo>
                    <a:pt x="639" y="910"/>
                  </a:lnTo>
                  <a:lnTo>
                    <a:pt x="653" y="915"/>
                  </a:lnTo>
                  <a:lnTo>
                    <a:pt x="668" y="919"/>
                  </a:lnTo>
                  <a:lnTo>
                    <a:pt x="684" y="922"/>
                  </a:lnTo>
                  <a:lnTo>
                    <a:pt x="699" y="922"/>
                  </a:lnTo>
                  <a:lnTo>
                    <a:pt x="699" y="922"/>
                  </a:lnTo>
                  <a:close/>
                  <a:moveTo>
                    <a:pt x="509" y="722"/>
                  </a:moveTo>
                  <a:lnTo>
                    <a:pt x="509" y="722"/>
                  </a:lnTo>
                  <a:lnTo>
                    <a:pt x="494" y="709"/>
                  </a:lnTo>
                  <a:lnTo>
                    <a:pt x="476" y="692"/>
                  </a:lnTo>
                  <a:lnTo>
                    <a:pt x="456" y="672"/>
                  </a:lnTo>
                  <a:lnTo>
                    <a:pt x="432" y="647"/>
                  </a:lnTo>
                  <a:lnTo>
                    <a:pt x="408" y="618"/>
                  </a:lnTo>
                  <a:lnTo>
                    <a:pt x="382" y="586"/>
                  </a:lnTo>
                  <a:lnTo>
                    <a:pt x="355" y="550"/>
                  </a:lnTo>
                  <a:lnTo>
                    <a:pt x="329" y="511"/>
                  </a:lnTo>
                  <a:lnTo>
                    <a:pt x="316" y="489"/>
                  </a:lnTo>
                  <a:lnTo>
                    <a:pt x="303" y="467"/>
                  </a:lnTo>
                  <a:lnTo>
                    <a:pt x="292" y="444"/>
                  </a:lnTo>
                  <a:lnTo>
                    <a:pt x="280" y="420"/>
                  </a:lnTo>
                  <a:lnTo>
                    <a:pt x="268" y="395"/>
                  </a:lnTo>
                  <a:lnTo>
                    <a:pt x="257" y="369"/>
                  </a:lnTo>
                  <a:lnTo>
                    <a:pt x="247" y="342"/>
                  </a:lnTo>
                  <a:lnTo>
                    <a:pt x="237" y="315"/>
                  </a:lnTo>
                  <a:lnTo>
                    <a:pt x="228" y="286"/>
                  </a:lnTo>
                  <a:lnTo>
                    <a:pt x="220" y="257"/>
                  </a:lnTo>
                  <a:lnTo>
                    <a:pt x="212" y="227"/>
                  </a:lnTo>
                  <a:lnTo>
                    <a:pt x="206" y="196"/>
                  </a:lnTo>
                  <a:lnTo>
                    <a:pt x="200" y="164"/>
                  </a:lnTo>
                  <a:lnTo>
                    <a:pt x="196" y="132"/>
                  </a:lnTo>
                  <a:lnTo>
                    <a:pt x="193" y="98"/>
                  </a:lnTo>
                  <a:lnTo>
                    <a:pt x="192" y="63"/>
                  </a:lnTo>
                  <a:lnTo>
                    <a:pt x="827" y="63"/>
                  </a:lnTo>
                  <a:lnTo>
                    <a:pt x="827" y="63"/>
                  </a:lnTo>
                  <a:lnTo>
                    <a:pt x="825" y="98"/>
                  </a:lnTo>
                  <a:lnTo>
                    <a:pt x="822" y="132"/>
                  </a:lnTo>
                  <a:lnTo>
                    <a:pt x="817" y="164"/>
                  </a:lnTo>
                  <a:lnTo>
                    <a:pt x="812" y="196"/>
                  </a:lnTo>
                  <a:lnTo>
                    <a:pt x="806" y="227"/>
                  </a:lnTo>
                  <a:lnTo>
                    <a:pt x="798" y="257"/>
                  </a:lnTo>
                  <a:lnTo>
                    <a:pt x="791" y="286"/>
                  </a:lnTo>
                  <a:lnTo>
                    <a:pt x="781" y="315"/>
                  </a:lnTo>
                  <a:lnTo>
                    <a:pt x="771" y="342"/>
                  </a:lnTo>
                  <a:lnTo>
                    <a:pt x="762" y="369"/>
                  </a:lnTo>
                  <a:lnTo>
                    <a:pt x="750" y="395"/>
                  </a:lnTo>
                  <a:lnTo>
                    <a:pt x="739" y="420"/>
                  </a:lnTo>
                  <a:lnTo>
                    <a:pt x="726" y="444"/>
                  </a:lnTo>
                  <a:lnTo>
                    <a:pt x="714" y="467"/>
                  </a:lnTo>
                  <a:lnTo>
                    <a:pt x="702" y="489"/>
                  </a:lnTo>
                  <a:lnTo>
                    <a:pt x="689" y="511"/>
                  </a:lnTo>
                  <a:lnTo>
                    <a:pt x="663" y="550"/>
                  </a:lnTo>
                  <a:lnTo>
                    <a:pt x="636" y="586"/>
                  </a:lnTo>
                  <a:lnTo>
                    <a:pt x="610" y="618"/>
                  </a:lnTo>
                  <a:lnTo>
                    <a:pt x="586" y="647"/>
                  </a:lnTo>
                  <a:lnTo>
                    <a:pt x="563" y="672"/>
                  </a:lnTo>
                  <a:lnTo>
                    <a:pt x="542" y="692"/>
                  </a:lnTo>
                  <a:lnTo>
                    <a:pt x="523" y="709"/>
                  </a:lnTo>
                  <a:lnTo>
                    <a:pt x="509" y="722"/>
                  </a:lnTo>
                  <a:lnTo>
                    <a:pt x="509" y="722"/>
                  </a:lnTo>
                  <a:close/>
                  <a:moveTo>
                    <a:pt x="943" y="400"/>
                  </a:moveTo>
                  <a:lnTo>
                    <a:pt x="943" y="400"/>
                  </a:lnTo>
                  <a:lnTo>
                    <a:pt x="936" y="413"/>
                  </a:lnTo>
                  <a:lnTo>
                    <a:pt x="929" y="426"/>
                  </a:lnTo>
                  <a:lnTo>
                    <a:pt x="920" y="438"/>
                  </a:lnTo>
                  <a:lnTo>
                    <a:pt x="911" y="448"/>
                  </a:lnTo>
                  <a:lnTo>
                    <a:pt x="900" y="458"/>
                  </a:lnTo>
                  <a:lnTo>
                    <a:pt x="889" y="467"/>
                  </a:lnTo>
                  <a:lnTo>
                    <a:pt x="876" y="474"/>
                  </a:lnTo>
                  <a:lnTo>
                    <a:pt x="864" y="481"/>
                  </a:lnTo>
                  <a:lnTo>
                    <a:pt x="864" y="481"/>
                  </a:lnTo>
                  <a:lnTo>
                    <a:pt x="853" y="485"/>
                  </a:lnTo>
                  <a:lnTo>
                    <a:pt x="842" y="487"/>
                  </a:lnTo>
                  <a:lnTo>
                    <a:pt x="831" y="490"/>
                  </a:lnTo>
                  <a:lnTo>
                    <a:pt x="821" y="491"/>
                  </a:lnTo>
                  <a:lnTo>
                    <a:pt x="809" y="491"/>
                  </a:lnTo>
                  <a:lnTo>
                    <a:pt x="798" y="491"/>
                  </a:lnTo>
                  <a:lnTo>
                    <a:pt x="787" y="490"/>
                  </a:lnTo>
                  <a:lnTo>
                    <a:pt x="777" y="489"/>
                  </a:lnTo>
                  <a:lnTo>
                    <a:pt x="777" y="489"/>
                  </a:lnTo>
                  <a:lnTo>
                    <a:pt x="792" y="459"/>
                  </a:lnTo>
                  <a:lnTo>
                    <a:pt x="807" y="428"/>
                  </a:lnTo>
                  <a:lnTo>
                    <a:pt x="821" y="396"/>
                  </a:lnTo>
                  <a:lnTo>
                    <a:pt x="833" y="361"/>
                  </a:lnTo>
                  <a:lnTo>
                    <a:pt x="845" y="326"/>
                  </a:lnTo>
                  <a:lnTo>
                    <a:pt x="856" y="290"/>
                  </a:lnTo>
                  <a:lnTo>
                    <a:pt x="866" y="252"/>
                  </a:lnTo>
                  <a:lnTo>
                    <a:pt x="874" y="212"/>
                  </a:lnTo>
                  <a:lnTo>
                    <a:pt x="874" y="212"/>
                  </a:lnTo>
                  <a:lnTo>
                    <a:pt x="886" y="220"/>
                  </a:lnTo>
                  <a:lnTo>
                    <a:pt x="898" y="227"/>
                  </a:lnTo>
                  <a:lnTo>
                    <a:pt x="908" y="237"/>
                  </a:lnTo>
                  <a:lnTo>
                    <a:pt x="917" y="247"/>
                  </a:lnTo>
                  <a:lnTo>
                    <a:pt x="926" y="257"/>
                  </a:lnTo>
                  <a:lnTo>
                    <a:pt x="933" y="268"/>
                  </a:lnTo>
                  <a:lnTo>
                    <a:pt x="940" y="280"/>
                  </a:lnTo>
                  <a:lnTo>
                    <a:pt x="945" y="293"/>
                  </a:lnTo>
                  <a:lnTo>
                    <a:pt x="949" y="306"/>
                  </a:lnTo>
                  <a:lnTo>
                    <a:pt x="952" y="319"/>
                  </a:lnTo>
                  <a:lnTo>
                    <a:pt x="954" y="332"/>
                  </a:lnTo>
                  <a:lnTo>
                    <a:pt x="955" y="345"/>
                  </a:lnTo>
                  <a:lnTo>
                    <a:pt x="954" y="359"/>
                  </a:lnTo>
                  <a:lnTo>
                    <a:pt x="952" y="373"/>
                  </a:lnTo>
                  <a:lnTo>
                    <a:pt x="948" y="386"/>
                  </a:lnTo>
                  <a:lnTo>
                    <a:pt x="943" y="400"/>
                  </a:lnTo>
                  <a:lnTo>
                    <a:pt x="943" y="400"/>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zh-CN" altLang="en-US" sz="975">
                <a:solidFill>
                  <a:schemeClr val="tx2"/>
                </a:solidFill>
                <a:cs typeface="+mn-ea"/>
                <a:sym typeface="+mn-lt"/>
              </a:endParaRPr>
            </a:p>
          </p:txBody>
        </p:sp>
      </p:grpSp>
      <p:sp>
        <p:nvSpPr>
          <p:cNvPr id="11" name="椭圆 10"/>
          <p:cNvSpPr/>
          <p:nvPr/>
        </p:nvSpPr>
        <p:spPr>
          <a:xfrm>
            <a:off x="1746175" y="2756234"/>
            <a:ext cx="264549" cy="26458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solidFill>
                <a:schemeClr val="tx1">
                  <a:lumMod val="50000"/>
                  <a:lumOff val="50000"/>
                </a:schemeClr>
              </a:solidFill>
              <a:cs typeface="+mn-ea"/>
              <a:sym typeface="+mn-lt"/>
            </a:endParaRPr>
          </a:p>
        </p:txBody>
      </p:sp>
      <p:sp>
        <p:nvSpPr>
          <p:cNvPr id="12" name="椭圆 11"/>
          <p:cNvSpPr/>
          <p:nvPr/>
        </p:nvSpPr>
        <p:spPr>
          <a:xfrm>
            <a:off x="4367496" y="2756234"/>
            <a:ext cx="264549" cy="26458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solidFill>
                <a:schemeClr val="tx1">
                  <a:lumMod val="50000"/>
                  <a:lumOff val="50000"/>
                </a:schemeClr>
              </a:solidFill>
              <a:cs typeface="+mn-ea"/>
              <a:sym typeface="+mn-lt"/>
            </a:endParaRPr>
          </a:p>
        </p:txBody>
      </p:sp>
      <p:sp>
        <p:nvSpPr>
          <p:cNvPr id="13" name="椭圆 12"/>
          <p:cNvSpPr/>
          <p:nvPr/>
        </p:nvSpPr>
        <p:spPr>
          <a:xfrm>
            <a:off x="6988818" y="2756234"/>
            <a:ext cx="264549" cy="26458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solidFill>
                <a:schemeClr val="tx1">
                  <a:lumMod val="50000"/>
                  <a:lumOff val="50000"/>
                </a:schemeClr>
              </a:solidFill>
              <a:cs typeface="+mn-ea"/>
              <a:sym typeface="+mn-lt"/>
            </a:endParaRPr>
          </a:p>
        </p:txBody>
      </p:sp>
      <p:cxnSp>
        <p:nvCxnSpPr>
          <p:cNvPr id="14" name="直接连接符 13"/>
          <p:cNvCxnSpPr/>
          <p:nvPr/>
        </p:nvCxnSpPr>
        <p:spPr>
          <a:xfrm>
            <a:off x="2130914" y="2888525"/>
            <a:ext cx="2116391" cy="0"/>
          </a:xfrm>
          <a:prstGeom prst="line">
            <a:avLst/>
          </a:prstGeom>
          <a:ln>
            <a:solidFill>
              <a:schemeClr val="tx1">
                <a:lumMod val="65000"/>
                <a:lumOff val="3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752236" y="2888525"/>
            <a:ext cx="2116391" cy="0"/>
          </a:xfrm>
          <a:prstGeom prst="line">
            <a:avLst/>
          </a:prstGeom>
          <a:ln>
            <a:solidFill>
              <a:schemeClr val="tx1">
                <a:lumMod val="65000"/>
                <a:lumOff val="3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468115" y="3193831"/>
            <a:ext cx="2736304" cy="1175544"/>
            <a:chOff x="609696" y="4345623"/>
            <a:chExt cx="3723582" cy="1599482"/>
          </a:xfrm>
        </p:grpSpPr>
        <p:sp>
          <p:nvSpPr>
            <p:cNvPr id="17" name="矩形 16"/>
            <p:cNvSpPr/>
            <p:nvPr/>
          </p:nvSpPr>
          <p:spPr>
            <a:xfrm>
              <a:off x="1784784" y="5615323"/>
              <a:ext cx="1128208" cy="329782"/>
            </a:xfrm>
            <a:prstGeom prst="rect">
              <a:avLst/>
            </a:prstGeom>
          </p:spPr>
          <p:txBody>
            <a:bodyPr wrap="none">
              <a:spAutoFit/>
            </a:bodyPr>
            <a:lstStyle/>
            <a:p>
              <a:r>
                <a:rPr lang="en-US" altLang="zh-CN" sz="975" dirty="0">
                  <a:solidFill>
                    <a:schemeClr val="tx1">
                      <a:lumMod val="50000"/>
                      <a:lumOff val="50000"/>
                    </a:schemeClr>
                  </a:solidFill>
                  <a:cs typeface="+mn-ea"/>
                  <a:sym typeface="+mn-lt"/>
                </a:rPr>
                <a:t>2009-2015</a:t>
              </a:r>
              <a:endParaRPr lang="zh-CN" altLang="en-US" sz="975" dirty="0">
                <a:solidFill>
                  <a:schemeClr val="tx1">
                    <a:lumMod val="50000"/>
                    <a:lumOff val="50000"/>
                  </a:schemeClr>
                </a:solidFill>
                <a:cs typeface="+mn-ea"/>
                <a:sym typeface="+mn-lt"/>
              </a:endParaRPr>
            </a:p>
          </p:txBody>
        </p:sp>
        <p:sp>
          <p:nvSpPr>
            <p:cNvPr id="18" name="矩形 17"/>
            <p:cNvSpPr/>
            <p:nvPr/>
          </p:nvSpPr>
          <p:spPr>
            <a:xfrm>
              <a:off x="609696" y="4345623"/>
              <a:ext cx="3723582" cy="1184072"/>
            </a:xfrm>
            <a:prstGeom prst="rect">
              <a:avLst/>
            </a:prstGeom>
          </p:spPr>
          <p:txBody>
            <a:bodyPr wrap="square">
              <a:spAutoFit/>
            </a:bodyPr>
            <a:lstStyle/>
            <a:p>
              <a:pPr algn="ctr">
                <a:lnSpc>
                  <a:spcPct val="150000"/>
                </a:lnSpc>
                <a:spcAft>
                  <a:spcPts val="441"/>
                </a:spcAft>
              </a:pPr>
              <a:r>
                <a:rPr lang="zh-CN" altLang="en-US" sz="1029" dirty="0">
                  <a:solidFill>
                    <a:schemeClr val="tx1">
                      <a:lumMod val="50000"/>
                      <a:lumOff val="50000"/>
                    </a:schemeClr>
                  </a:solidFill>
                  <a:cs typeface="+mn-ea"/>
                  <a:sym typeface="+mn-lt"/>
                </a:rPr>
                <a:t>The speed of development</a:t>
              </a:r>
              <a:endParaRPr lang="en-US" altLang="zh-CN" sz="1029" dirty="0">
                <a:solidFill>
                  <a:schemeClr val="tx1">
                    <a:lumMod val="50000"/>
                    <a:lumOff val="50000"/>
                  </a:schemeClr>
                </a:solidFill>
                <a:cs typeface="+mn-ea"/>
                <a:sym typeface="+mn-lt"/>
              </a:endParaRPr>
            </a:p>
            <a:p>
              <a:pPr algn="ct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grpSp>
      <p:grpSp>
        <p:nvGrpSpPr>
          <p:cNvPr id="19" name="组合 18"/>
          <p:cNvGrpSpPr/>
          <p:nvPr/>
        </p:nvGrpSpPr>
        <p:grpSpPr>
          <a:xfrm>
            <a:off x="3322836" y="3193833"/>
            <a:ext cx="2736304" cy="1178368"/>
            <a:chOff x="4494420" y="4345623"/>
            <a:chExt cx="3723582" cy="1603323"/>
          </a:xfrm>
        </p:grpSpPr>
        <p:sp>
          <p:nvSpPr>
            <p:cNvPr id="20" name="矩形 19"/>
            <p:cNvSpPr/>
            <p:nvPr/>
          </p:nvSpPr>
          <p:spPr>
            <a:xfrm>
              <a:off x="4494420" y="4345623"/>
              <a:ext cx="3723582" cy="1184072"/>
            </a:xfrm>
            <a:prstGeom prst="rect">
              <a:avLst/>
            </a:prstGeom>
          </p:spPr>
          <p:txBody>
            <a:bodyPr wrap="square">
              <a:spAutoFit/>
            </a:bodyPr>
            <a:lstStyle/>
            <a:p>
              <a:pPr algn="ctr">
                <a:lnSpc>
                  <a:spcPct val="150000"/>
                </a:lnSpc>
                <a:spcAft>
                  <a:spcPts val="441"/>
                </a:spcAft>
              </a:pPr>
              <a:r>
                <a:rPr lang="zh-CN" altLang="en-US" sz="1029" dirty="0">
                  <a:solidFill>
                    <a:schemeClr val="tx1">
                      <a:lumMod val="50000"/>
                      <a:lumOff val="50000"/>
                    </a:schemeClr>
                  </a:solidFill>
                  <a:cs typeface="+mn-ea"/>
                  <a:sym typeface="+mn-lt"/>
                </a:rPr>
                <a:t>what's the score</a:t>
              </a:r>
              <a:endParaRPr lang="en-US" altLang="zh-CN" sz="1029" dirty="0">
                <a:solidFill>
                  <a:schemeClr val="tx1">
                    <a:lumMod val="50000"/>
                    <a:lumOff val="50000"/>
                  </a:schemeClr>
                </a:solidFill>
                <a:cs typeface="+mn-ea"/>
                <a:sym typeface="+mn-lt"/>
              </a:endParaRPr>
            </a:p>
            <a:p>
              <a:pPr algn="ct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21" name="矩形 20"/>
            <p:cNvSpPr/>
            <p:nvPr/>
          </p:nvSpPr>
          <p:spPr>
            <a:xfrm>
              <a:off x="5752444" y="5619165"/>
              <a:ext cx="831542" cy="329781"/>
            </a:xfrm>
            <a:prstGeom prst="rect">
              <a:avLst/>
            </a:prstGeom>
          </p:spPr>
          <p:txBody>
            <a:bodyPr wrap="none">
              <a:spAutoFit/>
            </a:bodyPr>
            <a:lstStyle/>
            <a:p>
              <a:r>
                <a:rPr lang="en-US" altLang="zh-CN" sz="975" dirty="0">
                  <a:solidFill>
                    <a:schemeClr val="tx1">
                      <a:lumMod val="50000"/>
                      <a:lumOff val="50000"/>
                    </a:schemeClr>
                  </a:solidFill>
                  <a:cs typeface="+mn-ea"/>
                  <a:sym typeface="+mn-lt"/>
                </a:rPr>
                <a:t>2016</a:t>
              </a:r>
              <a:r>
                <a:rPr lang="zh-CN" altLang="en-US" sz="975" dirty="0">
                  <a:solidFill>
                    <a:schemeClr val="tx1">
                      <a:lumMod val="50000"/>
                      <a:lumOff val="50000"/>
                    </a:schemeClr>
                  </a:solidFill>
                  <a:cs typeface="+mn-ea"/>
                  <a:sym typeface="+mn-lt"/>
                </a:rPr>
                <a:t>year</a:t>
              </a:r>
            </a:p>
          </p:txBody>
        </p:sp>
      </p:grpSp>
      <p:grpSp>
        <p:nvGrpSpPr>
          <p:cNvPr id="22" name="组合 21"/>
          <p:cNvGrpSpPr/>
          <p:nvPr/>
        </p:nvGrpSpPr>
        <p:grpSpPr>
          <a:xfrm>
            <a:off x="6059141" y="3153400"/>
            <a:ext cx="2464175" cy="1218801"/>
            <a:chOff x="8218004" y="4290607"/>
            <a:chExt cx="3353267" cy="1658337"/>
          </a:xfrm>
        </p:grpSpPr>
        <p:sp>
          <p:nvSpPr>
            <p:cNvPr id="23" name="矩形 22"/>
            <p:cNvSpPr/>
            <p:nvPr/>
          </p:nvSpPr>
          <p:spPr>
            <a:xfrm>
              <a:off x="8218004" y="4290607"/>
              <a:ext cx="3353267" cy="1414919"/>
            </a:xfrm>
            <a:prstGeom prst="rect">
              <a:avLst/>
            </a:prstGeom>
          </p:spPr>
          <p:txBody>
            <a:bodyPr wrap="square">
              <a:spAutoFit/>
            </a:bodyPr>
            <a:lstStyle/>
            <a:p>
              <a:pPr algn="ctr">
                <a:lnSpc>
                  <a:spcPct val="150000"/>
                </a:lnSpc>
                <a:spcAft>
                  <a:spcPts val="441"/>
                </a:spcAft>
              </a:pPr>
              <a:r>
                <a:rPr lang="zh-CN" altLang="en-US" sz="1029" dirty="0">
                  <a:solidFill>
                    <a:schemeClr val="tx1">
                      <a:lumMod val="50000"/>
                      <a:lumOff val="50000"/>
                    </a:schemeClr>
                  </a:solidFill>
                  <a:cs typeface="+mn-ea"/>
                  <a:sym typeface="+mn-lt"/>
                </a:rPr>
                <a:t>Honorary title</a:t>
              </a:r>
              <a:endParaRPr lang="en-US" altLang="zh-CN" sz="1029" dirty="0">
                <a:solidFill>
                  <a:schemeClr val="tx1">
                    <a:lumMod val="50000"/>
                    <a:lumOff val="50000"/>
                  </a:schemeClr>
                </a:solidFill>
                <a:cs typeface="+mn-ea"/>
                <a:sym typeface="+mn-lt"/>
              </a:endParaRPr>
            </a:p>
            <a:p>
              <a:pPr algn="ctr">
                <a:lnSpc>
                  <a:spcPct val="150000"/>
                </a:lnSpc>
                <a:spcAft>
                  <a:spcPts val="441"/>
                </a:spcAft>
              </a:pPr>
              <a:r>
                <a:rPr lang="zh-CN" altLang="en-US" sz="735" dirty="0">
                  <a:solidFill>
                    <a:schemeClr val="tx1">
                      <a:lumMod val="50000"/>
                      <a:lumOff val="50000"/>
                    </a:schemeClr>
                  </a:solidFill>
                  <a:cs typeface="+mn-ea"/>
                  <a:sym typeface="+mn-lt"/>
                </a:rPr>
                <a:t>We adhere to the customer-centric, rapid response to customer needs to continue to create long-term value for customers to achieve customer achievement</a:t>
              </a:r>
              <a:endParaRPr lang="en-US" altLang="zh-CN" sz="735" dirty="0">
                <a:solidFill>
                  <a:schemeClr val="tx1">
                    <a:lumMod val="50000"/>
                    <a:lumOff val="50000"/>
                  </a:schemeClr>
                </a:solidFill>
                <a:cs typeface="+mn-ea"/>
                <a:sym typeface="+mn-lt"/>
              </a:endParaRPr>
            </a:p>
          </p:txBody>
        </p:sp>
        <p:sp>
          <p:nvSpPr>
            <p:cNvPr id="24" name="矩形 23"/>
            <p:cNvSpPr/>
            <p:nvPr/>
          </p:nvSpPr>
          <p:spPr>
            <a:xfrm>
              <a:off x="9593455" y="5619163"/>
              <a:ext cx="840267" cy="329781"/>
            </a:xfrm>
            <a:prstGeom prst="rect">
              <a:avLst/>
            </a:prstGeom>
          </p:spPr>
          <p:txBody>
            <a:bodyPr wrap="none">
              <a:spAutoFit/>
            </a:bodyPr>
            <a:lstStyle/>
            <a:p>
              <a:r>
                <a:rPr lang="en-US" altLang="zh-CN" sz="975" dirty="0">
                  <a:solidFill>
                    <a:schemeClr val="tx1">
                      <a:lumMod val="50000"/>
                      <a:lumOff val="50000"/>
                    </a:schemeClr>
                  </a:solidFill>
                  <a:cs typeface="+mn-ea"/>
                  <a:sym typeface="+mn-lt"/>
                </a:rPr>
                <a:t>20XX</a:t>
              </a:r>
              <a:r>
                <a:rPr lang="zh-CN" altLang="en-US" sz="975" dirty="0">
                  <a:solidFill>
                    <a:schemeClr val="tx1">
                      <a:lumMod val="50000"/>
                      <a:lumOff val="50000"/>
                    </a:schemeClr>
                  </a:solidFill>
                  <a:cs typeface="+mn-ea"/>
                  <a:sym typeface="+mn-lt"/>
                </a:rPr>
                <a:t>year</a:t>
              </a:r>
            </a:p>
          </p:txBody>
        </p:sp>
      </p:grpSp>
      <p:sp>
        <p:nvSpPr>
          <p:cNvPr id="25" name="任意多边形 24"/>
          <p:cNvSpPr/>
          <p:nvPr/>
        </p:nvSpPr>
        <p:spPr>
          <a:xfrm>
            <a:off x="1084001" y="1247170"/>
            <a:ext cx="1588893" cy="1369913"/>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26" name="任意多边形 25"/>
          <p:cNvSpPr/>
          <p:nvPr/>
        </p:nvSpPr>
        <p:spPr>
          <a:xfrm>
            <a:off x="3705323" y="1247170"/>
            <a:ext cx="1588893" cy="1369913"/>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5"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sp>
        <p:nvSpPr>
          <p:cNvPr id="27" name="任意多边形 26"/>
          <p:cNvSpPr/>
          <p:nvPr/>
        </p:nvSpPr>
        <p:spPr>
          <a:xfrm>
            <a:off x="6326644" y="1247170"/>
            <a:ext cx="1588893" cy="1369913"/>
          </a:xfrm>
          <a:custGeom>
            <a:avLst/>
            <a:gdLst>
              <a:gd name="connsiteX0" fmla="*/ 0 w 2162176"/>
              <a:gd name="connsiteY0" fmla="*/ 0 h 1863944"/>
              <a:gd name="connsiteX1" fmla="*/ 2162176 w 2162176"/>
              <a:gd name="connsiteY1" fmla="*/ 0 h 1863944"/>
              <a:gd name="connsiteX2" fmla="*/ 1081088 w 2162176"/>
              <a:gd name="connsiteY2" fmla="*/ 1863944 h 1863944"/>
              <a:gd name="connsiteX3" fmla="*/ 0 w 2162176"/>
              <a:gd name="connsiteY3" fmla="*/ 0 h 1863944"/>
            </a:gdLst>
            <a:ahLst/>
            <a:cxnLst>
              <a:cxn ang="0">
                <a:pos x="connsiteX0" y="connsiteY0"/>
              </a:cxn>
              <a:cxn ang="0">
                <a:pos x="connsiteX1" y="connsiteY1"/>
              </a:cxn>
              <a:cxn ang="0">
                <a:pos x="connsiteX2" y="connsiteY2"/>
              </a:cxn>
              <a:cxn ang="0">
                <a:pos x="connsiteX3" y="connsiteY3"/>
              </a:cxn>
            </a:cxnLst>
            <a:rect l="l" t="t" r="r" b="b"/>
            <a:pathLst>
              <a:path w="2162176" h="1863944">
                <a:moveTo>
                  <a:pt x="0" y="0"/>
                </a:moveTo>
                <a:lnTo>
                  <a:pt x="2162176" y="0"/>
                </a:lnTo>
                <a:lnTo>
                  <a:pt x="1081088" y="1863944"/>
                </a:lnTo>
                <a:lnTo>
                  <a:pt x="0" y="0"/>
                </a:lnTo>
                <a:close/>
              </a:path>
            </a:pathLst>
          </a:custGeom>
          <a:blipFill dpi="0" rotWithShape="1">
            <a:blip r:embed="rId6" cstate="screen">
              <a:extLst>
                <a:ext uri="{28A0092B-C50C-407E-A947-70E740481C1C}">
                  <a14:useLocalDpi xmlns:a14="http://schemas.microsoft.com/office/drawing/2010/main"/>
                </a:ext>
              </a:extLst>
            </a:blip>
            <a:srcRect/>
            <a:stretch>
              <a:fillRect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75">
              <a:cs typeface="+mn-ea"/>
              <a:sym typeface="+mn-lt"/>
            </a:endParaRPr>
          </a:p>
        </p:txBody>
      </p:sp>
      <p:pic>
        <p:nvPicPr>
          <p:cNvPr id="28" name="图片 27"/>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29" name="Rectangle 36"/>
          <p:cNvSpPr/>
          <p:nvPr/>
        </p:nvSpPr>
        <p:spPr>
          <a:xfrm>
            <a:off x="396106" y="287908"/>
            <a:ext cx="2808312"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custDataLst>
      <p:tags r:id="rId1"/>
    </p:custDataLst>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10264">
        <p:fade/>
      </p:transition>
    </mc:Choice>
    <mc:Fallback xmlns:a14="http://schemas.microsoft.com/office/drawing/2010/main" xmlns="">
      <p:transition spd="med" advTm="1026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p:tgtEl>
                                          <p:spTgt spid="2"/>
                                        </p:tgtEl>
                                        <p:attrNameLst>
                                          <p:attrName>ppt_x</p:attrName>
                                        </p:attrNameLst>
                                      </p:cBhvr>
                                      <p:tavLst>
                                        <p:tav tm="0">
                                          <p:val>
                                            <p:strVal val="#ppt_x-#ppt_w*1.125000"/>
                                          </p:val>
                                        </p:tav>
                                        <p:tav tm="100000">
                                          <p:val>
                                            <p:strVal val="#ppt_x"/>
                                          </p:val>
                                        </p:tav>
                                      </p:tavLst>
                                    </p:anim>
                                    <p:animEffect transition="in" filter="wipe(righ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1000"/>
                                        <p:tgtEl>
                                          <p:spTgt spid="19"/>
                                        </p:tgtEl>
                                      </p:cBhvr>
                                    </p:animEffect>
                                    <p:anim calcmode="lin" valueType="num">
                                      <p:cBhvr>
                                        <p:cTn id="45" dur="1000" fill="hold"/>
                                        <p:tgtEl>
                                          <p:spTgt spid="19"/>
                                        </p:tgtEl>
                                        <p:attrNameLst>
                                          <p:attrName>ppt_x</p:attrName>
                                        </p:attrNameLst>
                                      </p:cBhvr>
                                      <p:tavLst>
                                        <p:tav tm="0">
                                          <p:val>
                                            <p:strVal val="#ppt_x"/>
                                          </p:val>
                                        </p:tav>
                                        <p:tav tm="100000">
                                          <p:val>
                                            <p:strVal val="#ppt_x"/>
                                          </p:val>
                                        </p:tav>
                                      </p:tavLst>
                                    </p:anim>
                                    <p:anim calcmode="lin" valueType="num">
                                      <p:cBhvr>
                                        <p:cTn id="46" dur="1000" fill="hold"/>
                                        <p:tgtEl>
                                          <p:spTgt spid="19"/>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2" presetClass="entr" presetSubtype="8" fill="hold" nodeType="click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additive="base">
                                        <p:cTn id="56" dur="500"/>
                                        <p:tgtEl>
                                          <p:spTgt spid="5"/>
                                        </p:tgtEl>
                                        <p:attrNameLst>
                                          <p:attrName>ppt_x</p:attrName>
                                        </p:attrNameLst>
                                      </p:cBhvr>
                                      <p:tavLst>
                                        <p:tav tm="0">
                                          <p:val>
                                            <p:strVal val="#ppt_x-#ppt_w*1.125000"/>
                                          </p:val>
                                        </p:tav>
                                        <p:tav tm="100000">
                                          <p:val>
                                            <p:strVal val="#ppt_x"/>
                                          </p:val>
                                        </p:tav>
                                      </p:tavLst>
                                    </p:anim>
                                    <p:animEffect transition="in" filter="wipe(right)">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1000"/>
                                        <p:tgtEl>
                                          <p:spTgt spid="22"/>
                                        </p:tgtEl>
                                      </p:cBhvr>
                                    </p:animEffect>
                                    <p:anim calcmode="lin" valueType="num">
                                      <p:cBhvr>
                                        <p:cTn id="80" dur="1000" fill="hold"/>
                                        <p:tgtEl>
                                          <p:spTgt spid="22"/>
                                        </p:tgtEl>
                                        <p:attrNameLst>
                                          <p:attrName>ppt_x</p:attrName>
                                        </p:attrNameLst>
                                      </p:cBhvr>
                                      <p:tavLst>
                                        <p:tav tm="0">
                                          <p:val>
                                            <p:strVal val="#ppt_x"/>
                                          </p:val>
                                        </p:tav>
                                        <p:tav tm="100000">
                                          <p:val>
                                            <p:strVal val="#ppt_x"/>
                                          </p:val>
                                        </p:tav>
                                      </p:tavLst>
                                    </p:anim>
                                    <p:anim calcmode="lin" valueType="num">
                                      <p:cBhvr>
                                        <p:cTn id="8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2" presetClass="entr" presetSubtype="8" fill="hold" nodeType="clickEffect">
                                  <p:stCondLst>
                                    <p:cond delay="0"/>
                                  </p:stCondLst>
                                  <p:childTnLst>
                                    <p:set>
                                      <p:cBhvr>
                                        <p:cTn id="85" dur="1" fill="hold">
                                          <p:stCondLst>
                                            <p:cond delay="0"/>
                                          </p:stCondLst>
                                        </p:cTn>
                                        <p:tgtEl>
                                          <p:spTgt spid="8"/>
                                        </p:tgtEl>
                                        <p:attrNameLst>
                                          <p:attrName>style.visibility</p:attrName>
                                        </p:attrNameLst>
                                      </p:cBhvr>
                                      <p:to>
                                        <p:strVal val="visible"/>
                                      </p:to>
                                    </p:set>
                                    <p:anim calcmode="lin" valueType="num">
                                      <p:cBhvr additive="base">
                                        <p:cTn id="86" dur="500"/>
                                        <p:tgtEl>
                                          <p:spTgt spid="8"/>
                                        </p:tgtEl>
                                        <p:attrNameLst>
                                          <p:attrName>ppt_x</p:attrName>
                                        </p:attrNameLst>
                                      </p:cBhvr>
                                      <p:tavLst>
                                        <p:tav tm="0">
                                          <p:val>
                                            <p:strVal val="#ppt_x-#ppt_w*1.125000"/>
                                          </p:val>
                                        </p:tav>
                                        <p:tav tm="100000">
                                          <p:val>
                                            <p:strVal val="#ppt_x"/>
                                          </p:val>
                                        </p:tav>
                                      </p:tavLst>
                                    </p:anim>
                                    <p:animEffect transition="in" filter="wipe(right)">
                                      <p:cBhvr>
                                        <p:cTn id="8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uad Arrow 40"/>
          <p:cNvSpPr/>
          <p:nvPr/>
        </p:nvSpPr>
        <p:spPr>
          <a:xfrm>
            <a:off x="815620" y="1206338"/>
            <a:ext cx="3233312" cy="3233164"/>
          </a:xfrm>
          <a:prstGeom prst="quadArrow">
            <a:avLst>
              <a:gd name="adj1" fmla="val 2000"/>
              <a:gd name="adj2" fmla="val 4000"/>
              <a:gd name="adj3" fmla="val 5000"/>
            </a:avLst>
          </a:prstGeom>
          <a:solidFill>
            <a:schemeClr val="tx1">
              <a:lumMod val="65000"/>
              <a:lumOff val="35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zh-CN" altLang="en-US">
              <a:cs typeface="+mn-ea"/>
              <a:sym typeface="+mn-lt"/>
            </a:endParaRPr>
          </a:p>
        </p:txBody>
      </p:sp>
      <p:sp>
        <p:nvSpPr>
          <p:cNvPr id="3" name="Freeform 41"/>
          <p:cNvSpPr/>
          <p:nvPr/>
        </p:nvSpPr>
        <p:spPr>
          <a:xfrm>
            <a:off x="1025785" y="1416494"/>
            <a:ext cx="1293325" cy="1293265"/>
          </a:xfrm>
          <a:custGeom>
            <a:avLst/>
            <a:gdLst>
              <a:gd name="connsiteX0" fmla="*/ 0 w 1457998"/>
              <a:gd name="connsiteY0" fmla="*/ 243005 h 1457998"/>
              <a:gd name="connsiteX1" fmla="*/ 71175 w 1457998"/>
              <a:gd name="connsiteY1" fmla="*/ 71175 h 1457998"/>
              <a:gd name="connsiteX2" fmla="*/ 243006 w 1457998"/>
              <a:gd name="connsiteY2" fmla="*/ 1 h 1457998"/>
              <a:gd name="connsiteX3" fmla="*/ 1214993 w 1457998"/>
              <a:gd name="connsiteY3" fmla="*/ 0 h 1457998"/>
              <a:gd name="connsiteX4" fmla="*/ 1386823 w 1457998"/>
              <a:gd name="connsiteY4" fmla="*/ 71175 h 1457998"/>
              <a:gd name="connsiteX5" fmla="*/ 1457997 w 1457998"/>
              <a:gd name="connsiteY5" fmla="*/ 243006 h 1457998"/>
              <a:gd name="connsiteX6" fmla="*/ 1457998 w 1457998"/>
              <a:gd name="connsiteY6" fmla="*/ 1214993 h 1457998"/>
              <a:gd name="connsiteX7" fmla="*/ 1386823 w 1457998"/>
              <a:gd name="connsiteY7" fmla="*/ 1386824 h 1457998"/>
              <a:gd name="connsiteX8" fmla="*/ 1214992 w 1457998"/>
              <a:gd name="connsiteY8" fmla="*/ 1457998 h 1457998"/>
              <a:gd name="connsiteX9" fmla="*/ 243005 w 1457998"/>
              <a:gd name="connsiteY9" fmla="*/ 1457998 h 1457998"/>
              <a:gd name="connsiteX10" fmla="*/ 71175 w 1457998"/>
              <a:gd name="connsiteY10" fmla="*/ 1386823 h 1457998"/>
              <a:gd name="connsiteX11" fmla="*/ 1 w 1457998"/>
              <a:gd name="connsiteY11" fmla="*/ 1214992 h 1457998"/>
              <a:gd name="connsiteX12" fmla="*/ 0 w 1457998"/>
              <a:gd name="connsiteY12" fmla="*/ 243005 h 14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7998" h="1457998">
                <a:moveTo>
                  <a:pt x="0" y="243005"/>
                </a:moveTo>
                <a:cubicBezTo>
                  <a:pt x="0" y="178556"/>
                  <a:pt x="25602" y="116747"/>
                  <a:pt x="71175" y="71175"/>
                </a:cubicBezTo>
                <a:cubicBezTo>
                  <a:pt x="116747" y="25603"/>
                  <a:pt x="178557" y="1"/>
                  <a:pt x="243006" y="1"/>
                </a:cubicBezTo>
                <a:lnTo>
                  <a:pt x="1214993" y="0"/>
                </a:lnTo>
                <a:cubicBezTo>
                  <a:pt x="1279442" y="0"/>
                  <a:pt x="1341251" y="25602"/>
                  <a:pt x="1386823" y="71175"/>
                </a:cubicBezTo>
                <a:cubicBezTo>
                  <a:pt x="1432395" y="116747"/>
                  <a:pt x="1457997" y="178557"/>
                  <a:pt x="1457997" y="243006"/>
                </a:cubicBezTo>
                <a:cubicBezTo>
                  <a:pt x="1457997" y="567002"/>
                  <a:pt x="1457998" y="890997"/>
                  <a:pt x="1457998" y="1214993"/>
                </a:cubicBezTo>
                <a:cubicBezTo>
                  <a:pt x="1457998" y="1279442"/>
                  <a:pt x="1432396" y="1341251"/>
                  <a:pt x="1386823" y="1386824"/>
                </a:cubicBezTo>
                <a:cubicBezTo>
                  <a:pt x="1341251" y="1432396"/>
                  <a:pt x="1279441" y="1457999"/>
                  <a:pt x="1214992" y="1457998"/>
                </a:cubicBezTo>
                <a:lnTo>
                  <a:pt x="243005" y="1457998"/>
                </a:lnTo>
                <a:cubicBezTo>
                  <a:pt x="178556" y="1457998"/>
                  <a:pt x="116747" y="1432396"/>
                  <a:pt x="71175" y="1386823"/>
                </a:cubicBezTo>
                <a:cubicBezTo>
                  <a:pt x="25603" y="1341251"/>
                  <a:pt x="1" y="1279441"/>
                  <a:pt x="1" y="1214992"/>
                </a:cubicBezTo>
                <a:cubicBezTo>
                  <a:pt x="1" y="890996"/>
                  <a:pt x="0" y="567001"/>
                  <a:pt x="0" y="243005"/>
                </a:cubicBezTo>
                <a:close/>
              </a:path>
            </a:pathLst>
          </a:custGeom>
          <a:solidFill>
            <a:schemeClr val="tx1">
              <a:lumMod val="65000"/>
              <a:lumOff val="35000"/>
            </a:schemeClr>
          </a:solid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134" tIns="204134" rIns="204134" bIns="204134" numCol="1" spcCol="1693" anchor="ctr" anchorCtr="0">
            <a:noAutofit/>
          </a:bodyPr>
          <a:lstStyle/>
          <a:p>
            <a:pPr algn="ctr" defTabSz="1568039">
              <a:lnSpc>
                <a:spcPct val="90000"/>
              </a:lnSpc>
              <a:spcBef>
                <a:spcPct val="0"/>
              </a:spcBef>
              <a:spcAft>
                <a:spcPct val="35000"/>
              </a:spcAft>
            </a:pPr>
            <a:br>
              <a:rPr lang="en-US" sz="3528" dirty="0">
                <a:cs typeface="+mn-ea"/>
                <a:sym typeface="+mn-lt"/>
              </a:rPr>
            </a:br>
            <a:r>
              <a:rPr lang="zh-CN" altLang="en-US" sz="1397" b="1" dirty="0">
                <a:cs typeface="+mn-ea"/>
                <a:sym typeface="+mn-lt"/>
              </a:rPr>
              <a:t>vision</a:t>
            </a:r>
            <a:endParaRPr lang="en-US" sz="1397" b="1" dirty="0">
              <a:cs typeface="+mn-ea"/>
              <a:sym typeface="+mn-lt"/>
            </a:endParaRPr>
          </a:p>
        </p:txBody>
      </p:sp>
      <p:sp>
        <p:nvSpPr>
          <p:cNvPr id="4" name="Freeform 42"/>
          <p:cNvSpPr/>
          <p:nvPr/>
        </p:nvSpPr>
        <p:spPr>
          <a:xfrm>
            <a:off x="2545442" y="1416494"/>
            <a:ext cx="1293325" cy="1293265"/>
          </a:xfrm>
          <a:custGeom>
            <a:avLst/>
            <a:gdLst>
              <a:gd name="connsiteX0" fmla="*/ 0 w 1457998"/>
              <a:gd name="connsiteY0" fmla="*/ 243005 h 1457998"/>
              <a:gd name="connsiteX1" fmla="*/ 71175 w 1457998"/>
              <a:gd name="connsiteY1" fmla="*/ 71175 h 1457998"/>
              <a:gd name="connsiteX2" fmla="*/ 243006 w 1457998"/>
              <a:gd name="connsiteY2" fmla="*/ 1 h 1457998"/>
              <a:gd name="connsiteX3" fmla="*/ 1214993 w 1457998"/>
              <a:gd name="connsiteY3" fmla="*/ 0 h 1457998"/>
              <a:gd name="connsiteX4" fmla="*/ 1386823 w 1457998"/>
              <a:gd name="connsiteY4" fmla="*/ 71175 h 1457998"/>
              <a:gd name="connsiteX5" fmla="*/ 1457997 w 1457998"/>
              <a:gd name="connsiteY5" fmla="*/ 243006 h 1457998"/>
              <a:gd name="connsiteX6" fmla="*/ 1457998 w 1457998"/>
              <a:gd name="connsiteY6" fmla="*/ 1214993 h 1457998"/>
              <a:gd name="connsiteX7" fmla="*/ 1386823 w 1457998"/>
              <a:gd name="connsiteY7" fmla="*/ 1386824 h 1457998"/>
              <a:gd name="connsiteX8" fmla="*/ 1214992 w 1457998"/>
              <a:gd name="connsiteY8" fmla="*/ 1457998 h 1457998"/>
              <a:gd name="connsiteX9" fmla="*/ 243005 w 1457998"/>
              <a:gd name="connsiteY9" fmla="*/ 1457998 h 1457998"/>
              <a:gd name="connsiteX10" fmla="*/ 71175 w 1457998"/>
              <a:gd name="connsiteY10" fmla="*/ 1386823 h 1457998"/>
              <a:gd name="connsiteX11" fmla="*/ 1 w 1457998"/>
              <a:gd name="connsiteY11" fmla="*/ 1214992 h 1457998"/>
              <a:gd name="connsiteX12" fmla="*/ 0 w 1457998"/>
              <a:gd name="connsiteY12" fmla="*/ 243005 h 14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7998" h="1457998">
                <a:moveTo>
                  <a:pt x="0" y="243005"/>
                </a:moveTo>
                <a:cubicBezTo>
                  <a:pt x="0" y="178556"/>
                  <a:pt x="25602" y="116747"/>
                  <a:pt x="71175" y="71175"/>
                </a:cubicBezTo>
                <a:cubicBezTo>
                  <a:pt x="116747" y="25603"/>
                  <a:pt x="178557" y="1"/>
                  <a:pt x="243006" y="1"/>
                </a:cubicBezTo>
                <a:lnTo>
                  <a:pt x="1214993" y="0"/>
                </a:lnTo>
                <a:cubicBezTo>
                  <a:pt x="1279442" y="0"/>
                  <a:pt x="1341251" y="25602"/>
                  <a:pt x="1386823" y="71175"/>
                </a:cubicBezTo>
                <a:cubicBezTo>
                  <a:pt x="1432395" y="116747"/>
                  <a:pt x="1457997" y="178557"/>
                  <a:pt x="1457997" y="243006"/>
                </a:cubicBezTo>
                <a:cubicBezTo>
                  <a:pt x="1457997" y="567002"/>
                  <a:pt x="1457998" y="890997"/>
                  <a:pt x="1457998" y="1214993"/>
                </a:cubicBezTo>
                <a:cubicBezTo>
                  <a:pt x="1457998" y="1279442"/>
                  <a:pt x="1432396" y="1341251"/>
                  <a:pt x="1386823" y="1386824"/>
                </a:cubicBezTo>
                <a:cubicBezTo>
                  <a:pt x="1341251" y="1432396"/>
                  <a:pt x="1279441" y="1457999"/>
                  <a:pt x="1214992" y="1457998"/>
                </a:cubicBezTo>
                <a:lnTo>
                  <a:pt x="243005" y="1457998"/>
                </a:lnTo>
                <a:cubicBezTo>
                  <a:pt x="178556" y="1457998"/>
                  <a:pt x="116747" y="1432396"/>
                  <a:pt x="71175" y="1386823"/>
                </a:cubicBezTo>
                <a:cubicBezTo>
                  <a:pt x="25603" y="1341251"/>
                  <a:pt x="1" y="1279441"/>
                  <a:pt x="1" y="1214992"/>
                </a:cubicBezTo>
                <a:cubicBezTo>
                  <a:pt x="1" y="890996"/>
                  <a:pt x="0" y="567001"/>
                  <a:pt x="0" y="243005"/>
                </a:cubicBezTo>
                <a:close/>
              </a:path>
            </a:pathLst>
          </a:custGeom>
          <a:solidFill>
            <a:schemeClr val="tx1">
              <a:lumMod val="65000"/>
              <a:lumOff val="35000"/>
            </a:schemeClr>
          </a:solid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134" tIns="204134" rIns="204134" bIns="204134" numCol="1" spcCol="1693" anchor="ctr" anchorCtr="0">
            <a:noAutofit/>
          </a:bodyPr>
          <a:lstStyle/>
          <a:p>
            <a:pPr algn="ctr" defTabSz="1568039">
              <a:lnSpc>
                <a:spcPct val="90000"/>
              </a:lnSpc>
              <a:spcBef>
                <a:spcPct val="0"/>
              </a:spcBef>
              <a:spcAft>
                <a:spcPct val="35000"/>
              </a:spcAft>
            </a:pPr>
            <a:br>
              <a:rPr lang="en-US" sz="3528" dirty="0">
                <a:cs typeface="+mn-ea"/>
                <a:sym typeface="+mn-lt"/>
              </a:rPr>
            </a:br>
            <a:r>
              <a:rPr lang="zh-CN" altLang="en-US" sz="1397" b="1" dirty="0">
                <a:cs typeface="+mn-ea"/>
                <a:sym typeface="+mn-lt"/>
              </a:rPr>
              <a:t>idea</a:t>
            </a:r>
            <a:endParaRPr lang="en-US" sz="1397" dirty="0">
              <a:cs typeface="+mn-ea"/>
              <a:sym typeface="+mn-lt"/>
            </a:endParaRPr>
          </a:p>
        </p:txBody>
      </p:sp>
      <p:sp>
        <p:nvSpPr>
          <p:cNvPr id="5" name="Freeform 43"/>
          <p:cNvSpPr/>
          <p:nvPr/>
        </p:nvSpPr>
        <p:spPr>
          <a:xfrm>
            <a:off x="1025785" y="2936082"/>
            <a:ext cx="1293325" cy="1293265"/>
          </a:xfrm>
          <a:custGeom>
            <a:avLst/>
            <a:gdLst>
              <a:gd name="connsiteX0" fmla="*/ 0 w 1457998"/>
              <a:gd name="connsiteY0" fmla="*/ 243005 h 1457998"/>
              <a:gd name="connsiteX1" fmla="*/ 71175 w 1457998"/>
              <a:gd name="connsiteY1" fmla="*/ 71175 h 1457998"/>
              <a:gd name="connsiteX2" fmla="*/ 243006 w 1457998"/>
              <a:gd name="connsiteY2" fmla="*/ 1 h 1457998"/>
              <a:gd name="connsiteX3" fmla="*/ 1214993 w 1457998"/>
              <a:gd name="connsiteY3" fmla="*/ 0 h 1457998"/>
              <a:gd name="connsiteX4" fmla="*/ 1386823 w 1457998"/>
              <a:gd name="connsiteY4" fmla="*/ 71175 h 1457998"/>
              <a:gd name="connsiteX5" fmla="*/ 1457997 w 1457998"/>
              <a:gd name="connsiteY5" fmla="*/ 243006 h 1457998"/>
              <a:gd name="connsiteX6" fmla="*/ 1457998 w 1457998"/>
              <a:gd name="connsiteY6" fmla="*/ 1214993 h 1457998"/>
              <a:gd name="connsiteX7" fmla="*/ 1386823 w 1457998"/>
              <a:gd name="connsiteY7" fmla="*/ 1386824 h 1457998"/>
              <a:gd name="connsiteX8" fmla="*/ 1214992 w 1457998"/>
              <a:gd name="connsiteY8" fmla="*/ 1457998 h 1457998"/>
              <a:gd name="connsiteX9" fmla="*/ 243005 w 1457998"/>
              <a:gd name="connsiteY9" fmla="*/ 1457998 h 1457998"/>
              <a:gd name="connsiteX10" fmla="*/ 71175 w 1457998"/>
              <a:gd name="connsiteY10" fmla="*/ 1386823 h 1457998"/>
              <a:gd name="connsiteX11" fmla="*/ 1 w 1457998"/>
              <a:gd name="connsiteY11" fmla="*/ 1214992 h 1457998"/>
              <a:gd name="connsiteX12" fmla="*/ 0 w 1457998"/>
              <a:gd name="connsiteY12" fmla="*/ 243005 h 14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7998" h="1457998">
                <a:moveTo>
                  <a:pt x="0" y="243005"/>
                </a:moveTo>
                <a:cubicBezTo>
                  <a:pt x="0" y="178556"/>
                  <a:pt x="25602" y="116747"/>
                  <a:pt x="71175" y="71175"/>
                </a:cubicBezTo>
                <a:cubicBezTo>
                  <a:pt x="116747" y="25603"/>
                  <a:pt x="178557" y="1"/>
                  <a:pt x="243006" y="1"/>
                </a:cubicBezTo>
                <a:lnTo>
                  <a:pt x="1214993" y="0"/>
                </a:lnTo>
                <a:cubicBezTo>
                  <a:pt x="1279442" y="0"/>
                  <a:pt x="1341251" y="25602"/>
                  <a:pt x="1386823" y="71175"/>
                </a:cubicBezTo>
                <a:cubicBezTo>
                  <a:pt x="1432395" y="116747"/>
                  <a:pt x="1457997" y="178557"/>
                  <a:pt x="1457997" y="243006"/>
                </a:cubicBezTo>
                <a:cubicBezTo>
                  <a:pt x="1457997" y="567002"/>
                  <a:pt x="1457998" y="890997"/>
                  <a:pt x="1457998" y="1214993"/>
                </a:cubicBezTo>
                <a:cubicBezTo>
                  <a:pt x="1457998" y="1279442"/>
                  <a:pt x="1432396" y="1341251"/>
                  <a:pt x="1386823" y="1386824"/>
                </a:cubicBezTo>
                <a:cubicBezTo>
                  <a:pt x="1341251" y="1432396"/>
                  <a:pt x="1279441" y="1457999"/>
                  <a:pt x="1214992" y="1457998"/>
                </a:cubicBezTo>
                <a:lnTo>
                  <a:pt x="243005" y="1457998"/>
                </a:lnTo>
                <a:cubicBezTo>
                  <a:pt x="178556" y="1457998"/>
                  <a:pt x="116747" y="1432396"/>
                  <a:pt x="71175" y="1386823"/>
                </a:cubicBezTo>
                <a:cubicBezTo>
                  <a:pt x="25603" y="1341251"/>
                  <a:pt x="1" y="1279441"/>
                  <a:pt x="1" y="1214992"/>
                </a:cubicBezTo>
                <a:cubicBezTo>
                  <a:pt x="1" y="890996"/>
                  <a:pt x="0" y="567001"/>
                  <a:pt x="0" y="243005"/>
                </a:cubicBezTo>
                <a:close/>
              </a:path>
            </a:pathLst>
          </a:custGeom>
          <a:solidFill>
            <a:schemeClr val="tx1">
              <a:lumMod val="65000"/>
              <a:lumOff val="35000"/>
            </a:schemeClr>
          </a:solid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134" tIns="204134" rIns="204134" bIns="204134" numCol="1" spcCol="1693" anchor="ctr" anchorCtr="0">
            <a:noAutofit/>
          </a:bodyPr>
          <a:lstStyle/>
          <a:p>
            <a:pPr algn="ctr" defTabSz="1568039">
              <a:lnSpc>
                <a:spcPct val="90000"/>
              </a:lnSpc>
              <a:spcBef>
                <a:spcPct val="0"/>
              </a:spcBef>
              <a:spcAft>
                <a:spcPct val="35000"/>
              </a:spcAft>
            </a:pPr>
            <a:br>
              <a:rPr lang="en-US" sz="3528" dirty="0">
                <a:cs typeface="+mn-ea"/>
                <a:sym typeface="+mn-lt"/>
              </a:rPr>
            </a:br>
            <a:r>
              <a:rPr lang="zh-CN" altLang="en-US" sz="1397" b="1" dirty="0">
                <a:cs typeface="+mn-ea"/>
                <a:sym typeface="+mn-lt"/>
              </a:rPr>
              <a:t>originality</a:t>
            </a:r>
            <a:endParaRPr lang="en-US" sz="1397" dirty="0">
              <a:cs typeface="+mn-ea"/>
              <a:sym typeface="+mn-lt"/>
            </a:endParaRPr>
          </a:p>
        </p:txBody>
      </p:sp>
      <p:sp>
        <p:nvSpPr>
          <p:cNvPr id="6" name="Freeform 44"/>
          <p:cNvSpPr/>
          <p:nvPr/>
        </p:nvSpPr>
        <p:spPr>
          <a:xfrm>
            <a:off x="2545442" y="2936082"/>
            <a:ext cx="1293325" cy="1293265"/>
          </a:xfrm>
          <a:custGeom>
            <a:avLst/>
            <a:gdLst>
              <a:gd name="connsiteX0" fmla="*/ 0 w 1457998"/>
              <a:gd name="connsiteY0" fmla="*/ 243005 h 1457998"/>
              <a:gd name="connsiteX1" fmla="*/ 71175 w 1457998"/>
              <a:gd name="connsiteY1" fmla="*/ 71175 h 1457998"/>
              <a:gd name="connsiteX2" fmla="*/ 243006 w 1457998"/>
              <a:gd name="connsiteY2" fmla="*/ 1 h 1457998"/>
              <a:gd name="connsiteX3" fmla="*/ 1214993 w 1457998"/>
              <a:gd name="connsiteY3" fmla="*/ 0 h 1457998"/>
              <a:gd name="connsiteX4" fmla="*/ 1386823 w 1457998"/>
              <a:gd name="connsiteY4" fmla="*/ 71175 h 1457998"/>
              <a:gd name="connsiteX5" fmla="*/ 1457997 w 1457998"/>
              <a:gd name="connsiteY5" fmla="*/ 243006 h 1457998"/>
              <a:gd name="connsiteX6" fmla="*/ 1457998 w 1457998"/>
              <a:gd name="connsiteY6" fmla="*/ 1214993 h 1457998"/>
              <a:gd name="connsiteX7" fmla="*/ 1386823 w 1457998"/>
              <a:gd name="connsiteY7" fmla="*/ 1386824 h 1457998"/>
              <a:gd name="connsiteX8" fmla="*/ 1214992 w 1457998"/>
              <a:gd name="connsiteY8" fmla="*/ 1457998 h 1457998"/>
              <a:gd name="connsiteX9" fmla="*/ 243005 w 1457998"/>
              <a:gd name="connsiteY9" fmla="*/ 1457998 h 1457998"/>
              <a:gd name="connsiteX10" fmla="*/ 71175 w 1457998"/>
              <a:gd name="connsiteY10" fmla="*/ 1386823 h 1457998"/>
              <a:gd name="connsiteX11" fmla="*/ 1 w 1457998"/>
              <a:gd name="connsiteY11" fmla="*/ 1214992 h 1457998"/>
              <a:gd name="connsiteX12" fmla="*/ 0 w 1457998"/>
              <a:gd name="connsiteY12" fmla="*/ 243005 h 14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7998" h="1457998">
                <a:moveTo>
                  <a:pt x="0" y="243005"/>
                </a:moveTo>
                <a:cubicBezTo>
                  <a:pt x="0" y="178556"/>
                  <a:pt x="25602" y="116747"/>
                  <a:pt x="71175" y="71175"/>
                </a:cubicBezTo>
                <a:cubicBezTo>
                  <a:pt x="116747" y="25603"/>
                  <a:pt x="178557" y="1"/>
                  <a:pt x="243006" y="1"/>
                </a:cubicBezTo>
                <a:lnTo>
                  <a:pt x="1214993" y="0"/>
                </a:lnTo>
                <a:cubicBezTo>
                  <a:pt x="1279442" y="0"/>
                  <a:pt x="1341251" y="25602"/>
                  <a:pt x="1386823" y="71175"/>
                </a:cubicBezTo>
                <a:cubicBezTo>
                  <a:pt x="1432395" y="116747"/>
                  <a:pt x="1457997" y="178557"/>
                  <a:pt x="1457997" y="243006"/>
                </a:cubicBezTo>
                <a:cubicBezTo>
                  <a:pt x="1457997" y="567002"/>
                  <a:pt x="1457998" y="890997"/>
                  <a:pt x="1457998" y="1214993"/>
                </a:cubicBezTo>
                <a:cubicBezTo>
                  <a:pt x="1457998" y="1279442"/>
                  <a:pt x="1432396" y="1341251"/>
                  <a:pt x="1386823" y="1386824"/>
                </a:cubicBezTo>
                <a:cubicBezTo>
                  <a:pt x="1341251" y="1432396"/>
                  <a:pt x="1279441" y="1457999"/>
                  <a:pt x="1214992" y="1457998"/>
                </a:cubicBezTo>
                <a:lnTo>
                  <a:pt x="243005" y="1457998"/>
                </a:lnTo>
                <a:cubicBezTo>
                  <a:pt x="178556" y="1457998"/>
                  <a:pt x="116747" y="1432396"/>
                  <a:pt x="71175" y="1386823"/>
                </a:cubicBezTo>
                <a:cubicBezTo>
                  <a:pt x="25603" y="1341251"/>
                  <a:pt x="1" y="1279441"/>
                  <a:pt x="1" y="1214992"/>
                </a:cubicBezTo>
                <a:cubicBezTo>
                  <a:pt x="1" y="890996"/>
                  <a:pt x="0" y="567001"/>
                  <a:pt x="0" y="243005"/>
                </a:cubicBezTo>
                <a:close/>
              </a:path>
            </a:pathLst>
          </a:custGeom>
          <a:solidFill>
            <a:schemeClr val="tx1">
              <a:lumMod val="65000"/>
              <a:lumOff val="35000"/>
            </a:schemeClr>
          </a:solidFill>
          <a:ln>
            <a:solidFill>
              <a:schemeClr val="tx1">
                <a:lumMod val="65000"/>
                <a:lumOff val="3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4134" tIns="204134" rIns="204134" bIns="204134" numCol="1" spcCol="1693" anchor="ctr" anchorCtr="0">
            <a:noAutofit/>
          </a:bodyPr>
          <a:lstStyle/>
          <a:p>
            <a:pPr algn="ctr" defTabSz="1568039">
              <a:lnSpc>
                <a:spcPct val="90000"/>
              </a:lnSpc>
              <a:spcBef>
                <a:spcPct val="0"/>
              </a:spcBef>
              <a:spcAft>
                <a:spcPct val="35000"/>
              </a:spcAft>
            </a:pPr>
            <a:br>
              <a:rPr lang="en-US" sz="3528" dirty="0">
                <a:cs typeface="+mn-ea"/>
                <a:sym typeface="+mn-lt"/>
              </a:rPr>
            </a:br>
            <a:r>
              <a:rPr lang="zh-CN" altLang="en-US" sz="1397" b="1" dirty="0">
                <a:cs typeface="+mn-ea"/>
                <a:sym typeface="+mn-lt"/>
              </a:rPr>
              <a:t>Time</a:t>
            </a:r>
            <a:endParaRPr lang="en-US" sz="1397" b="1" dirty="0">
              <a:cs typeface="+mn-ea"/>
              <a:sym typeface="+mn-lt"/>
            </a:endParaRPr>
          </a:p>
        </p:txBody>
      </p:sp>
      <p:grpSp>
        <p:nvGrpSpPr>
          <p:cNvPr id="7" name="Group 61"/>
          <p:cNvGrpSpPr/>
          <p:nvPr/>
        </p:nvGrpSpPr>
        <p:grpSpPr>
          <a:xfrm>
            <a:off x="4450132" y="3731893"/>
            <a:ext cx="3692147" cy="908907"/>
            <a:chOff x="4033795" y="1002432"/>
            <a:chExt cx="3767559" cy="927514"/>
          </a:xfrm>
        </p:grpSpPr>
        <p:grpSp>
          <p:nvGrpSpPr>
            <p:cNvPr id="8" name="Group 29"/>
            <p:cNvGrpSpPr/>
            <p:nvPr/>
          </p:nvGrpSpPr>
          <p:grpSpPr>
            <a:xfrm>
              <a:off x="4399178" y="1002432"/>
              <a:ext cx="3402176" cy="927514"/>
              <a:chOff x="798970" y="1691267"/>
              <a:chExt cx="1876563" cy="927514"/>
            </a:xfrm>
          </p:grpSpPr>
          <p:sp>
            <p:nvSpPr>
              <p:cNvPr id="10" name="Text Placeholder 3"/>
              <p:cNvSpPr txBox="1">
                <a:spLocks/>
              </p:cNvSpPr>
              <p:nvPr/>
            </p:nvSpPr>
            <p:spPr>
              <a:xfrm>
                <a:off x="798970" y="1691267"/>
                <a:ext cx="722694" cy="24249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544" dirty="0">
                    <a:solidFill>
                      <a:srgbClr val="3B3837"/>
                    </a:solidFill>
                    <a:cs typeface="+mn-ea"/>
                    <a:sym typeface="+mn-lt"/>
                  </a:rPr>
                  <a:t>Add a subtitle</a:t>
                </a:r>
                <a:r>
                  <a:rPr lang="en-US" sz="1544" dirty="0">
                    <a:solidFill>
                      <a:srgbClr val="3B3837"/>
                    </a:solidFill>
                    <a:cs typeface="+mn-ea"/>
                    <a:sym typeface="+mn-lt"/>
                  </a:rPr>
                  <a:t> 04</a:t>
                </a:r>
              </a:p>
            </p:txBody>
          </p:sp>
          <p:sp>
            <p:nvSpPr>
              <p:cNvPr id="11" name="Text Placeholder 3"/>
              <p:cNvSpPr txBox="1">
                <a:spLocks/>
              </p:cNvSpPr>
              <p:nvPr/>
            </p:nvSpPr>
            <p:spPr>
              <a:xfrm>
                <a:off x="815103" y="2138439"/>
                <a:ext cx="1860430" cy="48034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rgbClr val="3B3837"/>
                    </a:solidFill>
                    <a:cs typeface="+mn-ea"/>
                    <a:sym typeface="+mn-lt"/>
                  </a:rPr>
                  <a:t>Add a detailed text description here, suggesting that it be title-related and in line with the overall language style, and that the language description be as concise and vivid as possible.</a:t>
                </a:r>
                <a:endParaRPr lang="en-US" sz="956" dirty="0">
                  <a:solidFill>
                    <a:srgbClr val="3B3837"/>
                  </a:solidFill>
                  <a:cs typeface="+mn-ea"/>
                  <a:sym typeface="+mn-lt"/>
                </a:endParaRPr>
              </a:p>
              <a:p>
                <a:pPr algn="l" defTabSz="896022">
                  <a:spcBef>
                    <a:spcPct val="20000"/>
                  </a:spcBef>
                  <a:defRPr/>
                </a:pPr>
                <a:r>
                  <a:rPr lang="en-US" sz="956" dirty="0">
                    <a:solidFill>
                      <a:srgbClr val="3B3837"/>
                    </a:solidFill>
                    <a:cs typeface="+mn-ea"/>
                    <a:sym typeface="+mn-lt"/>
                  </a:rPr>
                  <a:t> </a:t>
                </a:r>
              </a:p>
            </p:txBody>
          </p:sp>
        </p:grpSp>
        <p:sp>
          <p:nvSpPr>
            <p:cNvPr id="9" name="Rectangle 63"/>
            <p:cNvSpPr/>
            <p:nvPr/>
          </p:nvSpPr>
          <p:spPr>
            <a:xfrm>
              <a:off x="4033795" y="1236031"/>
              <a:ext cx="66" cy="427145"/>
            </a:xfrm>
            <a:prstGeom prst="rect">
              <a:avLst/>
            </a:prstGeom>
          </p:spPr>
          <p:txBody>
            <a:bodyPr wrap="none" lIns="0" tIns="0" rIns="0" bIns="0">
              <a:spAutoFit/>
            </a:bodyPr>
            <a:lstStyle/>
            <a:p>
              <a:endParaRPr lang="en-US" sz="2720" dirty="0">
                <a:solidFill>
                  <a:srgbClr val="3B3837"/>
                </a:solidFill>
                <a:cs typeface="+mn-ea"/>
                <a:sym typeface="+mn-lt"/>
              </a:endParaRPr>
            </a:p>
          </p:txBody>
        </p:sp>
      </p:grpSp>
      <p:grpSp>
        <p:nvGrpSpPr>
          <p:cNvPr id="12" name="Group 66"/>
          <p:cNvGrpSpPr/>
          <p:nvPr/>
        </p:nvGrpSpPr>
        <p:grpSpPr>
          <a:xfrm>
            <a:off x="4450132" y="1213166"/>
            <a:ext cx="3640016" cy="858094"/>
            <a:chOff x="4033795" y="1002432"/>
            <a:chExt cx="3714364" cy="875661"/>
          </a:xfrm>
        </p:grpSpPr>
        <p:grpSp>
          <p:nvGrpSpPr>
            <p:cNvPr id="13" name="Group 29"/>
            <p:cNvGrpSpPr/>
            <p:nvPr/>
          </p:nvGrpSpPr>
          <p:grpSpPr>
            <a:xfrm>
              <a:off x="4375232" y="1002432"/>
              <a:ext cx="3372927" cy="875661"/>
              <a:chOff x="785762" y="1691267"/>
              <a:chExt cx="1860430" cy="875661"/>
            </a:xfrm>
          </p:grpSpPr>
          <p:sp>
            <p:nvSpPr>
              <p:cNvPr id="15" name="Text Placeholder 3"/>
              <p:cNvSpPr txBox="1">
                <a:spLocks/>
              </p:cNvSpPr>
              <p:nvPr/>
            </p:nvSpPr>
            <p:spPr>
              <a:xfrm>
                <a:off x="798970" y="1691267"/>
                <a:ext cx="722694" cy="24249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544" dirty="0">
                    <a:solidFill>
                      <a:srgbClr val="3B3837"/>
                    </a:solidFill>
                    <a:cs typeface="+mn-ea"/>
                    <a:sym typeface="+mn-lt"/>
                  </a:rPr>
                  <a:t>Add a subtitle</a:t>
                </a:r>
                <a:r>
                  <a:rPr lang="en-US" sz="1544" dirty="0">
                    <a:solidFill>
                      <a:srgbClr val="3B3837"/>
                    </a:solidFill>
                    <a:cs typeface="+mn-ea"/>
                    <a:sym typeface="+mn-lt"/>
                  </a:rPr>
                  <a:t> 01</a:t>
                </a:r>
              </a:p>
            </p:txBody>
          </p:sp>
          <p:sp>
            <p:nvSpPr>
              <p:cNvPr id="16" name="Text Placeholder 3"/>
              <p:cNvSpPr txBox="1">
                <a:spLocks/>
              </p:cNvSpPr>
              <p:nvPr/>
            </p:nvSpPr>
            <p:spPr>
              <a:xfrm>
                <a:off x="785762" y="2086586"/>
                <a:ext cx="1860430" cy="48034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rgbClr val="3B3837"/>
                    </a:solidFill>
                    <a:cs typeface="+mn-ea"/>
                    <a:sym typeface="+mn-lt"/>
                  </a:rPr>
                  <a:t>Add a detailed text description here, suggesting that it be title-related and in line with the overall language style, and that the language description be as concise and vivid as possible.</a:t>
                </a:r>
                <a:endParaRPr lang="en-US" sz="956" dirty="0">
                  <a:solidFill>
                    <a:srgbClr val="3B3837"/>
                  </a:solidFill>
                  <a:cs typeface="+mn-ea"/>
                  <a:sym typeface="+mn-lt"/>
                </a:endParaRPr>
              </a:p>
              <a:p>
                <a:pPr algn="l" defTabSz="896022">
                  <a:spcBef>
                    <a:spcPct val="20000"/>
                  </a:spcBef>
                  <a:defRPr/>
                </a:pPr>
                <a:r>
                  <a:rPr lang="en-US" sz="956" dirty="0">
                    <a:solidFill>
                      <a:srgbClr val="3B3837"/>
                    </a:solidFill>
                    <a:cs typeface="+mn-ea"/>
                    <a:sym typeface="+mn-lt"/>
                  </a:rPr>
                  <a:t> </a:t>
                </a:r>
              </a:p>
            </p:txBody>
          </p:sp>
        </p:grpSp>
        <p:sp>
          <p:nvSpPr>
            <p:cNvPr id="14" name="Rectangle 68"/>
            <p:cNvSpPr/>
            <p:nvPr/>
          </p:nvSpPr>
          <p:spPr>
            <a:xfrm>
              <a:off x="4033795" y="1236031"/>
              <a:ext cx="66" cy="427145"/>
            </a:xfrm>
            <a:prstGeom prst="rect">
              <a:avLst/>
            </a:prstGeom>
          </p:spPr>
          <p:txBody>
            <a:bodyPr wrap="none" lIns="0" tIns="0" rIns="0" bIns="0">
              <a:spAutoFit/>
            </a:bodyPr>
            <a:lstStyle/>
            <a:p>
              <a:endParaRPr lang="en-US" sz="2720" dirty="0">
                <a:solidFill>
                  <a:srgbClr val="3B3837"/>
                </a:solidFill>
                <a:cs typeface="+mn-ea"/>
                <a:sym typeface="+mn-lt"/>
              </a:endParaRPr>
            </a:p>
          </p:txBody>
        </p:sp>
      </p:grpSp>
      <p:grpSp>
        <p:nvGrpSpPr>
          <p:cNvPr id="17" name="Group 71"/>
          <p:cNvGrpSpPr/>
          <p:nvPr/>
        </p:nvGrpSpPr>
        <p:grpSpPr>
          <a:xfrm>
            <a:off x="4450132" y="2052744"/>
            <a:ext cx="3640016" cy="846896"/>
            <a:chOff x="4033795" y="1824723"/>
            <a:chExt cx="3714364" cy="864234"/>
          </a:xfrm>
        </p:grpSpPr>
        <p:grpSp>
          <p:nvGrpSpPr>
            <p:cNvPr id="18" name="Group 29"/>
            <p:cNvGrpSpPr/>
            <p:nvPr/>
          </p:nvGrpSpPr>
          <p:grpSpPr>
            <a:xfrm>
              <a:off x="4375232" y="1824723"/>
              <a:ext cx="3372927" cy="864234"/>
              <a:chOff x="785762" y="1691267"/>
              <a:chExt cx="1860430" cy="864234"/>
            </a:xfrm>
          </p:grpSpPr>
          <p:sp>
            <p:nvSpPr>
              <p:cNvPr id="20" name="Text Placeholder 3"/>
              <p:cNvSpPr txBox="1">
                <a:spLocks/>
              </p:cNvSpPr>
              <p:nvPr/>
            </p:nvSpPr>
            <p:spPr>
              <a:xfrm>
                <a:off x="798970" y="1691267"/>
                <a:ext cx="722694" cy="24249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544" dirty="0">
                    <a:solidFill>
                      <a:srgbClr val="3B3837"/>
                    </a:solidFill>
                    <a:cs typeface="+mn-ea"/>
                    <a:sym typeface="+mn-lt"/>
                  </a:rPr>
                  <a:t>Add a subtitle</a:t>
                </a:r>
                <a:r>
                  <a:rPr lang="en-US" sz="1544" dirty="0">
                    <a:solidFill>
                      <a:srgbClr val="3B3837"/>
                    </a:solidFill>
                    <a:cs typeface="+mn-ea"/>
                    <a:sym typeface="+mn-lt"/>
                  </a:rPr>
                  <a:t> 02</a:t>
                </a:r>
              </a:p>
            </p:txBody>
          </p:sp>
          <p:sp>
            <p:nvSpPr>
              <p:cNvPr id="21" name="Text Placeholder 3"/>
              <p:cNvSpPr txBox="1">
                <a:spLocks/>
              </p:cNvSpPr>
              <p:nvPr/>
            </p:nvSpPr>
            <p:spPr>
              <a:xfrm>
                <a:off x="785762" y="2075159"/>
                <a:ext cx="1860430" cy="48034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rgbClr val="3B3837"/>
                    </a:solidFill>
                    <a:cs typeface="+mn-ea"/>
                    <a:sym typeface="+mn-lt"/>
                  </a:rPr>
                  <a:t>Add a detailed text description here, suggesting that it be title-related and in line with the overall language style, and that the language description be as concise and vivid as possible.</a:t>
                </a:r>
                <a:endParaRPr lang="en-US" sz="956" dirty="0">
                  <a:solidFill>
                    <a:srgbClr val="3B3837"/>
                  </a:solidFill>
                  <a:cs typeface="+mn-ea"/>
                  <a:sym typeface="+mn-lt"/>
                </a:endParaRPr>
              </a:p>
              <a:p>
                <a:pPr algn="l" defTabSz="896022">
                  <a:spcBef>
                    <a:spcPct val="20000"/>
                  </a:spcBef>
                  <a:defRPr/>
                </a:pPr>
                <a:r>
                  <a:rPr lang="en-US" sz="956" dirty="0">
                    <a:solidFill>
                      <a:srgbClr val="3B3837"/>
                    </a:solidFill>
                    <a:cs typeface="+mn-ea"/>
                    <a:sym typeface="+mn-lt"/>
                  </a:rPr>
                  <a:t> </a:t>
                </a:r>
              </a:p>
            </p:txBody>
          </p:sp>
        </p:grpSp>
        <p:sp>
          <p:nvSpPr>
            <p:cNvPr id="19" name="Rectangle 73"/>
            <p:cNvSpPr/>
            <p:nvPr/>
          </p:nvSpPr>
          <p:spPr>
            <a:xfrm>
              <a:off x="4033795" y="2058322"/>
              <a:ext cx="66" cy="427145"/>
            </a:xfrm>
            <a:prstGeom prst="rect">
              <a:avLst/>
            </a:prstGeom>
          </p:spPr>
          <p:txBody>
            <a:bodyPr wrap="none" lIns="0" tIns="0" rIns="0" bIns="0">
              <a:spAutoFit/>
            </a:bodyPr>
            <a:lstStyle/>
            <a:p>
              <a:endParaRPr lang="en-US" sz="2720" dirty="0">
                <a:solidFill>
                  <a:srgbClr val="3B3837"/>
                </a:solidFill>
                <a:cs typeface="+mn-ea"/>
                <a:sym typeface="+mn-lt"/>
              </a:endParaRPr>
            </a:p>
          </p:txBody>
        </p:sp>
      </p:grpSp>
      <p:grpSp>
        <p:nvGrpSpPr>
          <p:cNvPr id="22" name="Group 77"/>
          <p:cNvGrpSpPr/>
          <p:nvPr/>
        </p:nvGrpSpPr>
        <p:grpSpPr>
          <a:xfrm>
            <a:off x="4450133" y="2892322"/>
            <a:ext cx="3706678" cy="835699"/>
            <a:chOff x="4033795" y="1824723"/>
            <a:chExt cx="3782388" cy="852807"/>
          </a:xfrm>
        </p:grpSpPr>
        <p:grpSp>
          <p:nvGrpSpPr>
            <p:cNvPr id="23" name="Group 29"/>
            <p:cNvGrpSpPr/>
            <p:nvPr/>
          </p:nvGrpSpPr>
          <p:grpSpPr>
            <a:xfrm>
              <a:off x="4399178" y="1824723"/>
              <a:ext cx="3417005" cy="852807"/>
              <a:chOff x="798970" y="1691267"/>
              <a:chExt cx="1884743" cy="852807"/>
            </a:xfrm>
          </p:grpSpPr>
          <p:sp>
            <p:nvSpPr>
              <p:cNvPr id="25" name="Text Placeholder 3"/>
              <p:cNvSpPr txBox="1">
                <a:spLocks/>
              </p:cNvSpPr>
              <p:nvPr/>
            </p:nvSpPr>
            <p:spPr>
              <a:xfrm>
                <a:off x="798970" y="1691267"/>
                <a:ext cx="722695" cy="24249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1544" dirty="0">
                    <a:solidFill>
                      <a:srgbClr val="3B3837"/>
                    </a:solidFill>
                    <a:cs typeface="+mn-ea"/>
                    <a:sym typeface="+mn-lt"/>
                  </a:rPr>
                  <a:t>Add a subtitle</a:t>
                </a:r>
                <a:r>
                  <a:rPr lang="en-US" sz="1544" dirty="0">
                    <a:solidFill>
                      <a:srgbClr val="3B3837"/>
                    </a:solidFill>
                    <a:cs typeface="+mn-ea"/>
                    <a:sym typeface="+mn-lt"/>
                  </a:rPr>
                  <a:t> 03</a:t>
                </a:r>
              </a:p>
            </p:txBody>
          </p:sp>
          <p:sp>
            <p:nvSpPr>
              <p:cNvPr id="26" name="Text Placeholder 3"/>
              <p:cNvSpPr txBox="1">
                <a:spLocks/>
              </p:cNvSpPr>
              <p:nvPr/>
            </p:nvSpPr>
            <p:spPr>
              <a:xfrm>
                <a:off x="823283" y="2063732"/>
                <a:ext cx="1860430" cy="48034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896022">
                  <a:spcBef>
                    <a:spcPct val="20000"/>
                  </a:spcBef>
                  <a:defRPr/>
                </a:pPr>
                <a:r>
                  <a:rPr lang="zh-CN" altLang="en-US" sz="956" dirty="0">
                    <a:solidFill>
                      <a:srgbClr val="3B3837"/>
                    </a:solidFill>
                    <a:cs typeface="+mn-ea"/>
                    <a:sym typeface="+mn-lt"/>
                  </a:rPr>
                  <a:t>Add a detailed text description here, suggesting that it be title-related and in line with the overall language style, and that the language description be as concise and vivid as possible.</a:t>
                </a:r>
                <a:endParaRPr lang="en-US" sz="956" dirty="0">
                  <a:solidFill>
                    <a:srgbClr val="3B3837"/>
                  </a:solidFill>
                  <a:cs typeface="+mn-ea"/>
                  <a:sym typeface="+mn-lt"/>
                </a:endParaRPr>
              </a:p>
              <a:p>
                <a:pPr algn="l" defTabSz="896022">
                  <a:spcBef>
                    <a:spcPct val="20000"/>
                  </a:spcBef>
                  <a:defRPr/>
                </a:pPr>
                <a:r>
                  <a:rPr lang="en-US" sz="956" dirty="0">
                    <a:solidFill>
                      <a:srgbClr val="3B3837"/>
                    </a:solidFill>
                    <a:cs typeface="+mn-ea"/>
                    <a:sym typeface="+mn-lt"/>
                  </a:rPr>
                  <a:t> </a:t>
                </a:r>
              </a:p>
            </p:txBody>
          </p:sp>
        </p:grpSp>
        <p:sp>
          <p:nvSpPr>
            <p:cNvPr id="24" name="Rectangle 79"/>
            <p:cNvSpPr/>
            <p:nvPr/>
          </p:nvSpPr>
          <p:spPr>
            <a:xfrm>
              <a:off x="4033795" y="2058322"/>
              <a:ext cx="66" cy="427145"/>
            </a:xfrm>
            <a:prstGeom prst="rect">
              <a:avLst/>
            </a:prstGeom>
          </p:spPr>
          <p:txBody>
            <a:bodyPr wrap="none" lIns="0" tIns="0" rIns="0" bIns="0">
              <a:spAutoFit/>
            </a:bodyPr>
            <a:lstStyle/>
            <a:p>
              <a:endParaRPr lang="en-US" sz="2720" dirty="0">
                <a:solidFill>
                  <a:srgbClr val="3B3837"/>
                </a:solidFill>
                <a:cs typeface="+mn-ea"/>
                <a:sym typeface="+mn-lt"/>
              </a:endParaRPr>
            </a:p>
          </p:txBody>
        </p:sp>
      </p:grpSp>
      <p:sp>
        <p:nvSpPr>
          <p:cNvPr id="27" name="Freeform 143"/>
          <p:cNvSpPr>
            <a:spLocks noEditPoints="1"/>
          </p:cNvSpPr>
          <p:nvPr/>
        </p:nvSpPr>
        <p:spPr bwMode="auto">
          <a:xfrm>
            <a:off x="1495094" y="3311701"/>
            <a:ext cx="354705" cy="326687"/>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975">
              <a:cs typeface="+mn-ea"/>
              <a:sym typeface="+mn-lt"/>
            </a:endParaRPr>
          </a:p>
        </p:txBody>
      </p:sp>
      <p:sp>
        <p:nvSpPr>
          <p:cNvPr id="28" name="Freeform 92"/>
          <p:cNvSpPr>
            <a:spLocks noEditPoints="1"/>
          </p:cNvSpPr>
          <p:nvPr/>
        </p:nvSpPr>
        <p:spPr bwMode="auto">
          <a:xfrm>
            <a:off x="3024863" y="1770716"/>
            <a:ext cx="334481" cy="340689"/>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975">
              <a:cs typeface="+mn-ea"/>
              <a:sym typeface="+mn-lt"/>
            </a:endParaRPr>
          </a:p>
        </p:txBody>
      </p:sp>
      <p:grpSp>
        <p:nvGrpSpPr>
          <p:cNvPr id="29" name="组合 28"/>
          <p:cNvGrpSpPr/>
          <p:nvPr/>
        </p:nvGrpSpPr>
        <p:grpSpPr>
          <a:xfrm>
            <a:off x="3034977" y="3330947"/>
            <a:ext cx="314256" cy="294019"/>
            <a:chOff x="6661150" y="233363"/>
            <a:chExt cx="320675" cy="300038"/>
          </a:xfrm>
          <a:solidFill>
            <a:schemeClr val="bg1"/>
          </a:solidFill>
        </p:grpSpPr>
        <p:sp>
          <p:nvSpPr>
            <p:cNvPr id="30" name="Freeform 153"/>
            <p:cNvSpPr>
              <a:spLocks/>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1" name="Freeform 154"/>
            <p:cNvSpPr>
              <a:spLocks/>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2" name="Freeform 155"/>
            <p:cNvSpPr>
              <a:spLocks/>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sp>
          <p:nvSpPr>
            <p:cNvPr id="33"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7204" tIns="33602" rIns="67204" bIns="33602" numCol="1" anchor="t" anchorCtr="0" compatLnSpc="1">
              <a:prstTxWarp prst="textNoShape">
                <a:avLst/>
              </a:prstTxWarp>
            </a:bodyPr>
            <a:lstStyle/>
            <a:p>
              <a:endParaRPr lang="en-US" sz="975">
                <a:cs typeface="+mn-ea"/>
                <a:sym typeface="+mn-lt"/>
              </a:endParaRPr>
            </a:p>
          </p:txBody>
        </p:sp>
      </p:grpSp>
      <p:sp>
        <p:nvSpPr>
          <p:cNvPr id="34" name="Freeform 140"/>
          <p:cNvSpPr>
            <a:spLocks noEditPoints="1"/>
          </p:cNvSpPr>
          <p:nvPr/>
        </p:nvSpPr>
        <p:spPr bwMode="auto">
          <a:xfrm>
            <a:off x="1505394" y="1748857"/>
            <a:ext cx="348766" cy="348750"/>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89597" tIns="44798" rIns="89597" bIns="44798" numCol="1" anchor="t" anchorCtr="0" compatLnSpc="1">
            <a:prstTxWarp prst="textNoShape">
              <a:avLst/>
            </a:prstTxWarp>
          </a:bodyPr>
          <a:lstStyle/>
          <a:p>
            <a:endParaRPr lang="en-US" sz="975">
              <a:cs typeface="+mn-ea"/>
              <a:sym typeface="+mn-lt"/>
            </a:endParaRPr>
          </a:p>
        </p:txBody>
      </p:sp>
      <p:grpSp>
        <p:nvGrpSpPr>
          <p:cNvPr id="35" name="组合 34"/>
          <p:cNvGrpSpPr/>
          <p:nvPr/>
        </p:nvGrpSpPr>
        <p:grpSpPr>
          <a:xfrm>
            <a:off x="4401479" y="1290147"/>
            <a:ext cx="295592" cy="294793"/>
            <a:chOff x="-959970" y="1422605"/>
            <a:chExt cx="596900" cy="595313"/>
          </a:xfrm>
        </p:grpSpPr>
        <p:sp>
          <p:nvSpPr>
            <p:cNvPr id="36" name="Oval 77"/>
            <p:cNvSpPr>
              <a:spLocks noChangeArrowheads="1"/>
            </p:cNvSpPr>
            <p:nvPr/>
          </p:nvSpPr>
          <p:spPr bwMode="auto">
            <a:xfrm>
              <a:off x="-959970" y="1422605"/>
              <a:ext cx="596900" cy="595313"/>
            </a:xfrm>
            <a:prstGeom prst="ellipse">
              <a:avLst/>
            </a:pr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sp>
          <p:nvSpPr>
            <p:cNvPr id="37" name="Freeform 309"/>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grpSp>
      <p:grpSp>
        <p:nvGrpSpPr>
          <p:cNvPr id="38" name="组合 37"/>
          <p:cNvGrpSpPr/>
          <p:nvPr/>
        </p:nvGrpSpPr>
        <p:grpSpPr>
          <a:xfrm>
            <a:off x="4399514" y="2113681"/>
            <a:ext cx="295592" cy="294793"/>
            <a:chOff x="-959970" y="1422605"/>
            <a:chExt cx="596900" cy="595313"/>
          </a:xfrm>
        </p:grpSpPr>
        <p:sp>
          <p:nvSpPr>
            <p:cNvPr id="39" name="Oval 77"/>
            <p:cNvSpPr>
              <a:spLocks noChangeArrowheads="1"/>
            </p:cNvSpPr>
            <p:nvPr/>
          </p:nvSpPr>
          <p:spPr bwMode="auto">
            <a:xfrm>
              <a:off x="-959970" y="1422605"/>
              <a:ext cx="596900" cy="595313"/>
            </a:xfrm>
            <a:prstGeom prst="ellipse">
              <a:avLst/>
            </a:pr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en-US" sz="975" dirty="0">
                <a:solidFill>
                  <a:srgbClr val="3B3837"/>
                </a:solidFill>
                <a:cs typeface="+mn-ea"/>
                <a:sym typeface="+mn-lt"/>
              </a:endParaRPr>
            </a:p>
          </p:txBody>
        </p:sp>
        <p:sp>
          <p:nvSpPr>
            <p:cNvPr id="40" name="Freeform 309"/>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grpSp>
      <p:grpSp>
        <p:nvGrpSpPr>
          <p:cNvPr id="41" name="组合 40"/>
          <p:cNvGrpSpPr/>
          <p:nvPr/>
        </p:nvGrpSpPr>
        <p:grpSpPr>
          <a:xfrm>
            <a:off x="4399514" y="2937217"/>
            <a:ext cx="295592" cy="294793"/>
            <a:chOff x="-959970" y="1422605"/>
            <a:chExt cx="596900" cy="595313"/>
          </a:xfrm>
        </p:grpSpPr>
        <p:sp>
          <p:nvSpPr>
            <p:cNvPr id="42" name="Oval 77"/>
            <p:cNvSpPr>
              <a:spLocks noChangeArrowheads="1"/>
            </p:cNvSpPr>
            <p:nvPr/>
          </p:nvSpPr>
          <p:spPr bwMode="auto">
            <a:xfrm>
              <a:off x="-959970" y="1422605"/>
              <a:ext cx="596900" cy="595313"/>
            </a:xfrm>
            <a:prstGeom prst="ellipse">
              <a:avLst/>
            </a:pr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sp>
          <p:nvSpPr>
            <p:cNvPr id="43" name="Freeform 309"/>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grpSp>
      <p:grpSp>
        <p:nvGrpSpPr>
          <p:cNvPr id="44" name="组合 43"/>
          <p:cNvGrpSpPr/>
          <p:nvPr/>
        </p:nvGrpSpPr>
        <p:grpSpPr>
          <a:xfrm>
            <a:off x="4399514" y="3785308"/>
            <a:ext cx="295592" cy="294793"/>
            <a:chOff x="-959970" y="1422605"/>
            <a:chExt cx="596900" cy="595313"/>
          </a:xfrm>
        </p:grpSpPr>
        <p:sp>
          <p:nvSpPr>
            <p:cNvPr id="45" name="Oval 77"/>
            <p:cNvSpPr>
              <a:spLocks noChangeArrowheads="1"/>
            </p:cNvSpPr>
            <p:nvPr/>
          </p:nvSpPr>
          <p:spPr bwMode="auto">
            <a:xfrm>
              <a:off x="-959970" y="1422605"/>
              <a:ext cx="596900" cy="595313"/>
            </a:xfrm>
            <a:prstGeom prst="ellipse">
              <a:avLst/>
            </a:prstGeom>
            <a:solidFill>
              <a:schemeClr val="tx1">
                <a:lumMod val="65000"/>
                <a:lumOff val="35000"/>
              </a:schemeClr>
            </a:solidFill>
            <a:ln>
              <a:noFill/>
            </a:ln>
          </p:spPr>
          <p:txBody>
            <a:bodyPr vert="horz" wrap="square" lIns="67204" tIns="33602" rIns="67204" bIns="33602" numCol="1" anchor="t" anchorCtr="0" compatLnSpc="1">
              <a:prstTxWarp prst="textNoShape">
                <a:avLst/>
              </a:prstTxWarp>
            </a:bodyPr>
            <a:lstStyle/>
            <a:p>
              <a:endParaRPr lang="en-US" sz="975" dirty="0">
                <a:solidFill>
                  <a:srgbClr val="3B3837"/>
                </a:solidFill>
                <a:cs typeface="+mn-ea"/>
                <a:sym typeface="+mn-lt"/>
              </a:endParaRPr>
            </a:p>
          </p:txBody>
        </p:sp>
        <p:sp>
          <p:nvSpPr>
            <p:cNvPr id="46" name="Freeform 309"/>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7204" tIns="33602" rIns="67204" bIns="33602" numCol="1" anchor="t" anchorCtr="0" compatLnSpc="1">
              <a:prstTxWarp prst="textNoShape">
                <a:avLst/>
              </a:prstTxWarp>
            </a:bodyPr>
            <a:lstStyle/>
            <a:p>
              <a:endParaRPr lang="en-US" sz="975">
                <a:solidFill>
                  <a:srgbClr val="3B3837"/>
                </a:solidFill>
                <a:cs typeface="+mn-ea"/>
                <a:sym typeface="+mn-lt"/>
              </a:endParaRPr>
            </a:p>
          </p:txBody>
        </p:sp>
      </p:grpSp>
      <p:pic>
        <p:nvPicPr>
          <p:cNvPr id="47" name="图片 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9459551">
            <a:off x="294107" y="130090"/>
            <a:ext cx="363036" cy="507865"/>
          </a:xfrm>
          <a:prstGeom prst="rect">
            <a:avLst/>
          </a:prstGeom>
        </p:spPr>
      </p:pic>
      <p:sp>
        <p:nvSpPr>
          <p:cNvPr id="48" name="Rectangle 36"/>
          <p:cNvSpPr/>
          <p:nvPr/>
        </p:nvSpPr>
        <p:spPr>
          <a:xfrm>
            <a:off x="396106" y="287908"/>
            <a:ext cx="2758662" cy="345049"/>
          </a:xfrm>
          <a:prstGeom prst="rect">
            <a:avLst/>
          </a:prstGeom>
          <a:noFill/>
        </p:spPr>
        <p:txBody>
          <a:bodyPr wrap="square" lIns="67391" tIns="33696" rIns="67391" bIns="33696">
            <a:spAutoFit/>
          </a:bodyPr>
          <a:lstStyle/>
          <a:p>
            <a:pPr algn="ctr">
              <a:defRPr/>
            </a:pPr>
            <a:r>
              <a:rPr lang="zh-CN" altLang="en-US" sz="1800" kern="0" dirty="0">
                <a:solidFill>
                  <a:srgbClr val="3B3837"/>
                </a:solidFill>
                <a:cs typeface="+mn-ea"/>
                <a:sym typeface="+mn-lt"/>
              </a:rPr>
              <a:t>Click to add a title</a:t>
            </a:r>
          </a:p>
        </p:txBody>
      </p:sp>
    </p:spTree>
    <p:extLst>
      <p:ext uri="{BB962C8B-B14F-4D97-AF65-F5344CB8AC3E}">
        <p14:creationId xmlns:p14="http://schemas.microsoft.com/office/powerpoint/2010/main" val="1710844466"/>
      </p:ext>
    </p:extLst>
  </p:cSld>
  <p:clrMapOvr>
    <a:masterClrMapping/>
  </p:clrMapOvr>
  <mc:AlternateContent xmlns:mc="http://schemas.openxmlformats.org/markup-compatibility/2006" xmlns:p14="http://schemas.microsoft.com/office/powerpoint/2010/main">
    <mc:Choice Requires="p14">
      <p:transition spd="med" p14:dur="700" advTm="5039">
        <p:fade/>
      </p:transition>
    </mc:Choice>
    <mc:Fallback xmlns:a14="http://schemas.microsoft.com/office/drawing/2010/main" xmlns="">
      <p:transition spd="med" advTm="503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 presetClass="entr" presetSubtype="2" accel="50000" decel="5000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1+#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par>
                                <p:cTn id="33" presetID="2" presetClass="entr" presetSubtype="8" accel="50000" decel="5000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additive="base">
                                        <p:cTn id="35" dur="500" fill="hold"/>
                                        <p:tgtEl>
                                          <p:spTgt spid="35"/>
                                        </p:tgtEl>
                                        <p:attrNameLst>
                                          <p:attrName>ppt_x</p:attrName>
                                        </p:attrNameLst>
                                      </p:cBhvr>
                                      <p:tavLst>
                                        <p:tav tm="0">
                                          <p:val>
                                            <p:strVal val="0-#ppt_w/2"/>
                                          </p:val>
                                        </p:tav>
                                        <p:tav tm="100000">
                                          <p:val>
                                            <p:strVal val="#ppt_x"/>
                                          </p:val>
                                        </p:tav>
                                      </p:tavLst>
                                    </p:anim>
                                    <p:anim calcmode="lin" valueType="num">
                                      <p:cBhvr additive="base">
                                        <p:cTn id="36" dur="500" fill="hold"/>
                                        <p:tgtEl>
                                          <p:spTgt spid="35"/>
                                        </p:tgtEl>
                                        <p:attrNameLst>
                                          <p:attrName>ppt_y</p:attrName>
                                        </p:attrNameLst>
                                      </p:cBhvr>
                                      <p:tavLst>
                                        <p:tav tm="0">
                                          <p:val>
                                            <p:strVal val="#ppt_y"/>
                                          </p:val>
                                        </p:tav>
                                        <p:tav tm="100000">
                                          <p:val>
                                            <p:strVal val="#ppt_y"/>
                                          </p:val>
                                        </p:tav>
                                      </p:tavLst>
                                    </p:anim>
                                  </p:childTnLst>
                                </p:cTn>
                              </p:par>
                            </p:childTnLst>
                          </p:cTn>
                        </p:par>
                        <p:par>
                          <p:cTn id="37" fill="hold">
                            <p:stCondLst>
                              <p:cond delay="3000"/>
                            </p:stCondLst>
                            <p:childTnLst>
                              <p:par>
                                <p:cTn id="38" presetID="2" presetClass="entr" presetSubtype="2" accel="50000" decel="5000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500" fill="hold"/>
                                        <p:tgtEl>
                                          <p:spTgt spid="17"/>
                                        </p:tgtEl>
                                        <p:attrNameLst>
                                          <p:attrName>ppt_x</p:attrName>
                                        </p:attrNameLst>
                                      </p:cBhvr>
                                      <p:tavLst>
                                        <p:tav tm="0">
                                          <p:val>
                                            <p:strVal val="1+#ppt_w/2"/>
                                          </p:val>
                                        </p:tav>
                                        <p:tav tm="100000">
                                          <p:val>
                                            <p:strVal val="#ppt_x"/>
                                          </p:val>
                                        </p:tav>
                                      </p:tavLst>
                                    </p:anim>
                                    <p:anim calcmode="lin" valueType="num">
                                      <p:cBhvr additive="base">
                                        <p:cTn id="41" dur="500" fill="hold"/>
                                        <p:tgtEl>
                                          <p:spTgt spid="17"/>
                                        </p:tgtEl>
                                        <p:attrNameLst>
                                          <p:attrName>ppt_y</p:attrName>
                                        </p:attrNameLst>
                                      </p:cBhvr>
                                      <p:tavLst>
                                        <p:tav tm="0">
                                          <p:val>
                                            <p:strVal val="#ppt_y"/>
                                          </p:val>
                                        </p:tav>
                                        <p:tav tm="100000">
                                          <p:val>
                                            <p:strVal val="#ppt_y"/>
                                          </p:val>
                                        </p:tav>
                                      </p:tavLst>
                                    </p:anim>
                                  </p:childTnLst>
                                </p:cTn>
                              </p:par>
                              <p:par>
                                <p:cTn id="42" presetID="2" presetClass="entr" presetSubtype="8" accel="50000" decel="50000" fill="hold" nodeType="with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additive="base">
                                        <p:cTn id="44" dur="500" fill="hold"/>
                                        <p:tgtEl>
                                          <p:spTgt spid="38"/>
                                        </p:tgtEl>
                                        <p:attrNameLst>
                                          <p:attrName>ppt_x</p:attrName>
                                        </p:attrNameLst>
                                      </p:cBhvr>
                                      <p:tavLst>
                                        <p:tav tm="0">
                                          <p:val>
                                            <p:strVal val="0-#ppt_w/2"/>
                                          </p:val>
                                        </p:tav>
                                        <p:tav tm="100000">
                                          <p:val>
                                            <p:strVal val="#ppt_x"/>
                                          </p:val>
                                        </p:tav>
                                      </p:tavLst>
                                    </p:anim>
                                    <p:anim calcmode="lin" valueType="num">
                                      <p:cBhvr additive="base">
                                        <p:cTn id="45" dur="500" fill="hold"/>
                                        <p:tgtEl>
                                          <p:spTgt spid="38"/>
                                        </p:tgtEl>
                                        <p:attrNameLst>
                                          <p:attrName>ppt_y</p:attrName>
                                        </p:attrNameLst>
                                      </p:cBhvr>
                                      <p:tavLst>
                                        <p:tav tm="0">
                                          <p:val>
                                            <p:strVal val="#ppt_y"/>
                                          </p:val>
                                        </p:tav>
                                        <p:tav tm="100000">
                                          <p:val>
                                            <p:strVal val="#ppt_y"/>
                                          </p:val>
                                        </p:tav>
                                      </p:tavLst>
                                    </p:anim>
                                  </p:childTnLst>
                                </p:cTn>
                              </p:par>
                            </p:childTnLst>
                          </p:cTn>
                        </p:par>
                        <p:par>
                          <p:cTn id="46" fill="hold">
                            <p:stCondLst>
                              <p:cond delay="3500"/>
                            </p:stCondLst>
                            <p:childTnLst>
                              <p:par>
                                <p:cTn id="47" presetID="2" presetClass="entr" presetSubtype="2" accel="50000" decel="50000"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1+#ppt_w/2"/>
                                          </p:val>
                                        </p:tav>
                                        <p:tav tm="100000">
                                          <p:val>
                                            <p:strVal val="#ppt_x"/>
                                          </p:val>
                                        </p:tav>
                                      </p:tavLst>
                                    </p:anim>
                                    <p:anim calcmode="lin" valueType="num">
                                      <p:cBhvr additive="base">
                                        <p:cTn id="50" dur="500" fill="hold"/>
                                        <p:tgtEl>
                                          <p:spTgt spid="22"/>
                                        </p:tgtEl>
                                        <p:attrNameLst>
                                          <p:attrName>ppt_y</p:attrName>
                                        </p:attrNameLst>
                                      </p:cBhvr>
                                      <p:tavLst>
                                        <p:tav tm="0">
                                          <p:val>
                                            <p:strVal val="#ppt_y"/>
                                          </p:val>
                                        </p:tav>
                                        <p:tav tm="100000">
                                          <p:val>
                                            <p:strVal val="#ppt_y"/>
                                          </p:val>
                                        </p:tav>
                                      </p:tavLst>
                                    </p:anim>
                                  </p:childTnLst>
                                </p:cTn>
                              </p:par>
                              <p:par>
                                <p:cTn id="51" presetID="2" presetClass="entr" presetSubtype="8" accel="50000" decel="50000" fill="hold" nodeType="withEffect">
                                  <p:stCondLst>
                                    <p:cond delay="0"/>
                                  </p:stCondLst>
                                  <p:childTnLst>
                                    <p:set>
                                      <p:cBhvr>
                                        <p:cTn id="52" dur="1" fill="hold">
                                          <p:stCondLst>
                                            <p:cond delay="0"/>
                                          </p:stCondLst>
                                        </p:cTn>
                                        <p:tgtEl>
                                          <p:spTgt spid="41"/>
                                        </p:tgtEl>
                                        <p:attrNameLst>
                                          <p:attrName>style.visibility</p:attrName>
                                        </p:attrNameLst>
                                      </p:cBhvr>
                                      <p:to>
                                        <p:strVal val="visible"/>
                                      </p:to>
                                    </p:set>
                                    <p:anim calcmode="lin" valueType="num">
                                      <p:cBhvr additive="base">
                                        <p:cTn id="53" dur="500" fill="hold"/>
                                        <p:tgtEl>
                                          <p:spTgt spid="41"/>
                                        </p:tgtEl>
                                        <p:attrNameLst>
                                          <p:attrName>ppt_x</p:attrName>
                                        </p:attrNameLst>
                                      </p:cBhvr>
                                      <p:tavLst>
                                        <p:tav tm="0">
                                          <p:val>
                                            <p:strVal val="0-#ppt_w/2"/>
                                          </p:val>
                                        </p:tav>
                                        <p:tav tm="100000">
                                          <p:val>
                                            <p:strVal val="#ppt_x"/>
                                          </p:val>
                                        </p:tav>
                                      </p:tavLst>
                                    </p:anim>
                                    <p:anim calcmode="lin" valueType="num">
                                      <p:cBhvr additive="base">
                                        <p:cTn id="54" dur="500" fill="hold"/>
                                        <p:tgtEl>
                                          <p:spTgt spid="41"/>
                                        </p:tgtEl>
                                        <p:attrNameLst>
                                          <p:attrName>ppt_y</p:attrName>
                                        </p:attrNameLst>
                                      </p:cBhvr>
                                      <p:tavLst>
                                        <p:tav tm="0">
                                          <p:val>
                                            <p:strVal val="#ppt_y"/>
                                          </p:val>
                                        </p:tav>
                                        <p:tav tm="100000">
                                          <p:val>
                                            <p:strVal val="#ppt_y"/>
                                          </p:val>
                                        </p:tav>
                                      </p:tavLst>
                                    </p:anim>
                                  </p:childTnLst>
                                </p:cTn>
                              </p:par>
                            </p:childTnLst>
                          </p:cTn>
                        </p:par>
                        <p:par>
                          <p:cTn id="55" fill="hold">
                            <p:stCondLst>
                              <p:cond delay="4000"/>
                            </p:stCondLst>
                            <p:childTnLst>
                              <p:par>
                                <p:cTn id="56" presetID="2" presetClass="entr" presetSubtype="2" accel="50000" decel="50000"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fill="hold"/>
                                        <p:tgtEl>
                                          <p:spTgt spid="7"/>
                                        </p:tgtEl>
                                        <p:attrNameLst>
                                          <p:attrName>ppt_x</p:attrName>
                                        </p:attrNameLst>
                                      </p:cBhvr>
                                      <p:tavLst>
                                        <p:tav tm="0">
                                          <p:val>
                                            <p:strVal val="1+#ppt_w/2"/>
                                          </p:val>
                                        </p:tav>
                                        <p:tav tm="100000">
                                          <p:val>
                                            <p:strVal val="#ppt_x"/>
                                          </p:val>
                                        </p:tav>
                                      </p:tavLst>
                                    </p:anim>
                                    <p:anim calcmode="lin" valueType="num">
                                      <p:cBhvr additive="base">
                                        <p:cTn id="59" dur="500" fill="hold"/>
                                        <p:tgtEl>
                                          <p:spTgt spid="7"/>
                                        </p:tgtEl>
                                        <p:attrNameLst>
                                          <p:attrName>ppt_y</p:attrName>
                                        </p:attrNameLst>
                                      </p:cBhvr>
                                      <p:tavLst>
                                        <p:tav tm="0">
                                          <p:val>
                                            <p:strVal val="#ppt_y"/>
                                          </p:val>
                                        </p:tav>
                                        <p:tav tm="100000">
                                          <p:val>
                                            <p:strVal val="#ppt_y"/>
                                          </p:val>
                                        </p:tav>
                                      </p:tavLst>
                                    </p:anim>
                                  </p:childTnLst>
                                </p:cTn>
                              </p:par>
                              <p:par>
                                <p:cTn id="60" presetID="2" presetClass="entr" presetSubtype="8" accel="50000" decel="50000" fill="hold" nodeType="withEffect">
                                  <p:stCondLst>
                                    <p:cond delay="0"/>
                                  </p:stCondLst>
                                  <p:childTnLst>
                                    <p:set>
                                      <p:cBhvr>
                                        <p:cTn id="61" dur="1" fill="hold">
                                          <p:stCondLst>
                                            <p:cond delay="0"/>
                                          </p:stCondLst>
                                        </p:cTn>
                                        <p:tgtEl>
                                          <p:spTgt spid="44"/>
                                        </p:tgtEl>
                                        <p:attrNameLst>
                                          <p:attrName>style.visibility</p:attrName>
                                        </p:attrNameLst>
                                      </p:cBhvr>
                                      <p:to>
                                        <p:strVal val="visible"/>
                                      </p:to>
                                    </p:set>
                                    <p:anim calcmode="lin" valueType="num">
                                      <p:cBhvr additive="base">
                                        <p:cTn id="62" dur="500" fill="hold"/>
                                        <p:tgtEl>
                                          <p:spTgt spid="44"/>
                                        </p:tgtEl>
                                        <p:attrNameLst>
                                          <p:attrName>ppt_x</p:attrName>
                                        </p:attrNameLst>
                                      </p:cBhvr>
                                      <p:tavLst>
                                        <p:tav tm="0">
                                          <p:val>
                                            <p:strVal val="0-#ppt_w/2"/>
                                          </p:val>
                                        </p:tav>
                                        <p:tav tm="100000">
                                          <p:val>
                                            <p:strVal val="#ppt_x"/>
                                          </p:val>
                                        </p:tav>
                                      </p:tavLst>
                                    </p:anim>
                                    <p:anim calcmode="lin" valueType="num">
                                      <p:cBhvr additive="base">
                                        <p:cTn id="63"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ok8"/>
  <p:tag name="ISPRING_SCORM_RATE_SLIDES" val="0"/>
  <p:tag name="ISPRING_SCORM_RATE_QUIZZES" val="0"/>
  <p:tag name="ISPRING_SCORM_PASSING_SCORE" val="0.000000"/>
  <p:tag name="ISPRING_ULTRA_SCORM_COURSE_ID" val="ED86F270-A48B-4946-950F-F83453B226CA"/>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G:\第七批已完成作品\150195"/>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ags/tag11.xml><?xml version="1.0" encoding="utf-8"?>
<p:tagLst xmlns:a="http://schemas.openxmlformats.org/drawingml/2006/main" xmlns:r="http://schemas.openxmlformats.org/officeDocument/2006/relationships" xmlns:p="http://schemas.openxmlformats.org/presentationml/2006/main">
  <p:tag name="TIMING" val="|0.5|0.8|3|0.6"/>
</p:tagLst>
</file>

<file path=ppt/tags/tag12.xml><?xml version="1.0" encoding="utf-8"?>
<p:tagLst xmlns:a="http://schemas.openxmlformats.org/drawingml/2006/main" xmlns:r="http://schemas.openxmlformats.org/officeDocument/2006/relationships" xmlns:p="http://schemas.openxmlformats.org/presentationml/2006/main">
  <p:tag name="TIMING" val="|1.1|0.8|1.3|0.6|0.5|0.6|1.3|0.5|0.5|0.6|1.3"/>
</p:tagLst>
</file>

<file path=ppt/tags/tag13.xml><?xml version="1.0" encoding="utf-8"?>
<p:tagLst xmlns:a="http://schemas.openxmlformats.org/drawingml/2006/main" xmlns:r="http://schemas.openxmlformats.org/officeDocument/2006/relationships" xmlns:p="http://schemas.openxmlformats.org/presentationml/2006/main">
  <p:tag name="TIMING" val="|0.7|1.9"/>
</p:tagLst>
</file>

<file path=ppt/tags/tag14.xml><?xml version="1.0" encoding="utf-8"?>
<p:tagLst xmlns:a="http://schemas.openxmlformats.org/drawingml/2006/main" xmlns:r="http://schemas.openxmlformats.org/officeDocument/2006/relationships" xmlns:p="http://schemas.openxmlformats.org/presentationml/2006/main">
  <p:tag name="TIMING" val="|1.3|0.5|2.2"/>
</p:tagLst>
</file>

<file path=ppt/tags/tag2.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4"/>
</p:tagLst>
</file>

<file path=ppt/tags/tag5.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5"/>
</p:tagLst>
</file>

<file path=ppt/tags/tag6.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7"/>
</p:tagLst>
</file>

<file path=ppt/tags/tag7.xml><?xml version="1.0" encoding="utf-8"?>
<p:tagLst xmlns:a="http://schemas.openxmlformats.org/drawingml/2006/main" xmlns:r="http://schemas.openxmlformats.org/officeDocument/2006/relationships" xmlns:p="http://schemas.openxmlformats.org/presentationml/2006/main">
  <p:tag name="MH" val="20151121192522"/>
  <p:tag name="MH_LIBRARY" val="GRAPHIC"/>
  <p:tag name="MH_TYPE" val="Other"/>
  <p:tag name="MH_ORDER" val="8"/>
</p:tagLst>
</file>

<file path=ppt/tags/tag8.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ags/tag9.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heme/theme1.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jjadkgc">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2064</Words>
  <Application>Microsoft Office PowerPoint</Application>
  <PresentationFormat>自定义</PresentationFormat>
  <Paragraphs>279</Paragraphs>
  <Slides>26</Slides>
  <Notes>26</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26</vt:i4>
      </vt:variant>
    </vt:vector>
  </HeadingPairs>
  <TitlesOfParts>
    <vt:vector size="33" baseType="lpstr">
      <vt:lpstr>等线</vt:lpstr>
      <vt:lpstr>微软雅黑</vt:lpstr>
      <vt:lpstr>Arial</vt:lpstr>
      <vt:lpstr>Calibri</vt:lpstr>
      <vt:lpstr>Corbel</vt:lpstr>
      <vt:lpstr>www.jpppt.com</vt:lpstr>
      <vt:lpstr>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www.jpppt.com</cp:keywords>
  <dc:description>www.jpppt.com</dc:description>
  <cp:lastModifiedBy>宇 之灵</cp:lastModifiedBy>
  <cp:revision>37</cp:revision>
  <dcterms:modified xsi:type="dcterms:W3CDTF">2021-05-13T02:24:42Z</dcterms:modified>
</cp:coreProperties>
</file>