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2.xml" ContentType="application/vnd.openxmlformats-officedocument.presentationml.notesSlide+xml"/>
  <Override PartName="/ppt/tags/tag19.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20.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notesSlides/notesSlide12.xml" ContentType="application/vnd.openxmlformats-officedocument.presentationml.notesSlide+xml"/>
  <Override PartName="/ppt/tags/tag21.xml" ContentType="application/vnd.openxmlformats-officedocument.presentationml.tags+xml"/>
  <Override PartName="/ppt/notesSlides/notesSlide13.xml" ContentType="application/vnd.openxmlformats-officedocument.presentationml.notesSlide+xml"/>
  <Override PartName="/ppt/tags/tag22.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23.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 id="2147483731" r:id="rId2"/>
  </p:sldMasterIdLst>
  <p:notesMasterIdLst>
    <p:notesMasterId r:id="rId26"/>
  </p:notesMasterIdLst>
  <p:handoutMasterIdLst>
    <p:handoutMasterId r:id="rId27"/>
  </p:handoutMasterIdLst>
  <p:sldIdLst>
    <p:sldId id="1103" r:id="rId3"/>
    <p:sldId id="1104" r:id="rId4"/>
    <p:sldId id="1056" r:id="rId5"/>
    <p:sldId id="1059" r:id="rId6"/>
    <p:sldId id="1061" r:id="rId7"/>
    <p:sldId id="1060" r:id="rId8"/>
    <p:sldId id="1058" r:id="rId9"/>
    <p:sldId id="1105" r:id="rId10"/>
    <p:sldId id="1062" r:id="rId11"/>
    <p:sldId id="1065" r:id="rId12"/>
    <p:sldId id="1072" r:id="rId13"/>
    <p:sldId id="1075" r:id="rId14"/>
    <p:sldId id="1106" r:id="rId15"/>
    <p:sldId id="1081" r:id="rId16"/>
    <p:sldId id="1083" r:id="rId17"/>
    <p:sldId id="1084" r:id="rId18"/>
    <p:sldId id="1088" r:id="rId19"/>
    <p:sldId id="1107" r:id="rId20"/>
    <p:sldId id="1089" r:id="rId21"/>
    <p:sldId id="1064" r:id="rId22"/>
    <p:sldId id="1091" r:id="rId23"/>
    <p:sldId id="1092" r:id="rId24"/>
    <p:sldId id="1100" r:id="rId25"/>
  </p:sldIdLst>
  <p:sldSz cx="9144000" cy="5143500" type="screen16x9"/>
  <p:notesSz cx="6858000" cy="9144000"/>
  <p:custDataLst>
    <p:tags r:id="rId28"/>
  </p:custDataLst>
  <p:defaultText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6" pos="528" userDrawn="1">
          <p15:clr>
            <a:srgbClr val="A4A3A4"/>
          </p15:clr>
        </p15:guide>
        <p15:guide id="7" pos="7152" userDrawn="1">
          <p15:clr>
            <a:srgbClr val="A4A3A4"/>
          </p15:clr>
        </p15:guide>
        <p15:guide id="8" orient="horz" pos="1620">
          <p15:clr>
            <a:srgbClr val="A4A3A4"/>
          </p15:clr>
        </p15:guide>
        <p15:guide id="9" pos="2880">
          <p15:clr>
            <a:srgbClr val="A4A3A4"/>
          </p15:clr>
        </p15:guide>
        <p15:guide id="10" pos="396">
          <p15:clr>
            <a:srgbClr val="A4A3A4"/>
          </p15:clr>
        </p15:guide>
        <p15:guide id="11" pos="536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ECDA"/>
    <a:srgbClr val="38619F"/>
    <a:srgbClr val="FFFFFF"/>
    <a:srgbClr val="53433E"/>
    <a:srgbClr val="967161"/>
    <a:srgbClr val="7B645B"/>
    <a:srgbClr val="6E5A52"/>
    <a:srgbClr val="000000"/>
    <a:srgbClr val="BD0304"/>
    <a:srgbClr val="D51A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2" autoAdjust="0"/>
    <p:restoredTop sz="94434" autoAdjust="0"/>
  </p:normalViewPr>
  <p:slideViewPr>
    <p:cSldViewPr snapToGrid="0">
      <p:cViewPr varScale="1">
        <p:scale>
          <a:sx n="95" d="100"/>
          <a:sy n="95" d="100"/>
        </p:scale>
        <p:origin x="864" y="90"/>
      </p:cViewPr>
      <p:guideLst>
        <p:guide orient="horz" pos="2160"/>
        <p:guide pos="3840"/>
        <p:guide pos="528"/>
        <p:guide pos="7152"/>
        <p:guide orient="horz" pos="1620"/>
        <p:guide pos="2880"/>
        <p:guide pos="396"/>
        <p:guide pos="5364"/>
      </p:guideLst>
    </p:cSldViewPr>
  </p:slideViewPr>
  <p:notesTextViewPr>
    <p:cViewPr>
      <p:scale>
        <a:sx n="1" d="1"/>
        <a:sy n="1" d="1"/>
      </p:scale>
      <p:origin x="0" y="0"/>
    </p:cViewPr>
  </p:notesTextViewPr>
  <p:sorterViewPr>
    <p:cViewPr>
      <p:scale>
        <a:sx n="64" d="100"/>
        <a:sy n="64" d="100"/>
      </p:scale>
      <p:origin x="0" y="27102"/>
    </p:cViewPr>
  </p:sorterViewPr>
  <p:notesViewPr>
    <p:cSldViewPr snapToGrid="0" showGuides="1">
      <p:cViewPr varScale="1">
        <p:scale>
          <a:sx n="57" d="100"/>
          <a:sy n="57" d="100"/>
        </p:scale>
        <p:origin x="2808" y="42"/>
      </p:cViewPr>
      <p:guideLst/>
    </p:cSldViewPr>
  </p:notesViewPr>
  <p:gridSpacing cx="457200" cy="457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Series 1</c:v>
                </c:pt>
              </c:strCache>
            </c:strRef>
          </c:tx>
          <c:spPr>
            <a:solidFill>
              <a:srgbClr val="38619F"/>
            </a:solidFill>
            <a:ln>
              <a:noFill/>
            </a:ln>
            <a:effectLst/>
          </c:spPr>
          <c:invertIfNegative val="0"/>
          <c:cat>
            <c:numRef>
              <c:f>Sheet1!$A$2:$A$5</c:f>
              <c:numCache>
                <c:formatCode>General</c:formatCode>
                <c:ptCount val="4"/>
                <c:pt idx="0">
                  <c:v>2013</c:v>
                </c:pt>
                <c:pt idx="1">
                  <c:v>2014</c:v>
                </c:pt>
                <c:pt idx="2">
                  <c:v>2015</c:v>
                </c:pt>
                <c:pt idx="3">
                  <c:v>2016</c:v>
                </c:pt>
              </c:numCache>
            </c:numRef>
          </c:cat>
          <c:val>
            <c:numRef>
              <c:f>Sheet1!$B$2:$B$5</c:f>
              <c:numCache>
                <c:formatCode>General</c:formatCode>
                <c:ptCount val="4"/>
                <c:pt idx="0">
                  <c:v>3</c:v>
                </c:pt>
                <c:pt idx="1">
                  <c:v>3</c:v>
                </c:pt>
                <c:pt idx="2">
                  <c:v>3.5</c:v>
                </c:pt>
                <c:pt idx="3">
                  <c:v>3</c:v>
                </c:pt>
              </c:numCache>
            </c:numRef>
          </c:val>
          <c:extLst>
            <c:ext xmlns:c16="http://schemas.microsoft.com/office/drawing/2014/chart" uri="{C3380CC4-5D6E-409C-BE32-E72D297353CC}">
              <c16:uniqueId val="{00000000-2585-437A-99B0-5D28B109E5D6}"/>
            </c:ext>
          </c:extLst>
        </c:ser>
        <c:ser>
          <c:idx val="1"/>
          <c:order val="1"/>
          <c:tx>
            <c:strRef>
              <c:f>Sheet1!$C$1</c:f>
              <c:strCache>
                <c:ptCount val="1"/>
                <c:pt idx="0">
                  <c:v>Series 2</c:v>
                </c:pt>
              </c:strCache>
            </c:strRef>
          </c:tx>
          <c:spPr>
            <a:solidFill>
              <a:srgbClr val="38619F">
                <a:alpha val="50000"/>
              </a:srgbClr>
            </a:solidFill>
            <a:ln>
              <a:noFill/>
            </a:ln>
            <a:effectLst/>
          </c:spPr>
          <c:invertIfNegative val="0"/>
          <c:cat>
            <c:numRef>
              <c:f>Sheet1!$A$2:$A$5</c:f>
              <c:numCache>
                <c:formatCode>General</c:formatCode>
                <c:ptCount val="4"/>
                <c:pt idx="0">
                  <c:v>2013</c:v>
                </c:pt>
                <c:pt idx="1">
                  <c:v>2014</c:v>
                </c:pt>
                <c:pt idx="2">
                  <c:v>2015</c:v>
                </c:pt>
                <c:pt idx="3">
                  <c:v>2016</c:v>
                </c:pt>
              </c:numCache>
            </c:numRef>
          </c:cat>
          <c:val>
            <c:numRef>
              <c:f>Sheet1!$C$2:$C$5</c:f>
              <c:numCache>
                <c:formatCode>General</c:formatCode>
                <c:ptCount val="4"/>
                <c:pt idx="0">
                  <c:v>2</c:v>
                </c:pt>
                <c:pt idx="1">
                  <c:v>4</c:v>
                </c:pt>
                <c:pt idx="2">
                  <c:v>1.8</c:v>
                </c:pt>
                <c:pt idx="3">
                  <c:v>2</c:v>
                </c:pt>
              </c:numCache>
            </c:numRef>
          </c:val>
          <c:extLst>
            <c:ext xmlns:c16="http://schemas.microsoft.com/office/drawing/2014/chart" uri="{C3380CC4-5D6E-409C-BE32-E72D297353CC}">
              <c16:uniqueId val="{00000001-2585-437A-99B0-5D28B109E5D6}"/>
            </c:ext>
          </c:extLst>
        </c:ser>
        <c:ser>
          <c:idx val="2"/>
          <c:order val="2"/>
          <c:tx>
            <c:strRef>
              <c:f>Sheet1!$D$1</c:f>
              <c:strCache>
                <c:ptCount val="1"/>
                <c:pt idx="0">
                  <c:v>Series 3</c:v>
                </c:pt>
              </c:strCache>
            </c:strRef>
          </c:tx>
          <c:spPr>
            <a:solidFill>
              <a:srgbClr val="38619F">
                <a:alpha val="50000"/>
              </a:srgbClr>
            </a:solidFill>
            <a:ln>
              <a:noFill/>
            </a:ln>
            <a:effectLst/>
          </c:spPr>
          <c:invertIfNegative val="0"/>
          <c:cat>
            <c:numRef>
              <c:f>Sheet1!$A$2:$A$5</c:f>
              <c:numCache>
                <c:formatCode>General</c:formatCode>
                <c:ptCount val="4"/>
                <c:pt idx="0">
                  <c:v>2013</c:v>
                </c:pt>
                <c:pt idx="1">
                  <c:v>2014</c:v>
                </c:pt>
                <c:pt idx="2">
                  <c:v>2015</c:v>
                </c:pt>
                <c:pt idx="3">
                  <c:v>2016</c:v>
                </c:pt>
              </c:numCache>
            </c:numRef>
          </c:cat>
          <c:val>
            <c:numRef>
              <c:f>Sheet1!$D$2:$D$5</c:f>
              <c:numCache>
                <c:formatCode>General</c:formatCode>
                <c:ptCount val="4"/>
                <c:pt idx="0">
                  <c:v>2</c:v>
                </c:pt>
                <c:pt idx="1">
                  <c:v>4</c:v>
                </c:pt>
                <c:pt idx="2">
                  <c:v>3</c:v>
                </c:pt>
                <c:pt idx="3">
                  <c:v>5</c:v>
                </c:pt>
              </c:numCache>
            </c:numRef>
          </c:val>
          <c:extLst>
            <c:ext xmlns:c16="http://schemas.microsoft.com/office/drawing/2014/chart" uri="{C3380CC4-5D6E-409C-BE32-E72D297353CC}">
              <c16:uniqueId val="{00000002-2585-437A-99B0-5D28B109E5D6}"/>
            </c:ext>
          </c:extLst>
        </c:ser>
        <c:dLbls>
          <c:showLegendKey val="0"/>
          <c:showVal val="0"/>
          <c:showCatName val="0"/>
          <c:showSerName val="0"/>
          <c:showPercent val="0"/>
          <c:showBubbleSize val="0"/>
        </c:dLbls>
        <c:gapWidth val="150"/>
        <c:overlap val="100"/>
        <c:axId val="252668544"/>
        <c:axId val="252686720"/>
      </c:barChart>
      <c:catAx>
        <c:axId val="252668544"/>
        <c:scaling>
          <c:orientation val="minMax"/>
        </c:scaling>
        <c:delete val="0"/>
        <c:axPos val="l"/>
        <c:numFmt formatCode="General" sourceLinked="1"/>
        <c:majorTickMark val="none"/>
        <c:minorTickMark val="none"/>
        <c:tickLblPos val="nextTo"/>
        <c:spPr>
          <a:noFill/>
          <a:ln w="9525" cap="flat" cmpd="sng" algn="ctr">
            <a:solidFill>
              <a:schemeClr val="bg2">
                <a:lumMod val="90000"/>
              </a:schemeClr>
            </a:solidFill>
            <a:round/>
          </a:ln>
          <a:effectLst/>
        </c:spPr>
        <c:txPr>
          <a:bodyPr rot="-60000000" vert="horz"/>
          <a:lstStyle/>
          <a:p>
            <a:pPr>
              <a:defRPr/>
            </a:pPr>
            <a:endParaRPr lang="zh-CN"/>
          </a:p>
        </c:txPr>
        <c:crossAx val="252686720"/>
        <c:crosses val="autoZero"/>
        <c:auto val="1"/>
        <c:lblAlgn val="ctr"/>
        <c:lblOffset val="100"/>
        <c:noMultiLvlLbl val="0"/>
      </c:catAx>
      <c:valAx>
        <c:axId val="25268672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solidFill>
              <a:schemeClr val="bg2">
                <a:lumMod val="75000"/>
              </a:schemeClr>
            </a:solidFill>
          </a:ln>
          <a:effectLst/>
        </c:spPr>
        <c:txPr>
          <a:bodyPr rot="-60000000" vert="horz"/>
          <a:lstStyle/>
          <a:p>
            <a:pPr>
              <a:defRPr/>
            </a:pPr>
            <a:endParaRPr lang="zh-CN"/>
          </a:p>
        </c:txPr>
        <c:crossAx val="252668544"/>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lumMod val="85000"/>
              <a:lumOff val="15000"/>
            </a:schemeClr>
          </a:solidFill>
          <a:latin typeface="+mn-lt"/>
          <a:ea typeface="+mn-ea"/>
          <a:cs typeface="+mn-ea"/>
          <a:sym typeface="+mn-lt"/>
        </a:defRPr>
      </a:pPr>
      <a:endParaRPr lang="zh-CN"/>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印品黑体" panose="00000500000000000000" pitchFamily="2" charset="-122"/>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552253F-1DC1-44AB-85F9-14DB9D873A39}" type="datetimeFigureOut">
              <a:rPr lang="en-US" smtClean="0">
                <a:latin typeface="印品黑体" panose="00000500000000000000" pitchFamily="2" charset="-122"/>
              </a:rPr>
              <a:t>5/14/2021</a:t>
            </a:fld>
            <a:endParaRPr lang="en-US" dirty="0">
              <a:latin typeface="印品黑体" panose="00000500000000000000" pitchFamily="2" charset="-122"/>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印品黑体" panose="00000500000000000000" pitchFamily="2" charset="-122"/>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FF8A4E4-7001-4196-8720-A0FCB0AEBF4A}" type="slidenum">
              <a:rPr lang="en-US" smtClean="0">
                <a:latin typeface="印品黑体" panose="00000500000000000000" pitchFamily="2" charset="-122"/>
              </a:rPr>
              <a:t>‹#›</a:t>
            </a:fld>
            <a:endParaRPr lang="en-US" dirty="0">
              <a:latin typeface="印品黑体" panose="00000500000000000000" pitchFamily="2" charset="-122"/>
            </a:endParaRPr>
          </a:p>
        </p:txBody>
      </p:sp>
    </p:spTree>
    <p:extLst>
      <p:ext uri="{BB962C8B-B14F-4D97-AF65-F5344CB8AC3E}">
        <p14:creationId xmlns:p14="http://schemas.microsoft.com/office/powerpoint/2010/main" val="28691813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印品黑体" panose="00000500000000000000" pitchFamily="2" charset="-122"/>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印品黑体" panose="00000500000000000000" pitchFamily="2" charset="-122"/>
              </a:defRPr>
            </a:lvl1pPr>
          </a:lstStyle>
          <a:p>
            <a:fld id="{5264D076-05C0-4F10-BAEB-F2DA581BE89B}" type="datetimeFigureOut">
              <a:rPr lang="en-US" smtClean="0"/>
              <a:pPr/>
              <a:t>5/14/2021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印品黑体" panose="00000500000000000000" pitchFamily="2" charset="-122"/>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印品黑体" panose="00000500000000000000" pitchFamily="2" charset="-122"/>
              </a:defRPr>
            </a:lvl1pPr>
          </a:lstStyle>
          <a:p>
            <a:fld id="{C9E7B7F8-81FA-46DC-8926-8D6B124E54D6}" type="slidenum">
              <a:rPr lang="en-US" smtClean="0"/>
              <a:pPr/>
              <a:t>‹#›</a:t>
            </a:fld>
            <a:endParaRPr lang="en-US" dirty="0"/>
          </a:p>
        </p:txBody>
      </p:sp>
    </p:spTree>
    <p:extLst>
      <p:ext uri="{BB962C8B-B14F-4D97-AF65-F5344CB8AC3E}">
        <p14:creationId xmlns:p14="http://schemas.microsoft.com/office/powerpoint/2010/main" val="1151455770"/>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印品黑体" panose="00000500000000000000" pitchFamily="2" charset="-122"/>
        <a:ea typeface="+mn-ea"/>
        <a:cs typeface="+mn-cs"/>
      </a:defRPr>
    </a:lvl1pPr>
    <a:lvl2pPr marL="342900" algn="l" defTabSz="685800" rtl="0" eaLnBrk="1" latinLnBrk="0" hangingPunct="1">
      <a:defRPr sz="900" kern="1200">
        <a:solidFill>
          <a:schemeClr val="tx1"/>
        </a:solidFill>
        <a:latin typeface="印品黑体" panose="00000500000000000000" pitchFamily="2" charset="-122"/>
        <a:ea typeface="+mn-ea"/>
        <a:cs typeface="+mn-cs"/>
      </a:defRPr>
    </a:lvl2pPr>
    <a:lvl3pPr marL="685800" algn="l" defTabSz="685800" rtl="0" eaLnBrk="1" latinLnBrk="0" hangingPunct="1">
      <a:defRPr sz="900" kern="1200">
        <a:solidFill>
          <a:schemeClr val="tx1"/>
        </a:solidFill>
        <a:latin typeface="印品黑体" panose="00000500000000000000" pitchFamily="2" charset="-122"/>
        <a:ea typeface="+mn-ea"/>
        <a:cs typeface="+mn-cs"/>
      </a:defRPr>
    </a:lvl3pPr>
    <a:lvl4pPr marL="1028700" algn="l" defTabSz="685800" rtl="0" eaLnBrk="1" latinLnBrk="0" hangingPunct="1">
      <a:defRPr sz="900" kern="1200">
        <a:solidFill>
          <a:schemeClr val="tx1"/>
        </a:solidFill>
        <a:latin typeface="印品黑体" panose="00000500000000000000" pitchFamily="2" charset="-122"/>
        <a:ea typeface="+mn-ea"/>
        <a:cs typeface="+mn-cs"/>
      </a:defRPr>
    </a:lvl4pPr>
    <a:lvl5pPr marL="1371600" algn="l" defTabSz="685800" rtl="0" eaLnBrk="1" latinLnBrk="0" hangingPunct="1">
      <a:defRPr sz="900" kern="1200">
        <a:solidFill>
          <a:schemeClr val="tx1"/>
        </a:solidFill>
        <a:latin typeface="印品黑体" panose="00000500000000000000" pitchFamily="2" charset="-122"/>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印品黑体" panose="00000500000000000000" pitchFamily="2" charset="-122"/>
            </a:endParaRPr>
          </a:p>
        </p:txBody>
      </p:sp>
      <p:sp>
        <p:nvSpPr>
          <p:cNvPr id="4" name="灯片编号占位符 3"/>
          <p:cNvSpPr>
            <a:spLocks noGrp="1"/>
          </p:cNvSpPr>
          <p:nvPr>
            <p:ph type="sldNum" sz="quarter" idx="10"/>
          </p:nvPr>
        </p:nvSpPr>
        <p:spPr/>
        <p:txBody>
          <a:bodyPr/>
          <a:lstStyle/>
          <a:p>
            <a:fld id="{61BF2980-540F-4F7F-A4CC-709C5E980331}" type="slidenum">
              <a:rPr lang="zh-CN" altLang="en-US" smtClean="0">
                <a:ea typeface="印品黑体" panose="00000500000000000000" pitchFamily="2" charset="-122"/>
              </a:rPr>
              <a:pPr/>
              <a:t>1</a:t>
            </a:fld>
            <a:endParaRPr lang="zh-CN" altLang="en-US" dirty="0">
              <a:ea typeface="印品黑体" panose="00000500000000000000" pitchFamily="2" charset="-122"/>
            </a:endParaRPr>
          </a:p>
        </p:txBody>
      </p:sp>
    </p:spTree>
    <p:extLst>
      <p:ext uri="{BB962C8B-B14F-4D97-AF65-F5344CB8AC3E}">
        <p14:creationId xmlns:p14="http://schemas.microsoft.com/office/powerpoint/2010/main" val="10066408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印品黑体" panose="00000500000000000000" pitchFamily="2" charset="-122"/>
            </a:endParaRPr>
          </a:p>
        </p:txBody>
      </p:sp>
      <p:sp>
        <p:nvSpPr>
          <p:cNvPr id="4" name="灯片编号占位符 3"/>
          <p:cNvSpPr>
            <a:spLocks noGrp="1"/>
          </p:cNvSpPr>
          <p:nvPr>
            <p:ph type="sldNum" sz="quarter" idx="10"/>
          </p:nvPr>
        </p:nvSpPr>
        <p:spPr/>
        <p:txBody>
          <a:bodyPr/>
          <a:lstStyle/>
          <a:p>
            <a:fld id="{C9E7B7F8-81FA-46DC-8926-8D6B124E54D6}" type="slidenum">
              <a:rPr lang="en-US" smtClean="0"/>
              <a:t>10</a:t>
            </a:fld>
            <a:endParaRPr lang="en-US"/>
          </a:p>
        </p:txBody>
      </p:sp>
    </p:spTree>
    <p:extLst>
      <p:ext uri="{BB962C8B-B14F-4D97-AF65-F5344CB8AC3E}">
        <p14:creationId xmlns:p14="http://schemas.microsoft.com/office/powerpoint/2010/main" val="18793836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印品黑体" panose="00000500000000000000" pitchFamily="2" charset="-122"/>
            </a:endParaRPr>
          </a:p>
        </p:txBody>
      </p:sp>
      <p:sp>
        <p:nvSpPr>
          <p:cNvPr id="4" name="灯片编号占位符 3"/>
          <p:cNvSpPr>
            <a:spLocks noGrp="1"/>
          </p:cNvSpPr>
          <p:nvPr>
            <p:ph type="sldNum" sz="quarter" idx="10"/>
          </p:nvPr>
        </p:nvSpPr>
        <p:spPr/>
        <p:txBody>
          <a:bodyPr/>
          <a:lstStyle/>
          <a:p>
            <a:fld id="{C9E7B7F8-81FA-46DC-8926-8D6B124E54D6}" type="slidenum">
              <a:rPr lang="en-US" smtClean="0"/>
              <a:t>11</a:t>
            </a:fld>
            <a:endParaRPr lang="en-US"/>
          </a:p>
        </p:txBody>
      </p:sp>
    </p:spTree>
    <p:extLst>
      <p:ext uri="{BB962C8B-B14F-4D97-AF65-F5344CB8AC3E}">
        <p14:creationId xmlns:p14="http://schemas.microsoft.com/office/powerpoint/2010/main" val="21429864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印品黑体" panose="00000500000000000000" pitchFamily="2" charset="-122"/>
            </a:endParaRPr>
          </a:p>
        </p:txBody>
      </p:sp>
      <p:sp>
        <p:nvSpPr>
          <p:cNvPr id="4" name="灯片编号占位符 3"/>
          <p:cNvSpPr>
            <a:spLocks noGrp="1"/>
          </p:cNvSpPr>
          <p:nvPr>
            <p:ph type="sldNum" sz="quarter" idx="10"/>
          </p:nvPr>
        </p:nvSpPr>
        <p:spPr/>
        <p:txBody>
          <a:bodyPr/>
          <a:lstStyle/>
          <a:p>
            <a:fld id="{C9E7B7F8-81FA-46DC-8926-8D6B124E54D6}" type="slidenum">
              <a:rPr lang="en-US" smtClean="0"/>
              <a:t>12</a:t>
            </a:fld>
            <a:endParaRPr lang="en-US"/>
          </a:p>
        </p:txBody>
      </p:sp>
    </p:spTree>
    <p:extLst>
      <p:ext uri="{BB962C8B-B14F-4D97-AF65-F5344CB8AC3E}">
        <p14:creationId xmlns:p14="http://schemas.microsoft.com/office/powerpoint/2010/main" val="30936817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印品黑体" panose="00000500000000000000" pitchFamily="2" charset="-122"/>
            </a:endParaRPr>
          </a:p>
        </p:txBody>
      </p:sp>
      <p:sp>
        <p:nvSpPr>
          <p:cNvPr id="4" name="灯片编号占位符 3"/>
          <p:cNvSpPr>
            <a:spLocks noGrp="1"/>
          </p:cNvSpPr>
          <p:nvPr>
            <p:ph type="sldNum" sz="quarter" idx="10"/>
          </p:nvPr>
        </p:nvSpPr>
        <p:spPr/>
        <p:txBody>
          <a:bodyPr/>
          <a:lstStyle/>
          <a:p>
            <a:fld id="{C9E7B7F8-81FA-46DC-8926-8D6B124E54D6}" type="slidenum">
              <a:rPr lang="en-US" smtClean="0"/>
              <a:t>13</a:t>
            </a:fld>
            <a:endParaRPr lang="en-US"/>
          </a:p>
        </p:txBody>
      </p:sp>
    </p:spTree>
    <p:extLst>
      <p:ext uri="{BB962C8B-B14F-4D97-AF65-F5344CB8AC3E}">
        <p14:creationId xmlns:p14="http://schemas.microsoft.com/office/powerpoint/2010/main" val="30612916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印品黑体" panose="00000500000000000000" pitchFamily="2" charset="-122"/>
            </a:endParaRPr>
          </a:p>
        </p:txBody>
      </p:sp>
      <p:sp>
        <p:nvSpPr>
          <p:cNvPr id="4" name="灯片编号占位符 3"/>
          <p:cNvSpPr>
            <a:spLocks noGrp="1"/>
          </p:cNvSpPr>
          <p:nvPr>
            <p:ph type="sldNum" sz="quarter" idx="10"/>
          </p:nvPr>
        </p:nvSpPr>
        <p:spPr/>
        <p:txBody>
          <a:bodyPr/>
          <a:lstStyle/>
          <a:p>
            <a:fld id="{C9E7B7F8-81FA-46DC-8926-8D6B124E54D6}" type="slidenum">
              <a:rPr lang="en-US" smtClean="0"/>
              <a:t>14</a:t>
            </a:fld>
            <a:endParaRPr lang="en-US"/>
          </a:p>
        </p:txBody>
      </p:sp>
    </p:spTree>
    <p:extLst>
      <p:ext uri="{BB962C8B-B14F-4D97-AF65-F5344CB8AC3E}">
        <p14:creationId xmlns:p14="http://schemas.microsoft.com/office/powerpoint/2010/main" val="14724420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印品黑体" panose="00000500000000000000" pitchFamily="2" charset="-122"/>
            </a:endParaRPr>
          </a:p>
        </p:txBody>
      </p:sp>
      <p:sp>
        <p:nvSpPr>
          <p:cNvPr id="4" name="灯片编号占位符 3"/>
          <p:cNvSpPr>
            <a:spLocks noGrp="1"/>
          </p:cNvSpPr>
          <p:nvPr>
            <p:ph type="sldNum" sz="quarter" idx="10"/>
          </p:nvPr>
        </p:nvSpPr>
        <p:spPr/>
        <p:txBody>
          <a:bodyPr/>
          <a:lstStyle/>
          <a:p>
            <a:fld id="{C9E7B7F8-81FA-46DC-8926-8D6B124E54D6}" type="slidenum">
              <a:rPr lang="en-US" smtClean="0"/>
              <a:t>15</a:t>
            </a:fld>
            <a:endParaRPr lang="en-US"/>
          </a:p>
        </p:txBody>
      </p:sp>
    </p:spTree>
    <p:extLst>
      <p:ext uri="{BB962C8B-B14F-4D97-AF65-F5344CB8AC3E}">
        <p14:creationId xmlns:p14="http://schemas.microsoft.com/office/powerpoint/2010/main" val="32173400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印品黑体" panose="00000500000000000000" pitchFamily="2" charset="-122"/>
            </a:endParaRPr>
          </a:p>
        </p:txBody>
      </p:sp>
      <p:sp>
        <p:nvSpPr>
          <p:cNvPr id="4" name="灯片编号占位符 3"/>
          <p:cNvSpPr>
            <a:spLocks noGrp="1"/>
          </p:cNvSpPr>
          <p:nvPr>
            <p:ph type="sldNum" sz="quarter" idx="10"/>
          </p:nvPr>
        </p:nvSpPr>
        <p:spPr/>
        <p:txBody>
          <a:bodyPr/>
          <a:lstStyle/>
          <a:p>
            <a:fld id="{C9E7B7F8-81FA-46DC-8926-8D6B124E54D6}" type="slidenum">
              <a:rPr lang="en-US" smtClean="0"/>
              <a:t>16</a:t>
            </a:fld>
            <a:endParaRPr lang="en-US"/>
          </a:p>
        </p:txBody>
      </p:sp>
    </p:spTree>
    <p:extLst>
      <p:ext uri="{BB962C8B-B14F-4D97-AF65-F5344CB8AC3E}">
        <p14:creationId xmlns:p14="http://schemas.microsoft.com/office/powerpoint/2010/main" val="21182935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印品黑体" panose="00000500000000000000" pitchFamily="2" charset="-122"/>
            </a:endParaRPr>
          </a:p>
        </p:txBody>
      </p:sp>
      <p:sp>
        <p:nvSpPr>
          <p:cNvPr id="4" name="灯片编号占位符 3"/>
          <p:cNvSpPr>
            <a:spLocks noGrp="1"/>
          </p:cNvSpPr>
          <p:nvPr>
            <p:ph type="sldNum" sz="quarter" idx="10"/>
          </p:nvPr>
        </p:nvSpPr>
        <p:spPr/>
        <p:txBody>
          <a:bodyPr/>
          <a:lstStyle/>
          <a:p>
            <a:fld id="{C9E7B7F8-81FA-46DC-8926-8D6B124E54D6}" type="slidenum">
              <a:rPr lang="en-US" smtClean="0"/>
              <a:t>17</a:t>
            </a:fld>
            <a:endParaRPr lang="en-US"/>
          </a:p>
        </p:txBody>
      </p:sp>
    </p:spTree>
    <p:extLst>
      <p:ext uri="{BB962C8B-B14F-4D97-AF65-F5344CB8AC3E}">
        <p14:creationId xmlns:p14="http://schemas.microsoft.com/office/powerpoint/2010/main" val="35534631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印品黑体" panose="00000500000000000000" pitchFamily="2" charset="-122"/>
            </a:endParaRPr>
          </a:p>
        </p:txBody>
      </p:sp>
      <p:sp>
        <p:nvSpPr>
          <p:cNvPr id="4" name="灯片编号占位符 3"/>
          <p:cNvSpPr>
            <a:spLocks noGrp="1"/>
          </p:cNvSpPr>
          <p:nvPr>
            <p:ph type="sldNum" sz="quarter" idx="10"/>
          </p:nvPr>
        </p:nvSpPr>
        <p:spPr/>
        <p:txBody>
          <a:bodyPr/>
          <a:lstStyle/>
          <a:p>
            <a:fld id="{C9E7B7F8-81FA-46DC-8926-8D6B124E54D6}" type="slidenum">
              <a:rPr lang="en-US" smtClean="0"/>
              <a:t>18</a:t>
            </a:fld>
            <a:endParaRPr lang="en-US"/>
          </a:p>
        </p:txBody>
      </p:sp>
    </p:spTree>
    <p:extLst>
      <p:ext uri="{BB962C8B-B14F-4D97-AF65-F5344CB8AC3E}">
        <p14:creationId xmlns:p14="http://schemas.microsoft.com/office/powerpoint/2010/main" val="2183218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印品黑体" panose="00000500000000000000" pitchFamily="2" charset="-122"/>
            </a:endParaRPr>
          </a:p>
        </p:txBody>
      </p:sp>
      <p:sp>
        <p:nvSpPr>
          <p:cNvPr id="4" name="灯片编号占位符 3"/>
          <p:cNvSpPr>
            <a:spLocks noGrp="1"/>
          </p:cNvSpPr>
          <p:nvPr>
            <p:ph type="sldNum" sz="quarter" idx="10"/>
          </p:nvPr>
        </p:nvSpPr>
        <p:spPr/>
        <p:txBody>
          <a:bodyPr/>
          <a:lstStyle/>
          <a:p>
            <a:fld id="{C9E7B7F8-81FA-46DC-8926-8D6B124E54D6}" type="slidenum">
              <a:rPr lang="en-US" smtClean="0"/>
              <a:t>19</a:t>
            </a:fld>
            <a:endParaRPr lang="en-US"/>
          </a:p>
        </p:txBody>
      </p:sp>
    </p:spTree>
    <p:extLst>
      <p:ext uri="{BB962C8B-B14F-4D97-AF65-F5344CB8AC3E}">
        <p14:creationId xmlns:p14="http://schemas.microsoft.com/office/powerpoint/2010/main" val="2688714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印品黑体" panose="00000500000000000000" pitchFamily="2" charset="-122"/>
            </a:endParaRPr>
          </a:p>
        </p:txBody>
      </p:sp>
      <p:sp>
        <p:nvSpPr>
          <p:cNvPr id="4" name="灯片编号占位符 3"/>
          <p:cNvSpPr>
            <a:spLocks noGrp="1"/>
          </p:cNvSpPr>
          <p:nvPr>
            <p:ph type="sldNum" sz="quarter" idx="10"/>
          </p:nvPr>
        </p:nvSpPr>
        <p:spPr/>
        <p:txBody>
          <a:bodyPr/>
          <a:lstStyle/>
          <a:p>
            <a:fld id="{C9E7B7F8-81FA-46DC-8926-8D6B124E54D6}" type="slidenum">
              <a:rPr lang="en-US" smtClean="0"/>
              <a:t>2</a:t>
            </a:fld>
            <a:endParaRPr lang="en-US"/>
          </a:p>
        </p:txBody>
      </p:sp>
    </p:spTree>
    <p:extLst>
      <p:ext uri="{BB962C8B-B14F-4D97-AF65-F5344CB8AC3E}">
        <p14:creationId xmlns:p14="http://schemas.microsoft.com/office/powerpoint/2010/main" val="9412460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印品黑体" panose="00000500000000000000" pitchFamily="2" charset="-122"/>
            </a:endParaRPr>
          </a:p>
        </p:txBody>
      </p:sp>
      <p:sp>
        <p:nvSpPr>
          <p:cNvPr id="4" name="灯片编号占位符 3"/>
          <p:cNvSpPr>
            <a:spLocks noGrp="1"/>
          </p:cNvSpPr>
          <p:nvPr>
            <p:ph type="sldNum" sz="quarter" idx="10"/>
          </p:nvPr>
        </p:nvSpPr>
        <p:spPr/>
        <p:txBody>
          <a:bodyPr/>
          <a:lstStyle/>
          <a:p>
            <a:fld id="{C9E7B7F8-81FA-46DC-8926-8D6B124E54D6}" type="slidenum">
              <a:rPr lang="en-US" smtClean="0"/>
              <a:t>20</a:t>
            </a:fld>
            <a:endParaRPr lang="en-US"/>
          </a:p>
        </p:txBody>
      </p:sp>
    </p:spTree>
    <p:extLst>
      <p:ext uri="{BB962C8B-B14F-4D97-AF65-F5344CB8AC3E}">
        <p14:creationId xmlns:p14="http://schemas.microsoft.com/office/powerpoint/2010/main" val="7049412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印品黑体" panose="00000500000000000000" pitchFamily="2" charset="-122"/>
            </a:endParaRPr>
          </a:p>
        </p:txBody>
      </p:sp>
      <p:sp>
        <p:nvSpPr>
          <p:cNvPr id="4" name="灯片编号占位符 3"/>
          <p:cNvSpPr>
            <a:spLocks noGrp="1"/>
          </p:cNvSpPr>
          <p:nvPr>
            <p:ph type="sldNum" sz="quarter" idx="10"/>
          </p:nvPr>
        </p:nvSpPr>
        <p:spPr/>
        <p:txBody>
          <a:bodyPr/>
          <a:lstStyle/>
          <a:p>
            <a:fld id="{C9E7B7F8-81FA-46DC-8926-8D6B124E54D6}" type="slidenum">
              <a:rPr lang="en-US" smtClean="0"/>
              <a:t>21</a:t>
            </a:fld>
            <a:endParaRPr lang="en-US"/>
          </a:p>
        </p:txBody>
      </p:sp>
    </p:spTree>
    <p:extLst>
      <p:ext uri="{BB962C8B-B14F-4D97-AF65-F5344CB8AC3E}">
        <p14:creationId xmlns:p14="http://schemas.microsoft.com/office/powerpoint/2010/main" val="26741042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印品黑体" panose="00000500000000000000" pitchFamily="2" charset="-122"/>
            </a:endParaRPr>
          </a:p>
        </p:txBody>
      </p:sp>
      <p:sp>
        <p:nvSpPr>
          <p:cNvPr id="4" name="灯片编号占位符 3"/>
          <p:cNvSpPr>
            <a:spLocks noGrp="1"/>
          </p:cNvSpPr>
          <p:nvPr>
            <p:ph type="sldNum" sz="quarter" idx="10"/>
          </p:nvPr>
        </p:nvSpPr>
        <p:spPr/>
        <p:txBody>
          <a:bodyPr/>
          <a:lstStyle/>
          <a:p>
            <a:fld id="{C9E7B7F8-81FA-46DC-8926-8D6B124E54D6}" type="slidenum">
              <a:rPr lang="en-US" smtClean="0"/>
              <a:t>22</a:t>
            </a:fld>
            <a:endParaRPr lang="en-US"/>
          </a:p>
        </p:txBody>
      </p:sp>
    </p:spTree>
    <p:extLst>
      <p:ext uri="{BB962C8B-B14F-4D97-AF65-F5344CB8AC3E}">
        <p14:creationId xmlns:p14="http://schemas.microsoft.com/office/powerpoint/2010/main" val="2233065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印品黑体" panose="00000500000000000000" pitchFamily="2" charset="-122"/>
            </a:endParaRPr>
          </a:p>
        </p:txBody>
      </p:sp>
      <p:sp>
        <p:nvSpPr>
          <p:cNvPr id="4" name="灯片编号占位符 3"/>
          <p:cNvSpPr>
            <a:spLocks noGrp="1"/>
          </p:cNvSpPr>
          <p:nvPr>
            <p:ph type="sldNum" sz="quarter" idx="10"/>
          </p:nvPr>
        </p:nvSpPr>
        <p:spPr/>
        <p:txBody>
          <a:bodyPr/>
          <a:lstStyle/>
          <a:p>
            <a:fld id="{C9E7B7F8-81FA-46DC-8926-8D6B124E54D6}" type="slidenum">
              <a:rPr lang="en-US" smtClean="0"/>
              <a:t>23</a:t>
            </a:fld>
            <a:endParaRPr lang="en-US"/>
          </a:p>
        </p:txBody>
      </p:sp>
    </p:spTree>
    <p:extLst>
      <p:ext uri="{BB962C8B-B14F-4D97-AF65-F5344CB8AC3E}">
        <p14:creationId xmlns:p14="http://schemas.microsoft.com/office/powerpoint/2010/main" val="425105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印品黑体" panose="00000500000000000000" pitchFamily="2" charset="-122"/>
            </a:endParaRPr>
          </a:p>
        </p:txBody>
      </p:sp>
      <p:sp>
        <p:nvSpPr>
          <p:cNvPr id="4" name="灯片编号占位符 3"/>
          <p:cNvSpPr>
            <a:spLocks noGrp="1"/>
          </p:cNvSpPr>
          <p:nvPr>
            <p:ph type="sldNum" sz="quarter" idx="10"/>
          </p:nvPr>
        </p:nvSpPr>
        <p:spPr/>
        <p:txBody>
          <a:bodyPr/>
          <a:lstStyle/>
          <a:p>
            <a:fld id="{C9E7B7F8-81FA-46DC-8926-8D6B124E54D6}" type="slidenum">
              <a:rPr lang="en-US" smtClean="0"/>
              <a:t>3</a:t>
            </a:fld>
            <a:endParaRPr lang="en-US"/>
          </a:p>
        </p:txBody>
      </p:sp>
    </p:spTree>
    <p:extLst>
      <p:ext uri="{BB962C8B-B14F-4D97-AF65-F5344CB8AC3E}">
        <p14:creationId xmlns:p14="http://schemas.microsoft.com/office/powerpoint/2010/main" val="3470844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印品黑体" panose="00000500000000000000" pitchFamily="2" charset="-122"/>
            </a:endParaRPr>
          </a:p>
        </p:txBody>
      </p:sp>
      <p:sp>
        <p:nvSpPr>
          <p:cNvPr id="4" name="灯片编号占位符 3"/>
          <p:cNvSpPr>
            <a:spLocks noGrp="1"/>
          </p:cNvSpPr>
          <p:nvPr>
            <p:ph type="sldNum" sz="quarter" idx="10"/>
          </p:nvPr>
        </p:nvSpPr>
        <p:spPr/>
        <p:txBody>
          <a:bodyPr/>
          <a:lstStyle/>
          <a:p>
            <a:fld id="{C9E7B7F8-81FA-46DC-8926-8D6B124E54D6}" type="slidenum">
              <a:rPr lang="en-US" smtClean="0"/>
              <a:t>4</a:t>
            </a:fld>
            <a:endParaRPr lang="en-US"/>
          </a:p>
        </p:txBody>
      </p:sp>
    </p:spTree>
    <p:extLst>
      <p:ext uri="{BB962C8B-B14F-4D97-AF65-F5344CB8AC3E}">
        <p14:creationId xmlns:p14="http://schemas.microsoft.com/office/powerpoint/2010/main" val="2823958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印品黑体" panose="00000500000000000000" pitchFamily="2" charset="-122"/>
            </a:endParaRPr>
          </a:p>
        </p:txBody>
      </p:sp>
      <p:sp>
        <p:nvSpPr>
          <p:cNvPr id="4" name="灯片编号占位符 3"/>
          <p:cNvSpPr>
            <a:spLocks noGrp="1"/>
          </p:cNvSpPr>
          <p:nvPr>
            <p:ph type="sldNum" sz="quarter" idx="10"/>
          </p:nvPr>
        </p:nvSpPr>
        <p:spPr/>
        <p:txBody>
          <a:bodyPr/>
          <a:lstStyle/>
          <a:p>
            <a:fld id="{C9E7B7F8-81FA-46DC-8926-8D6B124E54D6}" type="slidenum">
              <a:rPr lang="en-US" smtClean="0"/>
              <a:t>5</a:t>
            </a:fld>
            <a:endParaRPr lang="en-US"/>
          </a:p>
        </p:txBody>
      </p:sp>
    </p:spTree>
    <p:extLst>
      <p:ext uri="{BB962C8B-B14F-4D97-AF65-F5344CB8AC3E}">
        <p14:creationId xmlns:p14="http://schemas.microsoft.com/office/powerpoint/2010/main" val="1974036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印品黑体" panose="00000500000000000000" pitchFamily="2" charset="-122"/>
            </a:endParaRPr>
          </a:p>
        </p:txBody>
      </p:sp>
      <p:sp>
        <p:nvSpPr>
          <p:cNvPr id="4" name="灯片编号占位符 3"/>
          <p:cNvSpPr>
            <a:spLocks noGrp="1"/>
          </p:cNvSpPr>
          <p:nvPr>
            <p:ph type="sldNum" sz="quarter" idx="10"/>
          </p:nvPr>
        </p:nvSpPr>
        <p:spPr/>
        <p:txBody>
          <a:bodyPr/>
          <a:lstStyle/>
          <a:p>
            <a:fld id="{C9E7B7F8-81FA-46DC-8926-8D6B124E54D6}" type="slidenum">
              <a:rPr lang="en-US" smtClean="0"/>
              <a:t>6</a:t>
            </a:fld>
            <a:endParaRPr lang="en-US"/>
          </a:p>
        </p:txBody>
      </p:sp>
    </p:spTree>
    <p:extLst>
      <p:ext uri="{BB962C8B-B14F-4D97-AF65-F5344CB8AC3E}">
        <p14:creationId xmlns:p14="http://schemas.microsoft.com/office/powerpoint/2010/main" val="4175070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印品黑体" panose="00000500000000000000" pitchFamily="2" charset="-122"/>
            </a:endParaRPr>
          </a:p>
        </p:txBody>
      </p:sp>
      <p:sp>
        <p:nvSpPr>
          <p:cNvPr id="4" name="灯片编号占位符 3"/>
          <p:cNvSpPr>
            <a:spLocks noGrp="1"/>
          </p:cNvSpPr>
          <p:nvPr>
            <p:ph type="sldNum" sz="quarter" idx="10"/>
          </p:nvPr>
        </p:nvSpPr>
        <p:spPr/>
        <p:txBody>
          <a:bodyPr/>
          <a:lstStyle/>
          <a:p>
            <a:fld id="{C9E7B7F8-81FA-46DC-8926-8D6B124E54D6}" type="slidenum">
              <a:rPr lang="en-US" smtClean="0"/>
              <a:t>7</a:t>
            </a:fld>
            <a:endParaRPr lang="en-US"/>
          </a:p>
        </p:txBody>
      </p:sp>
    </p:spTree>
    <p:extLst>
      <p:ext uri="{BB962C8B-B14F-4D97-AF65-F5344CB8AC3E}">
        <p14:creationId xmlns:p14="http://schemas.microsoft.com/office/powerpoint/2010/main" val="3032950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印品黑体" panose="00000500000000000000" pitchFamily="2" charset="-122"/>
            </a:endParaRPr>
          </a:p>
        </p:txBody>
      </p:sp>
      <p:sp>
        <p:nvSpPr>
          <p:cNvPr id="4" name="灯片编号占位符 3"/>
          <p:cNvSpPr>
            <a:spLocks noGrp="1"/>
          </p:cNvSpPr>
          <p:nvPr>
            <p:ph type="sldNum" sz="quarter" idx="10"/>
          </p:nvPr>
        </p:nvSpPr>
        <p:spPr/>
        <p:txBody>
          <a:bodyPr/>
          <a:lstStyle/>
          <a:p>
            <a:fld id="{C9E7B7F8-81FA-46DC-8926-8D6B124E54D6}" type="slidenum">
              <a:rPr lang="en-US" smtClean="0"/>
              <a:t>8</a:t>
            </a:fld>
            <a:endParaRPr lang="en-US"/>
          </a:p>
        </p:txBody>
      </p:sp>
    </p:spTree>
    <p:extLst>
      <p:ext uri="{BB962C8B-B14F-4D97-AF65-F5344CB8AC3E}">
        <p14:creationId xmlns:p14="http://schemas.microsoft.com/office/powerpoint/2010/main" val="29779799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a typeface="印品黑体" panose="00000500000000000000" pitchFamily="2" charset="-122"/>
            </a:endParaRPr>
          </a:p>
        </p:txBody>
      </p:sp>
      <p:sp>
        <p:nvSpPr>
          <p:cNvPr id="4" name="灯片编号占位符 3"/>
          <p:cNvSpPr>
            <a:spLocks noGrp="1"/>
          </p:cNvSpPr>
          <p:nvPr>
            <p:ph type="sldNum" sz="quarter" idx="10"/>
          </p:nvPr>
        </p:nvSpPr>
        <p:spPr/>
        <p:txBody>
          <a:bodyPr/>
          <a:lstStyle/>
          <a:p>
            <a:fld id="{C9E7B7F8-81FA-46DC-8926-8D6B124E54D6}" type="slidenum">
              <a:rPr lang="en-US" smtClean="0"/>
              <a:t>9</a:t>
            </a:fld>
            <a:endParaRPr lang="en-US"/>
          </a:p>
        </p:txBody>
      </p:sp>
    </p:spTree>
    <p:extLst>
      <p:ext uri="{BB962C8B-B14F-4D97-AF65-F5344CB8AC3E}">
        <p14:creationId xmlns:p14="http://schemas.microsoft.com/office/powerpoint/2010/main" val="1603760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Tree>
    <p:extLst>
      <p:ext uri="{BB962C8B-B14F-4D97-AF65-F5344CB8AC3E}">
        <p14:creationId xmlns:p14="http://schemas.microsoft.com/office/powerpoint/2010/main" val="1863410847"/>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635047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35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Tree>
    <p:extLst>
      <p:ext uri="{BB962C8B-B14F-4D97-AF65-F5344CB8AC3E}">
        <p14:creationId xmlns:p14="http://schemas.microsoft.com/office/powerpoint/2010/main" val="1554674070"/>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149816"/>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a:xfrm>
            <a:off x="628650" y="1369219"/>
            <a:ext cx="7886700" cy="3263504"/>
          </a:xfrm>
          <a:prstGeom prst="rect">
            <a:avLst/>
          </a:prstGeom>
        </p:spPr>
        <p:txBody>
          <a:bodyPr/>
          <a:lstStyle>
            <a:lvl1pPr>
              <a:defRPr>
                <a:latin typeface="印品黑体" panose="00000500000000000000" pitchFamily="2" charset="-122"/>
                <a:ea typeface="印品黑体" panose="00000500000000000000" pitchFamily="2" charset="-122"/>
              </a:defRPr>
            </a:lvl1pPr>
            <a:lvl2pPr>
              <a:defRPr>
                <a:latin typeface="印品黑体" panose="00000500000000000000" pitchFamily="2" charset="-122"/>
                <a:ea typeface="印品黑体" panose="00000500000000000000" pitchFamily="2" charset="-122"/>
              </a:defRPr>
            </a:lvl2pPr>
            <a:lvl3pPr>
              <a:defRPr>
                <a:latin typeface="印品黑体" panose="00000500000000000000" pitchFamily="2" charset="-122"/>
                <a:ea typeface="印品黑体" panose="00000500000000000000" pitchFamily="2" charset="-122"/>
              </a:defRPr>
            </a:lvl3pPr>
            <a:lvl4pPr>
              <a:defRPr>
                <a:latin typeface="印品黑体" panose="00000500000000000000" pitchFamily="2" charset="-122"/>
                <a:ea typeface="印品黑体" panose="00000500000000000000" pitchFamily="2" charset="-122"/>
              </a:defRPr>
            </a:lvl4pPr>
            <a:lvl5pPr>
              <a:defRPr>
                <a:latin typeface="印品黑体" panose="00000500000000000000" pitchFamily="2" charset="-122"/>
                <a:ea typeface="印品黑体" panose="00000500000000000000" pitchFamily="2"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10"/>
          </p:nvPr>
        </p:nvSpPr>
        <p:spPr>
          <a:xfrm>
            <a:off x="628650" y="4767263"/>
            <a:ext cx="2057400" cy="273844"/>
          </a:xfrm>
          <a:prstGeom prst="rect">
            <a:avLst/>
          </a:prstGeom>
        </p:spPr>
        <p:txBody>
          <a:bodyPr/>
          <a:lstStyle>
            <a:lvl1pPr>
              <a:defRPr>
                <a:latin typeface="印品黑体" panose="00000500000000000000" pitchFamily="2" charset="-122"/>
                <a:ea typeface="印品黑体" panose="00000500000000000000" pitchFamily="2" charset="-122"/>
              </a:defRPr>
            </a:lvl1pPr>
          </a:lstStyle>
          <a:p>
            <a:fld id="{A4E37400-0646-4690-B3CD-AFE7E0746041}" type="datetimeFigureOut">
              <a:rPr lang="zh-CN" altLang="en-US" smtClean="0"/>
              <a:pPr/>
              <a:t>2021/5/14</a:t>
            </a:fld>
            <a:endParaRPr lang="zh-CN" altLang="en-US" dirty="0"/>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lvl1pPr>
              <a:defRPr>
                <a:latin typeface="印品黑体" panose="00000500000000000000" pitchFamily="2" charset="-122"/>
                <a:ea typeface="印品黑体" panose="00000500000000000000" pitchFamily="2" charset="-122"/>
              </a:defRPr>
            </a:lvl1pPr>
          </a:lstStyle>
          <a:p>
            <a:endParaRPr lang="zh-CN" altLang="en-US" dirty="0"/>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lvl1pPr>
              <a:defRPr>
                <a:latin typeface="印品黑体" panose="00000500000000000000" pitchFamily="2" charset="-122"/>
                <a:ea typeface="印品黑体" panose="00000500000000000000" pitchFamily="2" charset="-122"/>
              </a:defRPr>
            </a:lvl1pPr>
          </a:lstStyle>
          <a:p>
            <a:fld id="{7543FE73-A404-45C1-B77A-6DB3BD9EA953}" type="slidenum">
              <a:rPr lang="zh-CN" altLang="en-US" smtClean="0"/>
              <a:pPr/>
              <a:t>‹#›</a:t>
            </a:fld>
            <a:endParaRPr lang="zh-CN" altLang="en-US" dirty="0"/>
          </a:p>
        </p:txBody>
      </p:sp>
    </p:spTree>
    <p:extLst>
      <p:ext uri="{BB962C8B-B14F-4D97-AF65-F5344CB8AC3E}">
        <p14:creationId xmlns:p14="http://schemas.microsoft.com/office/powerpoint/2010/main" val="491578828"/>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1_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a:xfrm>
            <a:off x="628650" y="1369219"/>
            <a:ext cx="7886700" cy="3263504"/>
          </a:xfrm>
          <a:prstGeom prst="rect">
            <a:avLst/>
          </a:prstGeom>
        </p:spPr>
        <p:txBody>
          <a:bodyPr/>
          <a:lstStyle>
            <a:lvl1pPr>
              <a:defRPr>
                <a:latin typeface="印品黑体" panose="00000500000000000000" pitchFamily="2" charset="-122"/>
                <a:ea typeface="印品黑体" panose="00000500000000000000" pitchFamily="2" charset="-122"/>
              </a:defRPr>
            </a:lvl1pPr>
            <a:lvl2pPr>
              <a:defRPr>
                <a:latin typeface="印品黑体" panose="00000500000000000000" pitchFamily="2" charset="-122"/>
                <a:ea typeface="印品黑体" panose="00000500000000000000" pitchFamily="2" charset="-122"/>
              </a:defRPr>
            </a:lvl2pPr>
            <a:lvl3pPr>
              <a:defRPr>
                <a:latin typeface="印品黑体" panose="00000500000000000000" pitchFamily="2" charset="-122"/>
                <a:ea typeface="印品黑体" panose="00000500000000000000" pitchFamily="2" charset="-122"/>
              </a:defRPr>
            </a:lvl3pPr>
            <a:lvl4pPr>
              <a:defRPr>
                <a:latin typeface="印品黑体" panose="00000500000000000000" pitchFamily="2" charset="-122"/>
                <a:ea typeface="印品黑体" panose="00000500000000000000" pitchFamily="2" charset="-122"/>
              </a:defRPr>
            </a:lvl4pPr>
            <a:lvl5pPr>
              <a:defRPr>
                <a:latin typeface="印品黑体" panose="00000500000000000000" pitchFamily="2" charset="-122"/>
                <a:ea typeface="印品黑体" panose="00000500000000000000" pitchFamily="2"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10"/>
          </p:nvPr>
        </p:nvSpPr>
        <p:spPr>
          <a:xfrm>
            <a:off x="628650" y="4767263"/>
            <a:ext cx="2057400" cy="273844"/>
          </a:xfrm>
          <a:prstGeom prst="rect">
            <a:avLst/>
          </a:prstGeom>
        </p:spPr>
        <p:txBody>
          <a:bodyPr/>
          <a:lstStyle>
            <a:lvl1pPr>
              <a:defRPr>
                <a:latin typeface="印品黑体" panose="00000500000000000000" pitchFamily="2" charset="-122"/>
                <a:ea typeface="印品黑体" panose="00000500000000000000" pitchFamily="2" charset="-122"/>
              </a:defRPr>
            </a:lvl1pPr>
          </a:lstStyle>
          <a:p>
            <a:fld id="{A4E37400-0646-4690-B3CD-AFE7E0746041}" type="datetimeFigureOut">
              <a:rPr lang="zh-CN" altLang="en-US" smtClean="0"/>
              <a:pPr/>
              <a:t>2021/5/14</a:t>
            </a:fld>
            <a:endParaRPr lang="zh-CN" altLang="en-US" dirty="0"/>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lvl1pPr>
              <a:defRPr>
                <a:latin typeface="印品黑体" panose="00000500000000000000" pitchFamily="2" charset="-122"/>
                <a:ea typeface="印品黑体" panose="00000500000000000000" pitchFamily="2" charset="-122"/>
              </a:defRPr>
            </a:lvl1pPr>
          </a:lstStyle>
          <a:p>
            <a:endParaRPr lang="zh-CN" altLang="en-US" dirty="0"/>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lvl1pPr>
              <a:defRPr>
                <a:latin typeface="印品黑体" panose="00000500000000000000" pitchFamily="2" charset="-122"/>
                <a:ea typeface="印品黑体" panose="00000500000000000000" pitchFamily="2" charset="-122"/>
              </a:defRPr>
            </a:lvl1pPr>
          </a:lstStyle>
          <a:p>
            <a:fld id="{7543FE73-A404-45C1-B77A-6DB3BD9EA953}" type="slidenum">
              <a:rPr lang="zh-CN" altLang="en-US" smtClean="0"/>
              <a:pPr/>
              <a:t>‹#›</a:t>
            </a:fld>
            <a:endParaRPr lang="zh-CN" altLang="en-US" dirty="0"/>
          </a:p>
        </p:txBody>
      </p:sp>
    </p:spTree>
    <p:extLst>
      <p:ext uri="{BB962C8B-B14F-4D97-AF65-F5344CB8AC3E}">
        <p14:creationId xmlns:p14="http://schemas.microsoft.com/office/powerpoint/2010/main" val="2075900067"/>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 preserve="1">
  <p:cSld name="2_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a:xfrm>
            <a:off x="628650" y="1369219"/>
            <a:ext cx="7886700" cy="3263504"/>
          </a:xfrm>
          <a:prstGeom prst="rect">
            <a:avLst/>
          </a:prstGeom>
        </p:spPr>
        <p:txBody>
          <a:bodyPr/>
          <a:lstStyle>
            <a:lvl1pPr>
              <a:defRPr>
                <a:latin typeface="印品黑体" panose="00000500000000000000" pitchFamily="2" charset="-122"/>
                <a:ea typeface="印品黑体" panose="00000500000000000000" pitchFamily="2" charset="-122"/>
              </a:defRPr>
            </a:lvl1pPr>
            <a:lvl2pPr>
              <a:defRPr>
                <a:latin typeface="印品黑体" panose="00000500000000000000" pitchFamily="2" charset="-122"/>
                <a:ea typeface="印品黑体" panose="00000500000000000000" pitchFamily="2" charset="-122"/>
              </a:defRPr>
            </a:lvl2pPr>
            <a:lvl3pPr>
              <a:defRPr>
                <a:latin typeface="印品黑体" panose="00000500000000000000" pitchFamily="2" charset="-122"/>
                <a:ea typeface="印品黑体" panose="00000500000000000000" pitchFamily="2" charset="-122"/>
              </a:defRPr>
            </a:lvl3pPr>
            <a:lvl4pPr>
              <a:defRPr>
                <a:latin typeface="印品黑体" panose="00000500000000000000" pitchFamily="2" charset="-122"/>
                <a:ea typeface="印品黑体" panose="00000500000000000000" pitchFamily="2" charset="-122"/>
              </a:defRPr>
            </a:lvl4pPr>
            <a:lvl5pPr>
              <a:defRPr>
                <a:latin typeface="印品黑体" panose="00000500000000000000" pitchFamily="2" charset="-122"/>
                <a:ea typeface="印品黑体" panose="00000500000000000000" pitchFamily="2"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10"/>
          </p:nvPr>
        </p:nvSpPr>
        <p:spPr>
          <a:xfrm>
            <a:off x="628650" y="4767263"/>
            <a:ext cx="2057400" cy="273844"/>
          </a:xfrm>
          <a:prstGeom prst="rect">
            <a:avLst/>
          </a:prstGeom>
        </p:spPr>
        <p:txBody>
          <a:bodyPr/>
          <a:lstStyle>
            <a:lvl1pPr>
              <a:defRPr>
                <a:latin typeface="印品黑体" panose="00000500000000000000" pitchFamily="2" charset="-122"/>
                <a:ea typeface="印品黑体" panose="00000500000000000000" pitchFamily="2" charset="-122"/>
              </a:defRPr>
            </a:lvl1pPr>
          </a:lstStyle>
          <a:p>
            <a:fld id="{A4E37400-0646-4690-B3CD-AFE7E0746041}" type="datetimeFigureOut">
              <a:rPr lang="zh-CN" altLang="en-US" smtClean="0"/>
              <a:pPr/>
              <a:t>2021/5/14</a:t>
            </a:fld>
            <a:endParaRPr lang="zh-CN" altLang="en-US" dirty="0"/>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lvl1pPr>
              <a:defRPr>
                <a:latin typeface="印品黑体" panose="00000500000000000000" pitchFamily="2" charset="-122"/>
                <a:ea typeface="印品黑体" panose="00000500000000000000" pitchFamily="2" charset="-122"/>
              </a:defRPr>
            </a:lvl1pPr>
          </a:lstStyle>
          <a:p>
            <a:endParaRPr lang="zh-CN" altLang="en-US" dirty="0"/>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lvl1pPr>
              <a:defRPr>
                <a:latin typeface="印品黑体" panose="00000500000000000000" pitchFamily="2" charset="-122"/>
                <a:ea typeface="印品黑体" panose="00000500000000000000" pitchFamily="2" charset="-122"/>
              </a:defRPr>
            </a:lvl1pPr>
          </a:lstStyle>
          <a:p>
            <a:fld id="{7543FE73-A404-45C1-B77A-6DB3BD9EA953}" type="slidenum">
              <a:rPr lang="zh-CN" altLang="en-US" smtClean="0"/>
              <a:pPr/>
              <a:t>‹#›</a:t>
            </a:fld>
            <a:endParaRPr lang="zh-CN" altLang="en-US" dirty="0"/>
          </a:p>
        </p:txBody>
      </p:sp>
      <p:sp>
        <p:nvSpPr>
          <p:cNvPr id="8" name="TextBox 7"/>
          <p:cNvSpPr txBox="1"/>
          <p:nvPr userDrawn="1"/>
        </p:nvSpPr>
        <p:spPr>
          <a:xfrm>
            <a:off x="1621955" y="5021719"/>
            <a:ext cx="1800200"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black"/>
                </a:solidFill>
                <a:effectLst/>
                <a:uLnTx/>
                <a:uFillTx/>
                <a:hlinkClick r:id="rId2"/>
              </a:rPr>
              <a:t>PPT</a:t>
            </a:r>
            <a:r>
              <a:rPr kumimoji="0" lang="zh-CN" altLang="en-US" sz="100" b="0" i="0" u="none" strike="noStrike" kern="0" cap="none" spc="0" normalizeH="0" baseline="0" noProof="0" dirty="0">
                <a:ln>
                  <a:noFill/>
                </a:ln>
                <a:solidFill>
                  <a:prstClr val="black"/>
                </a:solidFill>
                <a:effectLst/>
                <a:uLnTx/>
                <a:uFillTx/>
                <a:hlinkClick r:id="rId2"/>
              </a:rPr>
              <a:t>模板</a:t>
            </a:r>
            <a:r>
              <a:rPr kumimoji="0" lang="zh-CN" altLang="en-US" sz="100" b="0" i="0" u="none" strike="noStrike" kern="0" cap="none" spc="0" normalizeH="0" baseline="0" noProof="0" dirty="0">
                <a:ln>
                  <a:noFill/>
                </a:ln>
                <a:solidFill>
                  <a:prstClr val="black"/>
                </a:solidFill>
                <a:effectLst/>
                <a:uLnTx/>
                <a:uFillTx/>
              </a:rPr>
              <a:t> </a:t>
            </a:r>
            <a:r>
              <a:rPr kumimoji="0" lang="en-US" altLang="zh-CN" sz="100" b="0" i="0" u="none" strike="noStrike" kern="0" cap="none" spc="0" normalizeH="0" baseline="0" noProof="0" dirty="0">
                <a:ln>
                  <a:noFill/>
                </a:ln>
                <a:solidFill>
                  <a:prstClr val="black"/>
                </a:solidFill>
                <a:effectLst/>
                <a:uLnTx/>
                <a:uFillTx/>
              </a:rPr>
              <a:t>http://www.1ppt.com/moban/</a:t>
            </a:r>
            <a:r>
              <a:rPr kumimoji="0" lang="zh-CN" altLang="en-US" sz="100" b="0" i="0" u="none" strike="noStrike" kern="0" cap="none" spc="0" normalizeH="0" baseline="0" noProof="0" dirty="0">
                <a:ln>
                  <a:noFill/>
                </a:ln>
                <a:solidFill>
                  <a:prstClr val="black"/>
                </a:solidFill>
                <a:effectLst/>
                <a:uLnTx/>
                <a:uFillTx/>
              </a:rPr>
              <a:t> </a:t>
            </a:r>
            <a:endParaRPr kumimoji="0" lang="en-US" altLang="zh-CN" sz="100" b="0"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2075900067"/>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印品黑体" panose="00000500000000000000" pitchFamily="2" charset="-122"/>
                <a:ea typeface="印品黑体" panose="00000500000000000000" pitchFamily="2" charset="-122"/>
              </a:defRPr>
            </a:lvl1pPr>
          </a:lstStyle>
          <a:p>
            <a:fld id="{2D0BB250-4799-4F33-BA92-16B268CFE73A}" type="datetimeFigureOut">
              <a:rPr lang="zh-CN" altLang="en-US" smtClean="0"/>
              <a:pPr/>
              <a:t>2021/5/14</a:t>
            </a:fld>
            <a:endParaRPr lang="zh-CN" altLang="en-US" dirty="0"/>
          </a:p>
        </p:txBody>
      </p:sp>
      <p:sp>
        <p:nvSpPr>
          <p:cNvPr id="3" name="Footer Placeholder 2"/>
          <p:cNvSpPr>
            <a:spLocks noGrp="1"/>
          </p:cNvSpPr>
          <p:nvPr>
            <p:ph type="ftr" sz="quarter" idx="11"/>
          </p:nvPr>
        </p:nvSpPr>
        <p:spPr/>
        <p:txBody>
          <a:bodyPr/>
          <a:lstStyle>
            <a:lvl1pPr>
              <a:defRPr>
                <a:latin typeface="印品黑体" panose="00000500000000000000" pitchFamily="2" charset="-122"/>
                <a:ea typeface="印品黑体" panose="00000500000000000000" pitchFamily="2" charset="-122"/>
              </a:defRPr>
            </a:lvl1pPr>
          </a:lstStyle>
          <a:p>
            <a:endParaRPr lang="zh-CN" altLang="en-US" dirty="0"/>
          </a:p>
        </p:txBody>
      </p:sp>
      <p:sp>
        <p:nvSpPr>
          <p:cNvPr id="4" name="Slide Number Placeholder 3"/>
          <p:cNvSpPr>
            <a:spLocks noGrp="1"/>
          </p:cNvSpPr>
          <p:nvPr>
            <p:ph type="sldNum" sz="quarter" idx="12"/>
          </p:nvPr>
        </p:nvSpPr>
        <p:spPr/>
        <p:txBody>
          <a:bodyPr/>
          <a:lstStyle>
            <a:lvl1pPr>
              <a:defRPr>
                <a:latin typeface="印品黑体" panose="00000500000000000000" pitchFamily="2" charset="-122"/>
                <a:ea typeface="印品黑体" panose="00000500000000000000" pitchFamily="2" charset="-122"/>
              </a:defRPr>
            </a:lvl1pPr>
          </a:lstStyle>
          <a:p>
            <a:fld id="{3B908D4A-6CEF-4FA2-8EC2-9680551581D9}" type="slidenum">
              <a:rPr lang="zh-CN" altLang="en-US" smtClean="0"/>
              <a:pPr/>
              <a:t>‹#›</a:t>
            </a:fld>
            <a:endParaRPr lang="zh-CN" altLang="en-US" dirty="0"/>
          </a:p>
        </p:txBody>
      </p:sp>
    </p:spTree>
    <p:extLst>
      <p:ext uri="{BB962C8B-B14F-4D97-AF65-F5344CB8AC3E}">
        <p14:creationId xmlns:p14="http://schemas.microsoft.com/office/powerpoint/2010/main" val="1773085503"/>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200151"/>
            <a:ext cx="8229600" cy="3394472"/>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457200" y="4767263"/>
            <a:ext cx="2133600" cy="273844"/>
          </a:xfrm>
          <a:prstGeom prst="rect">
            <a:avLst/>
          </a:prstGeom>
        </p:spPr>
        <p:txBody>
          <a:bodyPr/>
          <a:lstStyle/>
          <a:p>
            <a:pPr defTabSz="914400"/>
            <a:fld id="{2E3AAC11-D570-4EA9-AFC0-30FB72BA45EB}" type="datetimeFigureOut">
              <a:rPr lang="zh-CN" altLang="en-US" sz="1800" smtClean="0">
                <a:solidFill>
                  <a:prstClr val="black"/>
                </a:solidFill>
              </a:rPr>
              <a:pPr defTabSz="914400"/>
              <a:t>2021/5/14</a:t>
            </a:fld>
            <a:endParaRPr lang="zh-CN" altLang="en-US" sz="1800">
              <a:solidFill>
                <a:prstClr val="black"/>
              </a:solidFill>
            </a:endParaRPr>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pPr defTabSz="914400"/>
            <a:endParaRPr lang="zh-CN" altLang="en-US" sz="1800">
              <a:solidFill>
                <a:prstClr val="black"/>
              </a:solidFill>
            </a:endParaRPr>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pPr defTabSz="914400"/>
            <a:fld id="{55ECCFAA-F4FB-487C-9F1E-C8836D0C3DC9}" type="slidenum">
              <a:rPr lang="zh-CN" altLang="en-US" sz="1800" smtClean="0">
                <a:solidFill>
                  <a:prstClr val="black"/>
                </a:solidFill>
              </a:rPr>
              <a:pPr defTabSz="914400"/>
              <a:t>‹#›</a:t>
            </a:fld>
            <a:endParaRPr lang="zh-CN" altLang="en-US" sz="1800">
              <a:solidFill>
                <a:prstClr val="black"/>
              </a:solidFill>
            </a:endParaRPr>
          </a:p>
        </p:txBody>
      </p:sp>
    </p:spTree>
    <p:extLst>
      <p:ext uri="{BB962C8B-B14F-4D97-AF65-F5344CB8AC3E}">
        <p14:creationId xmlns:p14="http://schemas.microsoft.com/office/powerpoint/2010/main" val="3845759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457200" y="4767263"/>
            <a:ext cx="2133600" cy="273844"/>
          </a:xfrm>
          <a:prstGeom prst="rect">
            <a:avLst/>
          </a:prstGeom>
        </p:spPr>
        <p:txBody>
          <a:bodyPr/>
          <a:lstStyle/>
          <a:p>
            <a:pPr defTabSz="914400"/>
            <a:fld id="{2E3AAC11-D570-4EA9-AFC0-30FB72BA45EB}" type="datetimeFigureOut">
              <a:rPr lang="zh-CN" altLang="en-US" sz="1800" smtClean="0">
                <a:solidFill>
                  <a:prstClr val="black"/>
                </a:solidFill>
              </a:rPr>
              <a:pPr defTabSz="914400"/>
              <a:t>2021/5/14</a:t>
            </a:fld>
            <a:endParaRPr lang="zh-CN" altLang="en-US" sz="1800">
              <a:solidFill>
                <a:prstClr val="black"/>
              </a:solidFill>
            </a:endParaRPr>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pPr defTabSz="914400"/>
            <a:endParaRPr lang="zh-CN" altLang="en-US" sz="1800">
              <a:solidFill>
                <a:prstClr val="black"/>
              </a:solidFill>
            </a:endParaRPr>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pPr defTabSz="914400"/>
            <a:fld id="{55ECCFAA-F4FB-487C-9F1E-C8836D0C3DC9}" type="slidenum">
              <a:rPr lang="zh-CN" altLang="en-US" sz="1800" smtClean="0">
                <a:solidFill>
                  <a:prstClr val="black"/>
                </a:solidFill>
              </a:rPr>
              <a:pPr defTabSz="914400"/>
              <a:t>‹#›</a:t>
            </a:fld>
            <a:endParaRPr lang="zh-CN" altLang="en-US" sz="1800">
              <a:solidFill>
                <a:prstClr val="black"/>
              </a:solidFill>
            </a:endParaRPr>
          </a:p>
        </p:txBody>
      </p:sp>
    </p:spTree>
    <p:extLst>
      <p:ext uri="{BB962C8B-B14F-4D97-AF65-F5344CB8AC3E}">
        <p14:creationId xmlns:p14="http://schemas.microsoft.com/office/powerpoint/2010/main" val="87210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dirty="0"/>
              <a:t>单击此处编辑母版标题样式</a:t>
            </a:r>
          </a:p>
        </p:txBody>
      </p:sp>
    </p:spTree>
    <p:extLst>
      <p:ext uri="{BB962C8B-B14F-4D97-AF65-F5344CB8AC3E}">
        <p14:creationId xmlns:p14="http://schemas.microsoft.com/office/powerpoint/2010/main" val="822927259"/>
      </p:ext>
    </p:extLst>
  </p:cSld>
  <p:clrMap bg1="lt1" tx1="dk1" bg2="lt2" tx2="dk2" accent1="accent1" accent2="accent2" accent3="accent3" accent4="accent4" accent5="accent5" accent6="accent6" hlink="hlink" folHlink="folHlink"/>
  <p:sldLayoutIdLst>
    <p:sldLayoutId id="2147483691" r:id="rId1"/>
    <p:sldLayoutId id="2147483726" r:id="rId2"/>
    <p:sldLayoutId id="2147483690" r:id="rId3"/>
    <p:sldLayoutId id="2147483727" r:id="rId4"/>
    <p:sldLayoutId id="2147483729" r:id="rId5"/>
    <p:sldLayoutId id="2147483730" r:id="rId6"/>
    <p:sldLayoutId id="2147483728" r:id="rId7"/>
  </p:sldLayoutIdLst>
  <mc:AlternateContent xmlns:mc="http://schemas.openxmlformats.org/markup-compatibility/2006" xmlns:p14="http://schemas.microsoft.com/office/powerpoint/2010/main">
    <mc:Choice Requires="p14">
      <p:transition spd="slow" p14:dur="1500" advClick="0" advTm="5000">
        <p:random/>
      </p:transition>
    </mc:Choice>
    <mc:Fallback xmlns="">
      <p:transition spd="slow" advClick="0" advTm="5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印品黑体" panose="00000500000000000000" pitchFamily="2" charset="-122"/>
          <a:ea typeface="印品黑体" panose="00000500000000000000" pitchFamily="2"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96979410"/>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tags" Target="../tags/tag4.xml"/><Relationship Id="rId7" Type="http://schemas.openxmlformats.org/officeDocument/2006/relationships/notesSlide" Target="../notesSlides/notesSlide1.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slideLayout" Target="../slideLayouts/slideLayout4.xml"/><Relationship Id="rId5" Type="http://schemas.openxmlformats.org/officeDocument/2006/relationships/tags" Target="../tags/tag6.xml"/><Relationship Id="rId4" Type="http://schemas.openxmlformats.org/officeDocument/2006/relationships/tags" Target="../tags/tag5.xml"/><Relationship Id="rId9" Type="http://schemas.openxmlformats.org/officeDocument/2006/relationships/hyperlink" Target="https://www.freeppt7.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xml"/><Relationship Id="rId1" Type="http://schemas.openxmlformats.org/officeDocument/2006/relationships/tags" Target="../tags/tag21.xml"/><Relationship Id="rId5" Type="http://schemas.openxmlformats.org/officeDocument/2006/relationships/image" Target="../media/image2.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tags" Target="../tags/tag22.xml"/><Relationship Id="rId5" Type="http://schemas.openxmlformats.org/officeDocument/2006/relationships/image" Target="../media/image3.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3.xml"/><Relationship Id="rId1" Type="http://schemas.openxmlformats.org/officeDocument/2006/relationships/tags" Target="../tags/tag23.xml"/><Relationship Id="rId5" Type="http://schemas.openxmlformats.org/officeDocument/2006/relationships/image" Target="../media/image2.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tags" Target="../tags/tag14.xml"/><Relationship Id="rId13" Type="http://schemas.openxmlformats.org/officeDocument/2006/relationships/slideLayout" Target="../slideLayouts/slideLayout7.xml"/><Relationship Id="rId3" Type="http://schemas.openxmlformats.org/officeDocument/2006/relationships/tags" Target="../tags/tag9.xml"/><Relationship Id="rId7" Type="http://schemas.openxmlformats.org/officeDocument/2006/relationships/tags" Target="../tags/tag13.xml"/><Relationship Id="rId12" Type="http://schemas.openxmlformats.org/officeDocument/2006/relationships/tags" Target="../tags/tag18.xml"/><Relationship Id="rId17" Type="http://schemas.openxmlformats.org/officeDocument/2006/relationships/image" Target="../media/image3.png"/><Relationship Id="rId2" Type="http://schemas.openxmlformats.org/officeDocument/2006/relationships/tags" Target="../tags/tag8.xml"/><Relationship Id="rId16" Type="http://schemas.openxmlformats.org/officeDocument/2006/relationships/slide" Target="slide2.xml"/><Relationship Id="rId1" Type="http://schemas.openxmlformats.org/officeDocument/2006/relationships/tags" Target="../tags/tag7.xml"/><Relationship Id="rId6" Type="http://schemas.openxmlformats.org/officeDocument/2006/relationships/tags" Target="../tags/tag12.xml"/><Relationship Id="rId11" Type="http://schemas.openxmlformats.org/officeDocument/2006/relationships/tags" Target="../tags/tag17.xml"/><Relationship Id="rId5" Type="http://schemas.openxmlformats.org/officeDocument/2006/relationships/tags" Target="../tags/tag11.xml"/><Relationship Id="rId15" Type="http://schemas.openxmlformats.org/officeDocument/2006/relationships/image" Target="../media/image2.png"/><Relationship Id="rId10" Type="http://schemas.openxmlformats.org/officeDocument/2006/relationships/tags" Target="../tags/tag16.xml"/><Relationship Id="rId4" Type="http://schemas.openxmlformats.org/officeDocument/2006/relationships/tags" Target="../tags/tag10.xml"/><Relationship Id="rId9" Type="http://schemas.openxmlformats.org/officeDocument/2006/relationships/tags" Target="../tags/tag15.xml"/><Relationship Id="rId1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tags" Target="../tags/tag26.xml"/><Relationship Id="rId7" Type="http://schemas.openxmlformats.org/officeDocument/2006/relationships/hyperlink" Target="https://www.freeppt7.com/" TargetMode="Externa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image" Target="../media/image1.jpg"/><Relationship Id="rId5" Type="http://schemas.openxmlformats.org/officeDocument/2006/relationships/notesSlide" Target="../notesSlides/notesSlide23.xml"/><Relationship Id="rId4"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19.xml"/><Relationship Id="rId5" Type="http://schemas.openxmlformats.org/officeDocument/2006/relationships/image" Target="../media/image2.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20.xml"/><Relationship Id="rId5" Type="http://schemas.openxmlformats.org/officeDocument/2006/relationships/image" Target="../media/image2.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8">
            <a:lum/>
          </a:blip>
          <a:srcRect/>
          <a:stretch>
            <a:fillRect/>
          </a:stretch>
        </a:blipFill>
        <a:effectLst/>
      </p:bgPr>
    </p:bg>
    <p:spTree>
      <p:nvGrpSpPr>
        <p:cNvPr id="1" name=""/>
        <p:cNvGrpSpPr/>
        <p:nvPr/>
      </p:nvGrpSpPr>
      <p:grpSpPr>
        <a:xfrm>
          <a:off x="0" y="0"/>
          <a:ext cx="0" cy="0"/>
          <a:chOff x="0" y="0"/>
          <a:chExt cx="0" cy="0"/>
        </a:xfrm>
      </p:grpSpPr>
      <p:sp>
        <p:nvSpPr>
          <p:cNvPr id="7" name="PA_文本框 2"/>
          <p:cNvSpPr txBox="1">
            <a:spLocks noChangeArrowheads="1"/>
          </p:cNvSpPr>
          <p:nvPr>
            <p:custDataLst>
              <p:tags r:id="rId2"/>
            </p:custDataLst>
          </p:nvPr>
        </p:nvSpPr>
        <p:spPr bwMode="auto">
          <a:xfrm>
            <a:off x="2576000" y="2347244"/>
            <a:ext cx="5840730" cy="793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tx1">
                      <a:alpha val="50000"/>
                    </a:schemeClr>
                  </a:outerShdw>
                </a:effectLst>
              </a14:hiddenEffects>
            </a:ext>
          </a:extLst>
        </p:spPr>
        <p:txBody>
          <a:bodyPr>
            <a:spAutoFit/>
          </a:bodyPr>
          <a:lstStyle>
            <a:lvl1pPr eaLnBrk="0" hangingPunct="0">
              <a:defRPr baseline="-25000">
                <a:solidFill>
                  <a:schemeClr val="tx1"/>
                </a:solidFill>
                <a:latin typeface="Arial" pitchFamily="34" charset="0"/>
              </a:defRPr>
            </a:lvl1pPr>
            <a:lvl2pPr marL="742950" indent="-285750" eaLnBrk="0" hangingPunct="0">
              <a:defRPr baseline="-25000">
                <a:solidFill>
                  <a:schemeClr val="tx1"/>
                </a:solidFill>
                <a:latin typeface="Arial" pitchFamily="34" charset="0"/>
              </a:defRPr>
            </a:lvl2pPr>
            <a:lvl3pPr marL="1143000" indent="-228600" eaLnBrk="0" hangingPunct="0">
              <a:defRPr baseline="-25000">
                <a:solidFill>
                  <a:schemeClr val="tx1"/>
                </a:solidFill>
                <a:latin typeface="Arial" pitchFamily="34" charset="0"/>
              </a:defRPr>
            </a:lvl3pPr>
            <a:lvl4pPr marL="1600200" indent="-228600" eaLnBrk="0" hangingPunct="0">
              <a:defRPr baseline="-25000">
                <a:solidFill>
                  <a:schemeClr val="tx1"/>
                </a:solidFill>
                <a:latin typeface="Arial" pitchFamily="34" charset="0"/>
              </a:defRPr>
            </a:lvl4pPr>
            <a:lvl5pPr marL="2057400" indent="-228600" eaLnBrk="0" hangingPunct="0">
              <a:defRPr baseline="-25000">
                <a:solidFill>
                  <a:schemeClr val="tx1"/>
                </a:solidFill>
                <a:latin typeface="Arial" pitchFamily="34" charset="0"/>
              </a:defRPr>
            </a:lvl5pPr>
            <a:lvl6pPr marL="2514600" indent="-228600" eaLnBrk="0" fontAlgn="base" hangingPunct="0">
              <a:spcBef>
                <a:spcPct val="0"/>
              </a:spcBef>
              <a:spcAft>
                <a:spcPct val="0"/>
              </a:spcAft>
              <a:buFont typeface="Arial" pitchFamily="34" charset="0"/>
              <a:defRPr baseline="-25000">
                <a:solidFill>
                  <a:schemeClr val="tx1"/>
                </a:solidFill>
                <a:latin typeface="Arial" pitchFamily="34" charset="0"/>
              </a:defRPr>
            </a:lvl6pPr>
            <a:lvl7pPr marL="2971800" indent="-228600" eaLnBrk="0" fontAlgn="base" hangingPunct="0">
              <a:spcBef>
                <a:spcPct val="0"/>
              </a:spcBef>
              <a:spcAft>
                <a:spcPct val="0"/>
              </a:spcAft>
              <a:buFont typeface="Arial" pitchFamily="34" charset="0"/>
              <a:defRPr baseline="-25000">
                <a:solidFill>
                  <a:schemeClr val="tx1"/>
                </a:solidFill>
                <a:latin typeface="Arial" pitchFamily="34" charset="0"/>
              </a:defRPr>
            </a:lvl7pPr>
            <a:lvl8pPr marL="3429000" indent="-228600" eaLnBrk="0" fontAlgn="base" hangingPunct="0">
              <a:spcBef>
                <a:spcPct val="0"/>
              </a:spcBef>
              <a:spcAft>
                <a:spcPct val="0"/>
              </a:spcAft>
              <a:buFont typeface="Arial" pitchFamily="34" charset="0"/>
              <a:defRPr baseline="-25000">
                <a:solidFill>
                  <a:schemeClr val="tx1"/>
                </a:solidFill>
                <a:latin typeface="Arial" pitchFamily="34" charset="0"/>
              </a:defRPr>
            </a:lvl8pPr>
            <a:lvl9pPr marL="3886200" indent="-228600" eaLnBrk="0" fontAlgn="base" hangingPunct="0">
              <a:spcBef>
                <a:spcPct val="0"/>
              </a:spcBef>
              <a:spcAft>
                <a:spcPct val="0"/>
              </a:spcAft>
              <a:buFont typeface="Arial" pitchFamily="34" charset="0"/>
              <a:defRPr baseline="-25000">
                <a:solidFill>
                  <a:schemeClr val="tx1"/>
                </a:solidFill>
                <a:latin typeface="Arial" pitchFamily="34" charset="0"/>
              </a:defRPr>
            </a:lvl9pPr>
          </a:lstStyle>
          <a:p>
            <a:pPr algn="ctr" eaLnBrk="1" hangingPunct="1">
              <a:lnSpc>
                <a:spcPct val="110000"/>
              </a:lnSpc>
            </a:pPr>
            <a:r>
              <a:rPr lang="en-US" altLang="zh-CN" sz="4300" baseline="0" dirty="0">
                <a:solidFill>
                  <a:srgbClr val="38619F"/>
                </a:solidFill>
                <a:latin typeface="义启小魏楷" panose="02010601030101010101" pitchFamily="2" charset="-128"/>
                <a:ea typeface="义启小魏楷" panose="02010601030101010101" pitchFamily="2" charset="-128"/>
                <a:cs typeface="+mn-ea"/>
                <a:sym typeface="+mn-lt"/>
              </a:rPr>
              <a:t>PPT templates</a:t>
            </a:r>
            <a:endParaRPr lang="zh-CN" altLang="en-US" sz="4300" baseline="0" dirty="0">
              <a:solidFill>
                <a:srgbClr val="38619F"/>
              </a:solidFill>
              <a:latin typeface="义启小魏楷" panose="02010601030101010101" pitchFamily="2" charset="-128"/>
              <a:ea typeface="义启小魏楷" panose="02010601030101010101" pitchFamily="2" charset="-128"/>
              <a:cs typeface="+mn-ea"/>
              <a:sym typeface="+mn-lt"/>
            </a:endParaRPr>
          </a:p>
        </p:txBody>
      </p:sp>
      <p:sp>
        <p:nvSpPr>
          <p:cNvPr id="8" name="PA_文本框 2"/>
          <p:cNvSpPr txBox="1">
            <a:spLocks noChangeArrowheads="1"/>
          </p:cNvSpPr>
          <p:nvPr>
            <p:custDataLst>
              <p:tags r:id="rId3"/>
            </p:custDataLst>
          </p:nvPr>
        </p:nvSpPr>
        <p:spPr bwMode="auto">
          <a:xfrm>
            <a:off x="2280725" y="3167697"/>
            <a:ext cx="5840730" cy="328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tx1">
                      <a:alpha val="50000"/>
                    </a:schemeClr>
                  </a:outerShdw>
                </a:effectLst>
              </a14:hiddenEffects>
            </a:ext>
          </a:extLst>
        </p:spPr>
        <p:txBody>
          <a:bodyPr>
            <a:spAutoFit/>
          </a:bodyPr>
          <a:lstStyle>
            <a:lvl1pPr eaLnBrk="0" hangingPunct="0">
              <a:defRPr baseline="-25000">
                <a:solidFill>
                  <a:schemeClr val="tx1"/>
                </a:solidFill>
                <a:latin typeface="Arial" pitchFamily="34" charset="0"/>
              </a:defRPr>
            </a:lvl1pPr>
            <a:lvl2pPr marL="742950" indent="-285750" eaLnBrk="0" hangingPunct="0">
              <a:defRPr baseline="-25000">
                <a:solidFill>
                  <a:schemeClr val="tx1"/>
                </a:solidFill>
                <a:latin typeface="Arial" pitchFamily="34" charset="0"/>
              </a:defRPr>
            </a:lvl2pPr>
            <a:lvl3pPr marL="1143000" indent="-228600" eaLnBrk="0" hangingPunct="0">
              <a:defRPr baseline="-25000">
                <a:solidFill>
                  <a:schemeClr val="tx1"/>
                </a:solidFill>
                <a:latin typeface="Arial" pitchFamily="34" charset="0"/>
              </a:defRPr>
            </a:lvl3pPr>
            <a:lvl4pPr marL="1600200" indent="-228600" eaLnBrk="0" hangingPunct="0">
              <a:defRPr baseline="-25000">
                <a:solidFill>
                  <a:schemeClr val="tx1"/>
                </a:solidFill>
                <a:latin typeface="Arial" pitchFamily="34" charset="0"/>
              </a:defRPr>
            </a:lvl4pPr>
            <a:lvl5pPr marL="2057400" indent="-228600" eaLnBrk="0" hangingPunct="0">
              <a:defRPr baseline="-25000">
                <a:solidFill>
                  <a:schemeClr val="tx1"/>
                </a:solidFill>
                <a:latin typeface="Arial" pitchFamily="34" charset="0"/>
              </a:defRPr>
            </a:lvl5pPr>
            <a:lvl6pPr marL="2514600" indent="-228600" eaLnBrk="0" fontAlgn="base" hangingPunct="0">
              <a:spcBef>
                <a:spcPct val="0"/>
              </a:spcBef>
              <a:spcAft>
                <a:spcPct val="0"/>
              </a:spcAft>
              <a:buFont typeface="Arial" pitchFamily="34" charset="0"/>
              <a:defRPr baseline="-25000">
                <a:solidFill>
                  <a:schemeClr val="tx1"/>
                </a:solidFill>
                <a:latin typeface="Arial" pitchFamily="34" charset="0"/>
              </a:defRPr>
            </a:lvl6pPr>
            <a:lvl7pPr marL="2971800" indent="-228600" eaLnBrk="0" fontAlgn="base" hangingPunct="0">
              <a:spcBef>
                <a:spcPct val="0"/>
              </a:spcBef>
              <a:spcAft>
                <a:spcPct val="0"/>
              </a:spcAft>
              <a:buFont typeface="Arial" pitchFamily="34" charset="0"/>
              <a:defRPr baseline="-25000">
                <a:solidFill>
                  <a:schemeClr val="tx1"/>
                </a:solidFill>
                <a:latin typeface="Arial" pitchFamily="34" charset="0"/>
              </a:defRPr>
            </a:lvl7pPr>
            <a:lvl8pPr marL="3429000" indent="-228600" eaLnBrk="0" fontAlgn="base" hangingPunct="0">
              <a:spcBef>
                <a:spcPct val="0"/>
              </a:spcBef>
              <a:spcAft>
                <a:spcPct val="0"/>
              </a:spcAft>
              <a:buFont typeface="Arial" pitchFamily="34" charset="0"/>
              <a:defRPr baseline="-25000">
                <a:solidFill>
                  <a:schemeClr val="tx1"/>
                </a:solidFill>
                <a:latin typeface="Arial" pitchFamily="34" charset="0"/>
              </a:defRPr>
            </a:lvl8pPr>
            <a:lvl9pPr marL="3886200" indent="-228600" eaLnBrk="0" fontAlgn="base" hangingPunct="0">
              <a:spcBef>
                <a:spcPct val="0"/>
              </a:spcBef>
              <a:spcAft>
                <a:spcPct val="0"/>
              </a:spcAft>
              <a:buFont typeface="Arial" pitchFamily="34" charset="0"/>
              <a:defRPr baseline="-25000">
                <a:solidFill>
                  <a:schemeClr val="tx1"/>
                </a:solidFill>
                <a:latin typeface="Arial" pitchFamily="34" charset="0"/>
              </a:defRPr>
            </a:lvl9pPr>
          </a:lstStyle>
          <a:p>
            <a:pPr algn="ctr" eaLnBrk="1" hangingPunct="1">
              <a:lnSpc>
                <a:spcPct val="110000"/>
              </a:lnSpc>
            </a:pPr>
            <a:r>
              <a:rPr lang="en-US" altLang="zh-CN" sz="1500" baseline="0" dirty="0">
                <a:solidFill>
                  <a:srgbClr val="0070C0"/>
                </a:solidFill>
                <a:latin typeface="+mn-lt"/>
                <a:cs typeface="+mn-ea"/>
                <a:sym typeface="+mn-lt"/>
              </a:rPr>
              <a:t>——</a:t>
            </a:r>
            <a:r>
              <a:rPr lang="zh-CN" altLang="en-US" sz="1500" baseline="0" dirty="0">
                <a:solidFill>
                  <a:srgbClr val="0070C0"/>
                </a:solidFill>
                <a:latin typeface="+mn-lt"/>
                <a:cs typeface="+mn-ea"/>
                <a:sym typeface="+mn-lt"/>
              </a:rPr>
              <a:t>　</a:t>
            </a:r>
            <a:r>
              <a:rPr lang="en-US" altLang="zh-CN" sz="1500" baseline="0" dirty="0">
                <a:solidFill>
                  <a:srgbClr val="0070C0"/>
                </a:solidFill>
                <a:latin typeface="+mn-lt"/>
                <a:cs typeface="+mn-ea"/>
                <a:sym typeface="+mn-lt"/>
              </a:rPr>
              <a:t>jpppt.com ——</a:t>
            </a:r>
          </a:p>
        </p:txBody>
      </p:sp>
      <p:sp>
        <p:nvSpPr>
          <p:cNvPr id="10" name="PA_文本框 2"/>
          <p:cNvSpPr txBox="1">
            <a:spLocks noChangeArrowheads="1"/>
          </p:cNvSpPr>
          <p:nvPr>
            <p:custDataLst>
              <p:tags r:id="rId4"/>
            </p:custDataLst>
          </p:nvPr>
        </p:nvSpPr>
        <p:spPr bwMode="auto">
          <a:xfrm>
            <a:off x="1958780" y="1315142"/>
            <a:ext cx="2967550" cy="1311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tx1">
                      <a:alpha val="50000"/>
                    </a:schemeClr>
                  </a:outerShdw>
                </a:effectLst>
              </a14:hiddenEffects>
            </a:ext>
          </a:extLst>
        </p:spPr>
        <p:txBody>
          <a:bodyPr wrap="square">
            <a:spAutoFit/>
          </a:bodyPr>
          <a:lstStyle>
            <a:lvl1pPr eaLnBrk="0" hangingPunct="0">
              <a:defRPr baseline="-25000">
                <a:solidFill>
                  <a:schemeClr val="tx1"/>
                </a:solidFill>
                <a:latin typeface="Arial" pitchFamily="34" charset="0"/>
              </a:defRPr>
            </a:lvl1pPr>
            <a:lvl2pPr marL="742950" indent="-285750" eaLnBrk="0" hangingPunct="0">
              <a:defRPr baseline="-25000">
                <a:solidFill>
                  <a:schemeClr val="tx1"/>
                </a:solidFill>
                <a:latin typeface="Arial" pitchFamily="34" charset="0"/>
              </a:defRPr>
            </a:lvl2pPr>
            <a:lvl3pPr marL="1143000" indent="-228600" eaLnBrk="0" hangingPunct="0">
              <a:defRPr baseline="-25000">
                <a:solidFill>
                  <a:schemeClr val="tx1"/>
                </a:solidFill>
                <a:latin typeface="Arial" pitchFamily="34" charset="0"/>
              </a:defRPr>
            </a:lvl3pPr>
            <a:lvl4pPr marL="1600200" indent="-228600" eaLnBrk="0" hangingPunct="0">
              <a:defRPr baseline="-25000">
                <a:solidFill>
                  <a:schemeClr val="tx1"/>
                </a:solidFill>
                <a:latin typeface="Arial" pitchFamily="34" charset="0"/>
              </a:defRPr>
            </a:lvl4pPr>
            <a:lvl5pPr marL="2057400" indent="-228600" eaLnBrk="0" hangingPunct="0">
              <a:defRPr baseline="-25000">
                <a:solidFill>
                  <a:schemeClr val="tx1"/>
                </a:solidFill>
                <a:latin typeface="Arial" pitchFamily="34" charset="0"/>
              </a:defRPr>
            </a:lvl5pPr>
            <a:lvl6pPr marL="2514600" indent="-228600" eaLnBrk="0" fontAlgn="base" hangingPunct="0">
              <a:spcBef>
                <a:spcPct val="0"/>
              </a:spcBef>
              <a:spcAft>
                <a:spcPct val="0"/>
              </a:spcAft>
              <a:buFont typeface="Arial" pitchFamily="34" charset="0"/>
              <a:defRPr baseline="-25000">
                <a:solidFill>
                  <a:schemeClr val="tx1"/>
                </a:solidFill>
                <a:latin typeface="Arial" pitchFamily="34" charset="0"/>
              </a:defRPr>
            </a:lvl6pPr>
            <a:lvl7pPr marL="2971800" indent="-228600" eaLnBrk="0" fontAlgn="base" hangingPunct="0">
              <a:spcBef>
                <a:spcPct val="0"/>
              </a:spcBef>
              <a:spcAft>
                <a:spcPct val="0"/>
              </a:spcAft>
              <a:buFont typeface="Arial" pitchFamily="34" charset="0"/>
              <a:defRPr baseline="-25000">
                <a:solidFill>
                  <a:schemeClr val="tx1"/>
                </a:solidFill>
                <a:latin typeface="Arial" pitchFamily="34" charset="0"/>
              </a:defRPr>
            </a:lvl7pPr>
            <a:lvl8pPr marL="3429000" indent="-228600" eaLnBrk="0" fontAlgn="base" hangingPunct="0">
              <a:spcBef>
                <a:spcPct val="0"/>
              </a:spcBef>
              <a:spcAft>
                <a:spcPct val="0"/>
              </a:spcAft>
              <a:buFont typeface="Arial" pitchFamily="34" charset="0"/>
              <a:defRPr baseline="-25000">
                <a:solidFill>
                  <a:schemeClr val="tx1"/>
                </a:solidFill>
                <a:latin typeface="Arial" pitchFamily="34" charset="0"/>
              </a:defRPr>
            </a:lvl8pPr>
            <a:lvl9pPr marL="3886200" indent="-228600" eaLnBrk="0" fontAlgn="base" hangingPunct="0">
              <a:spcBef>
                <a:spcPct val="0"/>
              </a:spcBef>
              <a:spcAft>
                <a:spcPct val="0"/>
              </a:spcAft>
              <a:buFont typeface="Arial" pitchFamily="34" charset="0"/>
              <a:defRPr baseline="-25000">
                <a:solidFill>
                  <a:schemeClr val="tx1"/>
                </a:solidFill>
                <a:latin typeface="Arial" pitchFamily="34" charset="0"/>
              </a:defRPr>
            </a:lvl9pPr>
          </a:lstStyle>
          <a:p>
            <a:pPr algn="ctr" eaLnBrk="1" hangingPunct="1">
              <a:lnSpc>
                <a:spcPct val="110000"/>
              </a:lnSpc>
            </a:pPr>
            <a:r>
              <a:rPr lang="en-US" altLang="zh-CN" sz="7200" baseline="0" dirty="0">
                <a:solidFill>
                  <a:srgbClr val="38619F"/>
                </a:solidFill>
                <a:latin typeface="义启小魏楷" panose="02010601030101010101" pitchFamily="2" charset="-128"/>
                <a:ea typeface="义启小魏楷" panose="02010601030101010101" pitchFamily="2" charset="-128"/>
                <a:cs typeface="+mn-ea"/>
                <a:sym typeface="+mn-lt"/>
              </a:rPr>
              <a:t>Free </a:t>
            </a:r>
            <a:endParaRPr lang="zh-CN" altLang="en-US" sz="7200" baseline="0" dirty="0">
              <a:solidFill>
                <a:srgbClr val="38619F"/>
              </a:solidFill>
              <a:latin typeface="义启小魏楷" panose="02010601030101010101" pitchFamily="2" charset="-128"/>
              <a:ea typeface="义启小魏楷" panose="02010601030101010101" pitchFamily="2" charset="-128"/>
              <a:cs typeface="+mn-ea"/>
              <a:sym typeface="+mn-lt"/>
            </a:endParaRPr>
          </a:p>
        </p:txBody>
      </p:sp>
      <p:grpSp>
        <p:nvGrpSpPr>
          <p:cNvPr id="5" name="组合 4"/>
          <p:cNvGrpSpPr/>
          <p:nvPr/>
        </p:nvGrpSpPr>
        <p:grpSpPr>
          <a:xfrm>
            <a:off x="4561445" y="1585985"/>
            <a:ext cx="523220" cy="757067"/>
            <a:chOff x="6864590" y="826485"/>
            <a:chExt cx="523220" cy="757067"/>
          </a:xfrm>
        </p:grpSpPr>
        <p:sp>
          <p:nvSpPr>
            <p:cNvPr id="4" name="矩形: 圆角 3"/>
            <p:cNvSpPr/>
            <p:nvPr/>
          </p:nvSpPr>
          <p:spPr>
            <a:xfrm>
              <a:off x="6932735" y="874834"/>
              <a:ext cx="365760" cy="672742"/>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1" name="PA_文本框 2"/>
            <p:cNvSpPr txBox="1">
              <a:spLocks noChangeArrowheads="1"/>
            </p:cNvSpPr>
            <p:nvPr>
              <p:custDataLst>
                <p:tags r:id="rId5"/>
              </p:custDataLst>
            </p:nvPr>
          </p:nvSpPr>
          <p:spPr bwMode="auto">
            <a:xfrm>
              <a:off x="6864590" y="826485"/>
              <a:ext cx="523220" cy="757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tx1">
                        <a:alpha val="50000"/>
                      </a:schemeClr>
                    </a:outerShdw>
                  </a:effectLst>
                </a14:hiddenEffects>
              </a:ext>
            </a:extLst>
          </p:spPr>
          <p:txBody>
            <a:bodyPr vert="eaVert" wrap="square">
              <a:spAutoFit/>
            </a:bodyPr>
            <a:lstStyle>
              <a:lvl1pPr eaLnBrk="0" hangingPunct="0">
                <a:defRPr baseline="-25000">
                  <a:solidFill>
                    <a:schemeClr val="tx1"/>
                  </a:solidFill>
                  <a:latin typeface="Arial" pitchFamily="34" charset="0"/>
                </a:defRPr>
              </a:lvl1pPr>
              <a:lvl2pPr marL="742950" indent="-285750" eaLnBrk="0" hangingPunct="0">
                <a:defRPr baseline="-25000">
                  <a:solidFill>
                    <a:schemeClr val="tx1"/>
                  </a:solidFill>
                  <a:latin typeface="Arial" pitchFamily="34" charset="0"/>
                </a:defRPr>
              </a:lvl2pPr>
              <a:lvl3pPr marL="1143000" indent="-228600" eaLnBrk="0" hangingPunct="0">
                <a:defRPr baseline="-25000">
                  <a:solidFill>
                    <a:schemeClr val="tx1"/>
                  </a:solidFill>
                  <a:latin typeface="Arial" pitchFamily="34" charset="0"/>
                </a:defRPr>
              </a:lvl3pPr>
              <a:lvl4pPr marL="1600200" indent="-228600" eaLnBrk="0" hangingPunct="0">
                <a:defRPr baseline="-25000">
                  <a:solidFill>
                    <a:schemeClr val="tx1"/>
                  </a:solidFill>
                  <a:latin typeface="Arial" pitchFamily="34" charset="0"/>
                </a:defRPr>
              </a:lvl4pPr>
              <a:lvl5pPr marL="2057400" indent="-228600" eaLnBrk="0" hangingPunct="0">
                <a:defRPr baseline="-25000">
                  <a:solidFill>
                    <a:schemeClr val="tx1"/>
                  </a:solidFill>
                  <a:latin typeface="Arial" pitchFamily="34" charset="0"/>
                </a:defRPr>
              </a:lvl5pPr>
              <a:lvl6pPr marL="2514600" indent="-228600" eaLnBrk="0" fontAlgn="base" hangingPunct="0">
                <a:spcBef>
                  <a:spcPct val="0"/>
                </a:spcBef>
                <a:spcAft>
                  <a:spcPct val="0"/>
                </a:spcAft>
                <a:buFont typeface="Arial" pitchFamily="34" charset="0"/>
                <a:defRPr baseline="-25000">
                  <a:solidFill>
                    <a:schemeClr val="tx1"/>
                  </a:solidFill>
                  <a:latin typeface="Arial" pitchFamily="34" charset="0"/>
                </a:defRPr>
              </a:lvl6pPr>
              <a:lvl7pPr marL="2971800" indent="-228600" eaLnBrk="0" fontAlgn="base" hangingPunct="0">
                <a:spcBef>
                  <a:spcPct val="0"/>
                </a:spcBef>
                <a:spcAft>
                  <a:spcPct val="0"/>
                </a:spcAft>
                <a:buFont typeface="Arial" pitchFamily="34" charset="0"/>
                <a:defRPr baseline="-25000">
                  <a:solidFill>
                    <a:schemeClr val="tx1"/>
                  </a:solidFill>
                  <a:latin typeface="Arial" pitchFamily="34" charset="0"/>
                </a:defRPr>
              </a:lvl7pPr>
              <a:lvl8pPr marL="3429000" indent="-228600" eaLnBrk="0" fontAlgn="base" hangingPunct="0">
                <a:spcBef>
                  <a:spcPct val="0"/>
                </a:spcBef>
                <a:spcAft>
                  <a:spcPct val="0"/>
                </a:spcAft>
                <a:buFont typeface="Arial" pitchFamily="34" charset="0"/>
                <a:defRPr baseline="-25000">
                  <a:solidFill>
                    <a:schemeClr val="tx1"/>
                  </a:solidFill>
                  <a:latin typeface="Arial" pitchFamily="34" charset="0"/>
                </a:defRPr>
              </a:lvl8pPr>
              <a:lvl9pPr marL="3886200" indent="-228600" eaLnBrk="0" fontAlgn="base" hangingPunct="0">
                <a:spcBef>
                  <a:spcPct val="0"/>
                </a:spcBef>
                <a:spcAft>
                  <a:spcPct val="0"/>
                </a:spcAft>
                <a:buFont typeface="Arial" pitchFamily="34" charset="0"/>
                <a:defRPr baseline="-25000">
                  <a:solidFill>
                    <a:schemeClr val="tx1"/>
                  </a:solidFill>
                  <a:latin typeface="Arial" pitchFamily="34" charset="0"/>
                </a:defRPr>
              </a:lvl9pPr>
            </a:lstStyle>
            <a:p>
              <a:pPr algn="ctr" eaLnBrk="1" hangingPunct="1">
                <a:lnSpc>
                  <a:spcPct val="110000"/>
                </a:lnSpc>
              </a:pPr>
              <a:r>
                <a:rPr lang="en-US" altLang="zh-CN" sz="2000" baseline="0" dirty="0">
                  <a:solidFill>
                    <a:srgbClr val="FFFFFF"/>
                  </a:solidFill>
                  <a:latin typeface="义启小魏楷" panose="02010601030101010101" pitchFamily="2" charset="-128"/>
                  <a:ea typeface="义启小魏楷" panose="02010601030101010101" pitchFamily="2" charset="-128"/>
                  <a:cs typeface="+mn-ea"/>
                  <a:sym typeface="+mn-lt"/>
                </a:rPr>
                <a:t>TIME</a:t>
              </a:r>
              <a:endParaRPr lang="zh-CN" altLang="en-US" sz="2000" baseline="0" dirty="0">
                <a:solidFill>
                  <a:srgbClr val="FFFFFF"/>
                </a:solidFill>
                <a:latin typeface="义启小魏楷" panose="02010601030101010101" pitchFamily="2" charset="-128"/>
                <a:ea typeface="义启小魏楷" panose="02010601030101010101" pitchFamily="2" charset="-128"/>
                <a:cs typeface="+mn-ea"/>
                <a:sym typeface="+mn-lt"/>
              </a:endParaRPr>
            </a:p>
          </p:txBody>
        </p:sp>
      </p:grpSp>
      <p:sp>
        <p:nvSpPr>
          <p:cNvPr id="9" name="Rounded Rectangle 7">
            <a:extLst>
              <a:ext uri="{FF2B5EF4-FFF2-40B4-BE49-F238E27FC236}">
                <a16:creationId xmlns:a16="http://schemas.microsoft.com/office/drawing/2014/main" id="{B13B9FC8-6A4D-4139-9D28-3DB2E9E3B66B}"/>
              </a:ext>
            </a:extLst>
          </p:cNvPr>
          <p:cNvSpPr/>
          <p:nvPr/>
        </p:nvSpPr>
        <p:spPr>
          <a:xfrm>
            <a:off x="7505700" y="342946"/>
            <a:ext cx="1231510" cy="330293"/>
          </a:xfrm>
          <a:prstGeom prst="roundRect">
            <a:avLst>
              <a:gd name="adj" fmla="val 50000"/>
            </a:avLst>
          </a:prstGeom>
          <a:solidFill>
            <a:schemeClr val="bg1">
              <a:alpha val="0"/>
            </a:schemeClr>
          </a:solidFill>
          <a:ln w="158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rgbClr val="F3ECDA"/>
                </a:solidFill>
              </a:rPr>
              <a:t>LOGO</a:t>
            </a:r>
            <a:endParaRPr lang="ko-KR" altLang="en-US" sz="2000" dirty="0">
              <a:solidFill>
                <a:srgbClr val="F3ECDA"/>
              </a:solidFill>
            </a:endParaRPr>
          </a:p>
        </p:txBody>
      </p:sp>
      <p:sp>
        <p:nvSpPr>
          <p:cNvPr id="12" name="TextBox 3">
            <a:hlinkClick r:id="rId9"/>
            <a:extLst>
              <a:ext uri="{FF2B5EF4-FFF2-40B4-BE49-F238E27FC236}">
                <a16:creationId xmlns:a16="http://schemas.microsoft.com/office/drawing/2014/main" id="{3BB39B82-C4BC-4D2B-8A43-D77D087ED940}"/>
              </a:ext>
            </a:extLst>
          </p:cNvPr>
          <p:cNvSpPr txBox="1"/>
          <p:nvPr/>
        </p:nvSpPr>
        <p:spPr>
          <a:xfrm>
            <a:off x="2238248" y="4897279"/>
            <a:ext cx="5169613" cy="246221"/>
          </a:xfrm>
          <a:prstGeom prst="rect">
            <a:avLst/>
          </a:prstGeom>
          <a:noFill/>
        </p:spPr>
        <p:txBody>
          <a:bodyPr wrap="square" rtlCol="0">
            <a:spAutoFit/>
          </a:bodyPr>
          <a:lstStyle/>
          <a:p>
            <a:pPr algn="ctr"/>
            <a:r>
              <a:rPr lang="en-US" altLang="zh-CN" sz="1000" dirty="0">
                <a:solidFill>
                  <a:schemeClr val="bg2"/>
                </a:solidFill>
                <a:cs typeface="Arial" pitchFamily="34" charset="0"/>
                <a:hlinkClick r:id="rId9">
                  <a:extLst>
                    <a:ext uri="{A12FA001-AC4F-418D-AE19-62706E023703}">
                      <ahyp:hlinkClr xmlns:ahyp="http://schemas.microsoft.com/office/drawing/2018/hyperlinkcolor" val="tx"/>
                    </a:ext>
                  </a:extLst>
                </a:hlinkClick>
              </a:rPr>
              <a:t>https://www.freeppt7.com</a:t>
            </a:r>
            <a:endParaRPr lang="ko-KR" altLang="en-US" sz="1000" dirty="0">
              <a:solidFill>
                <a:schemeClr val="bg2"/>
              </a:solidFill>
              <a:cs typeface="Arial" pitchFamily="34" charset="0"/>
            </a:endParaRPr>
          </a:p>
        </p:txBody>
      </p:sp>
    </p:spTree>
    <p:custDataLst>
      <p:tags r:id="rId1"/>
    </p:custDataLst>
    <p:extLst>
      <p:ext uri="{BB962C8B-B14F-4D97-AF65-F5344CB8AC3E}">
        <p14:creationId xmlns:p14="http://schemas.microsoft.com/office/powerpoint/2010/main" val="1206154757"/>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ahyp="http://schemas.microsoft.com/office/drawing/2018/hyperlinkcolor" xmlns:a16="http://schemas.microsoft.com/office/drawing/2014/main" xmlns:a14="http://schemas.microsoft.com/office/drawing/2010/main"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 calcmode="lin" valueType="num">
                                      <p:cBhvr additive="base">
                                        <p:cTn id="12" dur="500" fill="hold"/>
                                        <p:tgtEl>
                                          <p:spTgt spid="8">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 calcmode="lin" valueType="num">
                                      <p:cBhvr additive="base">
                                        <p:cTn id="17" dur="500" fill="hold"/>
                                        <p:tgtEl>
                                          <p:spTgt spid="10">
                                            <p:txEl>
                                              <p:pRg st="0" end="0"/>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1000"/>
                                        <p:tgtEl>
                                          <p:spTgt spid="5"/>
                                        </p:tgtEl>
                                      </p:cBhvr>
                                    </p:animEffect>
                                    <p:anim calcmode="lin" valueType="num">
                                      <p:cBhvr>
                                        <p:cTn id="24" dur="1000" fill="hold"/>
                                        <p:tgtEl>
                                          <p:spTgt spid="5"/>
                                        </p:tgtEl>
                                        <p:attrNameLst>
                                          <p:attrName>ppt_x</p:attrName>
                                        </p:attrNameLst>
                                      </p:cBhvr>
                                      <p:tavLst>
                                        <p:tav tm="0">
                                          <p:val>
                                            <p:strVal val="#ppt_x"/>
                                          </p:val>
                                        </p:tav>
                                        <p:tav tm="100000">
                                          <p:val>
                                            <p:strVal val="#ppt_x"/>
                                          </p:val>
                                        </p:tav>
                                      </p:tavLst>
                                    </p:anim>
                                    <p:anim calcmode="lin" valueType="num">
                                      <p:cBhvr>
                                        <p:cTn id="2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Box 19"/>
          <p:cNvSpPr txBox="1"/>
          <p:nvPr/>
        </p:nvSpPr>
        <p:spPr>
          <a:xfrm>
            <a:off x="6304561" y="1158032"/>
            <a:ext cx="1741539" cy="1384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p:txBody>
      </p:sp>
      <p:sp>
        <p:nvSpPr>
          <p:cNvPr id="7" name="TextBox 20"/>
          <p:cNvSpPr txBox="1"/>
          <p:nvPr/>
        </p:nvSpPr>
        <p:spPr>
          <a:xfrm>
            <a:off x="1058556" y="1991098"/>
            <a:ext cx="1741539" cy="1384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p:txBody>
      </p:sp>
      <p:sp>
        <p:nvSpPr>
          <p:cNvPr id="8" name="TextBox 21"/>
          <p:cNvSpPr txBox="1"/>
          <p:nvPr/>
        </p:nvSpPr>
        <p:spPr>
          <a:xfrm>
            <a:off x="1058556" y="3678706"/>
            <a:ext cx="1741539" cy="1384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p:txBody>
      </p:sp>
      <p:sp>
        <p:nvSpPr>
          <p:cNvPr id="9" name="TextBox 22"/>
          <p:cNvSpPr txBox="1"/>
          <p:nvPr/>
        </p:nvSpPr>
        <p:spPr>
          <a:xfrm>
            <a:off x="6304561" y="2834902"/>
            <a:ext cx="1741539" cy="1384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p:txBody>
      </p:sp>
      <p:grpSp>
        <p:nvGrpSpPr>
          <p:cNvPr id="10" name="Group 5"/>
          <p:cNvGrpSpPr/>
          <p:nvPr/>
        </p:nvGrpSpPr>
        <p:grpSpPr>
          <a:xfrm>
            <a:off x="4270208" y="1036211"/>
            <a:ext cx="1642110" cy="659143"/>
            <a:chOff x="5693611" y="1927714"/>
            <a:chExt cx="2189480" cy="878857"/>
          </a:xfrm>
          <a:solidFill>
            <a:srgbClr val="38619F"/>
          </a:solidFill>
        </p:grpSpPr>
        <p:grpSp>
          <p:nvGrpSpPr>
            <p:cNvPr id="11" name="Group 3"/>
            <p:cNvGrpSpPr/>
            <p:nvPr/>
          </p:nvGrpSpPr>
          <p:grpSpPr>
            <a:xfrm>
              <a:off x="5693611" y="1927714"/>
              <a:ext cx="2189480" cy="878857"/>
              <a:chOff x="6556634" y="3024592"/>
              <a:chExt cx="2756416" cy="1106425"/>
            </a:xfrm>
            <a:grpFill/>
          </p:grpSpPr>
          <p:sp>
            <p:nvSpPr>
              <p:cNvPr id="15" name="Freeform 4"/>
              <p:cNvSpPr/>
              <p:nvPr/>
            </p:nvSpPr>
            <p:spPr>
              <a:xfrm>
                <a:off x="6556634" y="3024592"/>
                <a:ext cx="2756416" cy="1106425"/>
              </a:xfrm>
              <a:custGeom>
                <a:avLst/>
                <a:gdLst>
                  <a:gd name="connsiteX0" fmla="*/ 669387 w 3335264"/>
                  <a:gd name="connsiteY0" fmla="*/ 0 h 1338774"/>
                  <a:gd name="connsiteX1" fmla="*/ 1224453 w 3335264"/>
                  <a:gd name="connsiteY1" fmla="*/ 295127 h 1338774"/>
                  <a:gd name="connsiteX2" fmla="*/ 1278656 w 3335264"/>
                  <a:gd name="connsiteY2" fmla="*/ 394987 h 1338774"/>
                  <a:gd name="connsiteX3" fmla="*/ 2786468 w 3335264"/>
                  <a:gd name="connsiteY3" fmla="*/ 394987 h 1338774"/>
                  <a:gd name="connsiteX4" fmla="*/ 2786468 w 3335264"/>
                  <a:gd name="connsiteY4" fmla="*/ 120589 h 1338774"/>
                  <a:gd name="connsiteX5" fmla="*/ 3335264 w 3335264"/>
                  <a:gd name="connsiteY5" fmla="*/ 669386 h 1338774"/>
                  <a:gd name="connsiteX6" fmla="*/ 2786468 w 3335264"/>
                  <a:gd name="connsiteY6" fmla="*/ 1218182 h 1338774"/>
                  <a:gd name="connsiteX7" fmla="*/ 2786468 w 3335264"/>
                  <a:gd name="connsiteY7" fmla="*/ 943784 h 1338774"/>
                  <a:gd name="connsiteX8" fmla="*/ 1278658 w 3335264"/>
                  <a:gd name="connsiteY8" fmla="*/ 943784 h 1338774"/>
                  <a:gd name="connsiteX9" fmla="*/ 1224453 w 3335264"/>
                  <a:gd name="connsiteY9" fmla="*/ 1043648 h 1338774"/>
                  <a:gd name="connsiteX10" fmla="*/ 669387 w 3335264"/>
                  <a:gd name="connsiteY10" fmla="*/ 1338774 h 1338774"/>
                  <a:gd name="connsiteX11" fmla="*/ 0 w 3335264"/>
                  <a:gd name="connsiteY11" fmla="*/ 669387 h 1338774"/>
                  <a:gd name="connsiteX12" fmla="*/ 669387 w 3335264"/>
                  <a:gd name="connsiteY12" fmla="*/ 0 h 1338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335264" h="1338774">
                    <a:moveTo>
                      <a:pt x="669387" y="0"/>
                    </a:moveTo>
                    <a:cubicBezTo>
                      <a:pt x="900445" y="0"/>
                      <a:pt x="1104160" y="117069"/>
                      <a:pt x="1224453" y="295127"/>
                    </a:cubicBezTo>
                    <a:lnTo>
                      <a:pt x="1278656" y="394987"/>
                    </a:lnTo>
                    <a:lnTo>
                      <a:pt x="2786468" y="394987"/>
                    </a:lnTo>
                    <a:lnTo>
                      <a:pt x="2786468" y="120589"/>
                    </a:lnTo>
                    <a:lnTo>
                      <a:pt x="3335264" y="669386"/>
                    </a:lnTo>
                    <a:lnTo>
                      <a:pt x="2786468" y="1218182"/>
                    </a:lnTo>
                    <a:lnTo>
                      <a:pt x="2786468" y="943784"/>
                    </a:lnTo>
                    <a:lnTo>
                      <a:pt x="1278658" y="943784"/>
                    </a:lnTo>
                    <a:lnTo>
                      <a:pt x="1224453" y="1043648"/>
                    </a:lnTo>
                    <a:cubicBezTo>
                      <a:pt x="1104160" y="1221706"/>
                      <a:pt x="900445" y="1338774"/>
                      <a:pt x="669387" y="1338774"/>
                    </a:cubicBezTo>
                    <a:cubicBezTo>
                      <a:pt x="299695" y="1338774"/>
                      <a:pt x="0" y="1039079"/>
                      <a:pt x="0" y="669387"/>
                    </a:cubicBezTo>
                    <a:cubicBezTo>
                      <a:pt x="0" y="299695"/>
                      <a:pt x="299695" y="0"/>
                      <a:pt x="669387"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bg1"/>
                  </a:solidFill>
                  <a:cs typeface="+mn-ea"/>
                  <a:sym typeface="+mn-lt"/>
                </a:endParaRPr>
              </a:p>
            </p:txBody>
          </p:sp>
          <p:sp>
            <p:nvSpPr>
              <p:cNvPr id="16" name="TextBox 6"/>
              <p:cNvSpPr txBox="1"/>
              <p:nvPr/>
            </p:nvSpPr>
            <p:spPr>
              <a:xfrm>
                <a:off x="7572253" y="3368869"/>
                <a:ext cx="1383596" cy="464965"/>
              </a:xfrm>
              <a:prstGeom prst="rect">
                <a:avLst/>
              </a:prstGeom>
              <a:grpFill/>
            </p:spPr>
            <p:txBody>
              <a:bodyPr wrap="none" rtlCol="0">
                <a:spAutoFit/>
              </a:bodyPr>
              <a:lstStyle/>
              <a:p>
                <a:pPr algn="ctr"/>
                <a:r>
                  <a:rPr lang="zh-CN" altLang="en-US" sz="1200" b="1" dirty="0">
                    <a:solidFill>
                      <a:schemeClr val="bg1"/>
                    </a:solidFill>
                    <a:cs typeface="+mn-ea"/>
                    <a:sym typeface="+mn-lt"/>
                  </a:rPr>
                  <a:t>The title</a:t>
                </a:r>
                <a:endParaRPr lang="en-GB" sz="1200" b="1" dirty="0">
                  <a:solidFill>
                    <a:schemeClr val="bg1"/>
                  </a:solidFill>
                  <a:cs typeface="+mn-ea"/>
                  <a:sym typeface="+mn-lt"/>
                </a:endParaRPr>
              </a:p>
            </p:txBody>
          </p:sp>
        </p:grpSp>
        <p:grpSp>
          <p:nvGrpSpPr>
            <p:cNvPr id="12" name="Group 23"/>
            <p:cNvGrpSpPr/>
            <p:nvPr/>
          </p:nvGrpSpPr>
          <p:grpSpPr>
            <a:xfrm>
              <a:off x="5888162" y="2134970"/>
              <a:ext cx="464344" cy="464344"/>
              <a:chOff x="3510757" y="2582069"/>
              <a:chExt cx="464344" cy="464344"/>
            </a:xfrm>
            <a:grpFill/>
          </p:grpSpPr>
          <p:sp>
            <p:nvSpPr>
              <p:cNvPr id="13" name="AutoShape 126"/>
              <p:cNvSpPr>
                <a:spLocks/>
              </p:cNvSpPr>
              <p:nvPr/>
            </p:nvSpPr>
            <p:spPr bwMode="auto">
              <a:xfrm>
                <a:off x="3510757" y="2582069"/>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solidFill>
                <a:srgbClr val="FFFFFF"/>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171450" fontAlgn="base" hangingPunct="0">
                  <a:spcBef>
                    <a:spcPct val="0"/>
                  </a:spcBef>
                  <a:spcAft>
                    <a:spcPct val="0"/>
                  </a:spcAft>
                </a:pPr>
                <a:endParaRPr lang="en-US" sz="1200" dirty="0">
                  <a:solidFill>
                    <a:srgbClr val="FFFFFF"/>
                  </a:solidFill>
                  <a:effectLst>
                    <a:outerShdw blurRad="38100" dist="38100" dir="2700000" algn="tl">
                      <a:srgbClr val="000000"/>
                    </a:outerShdw>
                  </a:effectLst>
                  <a:cs typeface="+mn-ea"/>
                  <a:sym typeface="+mn-lt"/>
                </a:endParaRPr>
              </a:p>
            </p:txBody>
          </p:sp>
          <p:sp>
            <p:nvSpPr>
              <p:cNvPr id="14" name="AutoShape 127"/>
              <p:cNvSpPr>
                <a:spLocks/>
              </p:cNvSpPr>
              <p:nvPr/>
            </p:nvSpPr>
            <p:spPr bwMode="auto">
              <a:xfrm>
                <a:off x="3698875" y="2654300"/>
                <a:ext cx="109538" cy="1087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171450" fontAlgn="base" hangingPunct="0">
                  <a:spcBef>
                    <a:spcPct val="0"/>
                  </a:spcBef>
                  <a:spcAft>
                    <a:spcPct val="0"/>
                  </a:spcAft>
                </a:pPr>
                <a:endParaRPr lang="en-US" sz="1200" dirty="0">
                  <a:solidFill>
                    <a:srgbClr val="FFFFFF"/>
                  </a:solidFill>
                  <a:effectLst>
                    <a:outerShdw blurRad="38100" dist="38100" dir="2700000" algn="tl">
                      <a:srgbClr val="000000"/>
                    </a:outerShdw>
                  </a:effectLst>
                  <a:cs typeface="+mn-ea"/>
                  <a:sym typeface="+mn-lt"/>
                </a:endParaRPr>
              </a:p>
            </p:txBody>
          </p:sp>
        </p:grpSp>
      </p:grpSp>
      <p:grpSp>
        <p:nvGrpSpPr>
          <p:cNvPr id="17" name="Group 9"/>
          <p:cNvGrpSpPr/>
          <p:nvPr/>
        </p:nvGrpSpPr>
        <p:grpSpPr>
          <a:xfrm>
            <a:off x="3245333" y="1869276"/>
            <a:ext cx="1642110" cy="659143"/>
            <a:chOff x="4327110" y="3038468"/>
            <a:chExt cx="2189480" cy="878857"/>
          </a:xfrm>
          <a:solidFill>
            <a:srgbClr val="38619F"/>
          </a:solidFill>
        </p:grpSpPr>
        <p:grpSp>
          <p:nvGrpSpPr>
            <p:cNvPr id="18" name="Group 7"/>
            <p:cNvGrpSpPr/>
            <p:nvPr/>
          </p:nvGrpSpPr>
          <p:grpSpPr>
            <a:xfrm>
              <a:off x="4327110" y="3038468"/>
              <a:ext cx="2189480" cy="878857"/>
              <a:chOff x="8794640" y="1918167"/>
              <a:chExt cx="2756416" cy="1106425"/>
            </a:xfrm>
            <a:grpFill/>
          </p:grpSpPr>
          <p:sp>
            <p:nvSpPr>
              <p:cNvPr id="26" name="Freeform 8"/>
              <p:cNvSpPr/>
              <p:nvPr/>
            </p:nvSpPr>
            <p:spPr>
              <a:xfrm flipH="1">
                <a:off x="8794640" y="1918167"/>
                <a:ext cx="2756416" cy="1106425"/>
              </a:xfrm>
              <a:custGeom>
                <a:avLst/>
                <a:gdLst>
                  <a:gd name="connsiteX0" fmla="*/ 669387 w 3335264"/>
                  <a:gd name="connsiteY0" fmla="*/ 0 h 1338774"/>
                  <a:gd name="connsiteX1" fmla="*/ 1224453 w 3335264"/>
                  <a:gd name="connsiteY1" fmla="*/ 295127 h 1338774"/>
                  <a:gd name="connsiteX2" fmla="*/ 1278656 w 3335264"/>
                  <a:gd name="connsiteY2" fmla="*/ 394987 h 1338774"/>
                  <a:gd name="connsiteX3" fmla="*/ 2786468 w 3335264"/>
                  <a:gd name="connsiteY3" fmla="*/ 394987 h 1338774"/>
                  <a:gd name="connsiteX4" fmla="*/ 2786468 w 3335264"/>
                  <a:gd name="connsiteY4" fmla="*/ 120589 h 1338774"/>
                  <a:gd name="connsiteX5" fmla="*/ 3335264 w 3335264"/>
                  <a:gd name="connsiteY5" fmla="*/ 669386 h 1338774"/>
                  <a:gd name="connsiteX6" fmla="*/ 2786468 w 3335264"/>
                  <a:gd name="connsiteY6" fmla="*/ 1218182 h 1338774"/>
                  <a:gd name="connsiteX7" fmla="*/ 2786468 w 3335264"/>
                  <a:gd name="connsiteY7" fmla="*/ 943784 h 1338774"/>
                  <a:gd name="connsiteX8" fmla="*/ 1278658 w 3335264"/>
                  <a:gd name="connsiteY8" fmla="*/ 943784 h 1338774"/>
                  <a:gd name="connsiteX9" fmla="*/ 1224453 w 3335264"/>
                  <a:gd name="connsiteY9" fmla="*/ 1043648 h 1338774"/>
                  <a:gd name="connsiteX10" fmla="*/ 669387 w 3335264"/>
                  <a:gd name="connsiteY10" fmla="*/ 1338774 h 1338774"/>
                  <a:gd name="connsiteX11" fmla="*/ 0 w 3335264"/>
                  <a:gd name="connsiteY11" fmla="*/ 669387 h 1338774"/>
                  <a:gd name="connsiteX12" fmla="*/ 669387 w 3335264"/>
                  <a:gd name="connsiteY12" fmla="*/ 0 h 1338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335264" h="1338774">
                    <a:moveTo>
                      <a:pt x="669387" y="0"/>
                    </a:moveTo>
                    <a:cubicBezTo>
                      <a:pt x="900445" y="0"/>
                      <a:pt x="1104160" y="117069"/>
                      <a:pt x="1224453" y="295127"/>
                    </a:cubicBezTo>
                    <a:lnTo>
                      <a:pt x="1278656" y="394987"/>
                    </a:lnTo>
                    <a:lnTo>
                      <a:pt x="2786468" y="394987"/>
                    </a:lnTo>
                    <a:lnTo>
                      <a:pt x="2786468" y="120589"/>
                    </a:lnTo>
                    <a:lnTo>
                      <a:pt x="3335264" y="669386"/>
                    </a:lnTo>
                    <a:lnTo>
                      <a:pt x="2786468" y="1218182"/>
                    </a:lnTo>
                    <a:lnTo>
                      <a:pt x="2786468" y="943784"/>
                    </a:lnTo>
                    <a:lnTo>
                      <a:pt x="1278658" y="943784"/>
                    </a:lnTo>
                    <a:lnTo>
                      <a:pt x="1224453" y="1043648"/>
                    </a:lnTo>
                    <a:cubicBezTo>
                      <a:pt x="1104160" y="1221706"/>
                      <a:pt x="900445" y="1338774"/>
                      <a:pt x="669387" y="1338774"/>
                    </a:cubicBezTo>
                    <a:cubicBezTo>
                      <a:pt x="299695" y="1338774"/>
                      <a:pt x="0" y="1039079"/>
                      <a:pt x="0" y="669387"/>
                    </a:cubicBezTo>
                    <a:cubicBezTo>
                      <a:pt x="0" y="299695"/>
                      <a:pt x="299695" y="0"/>
                      <a:pt x="669387"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bg1"/>
                  </a:solidFill>
                  <a:cs typeface="+mn-ea"/>
                  <a:sym typeface="+mn-lt"/>
                </a:endParaRPr>
              </a:p>
            </p:txBody>
          </p:sp>
          <p:sp>
            <p:nvSpPr>
              <p:cNvPr id="27" name="TextBox 10"/>
              <p:cNvSpPr txBox="1"/>
              <p:nvPr/>
            </p:nvSpPr>
            <p:spPr>
              <a:xfrm>
                <a:off x="9194347" y="2251213"/>
                <a:ext cx="1383596" cy="464965"/>
              </a:xfrm>
              <a:prstGeom prst="rect">
                <a:avLst/>
              </a:prstGeom>
              <a:grpFill/>
            </p:spPr>
            <p:txBody>
              <a:bodyPr wrap="none" rtlCol="0">
                <a:spAutoFit/>
              </a:bodyPr>
              <a:lstStyle/>
              <a:p>
                <a:pPr algn="ctr"/>
                <a:r>
                  <a:rPr lang="zh-CN" altLang="en-US" sz="1200" b="1" dirty="0">
                    <a:solidFill>
                      <a:schemeClr val="bg1"/>
                    </a:solidFill>
                    <a:cs typeface="+mn-ea"/>
                    <a:sym typeface="+mn-lt"/>
                  </a:rPr>
                  <a:t>The title</a:t>
                </a:r>
                <a:endParaRPr lang="en-GB" altLang="zh-CN" sz="1200" b="1" dirty="0">
                  <a:solidFill>
                    <a:schemeClr val="bg1"/>
                  </a:solidFill>
                  <a:cs typeface="+mn-ea"/>
                  <a:sym typeface="+mn-lt"/>
                </a:endParaRPr>
              </a:p>
            </p:txBody>
          </p:sp>
        </p:grpSp>
        <p:grpSp>
          <p:nvGrpSpPr>
            <p:cNvPr id="19" name="Group 26"/>
            <p:cNvGrpSpPr/>
            <p:nvPr/>
          </p:nvGrpSpPr>
          <p:grpSpPr>
            <a:xfrm>
              <a:off x="5841873" y="3271220"/>
              <a:ext cx="468814" cy="469615"/>
              <a:chOff x="7275629" y="3973834"/>
              <a:chExt cx="464344" cy="465138"/>
            </a:xfrm>
            <a:grpFill/>
          </p:grpSpPr>
          <p:sp>
            <p:nvSpPr>
              <p:cNvPr id="20" name="AutoShape 37"/>
              <p:cNvSpPr>
                <a:spLocks/>
              </p:cNvSpPr>
              <p:nvPr/>
            </p:nvSpPr>
            <p:spPr bwMode="auto">
              <a:xfrm>
                <a:off x="7275629" y="4017490"/>
                <a:ext cx="423069" cy="421482"/>
              </a:xfrm>
              <a:custGeom>
                <a:avLst/>
                <a:gdLst>
                  <a:gd name="T0" fmla="+- 0 10849 98"/>
                  <a:gd name="T1" fmla="*/ T0 w 21502"/>
                  <a:gd name="T2" fmla="*/ 10800 h 21600"/>
                  <a:gd name="T3" fmla="+- 0 10849 98"/>
                  <a:gd name="T4" fmla="*/ T3 w 21502"/>
                  <a:gd name="T5" fmla="*/ 10800 h 21600"/>
                  <a:gd name="T6" fmla="+- 0 10849 98"/>
                  <a:gd name="T7" fmla="*/ T6 w 21502"/>
                  <a:gd name="T8" fmla="*/ 10800 h 21600"/>
                  <a:gd name="T9" fmla="+- 0 10849 98"/>
                  <a:gd name="T10" fmla="*/ T9 w 21502"/>
                  <a:gd name="T11" fmla="*/ 10800 h 21600"/>
                </a:gdLst>
                <a:ahLst/>
                <a:cxnLst>
                  <a:cxn ang="0">
                    <a:pos x="T1" y="T2"/>
                  </a:cxn>
                  <a:cxn ang="0">
                    <a:pos x="T4" y="T5"/>
                  </a:cxn>
                  <a:cxn ang="0">
                    <a:pos x="T7" y="T8"/>
                  </a:cxn>
                  <a:cxn ang="0">
                    <a:pos x="T10" y="T11"/>
                  </a:cxn>
                </a:cxnLst>
                <a:rect l="0" t="0" r="r" b="b"/>
                <a:pathLst>
                  <a:path w="21502" h="21600">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2" y="8116"/>
                      <a:pt x="21502" y="7617"/>
                    </a:cubicBezTo>
                    <a:cubicBezTo>
                      <a:pt x="21502" y="7117"/>
                      <a:pt x="21308" y="6648"/>
                      <a:pt x="20961" y="6300"/>
                    </a:cubicBezTo>
                    <a:cubicBezTo>
                      <a:pt x="20961" y="6300"/>
                      <a:pt x="15260" y="545"/>
                      <a:pt x="15260" y="545"/>
                    </a:cubicBezTo>
                    <a:close/>
                  </a:path>
                </a:pathLst>
              </a:custGeom>
              <a:solidFill>
                <a:srgbClr val="FFFFFF"/>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171450" fontAlgn="base" hangingPunct="0">
                  <a:spcBef>
                    <a:spcPct val="0"/>
                  </a:spcBef>
                  <a:spcAft>
                    <a:spcPct val="0"/>
                  </a:spcAft>
                </a:pPr>
                <a:endParaRPr lang="en-US" sz="1200" dirty="0">
                  <a:solidFill>
                    <a:schemeClr val="tx2">
                      <a:lumMod val="60000"/>
                      <a:lumOff val="40000"/>
                    </a:schemeClr>
                  </a:solidFill>
                  <a:effectLst>
                    <a:outerShdw blurRad="38100" dist="38100" dir="2700000" algn="tl">
                      <a:srgbClr val="000000"/>
                    </a:outerShdw>
                  </a:effectLst>
                  <a:cs typeface="+mn-ea"/>
                  <a:sym typeface="+mn-lt"/>
                </a:endParaRPr>
              </a:p>
            </p:txBody>
          </p:sp>
          <p:sp>
            <p:nvSpPr>
              <p:cNvPr id="21" name="AutoShape 38"/>
              <p:cNvSpPr>
                <a:spLocks/>
              </p:cNvSpPr>
              <p:nvPr/>
            </p:nvSpPr>
            <p:spPr bwMode="auto">
              <a:xfrm>
                <a:off x="7478829" y="4206403"/>
                <a:ext cx="72231" cy="730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4320"/>
                    </a:moveTo>
                    <a:cubicBezTo>
                      <a:pt x="14381" y="4320"/>
                      <a:pt x="17279" y="7222"/>
                      <a:pt x="17279" y="10800"/>
                    </a:cubicBezTo>
                    <a:cubicBezTo>
                      <a:pt x="17279" y="14377"/>
                      <a:pt x="14381" y="17279"/>
                      <a:pt x="10800" y="17279"/>
                    </a:cubicBezTo>
                    <a:cubicBezTo>
                      <a:pt x="7218" y="17279"/>
                      <a:pt x="4319" y="14377"/>
                      <a:pt x="4319" y="10800"/>
                    </a:cubicBezTo>
                    <a:cubicBezTo>
                      <a:pt x="4319" y="7222"/>
                      <a:pt x="7218" y="4320"/>
                      <a:pt x="10800" y="4320"/>
                    </a:cubicBezTo>
                    <a:moveTo>
                      <a:pt x="10800" y="21599"/>
                    </a:moveTo>
                    <a:cubicBezTo>
                      <a:pt x="16752" y="21599"/>
                      <a:pt x="21600" y="16756"/>
                      <a:pt x="21600" y="10800"/>
                    </a:cubicBezTo>
                    <a:cubicBezTo>
                      <a:pt x="21600" y="4843"/>
                      <a:pt x="16752" y="0"/>
                      <a:pt x="10800" y="0"/>
                    </a:cubicBezTo>
                    <a:cubicBezTo>
                      <a:pt x="4847" y="0"/>
                      <a:pt x="0" y="4843"/>
                      <a:pt x="0" y="10800"/>
                    </a:cubicBezTo>
                    <a:cubicBezTo>
                      <a:pt x="0" y="16756"/>
                      <a:pt x="4847" y="21599"/>
                      <a:pt x="10800" y="21599"/>
                    </a:cubicBezTo>
                  </a:path>
                </a:pathLst>
              </a:custGeom>
              <a:grp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171450" fontAlgn="base" hangingPunct="0">
                  <a:spcBef>
                    <a:spcPct val="0"/>
                  </a:spcBef>
                  <a:spcAft>
                    <a:spcPct val="0"/>
                  </a:spcAft>
                </a:pPr>
                <a:endParaRPr lang="en-US" sz="1200" dirty="0">
                  <a:solidFill>
                    <a:schemeClr val="tx2">
                      <a:lumMod val="60000"/>
                      <a:lumOff val="40000"/>
                    </a:schemeClr>
                  </a:solidFill>
                  <a:effectLst>
                    <a:outerShdw blurRad="38100" dist="38100" dir="2700000" algn="tl">
                      <a:srgbClr val="000000"/>
                    </a:outerShdw>
                  </a:effectLst>
                  <a:cs typeface="+mn-ea"/>
                  <a:sym typeface="+mn-lt"/>
                </a:endParaRPr>
              </a:p>
            </p:txBody>
          </p:sp>
          <p:sp>
            <p:nvSpPr>
              <p:cNvPr id="22" name="AutoShape 39"/>
              <p:cNvSpPr>
                <a:spLocks/>
              </p:cNvSpPr>
              <p:nvPr/>
            </p:nvSpPr>
            <p:spPr bwMode="auto">
              <a:xfrm>
                <a:off x="7667742" y="3973834"/>
                <a:ext cx="72231" cy="730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7279"/>
                    </a:moveTo>
                    <a:cubicBezTo>
                      <a:pt x="7218" y="17279"/>
                      <a:pt x="4320" y="14377"/>
                      <a:pt x="4320" y="10800"/>
                    </a:cubicBezTo>
                    <a:cubicBezTo>
                      <a:pt x="4320" y="7222"/>
                      <a:pt x="7218" y="4320"/>
                      <a:pt x="10800" y="4320"/>
                    </a:cubicBezTo>
                    <a:cubicBezTo>
                      <a:pt x="14381" y="4320"/>
                      <a:pt x="17280" y="7222"/>
                      <a:pt x="17280" y="10800"/>
                    </a:cubicBezTo>
                    <a:cubicBezTo>
                      <a:pt x="17280" y="14377"/>
                      <a:pt x="14381" y="17279"/>
                      <a:pt x="10800" y="17279"/>
                    </a:cubicBezTo>
                    <a:moveTo>
                      <a:pt x="10800" y="0"/>
                    </a:moveTo>
                    <a:cubicBezTo>
                      <a:pt x="4847" y="0"/>
                      <a:pt x="0" y="4843"/>
                      <a:pt x="0" y="10800"/>
                    </a:cubicBezTo>
                    <a:cubicBezTo>
                      <a:pt x="0" y="16756"/>
                      <a:pt x="4847" y="21599"/>
                      <a:pt x="10800" y="21599"/>
                    </a:cubicBezTo>
                    <a:cubicBezTo>
                      <a:pt x="16752" y="21599"/>
                      <a:pt x="21600" y="16756"/>
                      <a:pt x="21600" y="10800"/>
                    </a:cubicBezTo>
                    <a:cubicBezTo>
                      <a:pt x="21600" y="4843"/>
                      <a:pt x="16752" y="0"/>
                      <a:pt x="10800" y="0"/>
                    </a:cubicBezTo>
                  </a:path>
                </a:pathLst>
              </a:custGeom>
              <a:grp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171450" fontAlgn="base" hangingPunct="0">
                  <a:spcBef>
                    <a:spcPct val="0"/>
                  </a:spcBef>
                  <a:spcAft>
                    <a:spcPct val="0"/>
                  </a:spcAft>
                </a:pPr>
                <a:endParaRPr lang="en-US" sz="1200" dirty="0">
                  <a:solidFill>
                    <a:schemeClr val="tx2">
                      <a:lumMod val="60000"/>
                      <a:lumOff val="40000"/>
                    </a:schemeClr>
                  </a:solidFill>
                  <a:effectLst>
                    <a:outerShdw blurRad="38100" dist="38100" dir="2700000" algn="tl">
                      <a:srgbClr val="000000"/>
                    </a:outerShdw>
                  </a:effectLst>
                  <a:cs typeface="+mn-ea"/>
                  <a:sym typeface="+mn-lt"/>
                </a:endParaRPr>
              </a:p>
            </p:txBody>
          </p:sp>
          <p:sp>
            <p:nvSpPr>
              <p:cNvPr id="23" name="AutoShape 40"/>
              <p:cNvSpPr>
                <a:spLocks/>
              </p:cNvSpPr>
              <p:nvPr/>
            </p:nvSpPr>
            <p:spPr bwMode="auto">
              <a:xfrm>
                <a:off x="7391517" y="4192115"/>
                <a:ext cx="57944" cy="579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5400"/>
                    </a:moveTo>
                    <a:cubicBezTo>
                      <a:pt x="13779" y="5400"/>
                      <a:pt x="16199" y="7815"/>
                      <a:pt x="16199" y="10800"/>
                    </a:cubicBezTo>
                    <a:cubicBezTo>
                      <a:pt x="16199" y="13784"/>
                      <a:pt x="13779" y="16200"/>
                      <a:pt x="10800" y="16200"/>
                    </a:cubicBezTo>
                    <a:cubicBezTo>
                      <a:pt x="7820" y="16200"/>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grp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171450" fontAlgn="base" hangingPunct="0">
                  <a:spcBef>
                    <a:spcPct val="0"/>
                  </a:spcBef>
                  <a:spcAft>
                    <a:spcPct val="0"/>
                  </a:spcAft>
                </a:pPr>
                <a:endParaRPr lang="en-US" sz="1200" dirty="0">
                  <a:solidFill>
                    <a:schemeClr val="tx2">
                      <a:lumMod val="60000"/>
                      <a:lumOff val="40000"/>
                    </a:schemeClr>
                  </a:solidFill>
                  <a:effectLst>
                    <a:outerShdw blurRad="38100" dist="38100" dir="2700000" algn="tl">
                      <a:srgbClr val="000000"/>
                    </a:outerShdw>
                  </a:effectLst>
                  <a:cs typeface="+mn-ea"/>
                  <a:sym typeface="+mn-lt"/>
                </a:endParaRPr>
              </a:p>
            </p:txBody>
          </p:sp>
          <p:sp>
            <p:nvSpPr>
              <p:cNvPr id="24" name="AutoShape 41"/>
              <p:cNvSpPr>
                <a:spLocks/>
              </p:cNvSpPr>
              <p:nvPr/>
            </p:nvSpPr>
            <p:spPr bwMode="auto">
              <a:xfrm>
                <a:off x="7449460" y="4293715"/>
                <a:ext cx="29369"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171450" fontAlgn="base" hangingPunct="0">
                  <a:spcBef>
                    <a:spcPct val="0"/>
                  </a:spcBef>
                  <a:spcAft>
                    <a:spcPct val="0"/>
                  </a:spcAft>
                </a:pPr>
                <a:endParaRPr lang="en-US" sz="1200" dirty="0">
                  <a:solidFill>
                    <a:schemeClr val="tx2">
                      <a:lumMod val="60000"/>
                      <a:lumOff val="40000"/>
                    </a:schemeClr>
                  </a:solidFill>
                  <a:effectLst>
                    <a:outerShdw blurRad="38100" dist="38100" dir="2700000" algn="tl">
                      <a:srgbClr val="000000"/>
                    </a:outerShdw>
                  </a:effectLst>
                  <a:cs typeface="+mn-ea"/>
                  <a:sym typeface="+mn-lt"/>
                </a:endParaRPr>
              </a:p>
            </p:txBody>
          </p:sp>
          <p:sp>
            <p:nvSpPr>
              <p:cNvPr id="25" name="AutoShape 42"/>
              <p:cNvSpPr>
                <a:spLocks/>
              </p:cNvSpPr>
              <p:nvPr/>
            </p:nvSpPr>
            <p:spPr bwMode="auto">
              <a:xfrm>
                <a:off x="7682029" y="4075434"/>
                <a:ext cx="28575" cy="293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171450" fontAlgn="base" hangingPunct="0">
                  <a:spcBef>
                    <a:spcPct val="0"/>
                  </a:spcBef>
                  <a:spcAft>
                    <a:spcPct val="0"/>
                  </a:spcAft>
                </a:pPr>
                <a:endParaRPr lang="en-US" sz="1200" dirty="0">
                  <a:solidFill>
                    <a:schemeClr val="tx2">
                      <a:lumMod val="60000"/>
                      <a:lumOff val="40000"/>
                    </a:schemeClr>
                  </a:solidFill>
                  <a:effectLst>
                    <a:outerShdw blurRad="38100" dist="38100" dir="2700000" algn="tl">
                      <a:srgbClr val="000000"/>
                    </a:outerShdw>
                  </a:effectLst>
                  <a:cs typeface="+mn-ea"/>
                  <a:sym typeface="+mn-lt"/>
                </a:endParaRPr>
              </a:p>
            </p:txBody>
          </p:sp>
        </p:grpSp>
      </p:grpSp>
      <p:grpSp>
        <p:nvGrpSpPr>
          <p:cNvPr id="28" name="Group 13"/>
          <p:cNvGrpSpPr/>
          <p:nvPr/>
        </p:nvGrpSpPr>
        <p:grpSpPr>
          <a:xfrm>
            <a:off x="4270208" y="2713080"/>
            <a:ext cx="1642110" cy="659143"/>
            <a:chOff x="5693611" y="4163540"/>
            <a:chExt cx="2189480" cy="878857"/>
          </a:xfrm>
          <a:solidFill>
            <a:srgbClr val="38619F"/>
          </a:solidFill>
        </p:grpSpPr>
        <p:grpSp>
          <p:nvGrpSpPr>
            <p:cNvPr id="29" name="Group 15"/>
            <p:cNvGrpSpPr/>
            <p:nvPr/>
          </p:nvGrpSpPr>
          <p:grpSpPr>
            <a:xfrm>
              <a:off x="5693611" y="4163540"/>
              <a:ext cx="2189480" cy="878857"/>
              <a:chOff x="6556634" y="3024592"/>
              <a:chExt cx="2756416" cy="1106425"/>
            </a:xfrm>
            <a:grpFill/>
          </p:grpSpPr>
          <p:sp>
            <p:nvSpPr>
              <p:cNvPr id="33" name="Freeform 16"/>
              <p:cNvSpPr/>
              <p:nvPr/>
            </p:nvSpPr>
            <p:spPr>
              <a:xfrm>
                <a:off x="6556634" y="3024592"/>
                <a:ext cx="2756416" cy="1106425"/>
              </a:xfrm>
              <a:custGeom>
                <a:avLst/>
                <a:gdLst>
                  <a:gd name="connsiteX0" fmla="*/ 669387 w 3335264"/>
                  <a:gd name="connsiteY0" fmla="*/ 0 h 1338774"/>
                  <a:gd name="connsiteX1" fmla="*/ 1224453 w 3335264"/>
                  <a:gd name="connsiteY1" fmla="*/ 295127 h 1338774"/>
                  <a:gd name="connsiteX2" fmla="*/ 1278656 w 3335264"/>
                  <a:gd name="connsiteY2" fmla="*/ 394987 h 1338774"/>
                  <a:gd name="connsiteX3" fmla="*/ 2786468 w 3335264"/>
                  <a:gd name="connsiteY3" fmla="*/ 394987 h 1338774"/>
                  <a:gd name="connsiteX4" fmla="*/ 2786468 w 3335264"/>
                  <a:gd name="connsiteY4" fmla="*/ 120589 h 1338774"/>
                  <a:gd name="connsiteX5" fmla="*/ 3335264 w 3335264"/>
                  <a:gd name="connsiteY5" fmla="*/ 669386 h 1338774"/>
                  <a:gd name="connsiteX6" fmla="*/ 2786468 w 3335264"/>
                  <a:gd name="connsiteY6" fmla="*/ 1218182 h 1338774"/>
                  <a:gd name="connsiteX7" fmla="*/ 2786468 w 3335264"/>
                  <a:gd name="connsiteY7" fmla="*/ 943784 h 1338774"/>
                  <a:gd name="connsiteX8" fmla="*/ 1278658 w 3335264"/>
                  <a:gd name="connsiteY8" fmla="*/ 943784 h 1338774"/>
                  <a:gd name="connsiteX9" fmla="*/ 1224453 w 3335264"/>
                  <a:gd name="connsiteY9" fmla="*/ 1043648 h 1338774"/>
                  <a:gd name="connsiteX10" fmla="*/ 669387 w 3335264"/>
                  <a:gd name="connsiteY10" fmla="*/ 1338774 h 1338774"/>
                  <a:gd name="connsiteX11" fmla="*/ 0 w 3335264"/>
                  <a:gd name="connsiteY11" fmla="*/ 669387 h 1338774"/>
                  <a:gd name="connsiteX12" fmla="*/ 669387 w 3335264"/>
                  <a:gd name="connsiteY12" fmla="*/ 0 h 1338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335264" h="1338774">
                    <a:moveTo>
                      <a:pt x="669387" y="0"/>
                    </a:moveTo>
                    <a:cubicBezTo>
                      <a:pt x="900445" y="0"/>
                      <a:pt x="1104160" y="117069"/>
                      <a:pt x="1224453" y="295127"/>
                    </a:cubicBezTo>
                    <a:lnTo>
                      <a:pt x="1278656" y="394987"/>
                    </a:lnTo>
                    <a:lnTo>
                      <a:pt x="2786468" y="394987"/>
                    </a:lnTo>
                    <a:lnTo>
                      <a:pt x="2786468" y="120589"/>
                    </a:lnTo>
                    <a:lnTo>
                      <a:pt x="3335264" y="669386"/>
                    </a:lnTo>
                    <a:lnTo>
                      <a:pt x="2786468" y="1218182"/>
                    </a:lnTo>
                    <a:lnTo>
                      <a:pt x="2786468" y="943784"/>
                    </a:lnTo>
                    <a:lnTo>
                      <a:pt x="1278658" y="943784"/>
                    </a:lnTo>
                    <a:lnTo>
                      <a:pt x="1224453" y="1043648"/>
                    </a:lnTo>
                    <a:cubicBezTo>
                      <a:pt x="1104160" y="1221706"/>
                      <a:pt x="900445" y="1338774"/>
                      <a:pt x="669387" y="1338774"/>
                    </a:cubicBezTo>
                    <a:cubicBezTo>
                      <a:pt x="299695" y="1338774"/>
                      <a:pt x="0" y="1039079"/>
                      <a:pt x="0" y="669387"/>
                    </a:cubicBezTo>
                    <a:cubicBezTo>
                      <a:pt x="0" y="299695"/>
                      <a:pt x="299695" y="0"/>
                      <a:pt x="669387"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bg1"/>
                  </a:solidFill>
                  <a:cs typeface="+mn-ea"/>
                  <a:sym typeface="+mn-lt"/>
                </a:endParaRPr>
              </a:p>
            </p:txBody>
          </p:sp>
          <p:sp>
            <p:nvSpPr>
              <p:cNvPr id="34" name="TextBox 18"/>
              <p:cNvSpPr txBox="1"/>
              <p:nvPr/>
            </p:nvSpPr>
            <p:spPr>
              <a:xfrm>
                <a:off x="7572252" y="3350151"/>
                <a:ext cx="1383596" cy="464965"/>
              </a:xfrm>
              <a:prstGeom prst="rect">
                <a:avLst/>
              </a:prstGeom>
              <a:grpFill/>
            </p:spPr>
            <p:txBody>
              <a:bodyPr wrap="none" rtlCol="0">
                <a:spAutoFit/>
              </a:bodyPr>
              <a:lstStyle/>
              <a:p>
                <a:pPr algn="ctr"/>
                <a:r>
                  <a:rPr lang="zh-CN" altLang="en-US" sz="1200" b="1" dirty="0">
                    <a:solidFill>
                      <a:schemeClr val="bg1"/>
                    </a:solidFill>
                    <a:cs typeface="+mn-ea"/>
                    <a:sym typeface="+mn-lt"/>
                  </a:rPr>
                  <a:t>The title</a:t>
                </a:r>
                <a:endParaRPr lang="en-GB" altLang="zh-CN" sz="1200" b="1" dirty="0">
                  <a:solidFill>
                    <a:schemeClr val="bg1"/>
                  </a:solidFill>
                  <a:cs typeface="+mn-ea"/>
                  <a:sym typeface="+mn-lt"/>
                </a:endParaRPr>
              </a:p>
            </p:txBody>
          </p:sp>
        </p:grpSp>
        <p:grpSp>
          <p:nvGrpSpPr>
            <p:cNvPr id="30" name="Group 33"/>
            <p:cNvGrpSpPr/>
            <p:nvPr/>
          </p:nvGrpSpPr>
          <p:grpSpPr>
            <a:xfrm>
              <a:off x="5908295" y="4404673"/>
              <a:ext cx="423319" cy="396590"/>
              <a:chOff x="5368132" y="3540125"/>
              <a:chExt cx="465138" cy="435769"/>
            </a:xfrm>
            <a:grpFill/>
          </p:grpSpPr>
          <p:sp>
            <p:nvSpPr>
              <p:cNvPr id="31" name="AutoShape 110"/>
              <p:cNvSpPr>
                <a:spLocks/>
              </p:cNvSpPr>
              <p:nvPr/>
            </p:nvSpPr>
            <p:spPr bwMode="auto">
              <a:xfrm>
                <a:off x="5426869" y="3598069"/>
                <a:ext cx="347663" cy="2325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grp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171450" fontAlgn="base" hangingPunct="0">
                  <a:spcBef>
                    <a:spcPct val="0"/>
                  </a:spcBef>
                  <a:spcAft>
                    <a:spcPct val="0"/>
                  </a:spcAft>
                </a:pPr>
                <a:endParaRPr lang="en-US" sz="1200" dirty="0">
                  <a:solidFill>
                    <a:schemeClr val="bg1"/>
                  </a:solidFill>
                  <a:effectLst>
                    <a:outerShdw blurRad="38100" dist="38100" dir="2700000" algn="tl">
                      <a:srgbClr val="000000"/>
                    </a:outerShdw>
                  </a:effectLst>
                  <a:cs typeface="+mn-ea"/>
                  <a:sym typeface="+mn-lt"/>
                </a:endParaRPr>
              </a:p>
            </p:txBody>
          </p:sp>
          <p:sp>
            <p:nvSpPr>
              <p:cNvPr id="32" name="AutoShape 111"/>
              <p:cNvSpPr>
                <a:spLocks/>
              </p:cNvSpPr>
              <p:nvPr/>
            </p:nvSpPr>
            <p:spPr bwMode="auto">
              <a:xfrm>
                <a:off x="5368132" y="3540125"/>
                <a:ext cx="465138" cy="4357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solidFill>
                <a:srgbClr val="FFFFFF"/>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171450" fontAlgn="base" hangingPunct="0">
                  <a:spcBef>
                    <a:spcPct val="0"/>
                  </a:spcBef>
                  <a:spcAft>
                    <a:spcPct val="0"/>
                  </a:spcAft>
                </a:pPr>
                <a:endParaRPr lang="en-US" sz="1200" dirty="0">
                  <a:solidFill>
                    <a:schemeClr val="bg1"/>
                  </a:solidFill>
                  <a:effectLst>
                    <a:outerShdw blurRad="38100" dist="38100" dir="2700000" algn="tl">
                      <a:srgbClr val="000000"/>
                    </a:outerShdw>
                  </a:effectLst>
                  <a:cs typeface="+mn-ea"/>
                  <a:sym typeface="+mn-lt"/>
                </a:endParaRPr>
              </a:p>
            </p:txBody>
          </p:sp>
        </p:grpSp>
      </p:grpSp>
      <p:grpSp>
        <p:nvGrpSpPr>
          <p:cNvPr id="35" name="Group 17"/>
          <p:cNvGrpSpPr/>
          <p:nvPr/>
        </p:nvGrpSpPr>
        <p:grpSpPr>
          <a:xfrm>
            <a:off x="3245333" y="3556884"/>
            <a:ext cx="1642110" cy="659143"/>
            <a:chOff x="4327110" y="5288612"/>
            <a:chExt cx="2189480" cy="878857"/>
          </a:xfrm>
          <a:solidFill>
            <a:srgbClr val="38619F"/>
          </a:solidFill>
        </p:grpSpPr>
        <p:grpSp>
          <p:nvGrpSpPr>
            <p:cNvPr id="36" name="Group 11"/>
            <p:cNvGrpSpPr/>
            <p:nvPr/>
          </p:nvGrpSpPr>
          <p:grpSpPr>
            <a:xfrm>
              <a:off x="4327110" y="5288612"/>
              <a:ext cx="2189480" cy="878857"/>
              <a:chOff x="8794640" y="1918167"/>
              <a:chExt cx="2756416" cy="1106425"/>
            </a:xfrm>
            <a:grpFill/>
          </p:grpSpPr>
          <p:sp>
            <p:nvSpPr>
              <p:cNvPr id="42" name="Freeform 12"/>
              <p:cNvSpPr/>
              <p:nvPr/>
            </p:nvSpPr>
            <p:spPr>
              <a:xfrm flipH="1">
                <a:off x="8794640" y="1918167"/>
                <a:ext cx="2756416" cy="1106425"/>
              </a:xfrm>
              <a:custGeom>
                <a:avLst/>
                <a:gdLst>
                  <a:gd name="connsiteX0" fmla="*/ 669387 w 3335264"/>
                  <a:gd name="connsiteY0" fmla="*/ 0 h 1338774"/>
                  <a:gd name="connsiteX1" fmla="*/ 1224453 w 3335264"/>
                  <a:gd name="connsiteY1" fmla="*/ 295127 h 1338774"/>
                  <a:gd name="connsiteX2" fmla="*/ 1278656 w 3335264"/>
                  <a:gd name="connsiteY2" fmla="*/ 394987 h 1338774"/>
                  <a:gd name="connsiteX3" fmla="*/ 2786468 w 3335264"/>
                  <a:gd name="connsiteY3" fmla="*/ 394987 h 1338774"/>
                  <a:gd name="connsiteX4" fmla="*/ 2786468 w 3335264"/>
                  <a:gd name="connsiteY4" fmla="*/ 120589 h 1338774"/>
                  <a:gd name="connsiteX5" fmla="*/ 3335264 w 3335264"/>
                  <a:gd name="connsiteY5" fmla="*/ 669386 h 1338774"/>
                  <a:gd name="connsiteX6" fmla="*/ 2786468 w 3335264"/>
                  <a:gd name="connsiteY6" fmla="*/ 1218182 h 1338774"/>
                  <a:gd name="connsiteX7" fmla="*/ 2786468 w 3335264"/>
                  <a:gd name="connsiteY7" fmla="*/ 943784 h 1338774"/>
                  <a:gd name="connsiteX8" fmla="*/ 1278658 w 3335264"/>
                  <a:gd name="connsiteY8" fmla="*/ 943784 h 1338774"/>
                  <a:gd name="connsiteX9" fmla="*/ 1224453 w 3335264"/>
                  <a:gd name="connsiteY9" fmla="*/ 1043648 h 1338774"/>
                  <a:gd name="connsiteX10" fmla="*/ 669387 w 3335264"/>
                  <a:gd name="connsiteY10" fmla="*/ 1338774 h 1338774"/>
                  <a:gd name="connsiteX11" fmla="*/ 0 w 3335264"/>
                  <a:gd name="connsiteY11" fmla="*/ 669387 h 1338774"/>
                  <a:gd name="connsiteX12" fmla="*/ 669387 w 3335264"/>
                  <a:gd name="connsiteY12" fmla="*/ 0 h 1338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335264" h="1338774">
                    <a:moveTo>
                      <a:pt x="669387" y="0"/>
                    </a:moveTo>
                    <a:cubicBezTo>
                      <a:pt x="900445" y="0"/>
                      <a:pt x="1104160" y="117069"/>
                      <a:pt x="1224453" y="295127"/>
                    </a:cubicBezTo>
                    <a:lnTo>
                      <a:pt x="1278656" y="394987"/>
                    </a:lnTo>
                    <a:lnTo>
                      <a:pt x="2786468" y="394987"/>
                    </a:lnTo>
                    <a:lnTo>
                      <a:pt x="2786468" y="120589"/>
                    </a:lnTo>
                    <a:lnTo>
                      <a:pt x="3335264" y="669386"/>
                    </a:lnTo>
                    <a:lnTo>
                      <a:pt x="2786468" y="1218182"/>
                    </a:lnTo>
                    <a:lnTo>
                      <a:pt x="2786468" y="943784"/>
                    </a:lnTo>
                    <a:lnTo>
                      <a:pt x="1278658" y="943784"/>
                    </a:lnTo>
                    <a:lnTo>
                      <a:pt x="1224453" y="1043648"/>
                    </a:lnTo>
                    <a:cubicBezTo>
                      <a:pt x="1104160" y="1221706"/>
                      <a:pt x="900445" y="1338774"/>
                      <a:pt x="669387" y="1338774"/>
                    </a:cubicBezTo>
                    <a:cubicBezTo>
                      <a:pt x="299695" y="1338774"/>
                      <a:pt x="0" y="1039079"/>
                      <a:pt x="0" y="669387"/>
                    </a:cubicBezTo>
                    <a:cubicBezTo>
                      <a:pt x="0" y="299695"/>
                      <a:pt x="299695" y="0"/>
                      <a:pt x="669387"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bg1"/>
                  </a:solidFill>
                  <a:cs typeface="+mn-ea"/>
                  <a:sym typeface="+mn-lt"/>
                </a:endParaRPr>
              </a:p>
            </p:txBody>
          </p:sp>
          <p:sp>
            <p:nvSpPr>
              <p:cNvPr id="43" name="TextBox 14"/>
              <p:cNvSpPr txBox="1"/>
              <p:nvPr/>
            </p:nvSpPr>
            <p:spPr>
              <a:xfrm>
                <a:off x="9194347" y="2251213"/>
                <a:ext cx="1383596" cy="464965"/>
              </a:xfrm>
              <a:prstGeom prst="rect">
                <a:avLst/>
              </a:prstGeom>
              <a:grpFill/>
            </p:spPr>
            <p:txBody>
              <a:bodyPr wrap="none" rtlCol="0">
                <a:spAutoFit/>
              </a:bodyPr>
              <a:lstStyle/>
              <a:p>
                <a:pPr algn="ctr"/>
                <a:r>
                  <a:rPr lang="zh-CN" altLang="en-US" sz="1200" b="1" dirty="0">
                    <a:solidFill>
                      <a:schemeClr val="bg1"/>
                    </a:solidFill>
                    <a:cs typeface="+mn-ea"/>
                    <a:sym typeface="+mn-lt"/>
                  </a:rPr>
                  <a:t>The title</a:t>
                </a:r>
                <a:endParaRPr lang="en-GB" altLang="zh-CN" sz="1200" b="1" dirty="0">
                  <a:solidFill>
                    <a:schemeClr val="bg1"/>
                  </a:solidFill>
                  <a:cs typeface="+mn-ea"/>
                  <a:sym typeface="+mn-lt"/>
                </a:endParaRPr>
              </a:p>
            </p:txBody>
          </p:sp>
        </p:grpSp>
        <p:grpSp>
          <p:nvGrpSpPr>
            <p:cNvPr id="37" name="Group 36"/>
            <p:cNvGrpSpPr/>
            <p:nvPr/>
          </p:nvGrpSpPr>
          <p:grpSpPr>
            <a:xfrm>
              <a:off x="5928501" y="5550950"/>
              <a:ext cx="309982" cy="354179"/>
              <a:chOff x="9162373" y="3045147"/>
              <a:chExt cx="406400" cy="464344"/>
            </a:xfrm>
            <a:grpFill/>
          </p:grpSpPr>
          <p:sp>
            <p:nvSpPr>
              <p:cNvPr id="38" name="AutoShape 48"/>
              <p:cNvSpPr>
                <a:spLocks/>
              </p:cNvSpPr>
              <p:nvPr/>
            </p:nvSpPr>
            <p:spPr bwMode="auto">
              <a:xfrm>
                <a:off x="9162373" y="3045147"/>
                <a:ext cx="406400"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425"/>
                    </a:moveTo>
                    <a:cubicBezTo>
                      <a:pt x="5687" y="7425"/>
                      <a:pt x="1542" y="6064"/>
                      <a:pt x="1542" y="4387"/>
                    </a:cubicBezTo>
                    <a:cubicBezTo>
                      <a:pt x="1542" y="2709"/>
                      <a:pt x="5687" y="1350"/>
                      <a:pt x="10800" y="1350"/>
                    </a:cubicBezTo>
                    <a:cubicBezTo>
                      <a:pt x="15912" y="1350"/>
                      <a:pt x="20057" y="2709"/>
                      <a:pt x="20057" y="4387"/>
                    </a:cubicBezTo>
                    <a:cubicBezTo>
                      <a:pt x="20057" y="6064"/>
                      <a:pt x="15912" y="7425"/>
                      <a:pt x="10800" y="7425"/>
                    </a:cubicBezTo>
                    <a:moveTo>
                      <a:pt x="20057" y="9112"/>
                    </a:moveTo>
                    <a:lnTo>
                      <a:pt x="20054" y="9112"/>
                    </a:lnTo>
                    <a:cubicBezTo>
                      <a:pt x="20054" y="9119"/>
                      <a:pt x="20057" y="9127"/>
                      <a:pt x="20057" y="9133"/>
                    </a:cubicBezTo>
                    <a:cubicBezTo>
                      <a:pt x="20057" y="10800"/>
                      <a:pt x="15912" y="12150"/>
                      <a:pt x="10800" y="12150"/>
                    </a:cubicBezTo>
                    <a:cubicBezTo>
                      <a:pt x="5687" y="12150"/>
                      <a:pt x="1542" y="10800"/>
                      <a:pt x="1542" y="9133"/>
                    </a:cubicBezTo>
                    <a:cubicBezTo>
                      <a:pt x="1542" y="9127"/>
                      <a:pt x="1545" y="9119"/>
                      <a:pt x="1545" y="9112"/>
                    </a:cubicBezTo>
                    <a:lnTo>
                      <a:pt x="1542" y="9112"/>
                    </a:lnTo>
                    <a:lnTo>
                      <a:pt x="1542" y="6793"/>
                    </a:lnTo>
                    <a:cubicBezTo>
                      <a:pt x="3564" y="8140"/>
                      <a:pt x="7271" y="8774"/>
                      <a:pt x="10800" y="8774"/>
                    </a:cubicBezTo>
                    <a:cubicBezTo>
                      <a:pt x="14328" y="8774"/>
                      <a:pt x="18035" y="8140"/>
                      <a:pt x="20057" y="6793"/>
                    </a:cubicBezTo>
                    <a:cubicBezTo>
                      <a:pt x="20057" y="6793"/>
                      <a:pt x="20057" y="9112"/>
                      <a:pt x="20057" y="9112"/>
                    </a:cubicBezTo>
                    <a:close/>
                    <a:moveTo>
                      <a:pt x="20057" y="13162"/>
                    </a:moveTo>
                    <a:lnTo>
                      <a:pt x="20054" y="13162"/>
                    </a:lnTo>
                    <a:cubicBezTo>
                      <a:pt x="20054" y="13169"/>
                      <a:pt x="20057" y="13177"/>
                      <a:pt x="20057" y="13183"/>
                    </a:cubicBezTo>
                    <a:cubicBezTo>
                      <a:pt x="20057" y="14850"/>
                      <a:pt x="15912" y="16200"/>
                      <a:pt x="10800" y="16200"/>
                    </a:cubicBezTo>
                    <a:cubicBezTo>
                      <a:pt x="5687" y="16200"/>
                      <a:pt x="1542" y="14850"/>
                      <a:pt x="1542" y="13183"/>
                    </a:cubicBezTo>
                    <a:cubicBezTo>
                      <a:pt x="1542" y="13177"/>
                      <a:pt x="1545" y="13169"/>
                      <a:pt x="1545" y="13162"/>
                    </a:cubicBezTo>
                    <a:lnTo>
                      <a:pt x="1542" y="13162"/>
                    </a:lnTo>
                    <a:lnTo>
                      <a:pt x="1542" y="10640"/>
                    </a:lnTo>
                    <a:cubicBezTo>
                      <a:pt x="3136" y="12077"/>
                      <a:pt x="6982" y="12825"/>
                      <a:pt x="10800" y="12825"/>
                    </a:cubicBezTo>
                    <a:cubicBezTo>
                      <a:pt x="14617" y="12825"/>
                      <a:pt x="18463" y="12077"/>
                      <a:pt x="20057" y="10640"/>
                    </a:cubicBezTo>
                    <a:cubicBezTo>
                      <a:pt x="20057" y="10640"/>
                      <a:pt x="20057" y="13162"/>
                      <a:pt x="20057" y="13162"/>
                    </a:cubicBezTo>
                    <a:close/>
                    <a:moveTo>
                      <a:pt x="20057" y="17212"/>
                    </a:moveTo>
                    <a:cubicBezTo>
                      <a:pt x="20057" y="18889"/>
                      <a:pt x="15912" y="20249"/>
                      <a:pt x="10800" y="20249"/>
                    </a:cubicBezTo>
                    <a:cubicBezTo>
                      <a:pt x="5687" y="20249"/>
                      <a:pt x="1542" y="18889"/>
                      <a:pt x="1542" y="17212"/>
                    </a:cubicBezTo>
                    <a:lnTo>
                      <a:pt x="1542" y="14690"/>
                    </a:lnTo>
                    <a:cubicBezTo>
                      <a:pt x="3136" y="16127"/>
                      <a:pt x="6982" y="16875"/>
                      <a:pt x="10800" y="16875"/>
                    </a:cubicBezTo>
                    <a:cubicBezTo>
                      <a:pt x="14617" y="16875"/>
                      <a:pt x="18463" y="16127"/>
                      <a:pt x="20057" y="14690"/>
                    </a:cubicBezTo>
                    <a:cubicBezTo>
                      <a:pt x="20057" y="14690"/>
                      <a:pt x="20057" y="17212"/>
                      <a:pt x="20057" y="17212"/>
                    </a:cubicBezTo>
                    <a:close/>
                    <a:moveTo>
                      <a:pt x="10800" y="0"/>
                    </a:moveTo>
                    <a:cubicBezTo>
                      <a:pt x="5598" y="0"/>
                      <a:pt x="0" y="1372"/>
                      <a:pt x="0" y="4387"/>
                    </a:cubicBezTo>
                    <a:lnTo>
                      <a:pt x="0" y="17212"/>
                    </a:lnTo>
                    <a:cubicBezTo>
                      <a:pt x="0" y="20226"/>
                      <a:pt x="5598" y="21599"/>
                      <a:pt x="10800" y="21599"/>
                    </a:cubicBezTo>
                    <a:cubicBezTo>
                      <a:pt x="16001" y="21599"/>
                      <a:pt x="21599" y="20226"/>
                      <a:pt x="21599" y="17212"/>
                    </a:cubicBezTo>
                    <a:lnTo>
                      <a:pt x="21599" y="4387"/>
                    </a:lnTo>
                    <a:cubicBezTo>
                      <a:pt x="21599" y="1372"/>
                      <a:pt x="16001" y="0"/>
                      <a:pt x="10800" y="0"/>
                    </a:cubicBezTo>
                  </a:path>
                </a:pathLst>
              </a:custGeom>
              <a:solidFill>
                <a:srgbClr val="FFFFFF"/>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171450" fontAlgn="base" hangingPunct="0">
                  <a:spcBef>
                    <a:spcPct val="0"/>
                  </a:spcBef>
                  <a:spcAft>
                    <a:spcPct val="0"/>
                  </a:spcAft>
                </a:pPr>
                <a:endParaRPr lang="en-US" sz="1200" dirty="0">
                  <a:solidFill>
                    <a:schemeClr val="tx2">
                      <a:lumMod val="60000"/>
                      <a:lumOff val="40000"/>
                    </a:schemeClr>
                  </a:solidFill>
                  <a:effectLst>
                    <a:outerShdw blurRad="38100" dist="38100" dir="2700000" algn="tl">
                      <a:srgbClr val="000000"/>
                    </a:outerShdw>
                  </a:effectLst>
                  <a:cs typeface="+mn-ea"/>
                  <a:sym typeface="+mn-lt"/>
                </a:endParaRPr>
              </a:p>
            </p:txBody>
          </p:sp>
          <p:sp>
            <p:nvSpPr>
              <p:cNvPr id="39" name="AutoShape 49"/>
              <p:cNvSpPr>
                <a:spLocks/>
              </p:cNvSpPr>
              <p:nvPr/>
            </p:nvSpPr>
            <p:spPr bwMode="auto">
              <a:xfrm>
                <a:off x="9481460" y="3407890"/>
                <a:ext cx="29369"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171450" fontAlgn="base" hangingPunct="0">
                  <a:spcBef>
                    <a:spcPct val="0"/>
                  </a:spcBef>
                  <a:spcAft>
                    <a:spcPct val="0"/>
                  </a:spcAft>
                </a:pPr>
                <a:endParaRPr lang="en-US" sz="1200" dirty="0">
                  <a:solidFill>
                    <a:schemeClr val="tx2">
                      <a:lumMod val="60000"/>
                      <a:lumOff val="40000"/>
                    </a:schemeClr>
                  </a:solidFill>
                  <a:effectLst>
                    <a:outerShdw blurRad="38100" dist="38100" dir="2700000" algn="tl">
                      <a:srgbClr val="000000"/>
                    </a:outerShdw>
                  </a:effectLst>
                  <a:cs typeface="+mn-ea"/>
                  <a:sym typeface="+mn-lt"/>
                </a:endParaRPr>
              </a:p>
            </p:txBody>
          </p:sp>
          <p:sp>
            <p:nvSpPr>
              <p:cNvPr id="40" name="AutoShape 50"/>
              <p:cNvSpPr>
                <a:spLocks/>
              </p:cNvSpPr>
              <p:nvPr/>
            </p:nvSpPr>
            <p:spPr bwMode="auto">
              <a:xfrm>
                <a:off x="9481460" y="3320578"/>
                <a:ext cx="29369" cy="293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171450" fontAlgn="base" hangingPunct="0">
                  <a:spcBef>
                    <a:spcPct val="0"/>
                  </a:spcBef>
                  <a:spcAft>
                    <a:spcPct val="0"/>
                  </a:spcAft>
                </a:pPr>
                <a:endParaRPr lang="en-US" sz="1200" dirty="0">
                  <a:solidFill>
                    <a:schemeClr val="tx2">
                      <a:lumMod val="60000"/>
                      <a:lumOff val="40000"/>
                    </a:schemeClr>
                  </a:solidFill>
                  <a:effectLst>
                    <a:outerShdw blurRad="38100" dist="38100" dir="2700000" algn="tl">
                      <a:srgbClr val="000000"/>
                    </a:outerShdw>
                  </a:effectLst>
                  <a:cs typeface="+mn-ea"/>
                  <a:sym typeface="+mn-lt"/>
                </a:endParaRPr>
              </a:p>
            </p:txBody>
          </p:sp>
          <p:sp>
            <p:nvSpPr>
              <p:cNvPr id="41" name="AutoShape 51"/>
              <p:cNvSpPr>
                <a:spLocks/>
              </p:cNvSpPr>
              <p:nvPr/>
            </p:nvSpPr>
            <p:spPr bwMode="auto">
              <a:xfrm>
                <a:off x="9481460" y="3233265"/>
                <a:ext cx="29369" cy="293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171450" fontAlgn="base" hangingPunct="0">
                  <a:spcBef>
                    <a:spcPct val="0"/>
                  </a:spcBef>
                  <a:spcAft>
                    <a:spcPct val="0"/>
                  </a:spcAft>
                </a:pPr>
                <a:endParaRPr lang="en-US" sz="1200" dirty="0">
                  <a:solidFill>
                    <a:schemeClr val="tx2">
                      <a:lumMod val="60000"/>
                      <a:lumOff val="40000"/>
                    </a:schemeClr>
                  </a:solidFill>
                  <a:effectLst>
                    <a:outerShdw blurRad="38100" dist="38100" dir="2700000" algn="tl">
                      <a:srgbClr val="000000"/>
                    </a:outerShdw>
                  </a:effectLst>
                  <a:cs typeface="+mn-ea"/>
                  <a:sym typeface="+mn-lt"/>
                </a:endParaRPr>
              </a:p>
            </p:txBody>
          </p:sp>
        </p:grpSp>
      </p:grpSp>
      <p:sp>
        <p:nvSpPr>
          <p:cNvPr id="50" name="TextBox 24">
            <a:extLst>
              <a:ext uri="{FF2B5EF4-FFF2-40B4-BE49-F238E27FC236}">
                <a16:creationId xmlns:a16="http://schemas.microsoft.com/office/drawing/2014/main" id="{FFC9AC8A-0354-4957-BEE9-807E0F10EAB7}"/>
              </a:ext>
            </a:extLst>
          </p:cNvPr>
          <p:cNvSpPr txBox="1"/>
          <p:nvPr/>
        </p:nvSpPr>
        <p:spPr>
          <a:xfrm>
            <a:off x="1413421" y="70831"/>
            <a:ext cx="1531188" cy="415498"/>
          </a:xfrm>
          <a:prstGeom prst="rect">
            <a:avLst/>
          </a:prstGeom>
          <a:noFill/>
        </p:spPr>
        <p:txBody>
          <a:bodyPr wrap="none" rtlCol="0">
            <a:spAutoFit/>
          </a:bodyPr>
          <a:lstStyle/>
          <a:p>
            <a:pPr algn="ctr"/>
            <a:r>
              <a:rPr lang="zh-CN" altLang="en-US" sz="2100" dirty="0">
                <a:solidFill>
                  <a:srgbClr val="38619F"/>
                </a:solidFill>
                <a:cs typeface="+mn-ea"/>
                <a:sym typeface="+mn-lt"/>
              </a:rPr>
              <a:t>The content of the title word</a:t>
            </a:r>
            <a:endParaRPr lang="id-ID" sz="2100" dirty="0">
              <a:solidFill>
                <a:srgbClr val="38619F"/>
              </a:solidFill>
              <a:cs typeface="+mn-ea"/>
              <a:sym typeface="+mn-lt"/>
            </a:endParaRPr>
          </a:p>
        </p:txBody>
      </p:sp>
      <p:sp>
        <p:nvSpPr>
          <p:cNvPr id="51" name="TextBox 25">
            <a:extLst>
              <a:ext uri="{FF2B5EF4-FFF2-40B4-BE49-F238E27FC236}">
                <a16:creationId xmlns:a16="http://schemas.microsoft.com/office/drawing/2014/main" id="{EB7554A4-0D36-40CA-963E-2C35CF81E588}"/>
              </a:ext>
            </a:extLst>
          </p:cNvPr>
          <p:cNvSpPr txBox="1"/>
          <p:nvPr/>
        </p:nvSpPr>
        <p:spPr>
          <a:xfrm>
            <a:off x="1009463" y="459227"/>
            <a:ext cx="2339102" cy="253916"/>
          </a:xfrm>
          <a:prstGeom prst="rect">
            <a:avLst/>
          </a:prstGeom>
          <a:noFill/>
        </p:spPr>
        <p:txBody>
          <a:bodyPr wrap="none" rtlCol="0">
            <a:spAutoFit/>
          </a:bodyPr>
          <a:lstStyle/>
          <a:p>
            <a:pPr algn="ctr"/>
            <a:r>
              <a:rPr lang="zh-CN" altLang="en-US" sz="1050" dirty="0">
                <a:solidFill>
                  <a:srgbClr val="38619F"/>
                </a:solidFill>
                <a:cs typeface="+mn-ea"/>
                <a:sym typeface="+mn-lt"/>
              </a:rPr>
              <a:t>Click here to add a subtitle or detailed text description</a:t>
            </a:r>
            <a:endParaRPr lang="id-ID" sz="1050" dirty="0">
              <a:solidFill>
                <a:srgbClr val="38619F"/>
              </a:solidFill>
              <a:cs typeface="+mn-ea"/>
              <a:sym typeface="+mn-lt"/>
            </a:endParaRPr>
          </a:p>
        </p:txBody>
      </p:sp>
      <p:cxnSp>
        <p:nvCxnSpPr>
          <p:cNvPr id="52" name="直接连接符 51">
            <a:extLst>
              <a:ext uri="{FF2B5EF4-FFF2-40B4-BE49-F238E27FC236}">
                <a16:creationId xmlns:a16="http://schemas.microsoft.com/office/drawing/2014/main" id="{2CF9D4F9-A076-4F55-AF5A-915AD8DF58AF}"/>
              </a:ext>
            </a:extLst>
          </p:cNvPr>
          <p:cNvCxnSpPr/>
          <p:nvPr/>
        </p:nvCxnSpPr>
        <p:spPr>
          <a:xfrm>
            <a:off x="0" y="762673"/>
            <a:ext cx="9144000" cy="0"/>
          </a:xfrm>
          <a:prstGeom prst="line">
            <a:avLst/>
          </a:prstGeom>
          <a:ln>
            <a:solidFill>
              <a:srgbClr val="38619F"/>
            </a:solidFill>
          </a:ln>
        </p:spPr>
        <p:style>
          <a:lnRef idx="1">
            <a:schemeClr val="accent1"/>
          </a:lnRef>
          <a:fillRef idx="0">
            <a:schemeClr val="accent1"/>
          </a:fillRef>
          <a:effectRef idx="0">
            <a:schemeClr val="accent1"/>
          </a:effectRef>
          <a:fontRef idx="minor">
            <a:schemeClr val="tx1"/>
          </a:fontRef>
        </p:style>
      </p:cxnSp>
      <p:pic>
        <p:nvPicPr>
          <p:cNvPr id="53" name="图片 52">
            <a:extLst>
              <a:ext uri="{FF2B5EF4-FFF2-40B4-BE49-F238E27FC236}">
                <a16:creationId xmlns:a16="http://schemas.microsoft.com/office/drawing/2014/main" id="{D2FF477B-2A6E-4F1A-8934-43B508F36A6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7566" r="13885"/>
          <a:stretch/>
        </p:blipFill>
        <p:spPr>
          <a:xfrm>
            <a:off x="275833" y="88649"/>
            <a:ext cx="778138" cy="819576"/>
          </a:xfrm>
          <a:prstGeom prst="rect">
            <a:avLst/>
          </a:prstGeom>
        </p:spPr>
      </p:pic>
      <p:pic>
        <p:nvPicPr>
          <p:cNvPr id="54" name="图片 53" descr="图片包含 事情&#10;&#10;已生成高可信度的说明">
            <a:extLst>
              <a:ext uri="{FF2B5EF4-FFF2-40B4-BE49-F238E27FC236}">
                <a16:creationId xmlns:a16="http://schemas.microsoft.com/office/drawing/2014/main" id="{EDFD40AC-9DD1-419F-97E2-5A299D5D2B6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64967"/>
            <a:ext cx="9144000" cy="878682"/>
          </a:xfrm>
          <a:prstGeom prst="rect">
            <a:avLst/>
          </a:prstGeom>
        </p:spPr>
      </p:pic>
    </p:spTree>
    <p:extLst>
      <p:ext uri="{BB962C8B-B14F-4D97-AF65-F5344CB8AC3E}">
        <p14:creationId xmlns:p14="http://schemas.microsoft.com/office/powerpoint/2010/main" val="380113769"/>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a16="http://schemas.microsoft.com/office/drawing/2014/main" xmlns:a14="http://schemas.microsoft.com/office/drawing/2010/main"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strips(downRight)">
                                      <p:cBhvr>
                                        <p:cTn id="11" dur="500"/>
                                        <p:tgtEl>
                                          <p:spTgt spid="6"/>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right)">
                                      <p:cBhvr>
                                        <p:cTn id="15" dur="500"/>
                                        <p:tgtEl>
                                          <p:spTgt spid="17"/>
                                        </p:tgtEl>
                                      </p:cBhvr>
                                    </p:animEffect>
                                  </p:childTnLst>
                                </p:cTn>
                              </p:par>
                            </p:childTnLst>
                          </p:cTn>
                        </p:par>
                        <p:par>
                          <p:cTn id="16" fill="hold">
                            <p:stCondLst>
                              <p:cond delay="1500"/>
                            </p:stCondLst>
                            <p:childTnLst>
                              <p:par>
                                <p:cTn id="17" presetID="18" presetClass="entr" presetSubtype="12"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strips(downLeft)">
                                      <p:cBhvr>
                                        <p:cTn id="19" dur="500"/>
                                        <p:tgtEl>
                                          <p:spTgt spid="7"/>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wipe(left)">
                                      <p:cBhvr>
                                        <p:cTn id="23" dur="500"/>
                                        <p:tgtEl>
                                          <p:spTgt spid="28"/>
                                        </p:tgtEl>
                                      </p:cBhvr>
                                    </p:animEffect>
                                  </p:childTnLst>
                                </p:cTn>
                              </p:par>
                            </p:childTnLst>
                          </p:cTn>
                        </p:par>
                        <p:par>
                          <p:cTn id="24" fill="hold">
                            <p:stCondLst>
                              <p:cond delay="2500"/>
                            </p:stCondLst>
                            <p:childTnLst>
                              <p:par>
                                <p:cTn id="25" presetID="18" presetClass="entr" presetSubtype="6"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strips(downRight)">
                                      <p:cBhvr>
                                        <p:cTn id="27" dur="500"/>
                                        <p:tgtEl>
                                          <p:spTgt spid="9"/>
                                        </p:tgtEl>
                                      </p:cBhvr>
                                    </p:animEffect>
                                  </p:childTnLst>
                                </p:cTn>
                              </p:par>
                            </p:childTnLst>
                          </p:cTn>
                        </p:par>
                        <p:par>
                          <p:cTn id="28" fill="hold">
                            <p:stCondLst>
                              <p:cond delay="3000"/>
                            </p:stCondLst>
                            <p:childTnLst>
                              <p:par>
                                <p:cTn id="29" presetID="22" presetClass="entr" presetSubtype="2" fill="hold" nodeType="after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wipe(right)">
                                      <p:cBhvr>
                                        <p:cTn id="31" dur="500"/>
                                        <p:tgtEl>
                                          <p:spTgt spid="35"/>
                                        </p:tgtEl>
                                      </p:cBhvr>
                                    </p:animEffect>
                                  </p:childTnLst>
                                </p:cTn>
                              </p:par>
                            </p:childTnLst>
                          </p:cTn>
                        </p:par>
                        <p:par>
                          <p:cTn id="32" fill="hold">
                            <p:stCondLst>
                              <p:cond delay="3500"/>
                            </p:stCondLst>
                            <p:childTnLst>
                              <p:par>
                                <p:cTn id="33" presetID="18" presetClass="entr" presetSubtype="12" fill="hold" grpId="0" nodeType="after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strips(downLeft)">
                                      <p:cBhvr>
                                        <p:cTn id="35" dur="500"/>
                                        <p:tgtEl>
                                          <p:spTgt spid="8"/>
                                        </p:tgtEl>
                                      </p:cBhvr>
                                    </p:animEffect>
                                  </p:childTnLst>
                                </p:cTn>
                              </p:par>
                              <p:par>
                                <p:cTn id="36" presetID="2" presetClass="entr" presetSubtype="8" fill="hold" grpId="0" nodeType="withEffect">
                                  <p:stCondLst>
                                    <p:cond delay="0"/>
                                  </p:stCondLst>
                                  <p:childTnLst>
                                    <p:set>
                                      <p:cBhvr>
                                        <p:cTn id="37" dur="1" fill="hold">
                                          <p:stCondLst>
                                            <p:cond delay="0"/>
                                          </p:stCondLst>
                                        </p:cTn>
                                        <p:tgtEl>
                                          <p:spTgt spid="50"/>
                                        </p:tgtEl>
                                        <p:attrNameLst>
                                          <p:attrName>style.visibility</p:attrName>
                                        </p:attrNameLst>
                                      </p:cBhvr>
                                      <p:to>
                                        <p:strVal val="visible"/>
                                      </p:to>
                                    </p:set>
                                    <p:anim calcmode="lin" valueType="num">
                                      <p:cBhvr additive="base">
                                        <p:cTn id="38" dur="500" fill="hold"/>
                                        <p:tgtEl>
                                          <p:spTgt spid="50"/>
                                        </p:tgtEl>
                                        <p:attrNameLst>
                                          <p:attrName>ppt_x</p:attrName>
                                        </p:attrNameLst>
                                      </p:cBhvr>
                                      <p:tavLst>
                                        <p:tav tm="0">
                                          <p:val>
                                            <p:strVal val="0-#ppt_w/2"/>
                                          </p:val>
                                        </p:tav>
                                        <p:tav tm="100000">
                                          <p:val>
                                            <p:strVal val="#ppt_x"/>
                                          </p:val>
                                        </p:tav>
                                      </p:tavLst>
                                    </p:anim>
                                    <p:anim calcmode="lin" valueType="num">
                                      <p:cBhvr additive="base">
                                        <p:cTn id="39" dur="500" fill="hold"/>
                                        <p:tgtEl>
                                          <p:spTgt spid="50"/>
                                        </p:tgtEl>
                                        <p:attrNameLst>
                                          <p:attrName>ppt_y</p:attrName>
                                        </p:attrNameLst>
                                      </p:cBhvr>
                                      <p:tavLst>
                                        <p:tav tm="0">
                                          <p:val>
                                            <p:strVal val="#ppt_y"/>
                                          </p:val>
                                        </p:tav>
                                        <p:tav tm="100000">
                                          <p:val>
                                            <p:strVal val="#ppt_y"/>
                                          </p:val>
                                        </p:tav>
                                      </p:tavLst>
                                    </p:anim>
                                  </p:childTnLst>
                                </p:cTn>
                              </p:par>
                              <p:par>
                                <p:cTn id="40" presetID="2" presetClass="entr" presetSubtype="2" fill="hold" grpId="0" nodeType="withEffect">
                                  <p:stCondLst>
                                    <p:cond delay="0"/>
                                  </p:stCondLst>
                                  <p:childTnLst>
                                    <p:set>
                                      <p:cBhvr>
                                        <p:cTn id="41" dur="1" fill="hold">
                                          <p:stCondLst>
                                            <p:cond delay="0"/>
                                          </p:stCondLst>
                                        </p:cTn>
                                        <p:tgtEl>
                                          <p:spTgt spid="51"/>
                                        </p:tgtEl>
                                        <p:attrNameLst>
                                          <p:attrName>style.visibility</p:attrName>
                                        </p:attrNameLst>
                                      </p:cBhvr>
                                      <p:to>
                                        <p:strVal val="visible"/>
                                      </p:to>
                                    </p:set>
                                    <p:anim calcmode="lin" valueType="num">
                                      <p:cBhvr additive="base">
                                        <p:cTn id="42" dur="500" fill="hold"/>
                                        <p:tgtEl>
                                          <p:spTgt spid="51"/>
                                        </p:tgtEl>
                                        <p:attrNameLst>
                                          <p:attrName>ppt_x</p:attrName>
                                        </p:attrNameLst>
                                      </p:cBhvr>
                                      <p:tavLst>
                                        <p:tav tm="0">
                                          <p:val>
                                            <p:strVal val="1+#ppt_w/2"/>
                                          </p:val>
                                        </p:tav>
                                        <p:tav tm="100000">
                                          <p:val>
                                            <p:strVal val="#ppt_x"/>
                                          </p:val>
                                        </p:tav>
                                      </p:tavLst>
                                    </p:anim>
                                    <p:anim calcmode="lin" valueType="num">
                                      <p:cBhvr additive="base">
                                        <p:cTn id="43" dur="500" fill="hold"/>
                                        <p:tgtEl>
                                          <p:spTgt spid="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50" grpId="0"/>
      <p:bldP spid="51"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Chart 3"/>
          <p:cNvGraphicFramePr/>
          <p:nvPr>
            <p:extLst>
              <p:ext uri="{D42A27DB-BD31-4B8C-83A1-F6EECF244321}">
                <p14:modId xmlns:p14="http://schemas.microsoft.com/office/powerpoint/2010/main" val="1627366274"/>
              </p:ext>
            </p:extLst>
          </p:nvPr>
        </p:nvGraphicFramePr>
        <p:xfrm>
          <a:off x="849630" y="1050991"/>
          <a:ext cx="6012024" cy="2046767"/>
        </p:xfrm>
        <a:graphic>
          <a:graphicData uri="http://schemas.openxmlformats.org/drawingml/2006/chart">
            <c:chart xmlns:c="http://schemas.openxmlformats.org/drawingml/2006/chart" xmlns:r="http://schemas.openxmlformats.org/officeDocument/2006/relationships" r:id="rId3"/>
          </a:graphicData>
        </a:graphic>
      </p:graphicFrame>
      <p:grpSp>
        <p:nvGrpSpPr>
          <p:cNvPr id="7" name="Group 4"/>
          <p:cNvGrpSpPr/>
          <p:nvPr/>
        </p:nvGrpSpPr>
        <p:grpSpPr>
          <a:xfrm>
            <a:off x="1596633" y="3466281"/>
            <a:ext cx="1661135" cy="392954"/>
            <a:chOff x="2291404" y="4961274"/>
            <a:chExt cx="2214846" cy="523938"/>
          </a:xfrm>
        </p:grpSpPr>
        <p:sp>
          <p:nvSpPr>
            <p:cNvPr id="8" name="Text Placeholder 2"/>
            <p:cNvSpPr txBox="1">
              <a:spLocks/>
            </p:cNvSpPr>
            <p:nvPr/>
          </p:nvSpPr>
          <p:spPr>
            <a:xfrm>
              <a:off x="2291404" y="4961274"/>
              <a:ext cx="2013460" cy="261780"/>
            </a:xfrm>
            <a:prstGeom prst="rect">
              <a:avLst/>
            </a:prstGeom>
            <a:noFill/>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altLang="zh-CN" dirty="0">
                  <a:solidFill>
                    <a:schemeClr val="tx1">
                      <a:lumMod val="85000"/>
                      <a:lumOff val="15000"/>
                    </a:schemeClr>
                  </a:solidFill>
                  <a:cs typeface="+mn-ea"/>
                  <a:sym typeface="+mn-lt"/>
                </a:rPr>
                <a:t>1</a:t>
              </a:r>
              <a:endParaRPr lang="en-GB" dirty="0">
                <a:solidFill>
                  <a:schemeClr val="tx1">
                    <a:lumMod val="85000"/>
                    <a:lumOff val="15000"/>
                  </a:schemeClr>
                </a:solidFill>
                <a:cs typeface="+mn-ea"/>
                <a:sym typeface="+mn-lt"/>
              </a:endParaRPr>
            </a:p>
          </p:txBody>
        </p:sp>
        <p:sp>
          <p:nvSpPr>
            <p:cNvPr id="9" name="TextBox 6"/>
            <p:cNvSpPr txBox="1"/>
            <p:nvPr/>
          </p:nvSpPr>
          <p:spPr>
            <a:xfrm>
              <a:off x="2366871" y="5300547"/>
              <a:ext cx="2139379" cy="184665"/>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p:txBody>
        </p:sp>
      </p:grpSp>
      <p:grpSp>
        <p:nvGrpSpPr>
          <p:cNvPr id="10" name="Group 7"/>
          <p:cNvGrpSpPr/>
          <p:nvPr/>
        </p:nvGrpSpPr>
        <p:grpSpPr>
          <a:xfrm>
            <a:off x="4253939" y="3466281"/>
            <a:ext cx="1661135" cy="392954"/>
            <a:chOff x="2291404" y="4961274"/>
            <a:chExt cx="2214846" cy="523938"/>
          </a:xfrm>
        </p:grpSpPr>
        <p:sp>
          <p:nvSpPr>
            <p:cNvPr id="11" name="Text Placeholder 2"/>
            <p:cNvSpPr txBox="1">
              <a:spLocks/>
            </p:cNvSpPr>
            <p:nvPr/>
          </p:nvSpPr>
          <p:spPr>
            <a:xfrm>
              <a:off x="2291404" y="4961274"/>
              <a:ext cx="2013460" cy="261780"/>
            </a:xfrm>
            <a:prstGeom prst="rect">
              <a:avLst/>
            </a:prstGeom>
            <a:noFill/>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altLang="zh-CN" dirty="0">
                  <a:solidFill>
                    <a:schemeClr val="tx1">
                      <a:lumMod val="85000"/>
                      <a:lumOff val="15000"/>
                    </a:schemeClr>
                  </a:solidFill>
                  <a:cs typeface="+mn-ea"/>
                  <a:sym typeface="+mn-lt"/>
                </a:rPr>
                <a:t>2</a:t>
              </a:r>
              <a:endParaRPr lang="en-GB" dirty="0">
                <a:solidFill>
                  <a:schemeClr val="tx1">
                    <a:lumMod val="85000"/>
                    <a:lumOff val="15000"/>
                  </a:schemeClr>
                </a:solidFill>
                <a:cs typeface="+mn-ea"/>
                <a:sym typeface="+mn-lt"/>
              </a:endParaRPr>
            </a:p>
          </p:txBody>
        </p:sp>
        <p:sp>
          <p:nvSpPr>
            <p:cNvPr id="12" name="TextBox 9"/>
            <p:cNvSpPr txBox="1"/>
            <p:nvPr/>
          </p:nvSpPr>
          <p:spPr>
            <a:xfrm>
              <a:off x="2366871" y="5300547"/>
              <a:ext cx="2139379" cy="184665"/>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p:txBody>
        </p:sp>
      </p:grpSp>
      <p:grpSp>
        <p:nvGrpSpPr>
          <p:cNvPr id="13" name="Group 10"/>
          <p:cNvGrpSpPr/>
          <p:nvPr/>
        </p:nvGrpSpPr>
        <p:grpSpPr>
          <a:xfrm>
            <a:off x="6874448" y="3466281"/>
            <a:ext cx="1661135" cy="392954"/>
            <a:chOff x="2291404" y="4961274"/>
            <a:chExt cx="2214846" cy="523938"/>
          </a:xfrm>
        </p:grpSpPr>
        <p:sp>
          <p:nvSpPr>
            <p:cNvPr id="14" name="Text Placeholder 2"/>
            <p:cNvSpPr txBox="1">
              <a:spLocks/>
            </p:cNvSpPr>
            <p:nvPr/>
          </p:nvSpPr>
          <p:spPr>
            <a:xfrm>
              <a:off x="2291404" y="4961274"/>
              <a:ext cx="2013460" cy="261780"/>
            </a:xfrm>
            <a:prstGeom prst="rect">
              <a:avLst/>
            </a:prstGeom>
            <a:noFill/>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altLang="zh-CN" dirty="0">
                  <a:solidFill>
                    <a:schemeClr val="tx1">
                      <a:lumMod val="85000"/>
                      <a:lumOff val="15000"/>
                    </a:schemeClr>
                  </a:solidFill>
                  <a:cs typeface="+mn-ea"/>
                  <a:sym typeface="+mn-lt"/>
                </a:rPr>
                <a:t>3</a:t>
              </a:r>
              <a:endParaRPr lang="en-GB" dirty="0">
                <a:solidFill>
                  <a:schemeClr val="tx1">
                    <a:lumMod val="85000"/>
                    <a:lumOff val="15000"/>
                  </a:schemeClr>
                </a:solidFill>
                <a:cs typeface="+mn-ea"/>
                <a:sym typeface="+mn-lt"/>
              </a:endParaRPr>
            </a:p>
          </p:txBody>
        </p:sp>
        <p:sp>
          <p:nvSpPr>
            <p:cNvPr id="15" name="TextBox 12"/>
            <p:cNvSpPr txBox="1"/>
            <p:nvPr/>
          </p:nvSpPr>
          <p:spPr>
            <a:xfrm>
              <a:off x="2366871" y="5300547"/>
              <a:ext cx="2139379" cy="184665"/>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p:txBody>
        </p:sp>
      </p:grpSp>
      <p:grpSp>
        <p:nvGrpSpPr>
          <p:cNvPr id="23" name="Group 20"/>
          <p:cNvGrpSpPr/>
          <p:nvPr/>
        </p:nvGrpSpPr>
        <p:grpSpPr>
          <a:xfrm>
            <a:off x="3454110" y="3468459"/>
            <a:ext cx="667771" cy="667771"/>
            <a:chOff x="4539439" y="4964184"/>
            <a:chExt cx="890361" cy="890361"/>
          </a:xfrm>
        </p:grpSpPr>
        <p:sp>
          <p:nvSpPr>
            <p:cNvPr id="24" name="Rectangle 21"/>
            <p:cNvSpPr/>
            <p:nvPr/>
          </p:nvSpPr>
          <p:spPr>
            <a:xfrm>
              <a:off x="4539439" y="4964184"/>
              <a:ext cx="890361" cy="890361"/>
            </a:xfrm>
            <a:prstGeom prst="rect">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85000"/>
                    <a:lumOff val="15000"/>
                  </a:schemeClr>
                </a:solidFill>
                <a:cs typeface="+mn-ea"/>
                <a:sym typeface="+mn-lt"/>
              </a:endParaRPr>
            </a:p>
          </p:txBody>
        </p:sp>
        <p:sp>
          <p:nvSpPr>
            <p:cNvPr id="25" name="Shape 731"/>
            <p:cNvSpPr/>
            <p:nvPr/>
          </p:nvSpPr>
          <p:spPr>
            <a:xfrm>
              <a:off x="4813927" y="5189601"/>
              <a:ext cx="347968" cy="437421"/>
            </a:xfrm>
            <a:custGeom>
              <a:avLst/>
              <a:gdLst/>
              <a:ahLst/>
              <a:cxnLst>
                <a:cxn ang="0">
                  <a:pos x="wd2" y="hd2"/>
                </a:cxn>
                <a:cxn ang="5400000">
                  <a:pos x="wd2" y="hd2"/>
                </a:cxn>
                <a:cxn ang="10800000">
                  <a:pos x="wd2" y="hd2"/>
                </a:cxn>
                <a:cxn ang="16200000">
                  <a:pos x="wd2" y="hd2"/>
                </a:cxn>
              </a:cxnLst>
              <a:rect l="0" t="0" r="r" b="b"/>
              <a:pathLst>
                <a:path w="21600" h="21600" extrusionOk="0">
                  <a:moveTo>
                    <a:pt x="10799" y="0"/>
                  </a:moveTo>
                  <a:cubicBezTo>
                    <a:pt x="4836" y="0"/>
                    <a:pt x="0" y="1447"/>
                    <a:pt x="0" y="3231"/>
                  </a:cubicBezTo>
                  <a:lnTo>
                    <a:pt x="0" y="4776"/>
                  </a:lnTo>
                  <a:cubicBezTo>
                    <a:pt x="0" y="6669"/>
                    <a:pt x="4836" y="8203"/>
                    <a:pt x="10799" y="8203"/>
                  </a:cubicBezTo>
                  <a:cubicBezTo>
                    <a:pt x="16764" y="8203"/>
                    <a:pt x="21600" y="6669"/>
                    <a:pt x="21600" y="4776"/>
                  </a:cubicBezTo>
                  <a:lnTo>
                    <a:pt x="21600" y="3231"/>
                  </a:lnTo>
                  <a:cubicBezTo>
                    <a:pt x="21600" y="1447"/>
                    <a:pt x="16764" y="0"/>
                    <a:pt x="10799" y="0"/>
                  </a:cubicBezTo>
                  <a:close/>
                  <a:moveTo>
                    <a:pt x="21195" y="8008"/>
                  </a:moveTo>
                  <a:cubicBezTo>
                    <a:pt x="19915" y="9488"/>
                    <a:pt x="15746" y="10572"/>
                    <a:pt x="10799" y="10572"/>
                  </a:cubicBezTo>
                  <a:cubicBezTo>
                    <a:pt x="5856" y="10572"/>
                    <a:pt x="1685" y="9488"/>
                    <a:pt x="405" y="8008"/>
                  </a:cubicBezTo>
                  <a:cubicBezTo>
                    <a:pt x="141" y="7702"/>
                    <a:pt x="0" y="7868"/>
                    <a:pt x="0" y="8007"/>
                  </a:cubicBezTo>
                  <a:cubicBezTo>
                    <a:pt x="0" y="8144"/>
                    <a:pt x="0" y="10898"/>
                    <a:pt x="0" y="10898"/>
                  </a:cubicBezTo>
                  <a:cubicBezTo>
                    <a:pt x="0" y="13061"/>
                    <a:pt x="4836" y="14814"/>
                    <a:pt x="10799" y="14814"/>
                  </a:cubicBezTo>
                  <a:cubicBezTo>
                    <a:pt x="16764" y="14814"/>
                    <a:pt x="21600" y="13061"/>
                    <a:pt x="21600" y="10898"/>
                  </a:cubicBezTo>
                  <a:cubicBezTo>
                    <a:pt x="21600" y="10898"/>
                    <a:pt x="21600" y="8144"/>
                    <a:pt x="21600" y="8007"/>
                  </a:cubicBezTo>
                  <a:cubicBezTo>
                    <a:pt x="21600" y="7868"/>
                    <a:pt x="21459" y="7702"/>
                    <a:pt x="21195" y="8008"/>
                  </a:cubicBezTo>
                  <a:close/>
                  <a:moveTo>
                    <a:pt x="21176" y="14285"/>
                  </a:moveTo>
                  <a:cubicBezTo>
                    <a:pt x="19876" y="15959"/>
                    <a:pt x="15722" y="17184"/>
                    <a:pt x="10799" y="17184"/>
                  </a:cubicBezTo>
                  <a:cubicBezTo>
                    <a:pt x="5878" y="17184"/>
                    <a:pt x="1724" y="15959"/>
                    <a:pt x="424" y="14285"/>
                  </a:cubicBezTo>
                  <a:cubicBezTo>
                    <a:pt x="147" y="13932"/>
                    <a:pt x="0" y="14121"/>
                    <a:pt x="0" y="14297"/>
                  </a:cubicBezTo>
                  <a:cubicBezTo>
                    <a:pt x="0" y="14472"/>
                    <a:pt x="0" y="16754"/>
                    <a:pt x="0" y="16754"/>
                  </a:cubicBezTo>
                  <a:cubicBezTo>
                    <a:pt x="0" y="19133"/>
                    <a:pt x="4836" y="21600"/>
                    <a:pt x="10799" y="21600"/>
                  </a:cubicBezTo>
                  <a:cubicBezTo>
                    <a:pt x="16764" y="21600"/>
                    <a:pt x="21600" y="19133"/>
                    <a:pt x="21600" y="16754"/>
                  </a:cubicBezTo>
                  <a:cubicBezTo>
                    <a:pt x="21600" y="16754"/>
                    <a:pt x="21600" y="14472"/>
                    <a:pt x="21600" y="14297"/>
                  </a:cubicBezTo>
                  <a:cubicBezTo>
                    <a:pt x="21600" y="14121"/>
                    <a:pt x="21453" y="13932"/>
                    <a:pt x="21176" y="14285"/>
                  </a:cubicBezTo>
                  <a:close/>
                </a:path>
              </a:pathLst>
            </a:custGeom>
            <a:solidFill>
              <a:schemeClr val="bg1"/>
            </a:solidFill>
            <a:ln w="12700" cap="flat">
              <a:noFill/>
              <a:miter lim="400000"/>
            </a:ln>
            <a:effectLst/>
          </p:spPr>
          <p:txBody>
            <a:bodyPr wrap="square" lIns="38100" tIns="38100" rIns="38100" bIns="38100" numCol="1" anchor="ctr">
              <a:noAutofit/>
            </a:bodyPr>
            <a:lstStyle/>
            <a:p>
              <a:pPr lvl="0" algn="l">
                <a:defRPr sz="3100" b="1">
                  <a:latin typeface="Kontrapunkt Bob Bold"/>
                  <a:ea typeface="Kontrapunkt Bob Bold"/>
                  <a:cs typeface="Kontrapunkt Bob Bold"/>
                  <a:sym typeface="Kontrapunkt Bob Bold"/>
                </a:defRPr>
              </a:pPr>
              <a:endParaRPr dirty="0">
                <a:solidFill>
                  <a:schemeClr val="tx1">
                    <a:lumMod val="85000"/>
                    <a:lumOff val="15000"/>
                  </a:schemeClr>
                </a:solidFill>
                <a:cs typeface="+mn-ea"/>
                <a:sym typeface="+mn-lt"/>
              </a:endParaRPr>
            </a:p>
          </p:txBody>
        </p:sp>
      </p:grpSp>
      <p:grpSp>
        <p:nvGrpSpPr>
          <p:cNvPr id="26" name="Group 30"/>
          <p:cNvGrpSpPr/>
          <p:nvPr/>
        </p:nvGrpSpPr>
        <p:grpSpPr>
          <a:xfrm>
            <a:off x="6087498" y="3473295"/>
            <a:ext cx="667771" cy="667771"/>
            <a:chOff x="8050623" y="4970631"/>
            <a:chExt cx="890361" cy="890361"/>
          </a:xfrm>
        </p:grpSpPr>
        <p:sp>
          <p:nvSpPr>
            <p:cNvPr id="27" name="Rectangle 31"/>
            <p:cNvSpPr/>
            <p:nvPr/>
          </p:nvSpPr>
          <p:spPr>
            <a:xfrm>
              <a:off x="8050623" y="4970631"/>
              <a:ext cx="890361" cy="890361"/>
            </a:xfrm>
            <a:prstGeom prst="rect">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85000"/>
                    <a:lumOff val="15000"/>
                  </a:schemeClr>
                </a:solidFill>
                <a:cs typeface="+mn-ea"/>
                <a:sym typeface="+mn-lt"/>
              </a:endParaRPr>
            </a:p>
          </p:txBody>
        </p:sp>
        <p:sp>
          <p:nvSpPr>
            <p:cNvPr id="28" name="Shape 3659"/>
            <p:cNvSpPr/>
            <p:nvPr/>
          </p:nvSpPr>
          <p:spPr>
            <a:xfrm>
              <a:off x="8252009" y="5179183"/>
              <a:ext cx="530041" cy="496934"/>
            </a:xfrm>
            <a:custGeom>
              <a:avLst/>
              <a:gdLst/>
              <a:ahLst/>
              <a:cxnLst>
                <a:cxn ang="0">
                  <a:pos x="wd2" y="hd2"/>
                </a:cxn>
                <a:cxn ang="5400000">
                  <a:pos x="wd2" y="hd2"/>
                </a:cxn>
                <a:cxn ang="10800000">
                  <a:pos x="wd2" y="hd2"/>
                </a:cxn>
                <a:cxn ang="16200000">
                  <a:pos x="wd2" y="hd2"/>
                </a:cxn>
              </a:cxnLst>
              <a:rect l="0" t="0" r="r" b="b"/>
              <a:pathLst>
                <a:path w="20993" h="21440" extrusionOk="0">
                  <a:moveTo>
                    <a:pt x="20097" y="14373"/>
                  </a:moveTo>
                  <a:lnTo>
                    <a:pt x="15990" y="12571"/>
                  </a:lnTo>
                  <a:lnTo>
                    <a:pt x="16463" y="14008"/>
                  </a:lnTo>
                  <a:cubicBezTo>
                    <a:pt x="16439" y="15532"/>
                    <a:pt x="13726" y="16745"/>
                    <a:pt x="10496" y="16745"/>
                  </a:cubicBezTo>
                  <a:cubicBezTo>
                    <a:pt x="7268" y="16745"/>
                    <a:pt x="4553" y="15532"/>
                    <a:pt x="4529" y="14008"/>
                  </a:cubicBezTo>
                  <a:lnTo>
                    <a:pt x="5002" y="12571"/>
                  </a:lnTo>
                  <a:lnTo>
                    <a:pt x="895" y="14373"/>
                  </a:lnTo>
                  <a:cubicBezTo>
                    <a:pt x="-255" y="14878"/>
                    <a:pt x="-304" y="15814"/>
                    <a:pt x="789" y="16451"/>
                  </a:cubicBezTo>
                  <a:lnTo>
                    <a:pt x="8511" y="20962"/>
                  </a:lnTo>
                  <a:cubicBezTo>
                    <a:pt x="9602" y="21600"/>
                    <a:pt x="11390" y="21600"/>
                    <a:pt x="12481" y="20962"/>
                  </a:cubicBezTo>
                  <a:lnTo>
                    <a:pt x="20205" y="16451"/>
                  </a:lnTo>
                  <a:cubicBezTo>
                    <a:pt x="21296" y="15814"/>
                    <a:pt x="21247" y="14878"/>
                    <a:pt x="20097" y="14373"/>
                  </a:cubicBezTo>
                  <a:close/>
                  <a:moveTo>
                    <a:pt x="10496" y="5209"/>
                  </a:moveTo>
                  <a:cubicBezTo>
                    <a:pt x="11724" y="5209"/>
                    <a:pt x="12866" y="4796"/>
                    <a:pt x="13199" y="4152"/>
                  </a:cubicBezTo>
                  <a:cubicBezTo>
                    <a:pt x="12739" y="2744"/>
                    <a:pt x="12343" y="1535"/>
                    <a:pt x="12094" y="773"/>
                  </a:cubicBezTo>
                  <a:cubicBezTo>
                    <a:pt x="11927" y="264"/>
                    <a:pt x="11175" y="0"/>
                    <a:pt x="10496" y="0"/>
                  </a:cubicBezTo>
                  <a:cubicBezTo>
                    <a:pt x="9817" y="0"/>
                    <a:pt x="9065" y="264"/>
                    <a:pt x="8898" y="773"/>
                  </a:cubicBezTo>
                  <a:cubicBezTo>
                    <a:pt x="8649" y="1535"/>
                    <a:pt x="8253" y="2744"/>
                    <a:pt x="7792" y="4152"/>
                  </a:cubicBezTo>
                  <a:cubicBezTo>
                    <a:pt x="8126" y="4796"/>
                    <a:pt x="9268" y="5209"/>
                    <a:pt x="10496" y="5209"/>
                  </a:cubicBezTo>
                  <a:close/>
                  <a:moveTo>
                    <a:pt x="10496" y="13197"/>
                  </a:moveTo>
                  <a:cubicBezTo>
                    <a:pt x="13109" y="13197"/>
                    <a:pt x="15296" y="12229"/>
                    <a:pt x="15429" y="10966"/>
                  </a:cubicBezTo>
                  <a:cubicBezTo>
                    <a:pt x="15041" y="9779"/>
                    <a:pt x="14617" y="8484"/>
                    <a:pt x="14201" y="7211"/>
                  </a:cubicBezTo>
                  <a:cubicBezTo>
                    <a:pt x="13911" y="8118"/>
                    <a:pt x="12316" y="8759"/>
                    <a:pt x="10496" y="8759"/>
                  </a:cubicBezTo>
                  <a:cubicBezTo>
                    <a:pt x="8678" y="8759"/>
                    <a:pt x="7081" y="8118"/>
                    <a:pt x="6791" y="7211"/>
                  </a:cubicBezTo>
                  <a:cubicBezTo>
                    <a:pt x="6375" y="8484"/>
                    <a:pt x="5951" y="9779"/>
                    <a:pt x="5563" y="10966"/>
                  </a:cubicBezTo>
                  <a:cubicBezTo>
                    <a:pt x="5696" y="12229"/>
                    <a:pt x="7883" y="13197"/>
                    <a:pt x="10496" y="13197"/>
                  </a:cubicBezTo>
                  <a:close/>
                </a:path>
              </a:pathLst>
            </a:custGeom>
            <a:solidFill>
              <a:schemeClr val="bg1"/>
            </a:solidFill>
            <a:ln w="12700" cap="flat">
              <a:noFill/>
              <a:miter lim="400000"/>
            </a:ln>
            <a:effectLst/>
          </p:spPr>
          <p:txBody>
            <a:bodyPr wrap="square" lIns="38100" tIns="38100" rIns="38100" bIns="38100" numCol="1" anchor="ctr">
              <a:noAutofit/>
            </a:bodyPr>
            <a:lstStyle/>
            <a:p>
              <a:pPr lvl="0">
                <a:defRPr sz="3200">
                  <a:solidFill>
                    <a:srgbClr val="FFFFFF"/>
                  </a:solidFill>
                  <a:latin typeface="Helvetica Light"/>
                  <a:ea typeface="Helvetica Light"/>
                  <a:cs typeface="Helvetica Light"/>
                  <a:sym typeface="Helvetica Light"/>
                </a:defRPr>
              </a:pPr>
              <a:endParaRPr dirty="0">
                <a:solidFill>
                  <a:schemeClr val="tx1">
                    <a:lumMod val="85000"/>
                    <a:lumOff val="15000"/>
                  </a:schemeClr>
                </a:solidFill>
                <a:cs typeface="+mn-ea"/>
                <a:sym typeface="+mn-lt"/>
              </a:endParaRPr>
            </a:p>
          </p:txBody>
        </p:sp>
      </p:grpSp>
      <p:grpSp>
        <p:nvGrpSpPr>
          <p:cNvPr id="29" name="Group 36"/>
          <p:cNvGrpSpPr/>
          <p:nvPr/>
        </p:nvGrpSpPr>
        <p:grpSpPr>
          <a:xfrm>
            <a:off x="821439" y="3468459"/>
            <a:ext cx="667771" cy="667771"/>
            <a:chOff x="1029212" y="5259612"/>
            <a:chExt cx="890361" cy="890361"/>
          </a:xfrm>
        </p:grpSpPr>
        <p:sp>
          <p:nvSpPr>
            <p:cNvPr id="30" name="Rectangle 24"/>
            <p:cNvSpPr/>
            <p:nvPr/>
          </p:nvSpPr>
          <p:spPr>
            <a:xfrm>
              <a:off x="1029212" y="5259612"/>
              <a:ext cx="890361" cy="890361"/>
            </a:xfrm>
            <a:prstGeom prst="rect">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85000"/>
                    <a:lumOff val="15000"/>
                  </a:schemeClr>
                </a:solidFill>
                <a:cs typeface="+mn-ea"/>
                <a:sym typeface="+mn-lt"/>
              </a:endParaRPr>
            </a:p>
          </p:txBody>
        </p:sp>
        <p:grpSp>
          <p:nvGrpSpPr>
            <p:cNvPr id="31" name="Group 33"/>
            <p:cNvGrpSpPr/>
            <p:nvPr/>
          </p:nvGrpSpPr>
          <p:grpSpPr>
            <a:xfrm>
              <a:off x="1240510" y="5513018"/>
              <a:ext cx="466477" cy="452289"/>
              <a:chOff x="6661240" y="2287572"/>
              <a:chExt cx="466477" cy="452289"/>
            </a:xfrm>
          </p:grpSpPr>
          <p:sp>
            <p:nvSpPr>
              <p:cNvPr id="32" name="Freeform 28"/>
              <p:cNvSpPr>
                <a:spLocks/>
              </p:cNvSpPr>
              <p:nvPr/>
            </p:nvSpPr>
            <p:spPr bwMode="auto">
              <a:xfrm>
                <a:off x="6661240" y="2334561"/>
                <a:ext cx="417780" cy="405300"/>
              </a:xfrm>
              <a:custGeom>
                <a:avLst/>
                <a:gdLst>
                  <a:gd name="T0" fmla="*/ 417 w 21600"/>
                  <a:gd name="T1" fmla="*/ 102 h 21600"/>
                  <a:gd name="T2" fmla="*/ 384 w 21600"/>
                  <a:gd name="T3" fmla="*/ 65 h 21600"/>
                  <a:gd name="T4" fmla="*/ 316 w 21600"/>
                  <a:gd name="T5" fmla="*/ 0 h 21600"/>
                  <a:gd name="T6" fmla="*/ 283 w 21600"/>
                  <a:gd name="T7" fmla="*/ 33 h 21600"/>
                  <a:gd name="T8" fmla="*/ 149 w 21600"/>
                  <a:gd name="T9" fmla="*/ 102 h 21600"/>
                  <a:gd name="T10" fmla="*/ 0 w 21600"/>
                  <a:gd name="T11" fmla="*/ 465 h 21600"/>
                  <a:gd name="T12" fmla="*/ 182 w 21600"/>
                  <a:gd name="T13" fmla="*/ 265 h 21600"/>
                  <a:gd name="T14" fmla="*/ 182 w 21600"/>
                  <a:gd name="T15" fmla="*/ 265 h 21600"/>
                  <a:gd name="T16" fmla="*/ 197 w 21600"/>
                  <a:gd name="T17" fmla="*/ 181 h 21600"/>
                  <a:gd name="T18" fmla="*/ 302 w 21600"/>
                  <a:gd name="T19" fmla="*/ 181 h 21600"/>
                  <a:gd name="T20" fmla="*/ 302 w 21600"/>
                  <a:gd name="T21" fmla="*/ 283 h 21600"/>
                  <a:gd name="T22" fmla="*/ 216 w 21600"/>
                  <a:gd name="T23" fmla="*/ 297 h 21600"/>
                  <a:gd name="T24" fmla="*/ 216 w 21600"/>
                  <a:gd name="T25" fmla="*/ 297 h 21600"/>
                  <a:gd name="T26" fmla="*/ 10 w 21600"/>
                  <a:gd name="T27" fmla="*/ 474 h 21600"/>
                  <a:gd name="T28" fmla="*/ 384 w 21600"/>
                  <a:gd name="T29" fmla="*/ 330 h 21600"/>
                  <a:gd name="T30" fmla="*/ 451 w 21600"/>
                  <a:gd name="T31" fmla="*/ 200 h 21600"/>
                  <a:gd name="T32" fmla="*/ 489 w 21600"/>
                  <a:gd name="T33" fmla="*/ 167 h 21600"/>
                  <a:gd name="T34" fmla="*/ 417 w 21600"/>
                  <a:gd name="T35" fmla="*/ 102 h 21600"/>
                  <a:gd name="T36" fmla="*/ 417 w 21600"/>
                  <a:gd name="T37" fmla="*/ 102 h 216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1600" h="21600">
                    <a:moveTo>
                      <a:pt x="18424" y="4659"/>
                    </a:moveTo>
                    <a:cubicBezTo>
                      <a:pt x="16941" y="2965"/>
                      <a:pt x="16941" y="2965"/>
                      <a:pt x="16941" y="2965"/>
                    </a:cubicBezTo>
                    <a:cubicBezTo>
                      <a:pt x="13976" y="0"/>
                      <a:pt x="13976" y="0"/>
                      <a:pt x="13976" y="0"/>
                    </a:cubicBezTo>
                    <a:cubicBezTo>
                      <a:pt x="13976" y="0"/>
                      <a:pt x="13976" y="0"/>
                      <a:pt x="12494" y="1482"/>
                    </a:cubicBezTo>
                    <a:cubicBezTo>
                      <a:pt x="11012" y="2965"/>
                      <a:pt x="6565" y="4659"/>
                      <a:pt x="6565" y="4659"/>
                    </a:cubicBezTo>
                    <a:cubicBezTo>
                      <a:pt x="0" y="21176"/>
                      <a:pt x="0" y="21176"/>
                      <a:pt x="0" y="21176"/>
                    </a:cubicBezTo>
                    <a:cubicBezTo>
                      <a:pt x="8047" y="12071"/>
                      <a:pt x="8047" y="12071"/>
                      <a:pt x="8047" y="12071"/>
                    </a:cubicBezTo>
                    <a:cubicBezTo>
                      <a:pt x="7624" y="10800"/>
                      <a:pt x="7835" y="9318"/>
                      <a:pt x="8682" y="8259"/>
                    </a:cubicBezTo>
                    <a:cubicBezTo>
                      <a:pt x="9953" y="6988"/>
                      <a:pt x="12071" y="6988"/>
                      <a:pt x="13341" y="8259"/>
                    </a:cubicBezTo>
                    <a:cubicBezTo>
                      <a:pt x="14400" y="9529"/>
                      <a:pt x="14400" y="11647"/>
                      <a:pt x="13341" y="12918"/>
                    </a:cubicBezTo>
                    <a:cubicBezTo>
                      <a:pt x="12282" y="13765"/>
                      <a:pt x="10800" y="13976"/>
                      <a:pt x="9529" y="13553"/>
                    </a:cubicBezTo>
                    <a:cubicBezTo>
                      <a:pt x="424" y="21600"/>
                      <a:pt x="424" y="21600"/>
                      <a:pt x="424" y="21600"/>
                    </a:cubicBezTo>
                    <a:cubicBezTo>
                      <a:pt x="16941" y="15035"/>
                      <a:pt x="16941" y="15035"/>
                      <a:pt x="16941" y="15035"/>
                    </a:cubicBezTo>
                    <a:cubicBezTo>
                      <a:pt x="16941" y="15035"/>
                      <a:pt x="18424" y="10588"/>
                      <a:pt x="19906" y="9106"/>
                    </a:cubicBezTo>
                    <a:cubicBezTo>
                      <a:pt x="21600" y="7624"/>
                      <a:pt x="21600" y="7624"/>
                      <a:pt x="21600" y="7624"/>
                    </a:cubicBezTo>
                    <a:lnTo>
                      <a:pt x="18424" y="4659"/>
                    </a:lnTo>
                    <a:close/>
                    <a:moveTo>
                      <a:pt x="18424" y="4659"/>
                    </a:moveTo>
                  </a:path>
                </a:pathLst>
              </a:custGeom>
              <a:solidFill>
                <a:schemeClr val="bg1"/>
              </a:solidFill>
              <a:ln>
                <a:noFill/>
              </a:ln>
            </p:spPr>
            <p:txBody>
              <a:bodyPr lIns="0" tIns="0" rIns="0" bIns="0"/>
              <a:lstStyle/>
              <a:p>
                <a:endParaRPr lang="en-US" dirty="0">
                  <a:solidFill>
                    <a:schemeClr val="tx1">
                      <a:lumMod val="85000"/>
                      <a:lumOff val="15000"/>
                    </a:schemeClr>
                  </a:solidFill>
                  <a:cs typeface="+mn-ea"/>
                  <a:sym typeface="+mn-lt"/>
                </a:endParaRPr>
              </a:p>
            </p:txBody>
          </p:sp>
          <p:sp>
            <p:nvSpPr>
              <p:cNvPr id="33" name="Freeform 30"/>
              <p:cNvSpPr>
                <a:spLocks/>
              </p:cNvSpPr>
              <p:nvPr/>
            </p:nvSpPr>
            <p:spPr bwMode="auto">
              <a:xfrm>
                <a:off x="6960264" y="2287572"/>
                <a:ext cx="167453" cy="162327"/>
              </a:xfrm>
              <a:custGeom>
                <a:avLst/>
                <a:gdLst>
                  <a:gd name="T0" fmla="*/ 24 w 21600"/>
                  <a:gd name="T1" fmla="*/ 0 h 21600"/>
                  <a:gd name="T2" fmla="*/ 196 w 21600"/>
                  <a:gd name="T3" fmla="*/ 167 h 21600"/>
                  <a:gd name="T4" fmla="*/ 172 w 21600"/>
                  <a:gd name="T5" fmla="*/ 190 h 21600"/>
                  <a:gd name="T6" fmla="*/ 0 w 21600"/>
                  <a:gd name="T7" fmla="*/ 23 h 21600"/>
                  <a:gd name="T8" fmla="*/ 24 w 21600"/>
                  <a:gd name="T9" fmla="*/ 0 h 21600"/>
                  <a:gd name="T10" fmla="*/ 24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2667" y="0"/>
                    </a:moveTo>
                    <a:lnTo>
                      <a:pt x="21600" y="18933"/>
                    </a:lnTo>
                    <a:lnTo>
                      <a:pt x="18933" y="21600"/>
                    </a:lnTo>
                    <a:lnTo>
                      <a:pt x="0" y="2667"/>
                    </a:lnTo>
                    <a:lnTo>
                      <a:pt x="2667" y="0"/>
                    </a:lnTo>
                    <a:close/>
                    <a:moveTo>
                      <a:pt x="2667" y="0"/>
                    </a:moveTo>
                  </a:path>
                </a:pathLst>
              </a:custGeom>
              <a:solidFill>
                <a:schemeClr val="bg1"/>
              </a:solidFill>
              <a:ln>
                <a:noFill/>
              </a:ln>
            </p:spPr>
            <p:txBody>
              <a:bodyPr lIns="0" tIns="0" rIns="0" bIns="0"/>
              <a:lstStyle/>
              <a:p>
                <a:endParaRPr lang="en-US" dirty="0">
                  <a:solidFill>
                    <a:schemeClr val="tx1">
                      <a:lumMod val="85000"/>
                      <a:lumOff val="15000"/>
                    </a:schemeClr>
                  </a:solidFill>
                  <a:cs typeface="+mn-ea"/>
                  <a:sym typeface="+mn-lt"/>
                </a:endParaRPr>
              </a:p>
            </p:txBody>
          </p:sp>
        </p:grpSp>
      </p:grpSp>
      <p:sp>
        <p:nvSpPr>
          <p:cNvPr id="40" name="TextBox 24">
            <a:extLst>
              <a:ext uri="{FF2B5EF4-FFF2-40B4-BE49-F238E27FC236}">
                <a16:creationId xmlns:a16="http://schemas.microsoft.com/office/drawing/2014/main" id="{8CAF1E60-478C-4332-BCBB-82CC5696F253}"/>
              </a:ext>
            </a:extLst>
          </p:cNvPr>
          <p:cNvSpPr txBox="1"/>
          <p:nvPr/>
        </p:nvSpPr>
        <p:spPr>
          <a:xfrm>
            <a:off x="1413421" y="70831"/>
            <a:ext cx="1531188" cy="415498"/>
          </a:xfrm>
          <a:prstGeom prst="rect">
            <a:avLst/>
          </a:prstGeom>
          <a:noFill/>
        </p:spPr>
        <p:txBody>
          <a:bodyPr wrap="none" rtlCol="0">
            <a:spAutoFit/>
          </a:bodyPr>
          <a:lstStyle/>
          <a:p>
            <a:pPr algn="ctr"/>
            <a:r>
              <a:rPr lang="zh-CN" altLang="en-US" sz="2100" dirty="0">
                <a:solidFill>
                  <a:srgbClr val="38619F"/>
                </a:solidFill>
                <a:cs typeface="+mn-ea"/>
                <a:sym typeface="+mn-lt"/>
              </a:rPr>
              <a:t>The content of the title word</a:t>
            </a:r>
            <a:endParaRPr lang="id-ID" sz="2100" dirty="0">
              <a:solidFill>
                <a:srgbClr val="38619F"/>
              </a:solidFill>
              <a:cs typeface="+mn-ea"/>
              <a:sym typeface="+mn-lt"/>
            </a:endParaRPr>
          </a:p>
        </p:txBody>
      </p:sp>
      <p:sp>
        <p:nvSpPr>
          <p:cNvPr id="41" name="TextBox 25">
            <a:extLst>
              <a:ext uri="{FF2B5EF4-FFF2-40B4-BE49-F238E27FC236}">
                <a16:creationId xmlns:a16="http://schemas.microsoft.com/office/drawing/2014/main" id="{CB286EAC-580E-4972-B567-15441220B199}"/>
              </a:ext>
            </a:extLst>
          </p:cNvPr>
          <p:cNvSpPr txBox="1"/>
          <p:nvPr/>
        </p:nvSpPr>
        <p:spPr>
          <a:xfrm>
            <a:off x="1009463" y="459227"/>
            <a:ext cx="2339102" cy="253916"/>
          </a:xfrm>
          <a:prstGeom prst="rect">
            <a:avLst/>
          </a:prstGeom>
          <a:noFill/>
        </p:spPr>
        <p:txBody>
          <a:bodyPr wrap="none" rtlCol="0">
            <a:spAutoFit/>
          </a:bodyPr>
          <a:lstStyle/>
          <a:p>
            <a:pPr algn="ctr"/>
            <a:r>
              <a:rPr lang="zh-CN" altLang="en-US" sz="1050" dirty="0">
                <a:solidFill>
                  <a:srgbClr val="38619F"/>
                </a:solidFill>
                <a:cs typeface="+mn-ea"/>
                <a:sym typeface="+mn-lt"/>
              </a:rPr>
              <a:t>Click here to add a subtitle or detailed text description</a:t>
            </a:r>
            <a:endParaRPr lang="id-ID" sz="1050" dirty="0">
              <a:solidFill>
                <a:srgbClr val="38619F"/>
              </a:solidFill>
              <a:cs typeface="+mn-ea"/>
              <a:sym typeface="+mn-lt"/>
            </a:endParaRPr>
          </a:p>
        </p:txBody>
      </p:sp>
      <p:cxnSp>
        <p:nvCxnSpPr>
          <p:cNvPr id="42" name="直接连接符 41">
            <a:extLst>
              <a:ext uri="{FF2B5EF4-FFF2-40B4-BE49-F238E27FC236}">
                <a16:creationId xmlns:a16="http://schemas.microsoft.com/office/drawing/2014/main" id="{AFBEB097-83F6-48F9-B66D-9B187B476720}"/>
              </a:ext>
            </a:extLst>
          </p:cNvPr>
          <p:cNvCxnSpPr/>
          <p:nvPr/>
        </p:nvCxnSpPr>
        <p:spPr>
          <a:xfrm>
            <a:off x="0" y="762673"/>
            <a:ext cx="9144000" cy="0"/>
          </a:xfrm>
          <a:prstGeom prst="line">
            <a:avLst/>
          </a:prstGeom>
          <a:ln>
            <a:solidFill>
              <a:srgbClr val="38619F"/>
            </a:solidFill>
          </a:ln>
        </p:spPr>
        <p:style>
          <a:lnRef idx="1">
            <a:schemeClr val="accent1"/>
          </a:lnRef>
          <a:fillRef idx="0">
            <a:schemeClr val="accent1"/>
          </a:fillRef>
          <a:effectRef idx="0">
            <a:schemeClr val="accent1"/>
          </a:effectRef>
          <a:fontRef idx="minor">
            <a:schemeClr val="tx1"/>
          </a:fontRef>
        </p:style>
      </p:cxnSp>
      <p:pic>
        <p:nvPicPr>
          <p:cNvPr id="43" name="图片 42">
            <a:extLst>
              <a:ext uri="{FF2B5EF4-FFF2-40B4-BE49-F238E27FC236}">
                <a16:creationId xmlns:a16="http://schemas.microsoft.com/office/drawing/2014/main" id="{D56800B5-0949-4A4B-8C1A-371E3BB0AD47}"/>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7566" r="13885"/>
          <a:stretch/>
        </p:blipFill>
        <p:spPr>
          <a:xfrm>
            <a:off x="275833" y="88649"/>
            <a:ext cx="778138" cy="819576"/>
          </a:xfrm>
          <a:prstGeom prst="rect">
            <a:avLst/>
          </a:prstGeom>
        </p:spPr>
      </p:pic>
      <p:pic>
        <p:nvPicPr>
          <p:cNvPr id="44" name="图片 43" descr="图片包含 事情&#10;&#10;已生成高可信度的说明">
            <a:extLst>
              <a:ext uri="{FF2B5EF4-FFF2-40B4-BE49-F238E27FC236}">
                <a16:creationId xmlns:a16="http://schemas.microsoft.com/office/drawing/2014/main" id="{9F45C00F-DE5C-4661-BC1B-D48FBA8A83C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264967"/>
            <a:ext cx="9144000" cy="878682"/>
          </a:xfrm>
          <a:prstGeom prst="rect">
            <a:avLst/>
          </a:prstGeom>
        </p:spPr>
      </p:pic>
    </p:spTree>
    <p:extLst>
      <p:ext uri="{BB962C8B-B14F-4D97-AF65-F5344CB8AC3E}">
        <p14:creationId xmlns:p14="http://schemas.microsoft.com/office/powerpoint/2010/main" val="4121768780"/>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a14="http://schemas.microsoft.com/office/drawing/2010/main" xmlns:a16="http://schemas.microsoft.com/office/drawing/2014/main" xmlns:c="http://schemas.openxmlformats.org/drawingml/2006/chart"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fade">
                                      <p:cBhvr>
                                        <p:cTn id="11" dur="500"/>
                                        <p:tgtEl>
                                          <p:spTgt spid="29"/>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left)">
                                      <p:cBhvr>
                                        <p:cTn id="15" dur="500"/>
                                        <p:tgtEl>
                                          <p:spTgt spid="7"/>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fade">
                                      <p:cBhvr>
                                        <p:cTn id="19" dur="500"/>
                                        <p:tgtEl>
                                          <p:spTgt spid="23"/>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500"/>
                                        <p:tgtEl>
                                          <p:spTgt spid="10"/>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fade">
                                      <p:cBhvr>
                                        <p:cTn id="27" dur="500"/>
                                        <p:tgtEl>
                                          <p:spTgt spid="26"/>
                                        </p:tgtEl>
                                      </p:cBhvr>
                                    </p:animEffect>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left)">
                                      <p:cBhvr>
                                        <p:cTn id="31" dur="500"/>
                                        <p:tgtEl>
                                          <p:spTgt spid="13"/>
                                        </p:tgtEl>
                                      </p:cBhvr>
                                    </p:animEffect>
                                  </p:childTnLst>
                                </p:cTn>
                              </p:par>
                              <p:par>
                                <p:cTn id="32" presetID="2" presetClass="entr" presetSubtype="8" fill="hold" grpId="0" nodeType="withEffect">
                                  <p:stCondLst>
                                    <p:cond delay="0"/>
                                  </p:stCondLst>
                                  <p:childTnLst>
                                    <p:set>
                                      <p:cBhvr>
                                        <p:cTn id="33" dur="1" fill="hold">
                                          <p:stCondLst>
                                            <p:cond delay="0"/>
                                          </p:stCondLst>
                                        </p:cTn>
                                        <p:tgtEl>
                                          <p:spTgt spid="40"/>
                                        </p:tgtEl>
                                        <p:attrNameLst>
                                          <p:attrName>style.visibility</p:attrName>
                                        </p:attrNameLst>
                                      </p:cBhvr>
                                      <p:to>
                                        <p:strVal val="visible"/>
                                      </p:to>
                                    </p:set>
                                    <p:anim calcmode="lin" valueType="num">
                                      <p:cBhvr additive="base">
                                        <p:cTn id="34" dur="500" fill="hold"/>
                                        <p:tgtEl>
                                          <p:spTgt spid="40"/>
                                        </p:tgtEl>
                                        <p:attrNameLst>
                                          <p:attrName>ppt_x</p:attrName>
                                        </p:attrNameLst>
                                      </p:cBhvr>
                                      <p:tavLst>
                                        <p:tav tm="0">
                                          <p:val>
                                            <p:strVal val="0-#ppt_w/2"/>
                                          </p:val>
                                        </p:tav>
                                        <p:tav tm="100000">
                                          <p:val>
                                            <p:strVal val="#ppt_x"/>
                                          </p:val>
                                        </p:tav>
                                      </p:tavLst>
                                    </p:anim>
                                    <p:anim calcmode="lin" valueType="num">
                                      <p:cBhvr additive="base">
                                        <p:cTn id="35" dur="500" fill="hold"/>
                                        <p:tgtEl>
                                          <p:spTgt spid="40"/>
                                        </p:tgtEl>
                                        <p:attrNameLst>
                                          <p:attrName>ppt_y</p:attrName>
                                        </p:attrNameLst>
                                      </p:cBhvr>
                                      <p:tavLst>
                                        <p:tav tm="0">
                                          <p:val>
                                            <p:strVal val="#ppt_y"/>
                                          </p:val>
                                        </p:tav>
                                        <p:tav tm="100000">
                                          <p:val>
                                            <p:strVal val="#ppt_y"/>
                                          </p:val>
                                        </p:tav>
                                      </p:tavLst>
                                    </p:anim>
                                  </p:childTnLst>
                                </p:cTn>
                              </p:par>
                              <p:par>
                                <p:cTn id="36" presetID="2" presetClass="entr" presetSubtype="2" fill="hold" grpId="0" nodeType="withEffect">
                                  <p:stCondLst>
                                    <p:cond delay="0"/>
                                  </p:stCondLst>
                                  <p:childTnLst>
                                    <p:set>
                                      <p:cBhvr>
                                        <p:cTn id="37" dur="1" fill="hold">
                                          <p:stCondLst>
                                            <p:cond delay="0"/>
                                          </p:stCondLst>
                                        </p:cTn>
                                        <p:tgtEl>
                                          <p:spTgt spid="41"/>
                                        </p:tgtEl>
                                        <p:attrNameLst>
                                          <p:attrName>style.visibility</p:attrName>
                                        </p:attrNameLst>
                                      </p:cBhvr>
                                      <p:to>
                                        <p:strVal val="visible"/>
                                      </p:to>
                                    </p:set>
                                    <p:anim calcmode="lin" valueType="num">
                                      <p:cBhvr additive="base">
                                        <p:cTn id="38" dur="500" fill="hold"/>
                                        <p:tgtEl>
                                          <p:spTgt spid="41"/>
                                        </p:tgtEl>
                                        <p:attrNameLst>
                                          <p:attrName>ppt_x</p:attrName>
                                        </p:attrNameLst>
                                      </p:cBhvr>
                                      <p:tavLst>
                                        <p:tav tm="0">
                                          <p:val>
                                            <p:strVal val="1+#ppt_w/2"/>
                                          </p:val>
                                        </p:tav>
                                        <p:tav tm="100000">
                                          <p:val>
                                            <p:strVal val="#ppt_x"/>
                                          </p:val>
                                        </p:tav>
                                      </p:tavLst>
                                    </p:anim>
                                    <p:anim calcmode="lin" valueType="num">
                                      <p:cBhvr additive="base">
                                        <p:cTn id="39" dur="500" fill="hold"/>
                                        <p:tgtEl>
                                          <p:spTgt spid="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40" grpId="0"/>
      <p:bldP spid="41"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4" name="Group 84"/>
          <p:cNvGrpSpPr/>
          <p:nvPr/>
        </p:nvGrpSpPr>
        <p:grpSpPr>
          <a:xfrm>
            <a:off x="1266428" y="2960042"/>
            <a:ext cx="648499" cy="649042"/>
            <a:chOff x="1342627" y="3275640"/>
            <a:chExt cx="648499" cy="649042"/>
          </a:xfrm>
        </p:grpSpPr>
        <p:sp>
          <p:nvSpPr>
            <p:cNvPr id="35" name="Oval 77"/>
            <p:cNvSpPr>
              <a:spLocks noChangeAspect="1"/>
            </p:cNvSpPr>
            <p:nvPr/>
          </p:nvSpPr>
          <p:spPr>
            <a:xfrm>
              <a:off x="1342627" y="3275640"/>
              <a:ext cx="648499" cy="649042"/>
            </a:xfrm>
            <a:prstGeom prst="ellipse">
              <a:avLst/>
            </a:prstGeom>
            <a:solidFill>
              <a:srgbClr val="38619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600"/>
              <a:endParaRPr lang="en-US" sz="100" b="1" dirty="0">
                <a:solidFill>
                  <a:schemeClr val="tx1">
                    <a:lumMod val="85000"/>
                    <a:lumOff val="15000"/>
                  </a:schemeClr>
                </a:solidFill>
                <a:cs typeface="+mn-ea"/>
                <a:sym typeface="+mn-lt"/>
              </a:endParaRPr>
            </a:p>
          </p:txBody>
        </p:sp>
        <p:sp>
          <p:nvSpPr>
            <p:cNvPr id="36" name="Freeform 78"/>
            <p:cNvSpPr>
              <a:spLocks noEditPoints="1"/>
            </p:cNvSpPr>
            <p:nvPr/>
          </p:nvSpPr>
          <p:spPr bwMode="auto">
            <a:xfrm>
              <a:off x="1518737" y="3383239"/>
              <a:ext cx="296640" cy="433374"/>
            </a:xfrm>
            <a:custGeom>
              <a:avLst/>
              <a:gdLst/>
              <a:ahLst/>
              <a:cxnLst>
                <a:cxn ang="0">
                  <a:pos x="35" y="0"/>
                </a:cxn>
                <a:cxn ang="0">
                  <a:pos x="0" y="35"/>
                </a:cxn>
                <a:cxn ang="0">
                  <a:pos x="16" y="74"/>
                </a:cxn>
                <a:cxn ang="0">
                  <a:pos x="35" y="102"/>
                </a:cxn>
                <a:cxn ang="0">
                  <a:pos x="54" y="74"/>
                </a:cxn>
                <a:cxn ang="0">
                  <a:pos x="70" y="35"/>
                </a:cxn>
                <a:cxn ang="0">
                  <a:pos x="35" y="0"/>
                </a:cxn>
                <a:cxn ang="0">
                  <a:pos x="43" y="87"/>
                </a:cxn>
                <a:cxn ang="0">
                  <a:pos x="27" y="89"/>
                </a:cxn>
                <a:cxn ang="0">
                  <a:pos x="26" y="83"/>
                </a:cxn>
                <a:cxn ang="0">
                  <a:pos x="26" y="83"/>
                </a:cxn>
                <a:cxn ang="0">
                  <a:pos x="45" y="80"/>
                </a:cxn>
                <a:cxn ang="0">
                  <a:pos x="44" y="83"/>
                </a:cxn>
                <a:cxn ang="0">
                  <a:pos x="43" y="87"/>
                </a:cxn>
                <a:cxn ang="0">
                  <a:pos x="25" y="79"/>
                </a:cxn>
                <a:cxn ang="0">
                  <a:pos x="23" y="73"/>
                </a:cxn>
                <a:cxn ang="0">
                  <a:pos x="47" y="73"/>
                </a:cxn>
                <a:cxn ang="0">
                  <a:pos x="46" y="77"/>
                </a:cxn>
                <a:cxn ang="0">
                  <a:pos x="25" y="79"/>
                </a:cxn>
                <a:cxn ang="0">
                  <a:pos x="35" y="96"/>
                </a:cxn>
                <a:cxn ang="0">
                  <a:pos x="29" y="92"/>
                </a:cxn>
                <a:cxn ang="0">
                  <a:pos x="42" y="90"/>
                </a:cxn>
                <a:cxn ang="0">
                  <a:pos x="35" y="96"/>
                </a:cxn>
                <a:cxn ang="0">
                  <a:pos x="50" y="67"/>
                </a:cxn>
                <a:cxn ang="0">
                  <a:pos x="20" y="67"/>
                </a:cxn>
                <a:cxn ang="0">
                  <a:pos x="15" y="57"/>
                </a:cxn>
                <a:cxn ang="0">
                  <a:pos x="6" y="35"/>
                </a:cxn>
                <a:cxn ang="0">
                  <a:pos x="35" y="6"/>
                </a:cxn>
                <a:cxn ang="0">
                  <a:pos x="64" y="35"/>
                </a:cxn>
                <a:cxn ang="0">
                  <a:pos x="55" y="57"/>
                </a:cxn>
                <a:cxn ang="0">
                  <a:pos x="50" y="67"/>
                </a:cxn>
                <a:cxn ang="0">
                  <a:pos x="50" y="67"/>
                </a:cxn>
                <a:cxn ang="0">
                  <a:pos x="50" y="67"/>
                </a:cxn>
              </a:cxnLst>
              <a:rect l="0" t="0" r="r" b="b"/>
              <a:pathLst>
                <a:path w="70" h="102">
                  <a:moveTo>
                    <a:pt x="35" y="0"/>
                  </a:moveTo>
                  <a:cubicBezTo>
                    <a:pt x="16" y="0"/>
                    <a:pt x="0" y="16"/>
                    <a:pt x="0" y="35"/>
                  </a:cubicBezTo>
                  <a:cubicBezTo>
                    <a:pt x="0" y="48"/>
                    <a:pt x="12" y="62"/>
                    <a:pt x="16" y="74"/>
                  </a:cubicBezTo>
                  <a:cubicBezTo>
                    <a:pt x="22" y="91"/>
                    <a:pt x="22" y="102"/>
                    <a:pt x="35" y="102"/>
                  </a:cubicBezTo>
                  <a:cubicBezTo>
                    <a:pt x="49" y="102"/>
                    <a:pt x="48" y="92"/>
                    <a:pt x="54" y="74"/>
                  </a:cubicBezTo>
                  <a:cubicBezTo>
                    <a:pt x="58" y="62"/>
                    <a:pt x="70" y="48"/>
                    <a:pt x="70" y="35"/>
                  </a:cubicBezTo>
                  <a:cubicBezTo>
                    <a:pt x="70" y="16"/>
                    <a:pt x="54" y="0"/>
                    <a:pt x="35" y="0"/>
                  </a:cubicBezTo>
                  <a:close/>
                  <a:moveTo>
                    <a:pt x="43" y="87"/>
                  </a:moveTo>
                  <a:cubicBezTo>
                    <a:pt x="27" y="89"/>
                    <a:pt x="27" y="89"/>
                    <a:pt x="27" y="89"/>
                  </a:cubicBezTo>
                  <a:cubicBezTo>
                    <a:pt x="27" y="87"/>
                    <a:pt x="26" y="85"/>
                    <a:pt x="26" y="83"/>
                  </a:cubicBezTo>
                  <a:cubicBezTo>
                    <a:pt x="26" y="83"/>
                    <a:pt x="26" y="83"/>
                    <a:pt x="26" y="83"/>
                  </a:cubicBezTo>
                  <a:cubicBezTo>
                    <a:pt x="45" y="80"/>
                    <a:pt x="45" y="80"/>
                    <a:pt x="45" y="80"/>
                  </a:cubicBezTo>
                  <a:cubicBezTo>
                    <a:pt x="45" y="81"/>
                    <a:pt x="45" y="82"/>
                    <a:pt x="44" y="83"/>
                  </a:cubicBezTo>
                  <a:cubicBezTo>
                    <a:pt x="44" y="84"/>
                    <a:pt x="44" y="86"/>
                    <a:pt x="43" y="87"/>
                  </a:cubicBezTo>
                  <a:close/>
                  <a:moveTo>
                    <a:pt x="25" y="79"/>
                  </a:moveTo>
                  <a:cubicBezTo>
                    <a:pt x="24" y="78"/>
                    <a:pt x="23" y="76"/>
                    <a:pt x="23" y="73"/>
                  </a:cubicBezTo>
                  <a:cubicBezTo>
                    <a:pt x="47" y="73"/>
                    <a:pt x="47" y="73"/>
                    <a:pt x="47" y="73"/>
                  </a:cubicBezTo>
                  <a:cubicBezTo>
                    <a:pt x="47" y="75"/>
                    <a:pt x="47" y="76"/>
                    <a:pt x="46" y="77"/>
                  </a:cubicBezTo>
                  <a:lnTo>
                    <a:pt x="25" y="79"/>
                  </a:lnTo>
                  <a:close/>
                  <a:moveTo>
                    <a:pt x="35" y="96"/>
                  </a:moveTo>
                  <a:cubicBezTo>
                    <a:pt x="32" y="96"/>
                    <a:pt x="30" y="95"/>
                    <a:pt x="29" y="92"/>
                  </a:cubicBezTo>
                  <a:cubicBezTo>
                    <a:pt x="42" y="90"/>
                    <a:pt x="42" y="90"/>
                    <a:pt x="42" y="90"/>
                  </a:cubicBezTo>
                  <a:cubicBezTo>
                    <a:pt x="40" y="95"/>
                    <a:pt x="39" y="96"/>
                    <a:pt x="35" y="96"/>
                  </a:cubicBezTo>
                  <a:close/>
                  <a:moveTo>
                    <a:pt x="50" y="67"/>
                  </a:moveTo>
                  <a:cubicBezTo>
                    <a:pt x="20" y="67"/>
                    <a:pt x="20" y="67"/>
                    <a:pt x="20" y="67"/>
                  </a:cubicBezTo>
                  <a:cubicBezTo>
                    <a:pt x="19" y="64"/>
                    <a:pt x="17" y="60"/>
                    <a:pt x="15" y="57"/>
                  </a:cubicBezTo>
                  <a:cubicBezTo>
                    <a:pt x="11" y="49"/>
                    <a:pt x="6" y="41"/>
                    <a:pt x="6" y="35"/>
                  </a:cubicBezTo>
                  <a:cubicBezTo>
                    <a:pt x="6" y="19"/>
                    <a:pt x="19" y="6"/>
                    <a:pt x="35" y="6"/>
                  </a:cubicBezTo>
                  <a:cubicBezTo>
                    <a:pt x="51" y="6"/>
                    <a:pt x="64" y="19"/>
                    <a:pt x="64" y="35"/>
                  </a:cubicBezTo>
                  <a:cubicBezTo>
                    <a:pt x="64" y="41"/>
                    <a:pt x="60" y="49"/>
                    <a:pt x="55" y="57"/>
                  </a:cubicBezTo>
                  <a:cubicBezTo>
                    <a:pt x="53" y="60"/>
                    <a:pt x="52" y="64"/>
                    <a:pt x="50" y="67"/>
                  </a:cubicBezTo>
                  <a:close/>
                  <a:moveTo>
                    <a:pt x="50" y="67"/>
                  </a:moveTo>
                  <a:cubicBezTo>
                    <a:pt x="50" y="67"/>
                    <a:pt x="50" y="67"/>
                    <a:pt x="50" y="67"/>
                  </a:cubicBezTo>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grpSp>
      <p:grpSp>
        <p:nvGrpSpPr>
          <p:cNvPr id="37" name="Group 88"/>
          <p:cNvGrpSpPr/>
          <p:nvPr/>
        </p:nvGrpSpPr>
        <p:grpSpPr>
          <a:xfrm>
            <a:off x="3649618" y="2960042"/>
            <a:ext cx="648499" cy="649042"/>
            <a:chOff x="3682121" y="3012620"/>
            <a:chExt cx="648499" cy="649042"/>
          </a:xfrm>
        </p:grpSpPr>
        <p:sp>
          <p:nvSpPr>
            <p:cNvPr id="38" name="Oval 61"/>
            <p:cNvSpPr>
              <a:spLocks noChangeAspect="1"/>
            </p:cNvSpPr>
            <p:nvPr/>
          </p:nvSpPr>
          <p:spPr>
            <a:xfrm>
              <a:off x="3682121" y="3012620"/>
              <a:ext cx="648499" cy="649042"/>
            </a:xfrm>
            <a:prstGeom prst="ellipse">
              <a:avLst/>
            </a:prstGeom>
            <a:solidFill>
              <a:srgbClr val="38619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600"/>
              <a:endParaRPr lang="en-US" sz="1200" b="1" dirty="0">
                <a:solidFill>
                  <a:schemeClr val="tx1">
                    <a:lumMod val="85000"/>
                    <a:lumOff val="15000"/>
                  </a:schemeClr>
                </a:solidFill>
                <a:cs typeface="+mn-ea"/>
                <a:sym typeface="+mn-lt"/>
              </a:endParaRPr>
            </a:p>
          </p:txBody>
        </p:sp>
        <p:sp>
          <p:nvSpPr>
            <p:cNvPr id="39" name="Freeform 83"/>
            <p:cNvSpPr>
              <a:spLocks noEditPoints="1"/>
            </p:cNvSpPr>
            <p:nvPr/>
          </p:nvSpPr>
          <p:spPr bwMode="auto">
            <a:xfrm>
              <a:off x="3907109" y="3188253"/>
              <a:ext cx="198518" cy="297777"/>
            </a:xfrm>
            <a:custGeom>
              <a:avLst/>
              <a:gdLst/>
              <a:ahLst/>
              <a:cxnLst>
                <a:cxn ang="0">
                  <a:pos x="38" y="26"/>
                </a:cxn>
                <a:cxn ang="0">
                  <a:pos x="24" y="55"/>
                </a:cxn>
                <a:cxn ang="0">
                  <a:pos x="20" y="58"/>
                </a:cxn>
                <a:cxn ang="0">
                  <a:pos x="16" y="55"/>
                </a:cxn>
                <a:cxn ang="0">
                  <a:pos x="2" y="26"/>
                </a:cxn>
                <a:cxn ang="0">
                  <a:pos x="0" y="19"/>
                </a:cxn>
                <a:cxn ang="0">
                  <a:pos x="20" y="0"/>
                </a:cxn>
                <a:cxn ang="0">
                  <a:pos x="39" y="19"/>
                </a:cxn>
                <a:cxn ang="0">
                  <a:pos x="38" y="26"/>
                </a:cxn>
                <a:cxn ang="0">
                  <a:pos x="20" y="9"/>
                </a:cxn>
                <a:cxn ang="0">
                  <a:pos x="10" y="19"/>
                </a:cxn>
                <a:cxn ang="0">
                  <a:pos x="20" y="29"/>
                </a:cxn>
                <a:cxn ang="0">
                  <a:pos x="30" y="19"/>
                </a:cxn>
                <a:cxn ang="0">
                  <a:pos x="20" y="9"/>
                </a:cxn>
              </a:cxnLst>
              <a:rect l="0" t="0" r="r" b="b"/>
              <a:pathLst>
                <a:path w="39" h="58">
                  <a:moveTo>
                    <a:pt x="38" y="26"/>
                  </a:moveTo>
                  <a:cubicBezTo>
                    <a:pt x="24" y="55"/>
                    <a:pt x="24" y="55"/>
                    <a:pt x="24" y="55"/>
                  </a:cubicBezTo>
                  <a:cubicBezTo>
                    <a:pt x="23" y="57"/>
                    <a:pt x="22" y="58"/>
                    <a:pt x="20" y="58"/>
                  </a:cubicBezTo>
                  <a:cubicBezTo>
                    <a:pt x="18" y="58"/>
                    <a:pt x="16" y="57"/>
                    <a:pt x="16" y="55"/>
                  </a:cubicBezTo>
                  <a:cubicBezTo>
                    <a:pt x="2" y="26"/>
                    <a:pt x="2" y="26"/>
                    <a:pt x="2" y="26"/>
                  </a:cubicBezTo>
                  <a:cubicBezTo>
                    <a:pt x="1" y="24"/>
                    <a:pt x="0" y="21"/>
                    <a:pt x="0" y="19"/>
                  </a:cubicBezTo>
                  <a:cubicBezTo>
                    <a:pt x="0" y="8"/>
                    <a:pt x="9" y="0"/>
                    <a:pt x="20" y="0"/>
                  </a:cubicBezTo>
                  <a:cubicBezTo>
                    <a:pt x="31" y="0"/>
                    <a:pt x="39" y="8"/>
                    <a:pt x="39" y="19"/>
                  </a:cubicBezTo>
                  <a:cubicBezTo>
                    <a:pt x="39" y="21"/>
                    <a:pt x="39" y="24"/>
                    <a:pt x="38" y="26"/>
                  </a:cubicBezTo>
                  <a:close/>
                  <a:moveTo>
                    <a:pt x="20" y="9"/>
                  </a:moveTo>
                  <a:cubicBezTo>
                    <a:pt x="15" y="9"/>
                    <a:pt x="10" y="14"/>
                    <a:pt x="10" y="19"/>
                  </a:cubicBezTo>
                  <a:cubicBezTo>
                    <a:pt x="10" y="24"/>
                    <a:pt x="15" y="29"/>
                    <a:pt x="20" y="29"/>
                  </a:cubicBezTo>
                  <a:cubicBezTo>
                    <a:pt x="25" y="29"/>
                    <a:pt x="30" y="24"/>
                    <a:pt x="30" y="19"/>
                  </a:cubicBezTo>
                  <a:cubicBezTo>
                    <a:pt x="30" y="14"/>
                    <a:pt x="25" y="9"/>
                    <a:pt x="20" y="9"/>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grpSp>
      <p:grpSp>
        <p:nvGrpSpPr>
          <p:cNvPr id="40" name="Group 90"/>
          <p:cNvGrpSpPr/>
          <p:nvPr/>
        </p:nvGrpSpPr>
        <p:grpSpPr>
          <a:xfrm>
            <a:off x="7224403" y="1943686"/>
            <a:ext cx="648499" cy="649042"/>
            <a:chOff x="7300602" y="2018759"/>
            <a:chExt cx="648499" cy="649042"/>
          </a:xfrm>
        </p:grpSpPr>
        <p:sp>
          <p:nvSpPr>
            <p:cNvPr id="41" name="Oval 74"/>
            <p:cNvSpPr>
              <a:spLocks noChangeAspect="1"/>
            </p:cNvSpPr>
            <p:nvPr/>
          </p:nvSpPr>
          <p:spPr>
            <a:xfrm>
              <a:off x="7300602" y="2018759"/>
              <a:ext cx="648499" cy="649042"/>
            </a:xfrm>
            <a:prstGeom prst="ellipse">
              <a:avLst/>
            </a:prstGeom>
            <a:solidFill>
              <a:srgbClr val="38619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600"/>
              <a:endParaRPr lang="en-US" sz="1200" b="1" dirty="0">
                <a:solidFill>
                  <a:schemeClr val="tx1">
                    <a:lumMod val="85000"/>
                    <a:lumOff val="15000"/>
                  </a:schemeClr>
                </a:solidFill>
                <a:cs typeface="+mn-ea"/>
                <a:sym typeface="+mn-lt"/>
              </a:endParaRPr>
            </a:p>
          </p:txBody>
        </p:sp>
        <p:sp>
          <p:nvSpPr>
            <p:cNvPr id="42" name="Freeform 137"/>
            <p:cNvSpPr>
              <a:spLocks noEditPoints="1"/>
            </p:cNvSpPr>
            <p:nvPr/>
          </p:nvSpPr>
          <p:spPr bwMode="auto">
            <a:xfrm>
              <a:off x="7460025" y="2174501"/>
              <a:ext cx="329647" cy="337558"/>
            </a:xfrm>
            <a:custGeom>
              <a:avLst/>
              <a:gdLst/>
              <a:ahLst/>
              <a:cxnLst>
                <a:cxn ang="0">
                  <a:pos x="46" y="30"/>
                </a:cxn>
                <a:cxn ang="0">
                  <a:pos x="39" y="36"/>
                </a:cxn>
                <a:cxn ang="0">
                  <a:pos x="39" y="50"/>
                </a:cxn>
                <a:cxn ang="0">
                  <a:pos x="38" y="50"/>
                </a:cxn>
                <a:cxn ang="0">
                  <a:pos x="24" y="58"/>
                </a:cxn>
                <a:cxn ang="0">
                  <a:pos x="24" y="59"/>
                </a:cxn>
                <a:cxn ang="0">
                  <a:pos x="23" y="58"/>
                </a:cxn>
                <a:cxn ang="0">
                  <a:pos x="21" y="56"/>
                </a:cxn>
                <a:cxn ang="0">
                  <a:pos x="21" y="55"/>
                </a:cxn>
                <a:cxn ang="0">
                  <a:pos x="24" y="45"/>
                </a:cxn>
                <a:cxn ang="0">
                  <a:pos x="14" y="35"/>
                </a:cxn>
                <a:cxn ang="0">
                  <a:pos x="4" y="38"/>
                </a:cxn>
                <a:cxn ang="0">
                  <a:pos x="3" y="38"/>
                </a:cxn>
                <a:cxn ang="0">
                  <a:pos x="3" y="38"/>
                </a:cxn>
                <a:cxn ang="0">
                  <a:pos x="0" y="35"/>
                </a:cxn>
                <a:cxn ang="0">
                  <a:pos x="0" y="34"/>
                </a:cxn>
                <a:cxn ang="0">
                  <a:pos x="8" y="20"/>
                </a:cxn>
                <a:cxn ang="0">
                  <a:pos x="9" y="20"/>
                </a:cxn>
                <a:cxn ang="0">
                  <a:pos x="23" y="19"/>
                </a:cxn>
                <a:cxn ang="0">
                  <a:pos x="29" y="12"/>
                </a:cxn>
                <a:cxn ang="0">
                  <a:pos x="57" y="0"/>
                </a:cxn>
                <a:cxn ang="0">
                  <a:pos x="58" y="1"/>
                </a:cxn>
                <a:cxn ang="0">
                  <a:pos x="46" y="30"/>
                </a:cxn>
                <a:cxn ang="0">
                  <a:pos x="47" y="8"/>
                </a:cxn>
                <a:cxn ang="0">
                  <a:pos x="43" y="12"/>
                </a:cxn>
                <a:cxn ang="0">
                  <a:pos x="47" y="15"/>
                </a:cxn>
                <a:cxn ang="0">
                  <a:pos x="50" y="12"/>
                </a:cxn>
                <a:cxn ang="0">
                  <a:pos x="47" y="8"/>
                </a:cxn>
              </a:cxnLst>
              <a:rect l="0" t="0" r="r" b="b"/>
              <a:pathLst>
                <a:path w="58" h="59">
                  <a:moveTo>
                    <a:pt x="46" y="30"/>
                  </a:moveTo>
                  <a:cubicBezTo>
                    <a:pt x="44" y="32"/>
                    <a:pt x="42" y="34"/>
                    <a:pt x="39" y="36"/>
                  </a:cubicBezTo>
                  <a:cubicBezTo>
                    <a:pt x="39" y="50"/>
                    <a:pt x="39" y="50"/>
                    <a:pt x="39" y="50"/>
                  </a:cubicBezTo>
                  <a:cubicBezTo>
                    <a:pt x="39" y="50"/>
                    <a:pt x="39" y="50"/>
                    <a:pt x="38" y="50"/>
                  </a:cubicBezTo>
                  <a:cubicBezTo>
                    <a:pt x="24" y="58"/>
                    <a:pt x="24" y="58"/>
                    <a:pt x="24" y="58"/>
                  </a:cubicBezTo>
                  <a:cubicBezTo>
                    <a:pt x="24" y="59"/>
                    <a:pt x="24" y="59"/>
                    <a:pt x="24" y="59"/>
                  </a:cubicBezTo>
                  <a:cubicBezTo>
                    <a:pt x="24" y="59"/>
                    <a:pt x="23" y="58"/>
                    <a:pt x="23" y="58"/>
                  </a:cubicBezTo>
                  <a:cubicBezTo>
                    <a:pt x="21" y="56"/>
                    <a:pt x="21" y="56"/>
                    <a:pt x="21" y="56"/>
                  </a:cubicBezTo>
                  <a:cubicBezTo>
                    <a:pt x="21" y="56"/>
                    <a:pt x="20" y="55"/>
                    <a:pt x="21" y="55"/>
                  </a:cubicBezTo>
                  <a:cubicBezTo>
                    <a:pt x="24" y="45"/>
                    <a:pt x="24" y="45"/>
                    <a:pt x="24" y="45"/>
                  </a:cubicBezTo>
                  <a:cubicBezTo>
                    <a:pt x="14" y="35"/>
                    <a:pt x="14" y="35"/>
                    <a:pt x="14" y="35"/>
                  </a:cubicBezTo>
                  <a:cubicBezTo>
                    <a:pt x="4" y="38"/>
                    <a:pt x="4" y="38"/>
                    <a:pt x="4" y="38"/>
                  </a:cubicBezTo>
                  <a:cubicBezTo>
                    <a:pt x="4" y="38"/>
                    <a:pt x="3" y="38"/>
                    <a:pt x="3" y="38"/>
                  </a:cubicBezTo>
                  <a:cubicBezTo>
                    <a:pt x="3" y="38"/>
                    <a:pt x="3" y="38"/>
                    <a:pt x="3" y="38"/>
                  </a:cubicBezTo>
                  <a:cubicBezTo>
                    <a:pt x="0" y="35"/>
                    <a:pt x="0" y="35"/>
                    <a:pt x="0" y="35"/>
                  </a:cubicBezTo>
                  <a:cubicBezTo>
                    <a:pt x="0" y="35"/>
                    <a:pt x="0" y="34"/>
                    <a:pt x="0" y="34"/>
                  </a:cubicBezTo>
                  <a:cubicBezTo>
                    <a:pt x="8" y="20"/>
                    <a:pt x="8" y="20"/>
                    <a:pt x="8" y="20"/>
                  </a:cubicBezTo>
                  <a:cubicBezTo>
                    <a:pt x="8" y="20"/>
                    <a:pt x="9" y="20"/>
                    <a:pt x="9" y="20"/>
                  </a:cubicBezTo>
                  <a:cubicBezTo>
                    <a:pt x="23" y="19"/>
                    <a:pt x="23" y="19"/>
                    <a:pt x="23" y="19"/>
                  </a:cubicBezTo>
                  <a:cubicBezTo>
                    <a:pt x="25" y="17"/>
                    <a:pt x="27" y="14"/>
                    <a:pt x="29" y="12"/>
                  </a:cubicBezTo>
                  <a:cubicBezTo>
                    <a:pt x="38" y="3"/>
                    <a:pt x="45" y="0"/>
                    <a:pt x="57" y="0"/>
                  </a:cubicBezTo>
                  <a:cubicBezTo>
                    <a:pt x="58" y="0"/>
                    <a:pt x="58" y="1"/>
                    <a:pt x="58" y="1"/>
                  </a:cubicBezTo>
                  <a:cubicBezTo>
                    <a:pt x="58" y="13"/>
                    <a:pt x="55" y="21"/>
                    <a:pt x="46" y="30"/>
                  </a:cubicBezTo>
                  <a:close/>
                  <a:moveTo>
                    <a:pt x="47" y="8"/>
                  </a:moveTo>
                  <a:cubicBezTo>
                    <a:pt x="45" y="8"/>
                    <a:pt x="43" y="10"/>
                    <a:pt x="43" y="12"/>
                  </a:cubicBezTo>
                  <a:cubicBezTo>
                    <a:pt x="43" y="14"/>
                    <a:pt x="45" y="15"/>
                    <a:pt x="47" y="15"/>
                  </a:cubicBezTo>
                  <a:cubicBezTo>
                    <a:pt x="49" y="15"/>
                    <a:pt x="50" y="14"/>
                    <a:pt x="50" y="12"/>
                  </a:cubicBezTo>
                  <a:cubicBezTo>
                    <a:pt x="50" y="10"/>
                    <a:pt x="49" y="8"/>
                    <a:pt x="47" y="8"/>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grpSp>
      <p:grpSp>
        <p:nvGrpSpPr>
          <p:cNvPr id="43" name="Group 87"/>
          <p:cNvGrpSpPr/>
          <p:nvPr/>
        </p:nvGrpSpPr>
        <p:grpSpPr>
          <a:xfrm>
            <a:off x="4841214" y="1943686"/>
            <a:ext cx="648499" cy="649042"/>
            <a:chOff x="4690016" y="1855976"/>
            <a:chExt cx="648499" cy="649042"/>
          </a:xfrm>
        </p:grpSpPr>
        <p:sp>
          <p:nvSpPr>
            <p:cNvPr id="44" name="Oval 66"/>
            <p:cNvSpPr>
              <a:spLocks noChangeAspect="1"/>
            </p:cNvSpPr>
            <p:nvPr/>
          </p:nvSpPr>
          <p:spPr>
            <a:xfrm>
              <a:off x="4690016" y="1855976"/>
              <a:ext cx="648499" cy="649042"/>
            </a:xfrm>
            <a:prstGeom prst="ellipse">
              <a:avLst/>
            </a:prstGeom>
            <a:solidFill>
              <a:srgbClr val="38619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600"/>
              <a:endParaRPr lang="en-US" sz="1200" b="1" dirty="0">
                <a:solidFill>
                  <a:schemeClr val="tx1">
                    <a:lumMod val="85000"/>
                    <a:lumOff val="15000"/>
                  </a:schemeClr>
                </a:solidFill>
                <a:cs typeface="+mn-ea"/>
                <a:sym typeface="+mn-lt"/>
              </a:endParaRPr>
            </a:p>
          </p:txBody>
        </p:sp>
        <p:sp>
          <p:nvSpPr>
            <p:cNvPr id="45" name="Freeform 53"/>
            <p:cNvSpPr>
              <a:spLocks/>
            </p:cNvSpPr>
            <p:nvPr/>
          </p:nvSpPr>
          <p:spPr bwMode="auto">
            <a:xfrm>
              <a:off x="4838943" y="2032612"/>
              <a:ext cx="350639" cy="259998"/>
            </a:xfrm>
            <a:custGeom>
              <a:avLst/>
              <a:gdLst/>
              <a:ahLst/>
              <a:cxnLst>
                <a:cxn ang="0">
                  <a:pos x="55" y="50"/>
                </a:cxn>
                <a:cxn ang="0">
                  <a:pos x="16" y="50"/>
                </a:cxn>
                <a:cxn ang="0">
                  <a:pos x="0" y="34"/>
                </a:cxn>
                <a:cxn ang="0">
                  <a:pos x="9" y="20"/>
                </a:cxn>
                <a:cxn ang="0">
                  <a:pos x="9" y="18"/>
                </a:cxn>
                <a:cxn ang="0">
                  <a:pos x="27" y="0"/>
                </a:cxn>
                <a:cxn ang="0">
                  <a:pos x="44" y="11"/>
                </a:cxn>
                <a:cxn ang="0">
                  <a:pos x="50" y="9"/>
                </a:cxn>
                <a:cxn ang="0">
                  <a:pos x="59" y="18"/>
                </a:cxn>
                <a:cxn ang="0">
                  <a:pos x="58" y="23"/>
                </a:cxn>
                <a:cxn ang="0">
                  <a:pos x="68" y="36"/>
                </a:cxn>
                <a:cxn ang="0">
                  <a:pos x="55" y="50"/>
                </a:cxn>
              </a:cxnLst>
              <a:rect l="0" t="0" r="r" b="b"/>
              <a:pathLst>
                <a:path w="68" h="50">
                  <a:moveTo>
                    <a:pt x="55" y="50"/>
                  </a:moveTo>
                  <a:cubicBezTo>
                    <a:pt x="16" y="50"/>
                    <a:pt x="16" y="50"/>
                    <a:pt x="16" y="50"/>
                  </a:cubicBezTo>
                  <a:cubicBezTo>
                    <a:pt x="7" y="50"/>
                    <a:pt x="0" y="43"/>
                    <a:pt x="0" y="34"/>
                  </a:cubicBezTo>
                  <a:cubicBezTo>
                    <a:pt x="0" y="28"/>
                    <a:pt x="4" y="22"/>
                    <a:pt x="9" y="20"/>
                  </a:cubicBezTo>
                  <a:cubicBezTo>
                    <a:pt x="9" y="19"/>
                    <a:pt x="9" y="19"/>
                    <a:pt x="9" y="18"/>
                  </a:cubicBezTo>
                  <a:cubicBezTo>
                    <a:pt x="9" y="8"/>
                    <a:pt x="17" y="0"/>
                    <a:pt x="27" y="0"/>
                  </a:cubicBezTo>
                  <a:cubicBezTo>
                    <a:pt x="35" y="0"/>
                    <a:pt x="41" y="5"/>
                    <a:pt x="44" y="11"/>
                  </a:cubicBezTo>
                  <a:cubicBezTo>
                    <a:pt x="46" y="10"/>
                    <a:pt x="48" y="9"/>
                    <a:pt x="50" y="9"/>
                  </a:cubicBezTo>
                  <a:cubicBezTo>
                    <a:pt x="55" y="9"/>
                    <a:pt x="59" y="13"/>
                    <a:pt x="59" y="18"/>
                  </a:cubicBezTo>
                  <a:cubicBezTo>
                    <a:pt x="59" y="20"/>
                    <a:pt x="59" y="22"/>
                    <a:pt x="58" y="23"/>
                  </a:cubicBezTo>
                  <a:cubicBezTo>
                    <a:pt x="64" y="25"/>
                    <a:pt x="68" y="30"/>
                    <a:pt x="68" y="36"/>
                  </a:cubicBezTo>
                  <a:cubicBezTo>
                    <a:pt x="68" y="44"/>
                    <a:pt x="62" y="50"/>
                    <a:pt x="55" y="50"/>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grpSp>
      <p:grpSp>
        <p:nvGrpSpPr>
          <p:cNvPr id="46" name="Group 89"/>
          <p:cNvGrpSpPr/>
          <p:nvPr/>
        </p:nvGrpSpPr>
        <p:grpSpPr>
          <a:xfrm>
            <a:off x="6032809" y="2960042"/>
            <a:ext cx="648499" cy="649042"/>
            <a:chOff x="5794172" y="3012620"/>
            <a:chExt cx="648499" cy="649042"/>
          </a:xfrm>
        </p:grpSpPr>
        <p:sp>
          <p:nvSpPr>
            <p:cNvPr id="47" name="Oval 70"/>
            <p:cNvSpPr>
              <a:spLocks noChangeAspect="1"/>
            </p:cNvSpPr>
            <p:nvPr/>
          </p:nvSpPr>
          <p:spPr>
            <a:xfrm>
              <a:off x="5794172" y="3012620"/>
              <a:ext cx="648499" cy="649042"/>
            </a:xfrm>
            <a:prstGeom prst="ellipse">
              <a:avLst/>
            </a:prstGeom>
            <a:solidFill>
              <a:srgbClr val="38619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600"/>
              <a:endParaRPr lang="en-US" sz="1200" b="1" dirty="0">
                <a:solidFill>
                  <a:schemeClr val="tx1">
                    <a:lumMod val="85000"/>
                    <a:lumOff val="15000"/>
                  </a:schemeClr>
                </a:solidFill>
                <a:cs typeface="+mn-ea"/>
                <a:sym typeface="+mn-lt"/>
              </a:endParaRPr>
            </a:p>
          </p:txBody>
        </p:sp>
        <p:sp>
          <p:nvSpPr>
            <p:cNvPr id="48" name="Freeform 57"/>
            <p:cNvSpPr>
              <a:spLocks noEditPoints="1"/>
            </p:cNvSpPr>
            <p:nvPr/>
          </p:nvSpPr>
          <p:spPr bwMode="auto">
            <a:xfrm>
              <a:off x="5972842" y="3208084"/>
              <a:ext cx="291152" cy="258114"/>
            </a:xfrm>
            <a:custGeom>
              <a:avLst/>
              <a:gdLst/>
              <a:ahLst/>
              <a:cxnLst>
                <a:cxn ang="0">
                  <a:pos x="7" y="9"/>
                </a:cxn>
                <a:cxn ang="0">
                  <a:pos x="7" y="57"/>
                </a:cxn>
                <a:cxn ang="0">
                  <a:pos x="6" y="58"/>
                </a:cxn>
                <a:cxn ang="0">
                  <a:pos x="4" y="58"/>
                </a:cxn>
                <a:cxn ang="0">
                  <a:pos x="2" y="57"/>
                </a:cxn>
                <a:cxn ang="0">
                  <a:pos x="2" y="9"/>
                </a:cxn>
                <a:cxn ang="0">
                  <a:pos x="0" y="4"/>
                </a:cxn>
                <a:cxn ang="0">
                  <a:pos x="5" y="0"/>
                </a:cxn>
                <a:cxn ang="0">
                  <a:pos x="10" y="4"/>
                </a:cxn>
                <a:cxn ang="0">
                  <a:pos x="7" y="9"/>
                </a:cxn>
                <a:cxn ang="0">
                  <a:pos x="65" y="36"/>
                </a:cxn>
                <a:cxn ang="0">
                  <a:pos x="63" y="38"/>
                </a:cxn>
                <a:cxn ang="0">
                  <a:pos x="49" y="43"/>
                </a:cxn>
                <a:cxn ang="0">
                  <a:pos x="31" y="37"/>
                </a:cxn>
                <a:cxn ang="0">
                  <a:pos x="13" y="43"/>
                </a:cxn>
                <a:cxn ang="0">
                  <a:pos x="12" y="43"/>
                </a:cxn>
                <a:cxn ang="0">
                  <a:pos x="10" y="41"/>
                </a:cxn>
                <a:cxn ang="0">
                  <a:pos x="10" y="13"/>
                </a:cxn>
                <a:cxn ang="0">
                  <a:pos x="11" y="11"/>
                </a:cxn>
                <a:cxn ang="0">
                  <a:pos x="14" y="9"/>
                </a:cxn>
                <a:cxn ang="0">
                  <a:pos x="30" y="4"/>
                </a:cxn>
                <a:cxn ang="0">
                  <a:pos x="46" y="9"/>
                </a:cxn>
                <a:cxn ang="0">
                  <a:pos x="49" y="10"/>
                </a:cxn>
                <a:cxn ang="0">
                  <a:pos x="63" y="4"/>
                </a:cxn>
                <a:cxn ang="0">
                  <a:pos x="65" y="7"/>
                </a:cxn>
                <a:cxn ang="0">
                  <a:pos x="65" y="36"/>
                </a:cxn>
              </a:cxnLst>
              <a:rect l="0" t="0" r="r" b="b"/>
              <a:pathLst>
                <a:path w="65" h="58">
                  <a:moveTo>
                    <a:pt x="7" y="9"/>
                  </a:moveTo>
                  <a:cubicBezTo>
                    <a:pt x="7" y="57"/>
                    <a:pt x="7" y="57"/>
                    <a:pt x="7" y="57"/>
                  </a:cubicBezTo>
                  <a:cubicBezTo>
                    <a:pt x="7" y="57"/>
                    <a:pt x="7" y="58"/>
                    <a:pt x="6" y="58"/>
                  </a:cubicBezTo>
                  <a:cubicBezTo>
                    <a:pt x="4" y="58"/>
                    <a:pt x="4" y="58"/>
                    <a:pt x="4" y="58"/>
                  </a:cubicBezTo>
                  <a:cubicBezTo>
                    <a:pt x="3" y="58"/>
                    <a:pt x="2" y="57"/>
                    <a:pt x="2" y="57"/>
                  </a:cubicBezTo>
                  <a:cubicBezTo>
                    <a:pt x="2" y="9"/>
                    <a:pt x="2" y="9"/>
                    <a:pt x="2" y="9"/>
                  </a:cubicBezTo>
                  <a:cubicBezTo>
                    <a:pt x="1" y="8"/>
                    <a:pt x="0" y="6"/>
                    <a:pt x="0" y="4"/>
                  </a:cubicBezTo>
                  <a:cubicBezTo>
                    <a:pt x="0" y="2"/>
                    <a:pt x="2" y="0"/>
                    <a:pt x="5" y="0"/>
                  </a:cubicBezTo>
                  <a:cubicBezTo>
                    <a:pt x="7" y="0"/>
                    <a:pt x="10" y="2"/>
                    <a:pt x="10" y="4"/>
                  </a:cubicBezTo>
                  <a:cubicBezTo>
                    <a:pt x="10" y="6"/>
                    <a:pt x="9" y="8"/>
                    <a:pt x="7" y="9"/>
                  </a:cubicBezTo>
                  <a:close/>
                  <a:moveTo>
                    <a:pt x="65" y="36"/>
                  </a:moveTo>
                  <a:cubicBezTo>
                    <a:pt x="65" y="37"/>
                    <a:pt x="65" y="38"/>
                    <a:pt x="63" y="38"/>
                  </a:cubicBezTo>
                  <a:cubicBezTo>
                    <a:pt x="59" y="41"/>
                    <a:pt x="54" y="43"/>
                    <a:pt x="49" y="43"/>
                  </a:cubicBezTo>
                  <a:cubicBezTo>
                    <a:pt x="43" y="43"/>
                    <a:pt x="39" y="37"/>
                    <a:pt x="31" y="37"/>
                  </a:cubicBezTo>
                  <a:cubicBezTo>
                    <a:pt x="25" y="37"/>
                    <a:pt x="19" y="40"/>
                    <a:pt x="13" y="43"/>
                  </a:cubicBezTo>
                  <a:cubicBezTo>
                    <a:pt x="13" y="43"/>
                    <a:pt x="12" y="43"/>
                    <a:pt x="12" y="43"/>
                  </a:cubicBezTo>
                  <a:cubicBezTo>
                    <a:pt x="11" y="43"/>
                    <a:pt x="10" y="42"/>
                    <a:pt x="10" y="41"/>
                  </a:cubicBezTo>
                  <a:cubicBezTo>
                    <a:pt x="10" y="13"/>
                    <a:pt x="10" y="13"/>
                    <a:pt x="10" y="13"/>
                  </a:cubicBezTo>
                  <a:cubicBezTo>
                    <a:pt x="10" y="12"/>
                    <a:pt x="10" y="11"/>
                    <a:pt x="11" y="11"/>
                  </a:cubicBezTo>
                  <a:cubicBezTo>
                    <a:pt x="12" y="10"/>
                    <a:pt x="13" y="9"/>
                    <a:pt x="14" y="9"/>
                  </a:cubicBezTo>
                  <a:cubicBezTo>
                    <a:pt x="19" y="7"/>
                    <a:pt x="24" y="4"/>
                    <a:pt x="30" y="4"/>
                  </a:cubicBezTo>
                  <a:cubicBezTo>
                    <a:pt x="36" y="4"/>
                    <a:pt x="40" y="6"/>
                    <a:pt x="46" y="9"/>
                  </a:cubicBezTo>
                  <a:cubicBezTo>
                    <a:pt x="47" y="9"/>
                    <a:pt x="48" y="10"/>
                    <a:pt x="49" y="10"/>
                  </a:cubicBezTo>
                  <a:cubicBezTo>
                    <a:pt x="55" y="10"/>
                    <a:pt x="61" y="4"/>
                    <a:pt x="63" y="4"/>
                  </a:cubicBezTo>
                  <a:cubicBezTo>
                    <a:pt x="64" y="4"/>
                    <a:pt x="65" y="6"/>
                    <a:pt x="65" y="7"/>
                  </a:cubicBezTo>
                  <a:lnTo>
                    <a:pt x="65" y="36"/>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grpSp>
      <p:grpSp>
        <p:nvGrpSpPr>
          <p:cNvPr id="49" name="Group 85"/>
          <p:cNvGrpSpPr/>
          <p:nvPr/>
        </p:nvGrpSpPr>
        <p:grpSpPr>
          <a:xfrm>
            <a:off x="2458023" y="1943686"/>
            <a:ext cx="648499" cy="649042"/>
            <a:chOff x="2444453" y="2190022"/>
            <a:chExt cx="648499" cy="649042"/>
          </a:xfrm>
        </p:grpSpPr>
        <p:sp>
          <p:nvSpPr>
            <p:cNvPr id="50" name="Oval 51"/>
            <p:cNvSpPr>
              <a:spLocks noChangeAspect="1"/>
            </p:cNvSpPr>
            <p:nvPr/>
          </p:nvSpPr>
          <p:spPr>
            <a:xfrm>
              <a:off x="2444453" y="2190022"/>
              <a:ext cx="648499" cy="649042"/>
            </a:xfrm>
            <a:prstGeom prst="ellipse">
              <a:avLst/>
            </a:prstGeom>
            <a:solidFill>
              <a:srgbClr val="38619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600"/>
              <a:endParaRPr lang="en-US" b="1" dirty="0">
                <a:solidFill>
                  <a:schemeClr val="tx1">
                    <a:lumMod val="85000"/>
                    <a:lumOff val="15000"/>
                  </a:schemeClr>
                </a:solidFill>
                <a:cs typeface="+mn-ea"/>
                <a:sym typeface="+mn-lt"/>
              </a:endParaRPr>
            </a:p>
          </p:txBody>
        </p:sp>
        <p:sp>
          <p:nvSpPr>
            <p:cNvPr id="51" name="Freeform 65"/>
            <p:cNvSpPr>
              <a:spLocks noEditPoints="1"/>
            </p:cNvSpPr>
            <p:nvPr/>
          </p:nvSpPr>
          <p:spPr bwMode="auto">
            <a:xfrm>
              <a:off x="2585919" y="2347985"/>
              <a:ext cx="365563" cy="333116"/>
            </a:xfrm>
            <a:custGeom>
              <a:avLst/>
              <a:gdLst/>
              <a:ahLst/>
              <a:cxnLst>
                <a:cxn ang="0">
                  <a:pos x="45" y="41"/>
                </a:cxn>
                <a:cxn ang="0">
                  <a:pos x="47" y="50"/>
                </a:cxn>
                <a:cxn ang="0">
                  <a:pos x="40" y="56"/>
                </a:cxn>
                <a:cxn ang="0">
                  <a:pos x="31" y="60"/>
                </a:cxn>
                <a:cxn ang="0">
                  <a:pos x="21" y="60"/>
                </a:cxn>
                <a:cxn ang="0">
                  <a:pos x="13" y="56"/>
                </a:cxn>
                <a:cxn ang="0">
                  <a:pos x="5" y="50"/>
                </a:cxn>
                <a:cxn ang="0">
                  <a:pos x="8" y="41"/>
                </a:cxn>
                <a:cxn ang="0">
                  <a:pos x="0" y="32"/>
                </a:cxn>
                <a:cxn ang="0">
                  <a:pos x="9" y="26"/>
                </a:cxn>
                <a:cxn ang="0">
                  <a:pos x="5" y="20"/>
                </a:cxn>
                <a:cxn ang="0">
                  <a:pos x="17" y="18"/>
                </a:cxn>
                <a:cxn ang="0">
                  <a:pos x="22" y="10"/>
                </a:cxn>
                <a:cxn ang="0">
                  <a:pos x="32" y="17"/>
                </a:cxn>
                <a:cxn ang="0">
                  <a:pos x="41" y="14"/>
                </a:cxn>
                <a:cxn ang="0">
                  <a:pos x="47" y="22"/>
                </a:cxn>
                <a:cxn ang="0">
                  <a:pos x="51" y="30"/>
                </a:cxn>
                <a:cxn ang="0">
                  <a:pos x="26" y="25"/>
                </a:cxn>
                <a:cxn ang="0">
                  <a:pos x="36" y="35"/>
                </a:cxn>
                <a:cxn ang="0">
                  <a:pos x="72" y="19"/>
                </a:cxn>
                <a:cxn ang="0">
                  <a:pos x="72" y="27"/>
                </a:cxn>
                <a:cxn ang="0">
                  <a:pos x="62" y="25"/>
                </a:cxn>
                <a:cxn ang="0">
                  <a:pos x="52" y="27"/>
                </a:cxn>
                <a:cxn ang="0">
                  <a:pos x="53" y="19"/>
                </a:cxn>
                <a:cxn ang="0">
                  <a:pos x="53" y="11"/>
                </a:cxn>
                <a:cxn ang="0">
                  <a:pos x="52" y="3"/>
                </a:cxn>
                <a:cxn ang="0">
                  <a:pos x="62" y="4"/>
                </a:cxn>
                <a:cxn ang="0">
                  <a:pos x="67" y="0"/>
                </a:cxn>
                <a:cxn ang="0">
                  <a:pos x="70" y="9"/>
                </a:cxn>
                <a:cxn ang="0">
                  <a:pos x="78" y="18"/>
                </a:cxn>
                <a:cxn ang="0">
                  <a:pos x="70" y="62"/>
                </a:cxn>
                <a:cxn ang="0">
                  <a:pos x="67" y="71"/>
                </a:cxn>
                <a:cxn ang="0">
                  <a:pos x="61" y="66"/>
                </a:cxn>
                <a:cxn ang="0">
                  <a:pos x="52" y="68"/>
                </a:cxn>
                <a:cxn ang="0">
                  <a:pos x="47" y="59"/>
                </a:cxn>
                <a:cxn ang="0">
                  <a:pos x="54" y="50"/>
                </a:cxn>
                <a:cxn ang="0">
                  <a:pos x="57" y="41"/>
                </a:cxn>
                <a:cxn ang="0">
                  <a:pos x="63" y="46"/>
                </a:cxn>
                <a:cxn ang="0">
                  <a:pos x="72" y="44"/>
                </a:cxn>
                <a:cxn ang="0">
                  <a:pos x="72" y="52"/>
                </a:cxn>
                <a:cxn ang="0">
                  <a:pos x="62" y="10"/>
                </a:cxn>
                <a:cxn ang="0">
                  <a:pos x="67" y="15"/>
                </a:cxn>
                <a:cxn ang="0">
                  <a:pos x="57" y="56"/>
                </a:cxn>
                <a:cxn ang="0">
                  <a:pos x="62" y="51"/>
                </a:cxn>
              </a:cxnLst>
              <a:rect l="0" t="0" r="r" b="b"/>
              <a:pathLst>
                <a:path w="78" h="71">
                  <a:moveTo>
                    <a:pt x="52" y="39"/>
                  </a:moveTo>
                  <a:cubicBezTo>
                    <a:pt x="52" y="40"/>
                    <a:pt x="51" y="40"/>
                    <a:pt x="51" y="40"/>
                  </a:cubicBezTo>
                  <a:cubicBezTo>
                    <a:pt x="45" y="41"/>
                    <a:pt x="45" y="41"/>
                    <a:pt x="45" y="41"/>
                  </a:cubicBezTo>
                  <a:cubicBezTo>
                    <a:pt x="44" y="42"/>
                    <a:pt x="44" y="43"/>
                    <a:pt x="43" y="44"/>
                  </a:cubicBezTo>
                  <a:cubicBezTo>
                    <a:pt x="45" y="46"/>
                    <a:pt x="46" y="47"/>
                    <a:pt x="47" y="49"/>
                  </a:cubicBezTo>
                  <a:cubicBezTo>
                    <a:pt x="47" y="49"/>
                    <a:pt x="47" y="49"/>
                    <a:pt x="47" y="50"/>
                  </a:cubicBezTo>
                  <a:cubicBezTo>
                    <a:pt x="47" y="50"/>
                    <a:pt x="47" y="50"/>
                    <a:pt x="47" y="50"/>
                  </a:cubicBezTo>
                  <a:cubicBezTo>
                    <a:pt x="46" y="52"/>
                    <a:pt x="42" y="56"/>
                    <a:pt x="41" y="56"/>
                  </a:cubicBezTo>
                  <a:cubicBezTo>
                    <a:pt x="40" y="56"/>
                    <a:pt x="40" y="56"/>
                    <a:pt x="40" y="56"/>
                  </a:cubicBezTo>
                  <a:cubicBezTo>
                    <a:pt x="35" y="53"/>
                    <a:pt x="35" y="53"/>
                    <a:pt x="35" y="53"/>
                  </a:cubicBezTo>
                  <a:cubicBezTo>
                    <a:pt x="34" y="53"/>
                    <a:pt x="33" y="53"/>
                    <a:pt x="32" y="54"/>
                  </a:cubicBezTo>
                  <a:cubicBezTo>
                    <a:pt x="32" y="56"/>
                    <a:pt x="32" y="58"/>
                    <a:pt x="31" y="60"/>
                  </a:cubicBezTo>
                  <a:cubicBezTo>
                    <a:pt x="31" y="61"/>
                    <a:pt x="30" y="61"/>
                    <a:pt x="30" y="61"/>
                  </a:cubicBezTo>
                  <a:cubicBezTo>
                    <a:pt x="22" y="61"/>
                    <a:pt x="22" y="61"/>
                    <a:pt x="22" y="61"/>
                  </a:cubicBezTo>
                  <a:cubicBezTo>
                    <a:pt x="22" y="61"/>
                    <a:pt x="21" y="61"/>
                    <a:pt x="21" y="60"/>
                  </a:cubicBezTo>
                  <a:cubicBezTo>
                    <a:pt x="20" y="54"/>
                    <a:pt x="20" y="54"/>
                    <a:pt x="20" y="54"/>
                  </a:cubicBezTo>
                  <a:cubicBezTo>
                    <a:pt x="19" y="54"/>
                    <a:pt x="18" y="53"/>
                    <a:pt x="17" y="53"/>
                  </a:cubicBezTo>
                  <a:cubicBezTo>
                    <a:pt x="13" y="56"/>
                    <a:pt x="13" y="56"/>
                    <a:pt x="13" y="56"/>
                  </a:cubicBezTo>
                  <a:cubicBezTo>
                    <a:pt x="12" y="56"/>
                    <a:pt x="12" y="56"/>
                    <a:pt x="12" y="56"/>
                  </a:cubicBezTo>
                  <a:cubicBezTo>
                    <a:pt x="11" y="56"/>
                    <a:pt x="11" y="56"/>
                    <a:pt x="11" y="56"/>
                  </a:cubicBezTo>
                  <a:cubicBezTo>
                    <a:pt x="10" y="55"/>
                    <a:pt x="5" y="51"/>
                    <a:pt x="5" y="50"/>
                  </a:cubicBezTo>
                  <a:cubicBezTo>
                    <a:pt x="5" y="49"/>
                    <a:pt x="5" y="49"/>
                    <a:pt x="5" y="49"/>
                  </a:cubicBezTo>
                  <a:cubicBezTo>
                    <a:pt x="7" y="47"/>
                    <a:pt x="8" y="46"/>
                    <a:pt x="9" y="44"/>
                  </a:cubicBezTo>
                  <a:cubicBezTo>
                    <a:pt x="8" y="43"/>
                    <a:pt x="8" y="42"/>
                    <a:pt x="8" y="41"/>
                  </a:cubicBezTo>
                  <a:cubicBezTo>
                    <a:pt x="1" y="40"/>
                    <a:pt x="1" y="40"/>
                    <a:pt x="1" y="40"/>
                  </a:cubicBezTo>
                  <a:cubicBezTo>
                    <a:pt x="1" y="40"/>
                    <a:pt x="0" y="40"/>
                    <a:pt x="0" y="39"/>
                  </a:cubicBezTo>
                  <a:cubicBezTo>
                    <a:pt x="0" y="32"/>
                    <a:pt x="0" y="32"/>
                    <a:pt x="0" y="32"/>
                  </a:cubicBezTo>
                  <a:cubicBezTo>
                    <a:pt x="0" y="31"/>
                    <a:pt x="1" y="30"/>
                    <a:pt x="1" y="30"/>
                  </a:cubicBezTo>
                  <a:cubicBezTo>
                    <a:pt x="8" y="29"/>
                    <a:pt x="8" y="29"/>
                    <a:pt x="8" y="29"/>
                  </a:cubicBezTo>
                  <a:cubicBezTo>
                    <a:pt x="8" y="28"/>
                    <a:pt x="8" y="27"/>
                    <a:pt x="9" y="26"/>
                  </a:cubicBezTo>
                  <a:cubicBezTo>
                    <a:pt x="8" y="25"/>
                    <a:pt x="7" y="23"/>
                    <a:pt x="5" y="22"/>
                  </a:cubicBezTo>
                  <a:cubicBezTo>
                    <a:pt x="5" y="21"/>
                    <a:pt x="5" y="21"/>
                    <a:pt x="5" y="21"/>
                  </a:cubicBezTo>
                  <a:cubicBezTo>
                    <a:pt x="5" y="21"/>
                    <a:pt x="5" y="20"/>
                    <a:pt x="5" y="20"/>
                  </a:cubicBezTo>
                  <a:cubicBezTo>
                    <a:pt x="6" y="19"/>
                    <a:pt x="11" y="14"/>
                    <a:pt x="12" y="14"/>
                  </a:cubicBezTo>
                  <a:cubicBezTo>
                    <a:pt x="12" y="14"/>
                    <a:pt x="12" y="14"/>
                    <a:pt x="13" y="14"/>
                  </a:cubicBezTo>
                  <a:cubicBezTo>
                    <a:pt x="17" y="18"/>
                    <a:pt x="17" y="18"/>
                    <a:pt x="17" y="18"/>
                  </a:cubicBezTo>
                  <a:cubicBezTo>
                    <a:pt x="18" y="18"/>
                    <a:pt x="19" y="17"/>
                    <a:pt x="20" y="17"/>
                  </a:cubicBezTo>
                  <a:cubicBezTo>
                    <a:pt x="21" y="15"/>
                    <a:pt x="21" y="13"/>
                    <a:pt x="21" y="11"/>
                  </a:cubicBezTo>
                  <a:cubicBezTo>
                    <a:pt x="21" y="10"/>
                    <a:pt x="22" y="10"/>
                    <a:pt x="22" y="10"/>
                  </a:cubicBezTo>
                  <a:cubicBezTo>
                    <a:pt x="30" y="10"/>
                    <a:pt x="30" y="10"/>
                    <a:pt x="30" y="10"/>
                  </a:cubicBezTo>
                  <a:cubicBezTo>
                    <a:pt x="30" y="10"/>
                    <a:pt x="31" y="10"/>
                    <a:pt x="31" y="11"/>
                  </a:cubicBezTo>
                  <a:cubicBezTo>
                    <a:pt x="32" y="17"/>
                    <a:pt x="32" y="17"/>
                    <a:pt x="32" y="17"/>
                  </a:cubicBezTo>
                  <a:cubicBezTo>
                    <a:pt x="33" y="17"/>
                    <a:pt x="34" y="18"/>
                    <a:pt x="35" y="18"/>
                  </a:cubicBezTo>
                  <a:cubicBezTo>
                    <a:pt x="40" y="14"/>
                    <a:pt x="40" y="14"/>
                    <a:pt x="40" y="14"/>
                  </a:cubicBezTo>
                  <a:cubicBezTo>
                    <a:pt x="40" y="14"/>
                    <a:pt x="40" y="14"/>
                    <a:pt x="41" y="14"/>
                  </a:cubicBezTo>
                  <a:cubicBezTo>
                    <a:pt x="41" y="14"/>
                    <a:pt x="41" y="14"/>
                    <a:pt x="41" y="14"/>
                  </a:cubicBezTo>
                  <a:cubicBezTo>
                    <a:pt x="42" y="15"/>
                    <a:pt x="47" y="20"/>
                    <a:pt x="47" y="21"/>
                  </a:cubicBezTo>
                  <a:cubicBezTo>
                    <a:pt x="47" y="21"/>
                    <a:pt x="47" y="21"/>
                    <a:pt x="47" y="22"/>
                  </a:cubicBezTo>
                  <a:cubicBezTo>
                    <a:pt x="46" y="23"/>
                    <a:pt x="45" y="25"/>
                    <a:pt x="43" y="26"/>
                  </a:cubicBezTo>
                  <a:cubicBezTo>
                    <a:pt x="44" y="27"/>
                    <a:pt x="44" y="28"/>
                    <a:pt x="45" y="30"/>
                  </a:cubicBezTo>
                  <a:cubicBezTo>
                    <a:pt x="51" y="30"/>
                    <a:pt x="51" y="30"/>
                    <a:pt x="51" y="30"/>
                  </a:cubicBezTo>
                  <a:cubicBezTo>
                    <a:pt x="51" y="31"/>
                    <a:pt x="52" y="31"/>
                    <a:pt x="52" y="32"/>
                  </a:cubicBezTo>
                  <a:lnTo>
                    <a:pt x="52" y="39"/>
                  </a:lnTo>
                  <a:close/>
                  <a:moveTo>
                    <a:pt x="26" y="25"/>
                  </a:moveTo>
                  <a:cubicBezTo>
                    <a:pt x="21" y="25"/>
                    <a:pt x="16" y="30"/>
                    <a:pt x="16" y="35"/>
                  </a:cubicBezTo>
                  <a:cubicBezTo>
                    <a:pt x="16" y="41"/>
                    <a:pt x="21" y="46"/>
                    <a:pt x="26" y="46"/>
                  </a:cubicBezTo>
                  <a:cubicBezTo>
                    <a:pt x="32" y="46"/>
                    <a:pt x="36" y="41"/>
                    <a:pt x="36" y="35"/>
                  </a:cubicBezTo>
                  <a:cubicBezTo>
                    <a:pt x="36" y="30"/>
                    <a:pt x="32" y="25"/>
                    <a:pt x="26" y="25"/>
                  </a:cubicBezTo>
                  <a:close/>
                  <a:moveTo>
                    <a:pt x="78" y="18"/>
                  </a:moveTo>
                  <a:cubicBezTo>
                    <a:pt x="78" y="18"/>
                    <a:pt x="72" y="19"/>
                    <a:pt x="72" y="19"/>
                  </a:cubicBezTo>
                  <a:cubicBezTo>
                    <a:pt x="71" y="20"/>
                    <a:pt x="71" y="20"/>
                    <a:pt x="70" y="21"/>
                  </a:cubicBezTo>
                  <a:cubicBezTo>
                    <a:pt x="71" y="22"/>
                    <a:pt x="72" y="26"/>
                    <a:pt x="72" y="26"/>
                  </a:cubicBezTo>
                  <a:cubicBezTo>
                    <a:pt x="72" y="27"/>
                    <a:pt x="72" y="27"/>
                    <a:pt x="72" y="27"/>
                  </a:cubicBezTo>
                  <a:cubicBezTo>
                    <a:pt x="72" y="27"/>
                    <a:pt x="68" y="30"/>
                    <a:pt x="67" y="30"/>
                  </a:cubicBezTo>
                  <a:cubicBezTo>
                    <a:pt x="67" y="30"/>
                    <a:pt x="64" y="26"/>
                    <a:pt x="63" y="25"/>
                  </a:cubicBezTo>
                  <a:cubicBezTo>
                    <a:pt x="63" y="25"/>
                    <a:pt x="63" y="25"/>
                    <a:pt x="62" y="25"/>
                  </a:cubicBezTo>
                  <a:cubicBezTo>
                    <a:pt x="62" y="25"/>
                    <a:pt x="61" y="25"/>
                    <a:pt x="61" y="25"/>
                  </a:cubicBezTo>
                  <a:cubicBezTo>
                    <a:pt x="61" y="26"/>
                    <a:pt x="58" y="30"/>
                    <a:pt x="57" y="30"/>
                  </a:cubicBezTo>
                  <a:cubicBezTo>
                    <a:pt x="57" y="30"/>
                    <a:pt x="53" y="27"/>
                    <a:pt x="52" y="27"/>
                  </a:cubicBezTo>
                  <a:cubicBezTo>
                    <a:pt x="52" y="27"/>
                    <a:pt x="52" y="27"/>
                    <a:pt x="52" y="26"/>
                  </a:cubicBezTo>
                  <a:cubicBezTo>
                    <a:pt x="52" y="26"/>
                    <a:pt x="54" y="22"/>
                    <a:pt x="54" y="21"/>
                  </a:cubicBezTo>
                  <a:cubicBezTo>
                    <a:pt x="53" y="20"/>
                    <a:pt x="53" y="20"/>
                    <a:pt x="53" y="19"/>
                  </a:cubicBezTo>
                  <a:cubicBezTo>
                    <a:pt x="52" y="19"/>
                    <a:pt x="47" y="18"/>
                    <a:pt x="47" y="18"/>
                  </a:cubicBezTo>
                  <a:cubicBezTo>
                    <a:pt x="47" y="12"/>
                    <a:pt x="47" y="12"/>
                    <a:pt x="47" y="12"/>
                  </a:cubicBezTo>
                  <a:cubicBezTo>
                    <a:pt x="47" y="11"/>
                    <a:pt x="52" y="11"/>
                    <a:pt x="53" y="11"/>
                  </a:cubicBezTo>
                  <a:cubicBezTo>
                    <a:pt x="53" y="10"/>
                    <a:pt x="53" y="9"/>
                    <a:pt x="54" y="9"/>
                  </a:cubicBezTo>
                  <a:cubicBezTo>
                    <a:pt x="54" y="8"/>
                    <a:pt x="52" y="4"/>
                    <a:pt x="52" y="3"/>
                  </a:cubicBezTo>
                  <a:cubicBezTo>
                    <a:pt x="52" y="3"/>
                    <a:pt x="52" y="3"/>
                    <a:pt x="52" y="3"/>
                  </a:cubicBezTo>
                  <a:cubicBezTo>
                    <a:pt x="53" y="3"/>
                    <a:pt x="57" y="0"/>
                    <a:pt x="57" y="0"/>
                  </a:cubicBezTo>
                  <a:cubicBezTo>
                    <a:pt x="58" y="0"/>
                    <a:pt x="61" y="4"/>
                    <a:pt x="61" y="5"/>
                  </a:cubicBezTo>
                  <a:cubicBezTo>
                    <a:pt x="61" y="4"/>
                    <a:pt x="62" y="4"/>
                    <a:pt x="62" y="4"/>
                  </a:cubicBezTo>
                  <a:cubicBezTo>
                    <a:pt x="63" y="4"/>
                    <a:pt x="63" y="4"/>
                    <a:pt x="63" y="5"/>
                  </a:cubicBezTo>
                  <a:cubicBezTo>
                    <a:pt x="64" y="3"/>
                    <a:pt x="66" y="1"/>
                    <a:pt x="67" y="0"/>
                  </a:cubicBezTo>
                  <a:cubicBezTo>
                    <a:pt x="67" y="0"/>
                    <a:pt x="67" y="0"/>
                    <a:pt x="67" y="0"/>
                  </a:cubicBezTo>
                  <a:cubicBezTo>
                    <a:pt x="68" y="0"/>
                    <a:pt x="72" y="2"/>
                    <a:pt x="72" y="3"/>
                  </a:cubicBezTo>
                  <a:cubicBezTo>
                    <a:pt x="72" y="3"/>
                    <a:pt x="72" y="3"/>
                    <a:pt x="72" y="3"/>
                  </a:cubicBezTo>
                  <a:cubicBezTo>
                    <a:pt x="72" y="4"/>
                    <a:pt x="71" y="8"/>
                    <a:pt x="70" y="9"/>
                  </a:cubicBezTo>
                  <a:cubicBezTo>
                    <a:pt x="71" y="9"/>
                    <a:pt x="71" y="10"/>
                    <a:pt x="72" y="11"/>
                  </a:cubicBezTo>
                  <a:cubicBezTo>
                    <a:pt x="72" y="11"/>
                    <a:pt x="78" y="11"/>
                    <a:pt x="78" y="12"/>
                  </a:cubicBezTo>
                  <a:lnTo>
                    <a:pt x="78" y="18"/>
                  </a:lnTo>
                  <a:close/>
                  <a:moveTo>
                    <a:pt x="78" y="59"/>
                  </a:moveTo>
                  <a:cubicBezTo>
                    <a:pt x="78" y="59"/>
                    <a:pt x="72" y="60"/>
                    <a:pt x="72" y="60"/>
                  </a:cubicBezTo>
                  <a:cubicBezTo>
                    <a:pt x="71" y="61"/>
                    <a:pt x="71" y="61"/>
                    <a:pt x="70" y="62"/>
                  </a:cubicBezTo>
                  <a:cubicBezTo>
                    <a:pt x="71" y="63"/>
                    <a:pt x="72" y="67"/>
                    <a:pt x="72" y="68"/>
                  </a:cubicBezTo>
                  <a:cubicBezTo>
                    <a:pt x="72" y="68"/>
                    <a:pt x="72" y="68"/>
                    <a:pt x="72" y="68"/>
                  </a:cubicBezTo>
                  <a:cubicBezTo>
                    <a:pt x="72" y="68"/>
                    <a:pt x="68" y="71"/>
                    <a:pt x="67" y="71"/>
                  </a:cubicBezTo>
                  <a:cubicBezTo>
                    <a:pt x="67" y="71"/>
                    <a:pt x="64" y="67"/>
                    <a:pt x="63" y="66"/>
                  </a:cubicBezTo>
                  <a:cubicBezTo>
                    <a:pt x="63" y="66"/>
                    <a:pt x="63" y="66"/>
                    <a:pt x="62" y="66"/>
                  </a:cubicBezTo>
                  <a:cubicBezTo>
                    <a:pt x="62" y="66"/>
                    <a:pt x="61" y="66"/>
                    <a:pt x="61" y="66"/>
                  </a:cubicBezTo>
                  <a:cubicBezTo>
                    <a:pt x="61" y="67"/>
                    <a:pt x="58" y="71"/>
                    <a:pt x="57" y="71"/>
                  </a:cubicBezTo>
                  <a:cubicBezTo>
                    <a:pt x="57" y="71"/>
                    <a:pt x="53" y="68"/>
                    <a:pt x="52" y="68"/>
                  </a:cubicBezTo>
                  <a:cubicBezTo>
                    <a:pt x="52" y="68"/>
                    <a:pt x="52" y="68"/>
                    <a:pt x="52" y="68"/>
                  </a:cubicBezTo>
                  <a:cubicBezTo>
                    <a:pt x="52" y="67"/>
                    <a:pt x="54" y="63"/>
                    <a:pt x="54" y="62"/>
                  </a:cubicBezTo>
                  <a:cubicBezTo>
                    <a:pt x="53" y="61"/>
                    <a:pt x="53" y="61"/>
                    <a:pt x="53" y="60"/>
                  </a:cubicBezTo>
                  <a:cubicBezTo>
                    <a:pt x="52" y="60"/>
                    <a:pt x="47" y="59"/>
                    <a:pt x="47" y="59"/>
                  </a:cubicBezTo>
                  <a:cubicBezTo>
                    <a:pt x="47" y="53"/>
                    <a:pt x="47" y="53"/>
                    <a:pt x="47" y="53"/>
                  </a:cubicBezTo>
                  <a:cubicBezTo>
                    <a:pt x="47" y="52"/>
                    <a:pt x="52" y="52"/>
                    <a:pt x="53" y="52"/>
                  </a:cubicBezTo>
                  <a:cubicBezTo>
                    <a:pt x="53" y="51"/>
                    <a:pt x="53" y="50"/>
                    <a:pt x="54" y="50"/>
                  </a:cubicBezTo>
                  <a:cubicBezTo>
                    <a:pt x="54" y="49"/>
                    <a:pt x="52" y="45"/>
                    <a:pt x="52" y="44"/>
                  </a:cubicBezTo>
                  <a:cubicBezTo>
                    <a:pt x="52" y="44"/>
                    <a:pt x="52" y="44"/>
                    <a:pt x="52" y="44"/>
                  </a:cubicBezTo>
                  <a:cubicBezTo>
                    <a:pt x="53" y="44"/>
                    <a:pt x="57" y="41"/>
                    <a:pt x="57" y="41"/>
                  </a:cubicBezTo>
                  <a:cubicBezTo>
                    <a:pt x="58" y="41"/>
                    <a:pt x="61" y="45"/>
                    <a:pt x="61" y="46"/>
                  </a:cubicBezTo>
                  <a:cubicBezTo>
                    <a:pt x="61" y="46"/>
                    <a:pt x="62" y="46"/>
                    <a:pt x="62" y="46"/>
                  </a:cubicBezTo>
                  <a:cubicBezTo>
                    <a:pt x="63" y="46"/>
                    <a:pt x="63" y="46"/>
                    <a:pt x="63" y="46"/>
                  </a:cubicBezTo>
                  <a:cubicBezTo>
                    <a:pt x="64" y="44"/>
                    <a:pt x="66" y="43"/>
                    <a:pt x="67" y="41"/>
                  </a:cubicBezTo>
                  <a:cubicBezTo>
                    <a:pt x="67" y="41"/>
                    <a:pt x="67" y="41"/>
                    <a:pt x="67" y="41"/>
                  </a:cubicBezTo>
                  <a:cubicBezTo>
                    <a:pt x="68" y="41"/>
                    <a:pt x="72" y="44"/>
                    <a:pt x="72" y="44"/>
                  </a:cubicBezTo>
                  <a:cubicBezTo>
                    <a:pt x="72" y="44"/>
                    <a:pt x="72" y="44"/>
                    <a:pt x="72" y="44"/>
                  </a:cubicBezTo>
                  <a:cubicBezTo>
                    <a:pt x="72" y="45"/>
                    <a:pt x="71" y="49"/>
                    <a:pt x="70" y="50"/>
                  </a:cubicBezTo>
                  <a:cubicBezTo>
                    <a:pt x="71" y="50"/>
                    <a:pt x="71" y="51"/>
                    <a:pt x="72" y="52"/>
                  </a:cubicBezTo>
                  <a:cubicBezTo>
                    <a:pt x="72" y="52"/>
                    <a:pt x="78" y="52"/>
                    <a:pt x="78" y="53"/>
                  </a:cubicBezTo>
                  <a:lnTo>
                    <a:pt x="78" y="59"/>
                  </a:lnTo>
                  <a:close/>
                  <a:moveTo>
                    <a:pt x="62" y="10"/>
                  </a:moveTo>
                  <a:cubicBezTo>
                    <a:pt x="59" y="10"/>
                    <a:pt x="57" y="12"/>
                    <a:pt x="57" y="15"/>
                  </a:cubicBezTo>
                  <a:cubicBezTo>
                    <a:pt x="57" y="18"/>
                    <a:pt x="59" y="20"/>
                    <a:pt x="62" y="20"/>
                  </a:cubicBezTo>
                  <a:cubicBezTo>
                    <a:pt x="65" y="20"/>
                    <a:pt x="67" y="18"/>
                    <a:pt x="67" y="15"/>
                  </a:cubicBezTo>
                  <a:cubicBezTo>
                    <a:pt x="67" y="12"/>
                    <a:pt x="65" y="10"/>
                    <a:pt x="62" y="10"/>
                  </a:cubicBezTo>
                  <a:close/>
                  <a:moveTo>
                    <a:pt x="62" y="51"/>
                  </a:moveTo>
                  <a:cubicBezTo>
                    <a:pt x="59" y="51"/>
                    <a:pt x="57" y="53"/>
                    <a:pt x="57" y="56"/>
                  </a:cubicBezTo>
                  <a:cubicBezTo>
                    <a:pt x="57" y="59"/>
                    <a:pt x="59" y="61"/>
                    <a:pt x="62" y="61"/>
                  </a:cubicBezTo>
                  <a:cubicBezTo>
                    <a:pt x="65" y="61"/>
                    <a:pt x="67" y="59"/>
                    <a:pt x="67" y="56"/>
                  </a:cubicBezTo>
                  <a:cubicBezTo>
                    <a:pt x="67" y="53"/>
                    <a:pt x="65" y="51"/>
                    <a:pt x="62" y="51"/>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grpSp>
      <p:grpSp>
        <p:nvGrpSpPr>
          <p:cNvPr id="52" name="Group 59"/>
          <p:cNvGrpSpPr/>
          <p:nvPr/>
        </p:nvGrpSpPr>
        <p:grpSpPr>
          <a:xfrm>
            <a:off x="6619876" y="1076325"/>
            <a:ext cx="1797101" cy="386302"/>
            <a:chOff x="7258071" y="3206176"/>
            <a:chExt cx="1797100" cy="386302"/>
          </a:xfrm>
        </p:grpSpPr>
        <p:sp>
          <p:nvSpPr>
            <p:cNvPr id="53" name="TextBox 92"/>
            <p:cNvSpPr txBox="1"/>
            <p:nvPr/>
          </p:nvSpPr>
          <p:spPr>
            <a:xfrm>
              <a:off x="7258071" y="3453979"/>
              <a:ext cx="1797100" cy="1384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p:txBody>
        </p:sp>
        <p:sp>
          <p:nvSpPr>
            <p:cNvPr id="54" name="Rectangle 93"/>
            <p:cNvSpPr/>
            <p:nvPr/>
          </p:nvSpPr>
          <p:spPr>
            <a:xfrm>
              <a:off x="7694957" y="3206176"/>
              <a:ext cx="923329" cy="184666"/>
            </a:xfrm>
            <a:prstGeom prst="rect">
              <a:avLst/>
            </a:prstGeom>
          </p:spPr>
          <p:txBody>
            <a:bodyPr wrap="none" lIns="0" tIns="0" rIns="0" bIns="0">
              <a:spAutoFit/>
            </a:bodyPr>
            <a:lstStyle/>
            <a:p>
              <a:pPr algn="ct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grpSp>
      <p:grpSp>
        <p:nvGrpSpPr>
          <p:cNvPr id="55" name="Group 57"/>
          <p:cNvGrpSpPr/>
          <p:nvPr/>
        </p:nvGrpSpPr>
        <p:grpSpPr>
          <a:xfrm>
            <a:off x="1974507" y="1076325"/>
            <a:ext cx="1608520" cy="386302"/>
            <a:chOff x="160566" y="3168889"/>
            <a:chExt cx="1608519" cy="386302"/>
          </a:xfrm>
        </p:grpSpPr>
        <p:sp>
          <p:nvSpPr>
            <p:cNvPr id="56" name="TextBox 95"/>
            <p:cNvSpPr txBox="1"/>
            <p:nvPr/>
          </p:nvSpPr>
          <p:spPr>
            <a:xfrm>
              <a:off x="160566" y="3416692"/>
              <a:ext cx="1608519" cy="1384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p:txBody>
        </p:sp>
        <p:sp>
          <p:nvSpPr>
            <p:cNvPr id="57" name="Rectangle 96"/>
            <p:cNvSpPr/>
            <p:nvPr/>
          </p:nvSpPr>
          <p:spPr>
            <a:xfrm>
              <a:off x="503161" y="3168889"/>
              <a:ext cx="923329" cy="184666"/>
            </a:xfrm>
            <a:prstGeom prst="rect">
              <a:avLst/>
            </a:prstGeom>
          </p:spPr>
          <p:txBody>
            <a:bodyPr wrap="none" lIns="0" tIns="0" rIns="0" bIns="0">
              <a:spAutoFit/>
            </a:bodyPr>
            <a:lstStyle/>
            <a:p>
              <a:pPr algn="ct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grpSp>
      <p:grpSp>
        <p:nvGrpSpPr>
          <p:cNvPr id="58" name="Group 58"/>
          <p:cNvGrpSpPr/>
          <p:nvPr/>
        </p:nvGrpSpPr>
        <p:grpSpPr>
          <a:xfrm>
            <a:off x="4355264" y="1076326"/>
            <a:ext cx="1613202" cy="524802"/>
            <a:chOff x="7174425" y="1352592"/>
            <a:chExt cx="1613202" cy="524802"/>
          </a:xfrm>
        </p:grpSpPr>
        <p:sp>
          <p:nvSpPr>
            <p:cNvPr id="59" name="TextBox 98"/>
            <p:cNvSpPr txBox="1"/>
            <p:nvPr/>
          </p:nvSpPr>
          <p:spPr>
            <a:xfrm>
              <a:off x="7174425" y="1600395"/>
              <a:ext cx="1613202" cy="2769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a:p>
              <a:endParaRPr lang="zh-CN" altLang="en-US" sz="900" dirty="0">
                <a:solidFill>
                  <a:schemeClr val="tx1">
                    <a:lumMod val="85000"/>
                    <a:lumOff val="15000"/>
                  </a:schemeClr>
                </a:solidFill>
                <a:cs typeface="+mn-ea"/>
                <a:sym typeface="+mn-lt"/>
              </a:endParaRPr>
            </a:p>
          </p:txBody>
        </p:sp>
        <p:sp>
          <p:nvSpPr>
            <p:cNvPr id="60" name="Rectangle 99"/>
            <p:cNvSpPr/>
            <p:nvPr/>
          </p:nvSpPr>
          <p:spPr>
            <a:xfrm>
              <a:off x="7528887" y="1352592"/>
              <a:ext cx="923330" cy="184666"/>
            </a:xfrm>
            <a:prstGeom prst="rect">
              <a:avLst/>
            </a:prstGeom>
          </p:spPr>
          <p:txBody>
            <a:bodyPr wrap="none" lIns="0" tIns="0" rIns="0" bIns="0">
              <a:spAutoFit/>
            </a:bodyPr>
            <a:lstStyle/>
            <a:p>
              <a:pPr algn="ct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grpSp>
      <p:grpSp>
        <p:nvGrpSpPr>
          <p:cNvPr id="61" name="Group 56"/>
          <p:cNvGrpSpPr/>
          <p:nvPr/>
        </p:nvGrpSpPr>
        <p:grpSpPr>
          <a:xfrm>
            <a:off x="721756" y="3766493"/>
            <a:ext cx="1783320" cy="386302"/>
            <a:chOff x="-59272" y="1363501"/>
            <a:chExt cx="1783320" cy="386302"/>
          </a:xfrm>
        </p:grpSpPr>
        <p:sp>
          <p:nvSpPr>
            <p:cNvPr id="62" name="TextBox 101"/>
            <p:cNvSpPr txBox="1"/>
            <p:nvPr/>
          </p:nvSpPr>
          <p:spPr>
            <a:xfrm>
              <a:off x="-59272" y="1611304"/>
              <a:ext cx="1783320" cy="1384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p:txBody>
        </p:sp>
        <p:sp>
          <p:nvSpPr>
            <p:cNvPr id="63" name="Rectangle 102"/>
            <p:cNvSpPr/>
            <p:nvPr/>
          </p:nvSpPr>
          <p:spPr>
            <a:xfrm>
              <a:off x="370723" y="1363501"/>
              <a:ext cx="923330" cy="184666"/>
            </a:xfrm>
            <a:prstGeom prst="rect">
              <a:avLst/>
            </a:prstGeom>
          </p:spPr>
          <p:txBody>
            <a:bodyPr wrap="none" lIns="0" tIns="0" rIns="0" bIns="0">
              <a:spAutoFit/>
            </a:bodyPr>
            <a:lstStyle/>
            <a:p>
              <a:pPr algn="ct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grpSp>
      <p:grpSp>
        <p:nvGrpSpPr>
          <p:cNvPr id="64" name="Group 56"/>
          <p:cNvGrpSpPr/>
          <p:nvPr/>
        </p:nvGrpSpPr>
        <p:grpSpPr>
          <a:xfrm>
            <a:off x="3134142" y="3795068"/>
            <a:ext cx="1629971" cy="386302"/>
            <a:chOff x="52267" y="1363501"/>
            <a:chExt cx="1629971" cy="386302"/>
          </a:xfrm>
        </p:grpSpPr>
        <p:sp>
          <p:nvSpPr>
            <p:cNvPr id="65" name="TextBox 104"/>
            <p:cNvSpPr txBox="1"/>
            <p:nvPr/>
          </p:nvSpPr>
          <p:spPr>
            <a:xfrm>
              <a:off x="52267" y="1611304"/>
              <a:ext cx="1629971" cy="1384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p:txBody>
        </p:sp>
        <p:sp>
          <p:nvSpPr>
            <p:cNvPr id="66" name="Rectangle 105"/>
            <p:cNvSpPr/>
            <p:nvPr/>
          </p:nvSpPr>
          <p:spPr>
            <a:xfrm>
              <a:off x="405587" y="1363501"/>
              <a:ext cx="923330" cy="184666"/>
            </a:xfrm>
            <a:prstGeom prst="rect">
              <a:avLst/>
            </a:prstGeom>
          </p:spPr>
          <p:txBody>
            <a:bodyPr wrap="none" lIns="0" tIns="0" rIns="0" bIns="0">
              <a:spAutoFit/>
            </a:bodyPr>
            <a:lstStyle/>
            <a:p>
              <a:pPr algn="ct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grpSp>
      <p:grpSp>
        <p:nvGrpSpPr>
          <p:cNvPr id="67" name="Group 58"/>
          <p:cNvGrpSpPr/>
          <p:nvPr/>
        </p:nvGrpSpPr>
        <p:grpSpPr>
          <a:xfrm>
            <a:off x="5493792" y="3795068"/>
            <a:ext cx="1786345" cy="386302"/>
            <a:chOff x="7270287" y="1352592"/>
            <a:chExt cx="1786345" cy="386302"/>
          </a:xfrm>
        </p:grpSpPr>
        <p:sp>
          <p:nvSpPr>
            <p:cNvPr id="68" name="TextBox 107"/>
            <p:cNvSpPr txBox="1"/>
            <p:nvPr/>
          </p:nvSpPr>
          <p:spPr>
            <a:xfrm>
              <a:off x="7270287" y="1600395"/>
              <a:ext cx="1786345" cy="1384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p:txBody>
        </p:sp>
        <p:sp>
          <p:nvSpPr>
            <p:cNvPr id="69" name="Rectangle 108"/>
            <p:cNvSpPr/>
            <p:nvPr/>
          </p:nvSpPr>
          <p:spPr>
            <a:xfrm>
              <a:off x="7701794" y="1352592"/>
              <a:ext cx="923330" cy="184666"/>
            </a:xfrm>
            <a:prstGeom prst="rect">
              <a:avLst/>
            </a:prstGeom>
          </p:spPr>
          <p:txBody>
            <a:bodyPr wrap="none" lIns="0" tIns="0" rIns="0" bIns="0">
              <a:spAutoFit/>
            </a:bodyPr>
            <a:lstStyle/>
            <a:p>
              <a:pPr algn="ct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grpSp>
      <p:cxnSp>
        <p:nvCxnSpPr>
          <p:cNvPr id="70" name="Straight Connector 109"/>
          <p:cNvCxnSpPr/>
          <p:nvPr/>
        </p:nvCxnSpPr>
        <p:spPr>
          <a:xfrm rot="5400000" flipH="1" flipV="1">
            <a:off x="1996223" y="2595519"/>
            <a:ext cx="366066" cy="362980"/>
          </a:xfrm>
          <a:prstGeom prst="line">
            <a:avLst/>
          </a:prstGeom>
          <a:ln w="19050" cap="rnd">
            <a:solidFill>
              <a:srgbClr val="38619F"/>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71" name="Straight Connector 111"/>
          <p:cNvCxnSpPr/>
          <p:nvPr/>
        </p:nvCxnSpPr>
        <p:spPr>
          <a:xfrm rot="5400000" flipH="1" flipV="1">
            <a:off x="4393846" y="2595519"/>
            <a:ext cx="366066" cy="362980"/>
          </a:xfrm>
          <a:prstGeom prst="line">
            <a:avLst/>
          </a:prstGeom>
          <a:ln w="19050" cap="rnd">
            <a:solidFill>
              <a:srgbClr val="38619F"/>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72" name="Straight Connector 112"/>
          <p:cNvCxnSpPr/>
          <p:nvPr/>
        </p:nvCxnSpPr>
        <p:spPr>
          <a:xfrm rot="5400000" flipH="1" flipV="1">
            <a:off x="6777036" y="2595519"/>
            <a:ext cx="366066" cy="362980"/>
          </a:xfrm>
          <a:prstGeom prst="line">
            <a:avLst/>
          </a:prstGeom>
          <a:ln w="19050" cap="rnd">
            <a:solidFill>
              <a:srgbClr val="38619F"/>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73" name="Straight Connector 113"/>
          <p:cNvCxnSpPr/>
          <p:nvPr/>
        </p:nvCxnSpPr>
        <p:spPr>
          <a:xfrm rot="16200000" flipH="1">
            <a:off x="5585441" y="2595519"/>
            <a:ext cx="366066" cy="362980"/>
          </a:xfrm>
          <a:prstGeom prst="line">
            <a:avLst/>
          </a:prstGeom>
          <a:ln w="19050" cap="rnd">
            <a:solidFill>
              <a:srgbClr val="38619F"/>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74" name="Straight Connector 114"/>
          <p:cNvCxnSpPr/>
          <p:nvPr/>
        </p:nvCxnSpPr>
        <p:spPr>
          <a:xfrm rot="16200000" flipH="1">
            <a:off x="3187817" y="2595519"/>
            <a:ext cx="366066" cy="362980"/>
          </a:xfrm>
          <a:prstGeom prst="line">
            <a:avLst/>
          </a:prstGeom>
          <a:ln w="19050" cap="rnd">
            <a:solidFill>
              <a:srgbClr val="38619F"/>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81" name="TextBox 24">
            <a:extLst>
              <a:ext uri="{FF2B5EF4-FFF2-40B4-BE49-F238E27FC236}">
                <a16:creationId xmlns:a16="http://schemas.microsoft.com/office/drawing/2014/main" id="{75DA89BD-4B46-46C0-9AD3-D3A88070DE6F}"/>
              </a:ext>
            </a:extLst>
          </p:cNvPr>
          <p:cNvSpPr txBox="1"/>
          <p:nvPr/>
        </p:nvSpPr>
        <p:spPr>
          <a:xfrm>
            <a:off x="1413421" y="70831"/>
            <a:ext cx="1531188" cy="415498"/>
          </a:xfrm>
          <a:prstGeom prst="rect">
            <a:avLst/>
          </a:prstGeom>
          <a:noFill/>
        </p:spPr>
        <p:txBody>
          <a:bodyPr wrap="none" rtlCol="0">
            <a:spAutoFit/>
          </a:bodyPr>
          <a:lstStyle/>
          <a:p>
            <a:pPr algn="ctr"/>
            <a:r>
              <a:rPr lang="zh-CN" altLang="en-US" sz="2100" dirty="0">
                <a:solidFill>
                  <a:srgbClr val="38619F"/>
                </a:solidFill>
                <a:cs typeface="+mn-ea"/>
                <a:sym typeface="+mn-lt"/>
              </a:rPr>
              <a:t>The content of the title word</a:t>
            </a:r>
            <a:endParaRPr lang="id-ID" sz="2100" dirty="0">
              <a:solidFill>
                <a:srgbClr val="38619F"/>
              </a:solidFill>
              <a:cs typeface="+mn-ea"/>
              <a:sym typeface="+mn-lt"/>
            </a:endParaRPr>
          </a:p>
        </p:txBody>
      </p:sp>
      <p:sp>
        <p:nvSpPr>
          <p:cNvPr id="82" name="TextBox 25">
            <a:extLst>
              <a:ext uri="{FF2B5EF4-FFF2-40B4-BE49-F238E27FC236}">
                <a16:creationId xmlns:a16="http://schemas.microsoft.com/office/drawing/2014/main" id="{6E045079-67C2-4FCB-B005-EDAC89B48732}"/>
              </a:ext>
            </a:extLst>
          </p:cNvPr>
          <p:cNvSpPr txBox="1"/>
          <p:nvPr/>
        </p:nvSpPr>
        <p:spPr>
          <a:xfrm>
            <a:off x="1009463" y="459227"/>
            <a:ext cx="2339102" cy="253916"/>
          </a:xfrm>
          <a:prstGeom prst="rect">
            <a:avLst/>
          </a:prstGeom>
          <a:noFill/>
        </p:spPr>
        <p:txBody>
          <a:bodyPr wrap="none" rtlCol="0">
            <a:spAutoFit/>
          </a:bodyPr>
          <a:lstStyle/>
          <a:p>
            <a:pPr algn="ctr"/>
            <a:r>
              <a:rPr lang="zh-CN" altLang="en-US" sz="1050" dirty="0">
                <a:solidFill>
                  <a:srgbClr val="38619F"/>
                </a:solidFill>
                <a:cs typeface="+mn-ea"/>
                <a:sym typeface="+mn-lt"/>
              </a:rPr>
              <a:t>Click here to add a subtitle or detailed text description</a:t>
            </a:r>
            <a:endParaRPr lang="id-ID" sz="1050" dirty="0">
              <a:solidFill>
                <a:srgbClr val="38619F"/>
              </a:solidFill>
              <a:cs typeface="+mn-ea"/>
              <a:sym typeface="+mn-lt"/>
            </a:endParaRPr>
          </a:p>
        </p:txBody>
      </p:sp>
      <p:cxnSp>
        <p:nvCxnSpPr>
          <p:cNvPr id="83" name="直接连接符 82">
            <a:extLst>
              <a:ext uri="{FF2B5EF4-FFF2-40B4-BE49-F238E27FC236}">
                <a16:creationId xmlns:a16="http://schemas.microsoft.com/office/drawing/2014/main" id="{D10D80CF-4784-4BD4-9FFA-9325746D9C57}"/>
              </a:ext>
            </a:extLst>
          </p:cNvPr>
          <p:cNvCxnSpPr/>
          <p:nvPr/>
        </p:nvCxnSpPr>
        <p:spPr>
          <a:xfrm>
            <a:off x="0" y="762673"/>
            <a:ext cx="9144000" cy="0"/>
          </a:xfrm>
          <a:prstGeom prst="line">
            <a:avLst/>
          </a:prstGeom>
          <a:ln>
            <a:solidFill>
              <a:srgbClr val="38619F"/>
            </a:solidFill>
          </a:ln>
        </p:spPr>
        <p:style>
          <a:lnRef idx="1">
            <a:schemeClr val="accent1"/>
          </a:lnRef>
          <a:fillRef idx="0">
            <a:schemeClr val="accent1"/>
          </a:fillRef>
          <a:effectRef idx="0">
            <a:schemeClr val="accent1"/>
          </a:effectRef>
          <a:fontRef idx="minor">
            <a:schemeClr val="tx1"/>
          </a:fontRef>
        </p:style>
      </p:cxnSp>
      <p:pic>
        <p:nvPicPr>
          <p:cNvPr id="84" name="图片 83">
            <a:extLst>
              <a:ext uri="{FF2B5EF4-FFF2-40B4-BE49-F238E27FC236}">
                <a16:creationId xmlns:a16="http://schemas.microsoft.com/office/drawing/2014/main" id="{ACC3C9B0-0DEE-47C3-8413-94DDDE5DD09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7566" r="13885"/>
          <a:stretch/>
        </p:blipFill>
        <p:spPr>
          <a:xfrm>
            <a:off x="275833" y="88649"/>
            <a:ext cx="778138" cy="819576"/>
          </a:xfrm>
          <a:prstGeom prst="rect">
            <a:avLst/>
          </a:prstGeom>
        </p:spPr>
      </p:pic>
      <p:pic>
        <p:nvPicPr>
          <p:cNvPr id="85" name="图片 84" descr="图片包含 事情&#10;&#10;已生成高可信度的说明">
            <a:extLst>
              <a:ext uri="{FF2B5EF4-FFF2-40B4-BE49-F238E27FC236}">
                <a16:creationId xmlns:a16="http://schemas.microsoft.com/office/drawing/2014/main" id="{23B9B474-8DC7-41CC-A6A2-236751EB32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52267"/>
            <a:ext cx="9144000" cy="878682"/>
          </a:xfrm>
          <a:prstGeom prst="rect">
            <a:avLst/>
          </a:prstGeom>
        </p:spPr>
      </p:pic>
    </p:spTree>
    <p:extLst>
      <p:ext uri="{BB962C8B-B14F-4D97-AF65-F5344CB8AC3E}">
        <p14:creationId xmlns:p14="http://schemas.microsoft.com/office/powerpoint/2010/main" val="3229995737"/>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a14="http://schemas.microsoft.com/office/drawing/2010/main" xmlns:a16="http://schemas.microsoft.com/office/drawing/2014/main"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p:cTn id="7" dur="500" fill="hold"/>
                                        <p:tgtEl>
                                          <p:spTgt spid="34"/>
                                        </p:tgtEl>
                                        <p:attrNameLst>
                                          <p:attrName>ppt_w</p:attrName>
                                        </p:attrNameLst>
                                      </p:cBhvr>
                                      <p:tavLst>
                                        <p:tav tm="0">
                                          <p:val>
                                            <p:fltVal val="0"/>
                                          </p:val>
                                        </p:tav>
                                        <p:tav tm="100000">
                                          <p:val>
                                            <p:strVal val="#ppt_w"/>
                                          </p:val>
                                        </p:tav>
                                      </p:tavLst>
                                    </p:anim>
                                    <p:anim calcmode="lin" valueType="num">
                                      <p:cBhvr>
                                        <p:cTn id="8" dur="500" fill="hold"/>
                                        <p:tgtEl>
                                          <p:spTgt spid="34"/>
                                        </p:tgtEl>
                                        <p:attrNameLst>
                                          <p:attrName>ppt_h</p:attrName>
                                        </p:attrNameLst>
                                      </p:cBhvr>
                                      <p:tavLst>
                                        <p:tav tm="0">
                                          <p:val>
                                            <p:fltVal val="0"/>
                                          </p:val>
                                        </p:tav>
                                        <p:tav tm="100000">
                                          <p:val>
                                            <p:strVal val="#ppt_h"/>
                                          </p:val>
                                        </p:tav>
                                      </p:tavLst>
                                    </p:anim>
                                    <p:animEffect transition="in" filter="fade">
                                      <p:cBhvr>
                                        <p:cTn id="9" dur="500"/>
                                        <p:tgtEl>
                                          <p:spTgt spid="34"/>
                                        </p:tgtEl>
                                      </p:cBhvr>
                                    </p:animEffect>
                                  </p:childTnLst>
                                </p:cTn>
                              </p:par>
                            </p:childTnLst>
                          </p:cTn>
                        </p:par>
                        <p:par>
                          <p:cTn id="10" fill="hold">
                            <p:stCondLst>
                              <p:cond delay="500"/>
                            </p:stCondLst>
                            <p:childTnLst>
                              <p:par>
                                <p:cTn id="11" presetID="22" presetClass="entr" presetSubtype="4" fill="hold" nodeType="afterEffect">
                                  <p:stCondLst>
                                    <p:cond delay="0"/>
                                  </p:stCondLst>
                                  <p:childTnLst>
                                    <p:set>
                                      <p:cBhvr>
                                        <p:cTn id="12" dur="1" fill="hold">
                                          <p:stCondLst>
                                            <p:cond delay="0"/>
                                          </p:stCondLst>
                                        </p:cTn>
                                        <p:tgtEl>
                                          <p:spTgt spid="61"/>
                                        </p:tgtEl>
                                        <p:attrNameLst>
                                          <p:attrName>style.visibility</p:attrName>
                                        </p:attrNameLst>
                                      </p:cBhvr>
                                      <p:to>
                                        <p:strVal val="visible"/>
                                      </p:to>
                                    </p:set>
                                    <p:animEffect transition="in" filter="wipe(down)">
                                      <p:cBhvr>
                                        <p:cTn id="13" dur="500"/>
                                        <p:tgtEl>
                                          <p:spTgt spid="61"/>
                                        </p:tgtEl>
                                      </p:cBhvr>
                                    </p:animEffect>
                                  </p:childTnLst>
                                </p:cTn>
                              </p:par>
                            </p:childTnLst>
                          </p:cTn>
                        </p:par>
                        <p:par>
                          <p:cTn id="14" fill="hold">
                            <p:stCondLst>
                              <p:cond delay="1000"/>
                            </p:stCondLst>
                            <p:childTnLst>
                              <p:par>
                                <p:cTn id="15" presetID="18" presetClass="entr" presetSubtype="3" fill="hold" nodeType="afterEffect">
                                  <p:stCondLst>
                                    <p:cond delay="0"/>
                                  </p:stCondLst>
                                  <p:childTnLst>
                                    <p:set>
                                      <p:cBhvr>
                                        <p:cTn id="16" dur="1" fill="hold">
                                          <p:stCondLst>
                                            <p:cond delay="0"/>
                                          </p:stCondLst>
                                        </p:cTn>
                                        <p:tgtEl>
                                          <p:spTgt spid="70"/>
                                        </p:tgtEl>
                                        <p:attrNameLst>
                                          <p:attrName>style.visibility</p:attrName>
                                        </p:attrNameLst>
                                      </p:cBhvr>
                                      <p:to>
                                        <p:strVal val="visible"/>
                                      </p:to>
                                    </p:set>
                                    <p:animEffect transition="in" filter="strips(upRight)">
                                      <p:cBhvr>
                                        <p:cTn id="17" dur="500"/>
                                        <p:tgtEl>
                                          <p:spTgt spid="70"/>
                                        </p:tgtEl>
                                      </p:cBhvr>
                                    </p:animEffect>
                                  </p:childTnLst>
                                </p:cTn>
                              </p:par>
                            </p:childTnLst>
                          </p:cTn>
                        </p:par>
                        <p:par>
                          <p:cTn id="18" fill="hold">
                            <p:stCondLst>
                              <p:cond delay="1500"/>
                            </p:stCondLst>
                            <p:childTnLst>
                              <p:par>
                                <p:cTn id="19" presetID="53" presetClass="entr" presetSubtype="0" fill="hold" nodeType="afterEffect">
                                  <p:stCondLst>
                                    <p:cond delay="0"/>
                                  </p:stCondLst>
                                  <p:childTnLst>
                                    <p:set>
                                      <p:cBhvr>
                                        <p:cTn id="20" dur="1" fill="hold">
                                          <p:stCondLst>
                                            <p:cond delay="0"/>
                                          </p:stCondLst>
                                        </p:cTn>
                                        <p:tgtEl>
                                          <p:spTgt spid="49"/>
                                        </p:tgtEl>
                                        <p:attrNameLst>
                                          <p:attrName>style.visibility</p:attrName>
                                        </p:attrNameLst>
                                      </p:cBhvr>
                                      <p:to>
                                        <p:strVal val="visible"/>
                                      </p:to>
                                    </p:set>
                                    <p:anim calcmode="lin" valueType="num">
                                      <p:cBhvr>
                                        <p:cTn id="21" dur="500" fill="hold"/>
                                        <p:tgtEl>
                                          <p:spTgt spid="49"/>
                                        </p:tgtEl>
                                        <p:attrNameLst>
                                          <p:attrName>ppt_w</p:attrName>
                                        </p:attrNameLst>
                                      </p:cBhvr>
                                      <p:tavLst>
                                        <p:tav tm="0">
                                          <p:val>
                                            <p:fltVal val="0"/>
                                          </p:val>
                                        </p:tav>
                                        <p:tav tm="100000">
                                          <p:val>
                                            <p:strVal val="#ppt_w"/>
                                          </p:val>
                                        </p:tav>
                                      </p:tavLst>
                                    </p:anim>
                                    <p:anim calcmode="lin" valueType="num">
                                      <p:cBhvr>
                                        <p:cTn id="22" dur="500" fill="hold"/>
                                        <p:tgtEl>
                                          <p:spTgt spid="49"/>
                                        </p:tgtEl>
                                        <p:attrNameLst>
                                          <p:attrName>ppt_h</p:attrName>
                                        </p:attrNameLst>
                                      </p:cBhvr>
                                      <p:tavLst>
                                        <p:tav tm="0">
                                          <p:val>
                                            <p:fltVal val="0"/>
                                          </p:val>
                                        </p:tav>
                                        <p:tav tm="100000">
                                          <p:val>
                                            <p:strVal val="#ppt_h"/>
                                          </p:val>
                                        </p:tav>
                                      </p:tavLst>
                                    </p:anim>
                                    <p:animEffect transition="in" filter="fade">
                                      <p:cBhvr>
                                        <p:cTn id="23" dur="500"/>
                                        <p:tgtEl>
                                          <p:spTgt spid="49"/>
                                        </p:tgtEl>
                                      </p:cBhvr>
                                    </p:animEffect>
                                  </p:childTnLst>
                                </p:cTn>
                              </p:par>
                            </p:childTnLst>
                          </p:cTn>
                        </p:par>
                        <p:par>
                          <p:cTn id="24" fill="hold">
                            <p:stCondLst>
                              <p:cond delay="2000"/>
                            </p:stCondLst>
                            <p:childTnLst>
                              <p:par>
                                <p:cTn id="25" presetID="22" presetClass="entr" presetSubtype="1" fill="hold" nodeType="afterEffect">
                                  <p:stCondLst>
                                    <p:cond delay="0"/>
                                  </p:stCondLst>
                                  <p:childTnLst>
                                    <p:set>
                                      <p:cBhvr>
                                        <p:cTn id="26" dur="1" fill="hold">
                                          <p:stCondLst>
                                            <p:cond delay="0"/>
                                          </p:stCondLst>
                                        </p:cTn>
                                        <p:tgtEl>
                                          <p:spTgt spid="55"/>
                                        </p:tgtEl>
                                        <p:attrNameLst>
                                          <p:attrName>style.visibility</p:attrName>
                                        </p:attrNameLst>
                                      </p:cBhvr>
                                      <p:to>
                                        <p:strVal val="visible"/>
                                      </p:to>
                                    </p:set>
                                    <p:animEffect transition="in" filter="wipe(up)">
                                      <p:cBhvr>
                                        <p:cTn id="27" dur="500"/>
                                        <p:tgtEl>
                                          <p:spTgt spid="55"/>
                                        </p:tgtEl>
                                      </p:cBhvr>
                                    </p:animEffect>
                                  </p:childTnLst>
                                </p:cTn>
                              </p:par>
                            </p:childTnLst>
                          </p:cTn>
                        </p:par>
                        <p:par>
                          <p:cTn id="28" fill="hold">
                            <p:stCondLst>
                              <p:cond delay="2500"/>
                            </p:stCondLst>
                            <p:childTnLst>
                              <p:par>
                                <p:cTn id="29" presetID="18" presetClass="entr" presetSubtype="9" fill="hold" nodeType="afterEffect">
                                  <p:stCondLst>
                                    <p:cond delay="0"/>
                                  </p:stCondLst>
                                  <p:childTnLst>
                                    <p:set>
                                      <p:cBhvr>
                                        <p:cTn id="30" dur="1" fill="hold">
                                          <p:stCondLst>
                                            <p:cond delay="0"/>
                                          </p:stCondLst>
                                        </p:cTn>
                                        <p:tgtEl>
                                          <p:spTgt spid="74"/>
                                        </p:tgtEl>
                                        <p:attrNameLst>
                                          <p:attrName>style.visibility</p:attrName>
                                        </p:attrNameLst>
                                      </p:cBhvr>
                                      <p:to>
                                        <p:strVal val="visible"/>
                                      </p:to>
                                    </p:set>
                                    <p:animEffect transition="in" filter="strips(upLeft)">
                                      <p:cBhvr>
                                        <p:cTn id="31" dur="500"/>
                                        <p:tgtEl>
                                          <p:spTgt spid="74"/>
                                        </p:tgtEl>
                                      </p:cBhvr>
                                    </p:animEffect>
                                  </p:childTnLst>
                                </p:cTn>
                              </p:par>
                            </p:childTnLst>
                          </p:cTn>
                        </p:par>
                        <p:par>
                          <p:cTn id="32" fill="hold">
                            <p:stCondLst>
                              <p:cond delay="3000"/>
                            </p:stCondLst>
                            <p:childTnLst>
                              <p:par>
                                <p:cTn id="33" presetID="53" presetClass="entr" presetSubtype="0" fill="hold" nodeType="afterEffect">
                                  <p:stCondLst>
                                    <p:cond delay="0"/>
                                  </p:stCondLst>
                                  <p:childTnLst>
                                    <p:set>
                                      <p:cBhvr>
                                        <p:cTn id="34" dur="1" fill="hold">
                                          <p:stCondLst>
                                            <p:cond delay="0"/>
                                          </p:stCondLst>
                                        </p:cTn>
                                        <p:tgtEl>
                                          <p:spTgt spid="37"/>
                                        </p:tgtEl>
                                        <p:attrNameLst>
                                          <p:attrName>style.visibility</p:attrName>
                                        </p:attrNameLst>
                                      </p:cBhvr>
                                      <p:to>
                                        <p:strVal val="visible"/>
                                      </p:to>
                                    </p:set>
                                    <p:anim calcmode="lin" valueType="num">
                                      <p:cBhvr>
                                        <p:cTn id="35" dur="500" fill="hold"/>
                                        <p:tgtEl>
                                          <p:spTgt spid="37"/>
                                        </p:tgtEl>
                                        <p:attrNameLst>
                                          <p:attrName>ppt_w</p:attrName>
                                        </p:attrNameLst>
                                      </p:cBhvr>
                                      <p:tavLst>
                                        <p:tav tm="0">
                                          <p:val>
                                            <p:fltVal val="0"/>
                                          </p:val>
                                        </p:tav>
                                        <p:tav tm="100000">
                                          <p:val>
                                            <p:strVal val="#ppt_w"/>
                                          </p:val>
                                        </p:tav>
                                      </p:tavLst>
                                    </p:anim>
                                    <p:anim calcmode="lin" valueType="num">
                                      <p:cBhvr>
                                        <p:cTn id="36" dur="500" fill="hold"/>
                                        <p:tgtEl>
                                          <p:spTgt spid="37"/>
                                        </p:tgtEl>
                                        <p:attrNameLst>
                                          <p:attrName>ppt_h</p:attrName>
                                        </p:attrNameLst>
                                      </p:cBhvr>
                                      <p:tavLst>
                                        <p:tav tm="0">
                                          <p:val>
                                            <p:fltVal val="0"/>
                                          </p:val>
                                        </p:tav>
                                        <p:tav tm="100000">
                                          <p:val>
                                            <p:strVal val="#ppt_h"/>
                                          </p:val>
                                        </p:tav>
                                      </p:tavLst>
                                    </p:anim>
                                    <p:animEffect transition="in" filter="fade">
                                      <p:cBhvr>
                                        <p:cTn id="37" dur="500"/>
                                        <p:tgtEl>
                                          <p:spTgt spid="37"/>
                                        </p:tgtEl>
                                      </p:cBhvr>
                                    </p:animEffect>
                                  </p:childTnLst>
                                </p:cTn>
                              </p:par>
                            </p:childTnLst>
                          </p:cTn>
                        </p:par>
                        <p:par>
                          <p:cTn id="38" fill="hold">
                            <p:stCondLst>
                              <p:cond delay="3500"/>
                            </p:stCondLst>
                            <p:childTnLst>
                              <p:par>
                                <p:cTn id="39" presetID="22" presetClass="entr" presetSubtype="4" fill="hold" nodeType="afterEffect">
                                  <p:stCondLst>
                                    <p:cond delay="0"/>
                                  </p:stCondLst>
                                  <p:childTnLst>
                                    <p:set>
                                      <p:cBhvr>
                                        <p:cTn id="40" dur="1" fill="hold">
                                          <p:stCondLst>
                                            <p:cond delay="0"/>
                                          </p:stCondLst>
                                        </p:cTn>
                                        <p:tgtEl>
                                          <p:spTgt spid="64"/>
                                        </p:tgtEl>
                                        <p:attrNameLst>
                                          <p:attrName>style.visibility</p:attrName>
                                        </p:attrNameLst>
                                      </p:cBhvr>
                                      <p:to>
                                        <p:strVal val="visible"/>
                                      </p:to>
                                    </p:set>
                                    <p:animEffect transition="in" filter="wipe(down)">
                                      <p:cBhvr>
                                        <p:cTn id="41" dur="500"/>
                                        <p:tgtEl>
                                          <p:spTgt spid="64"/>
                                        </p:tgtEl>
                                      </p:cBhvr>
                                    </p:animEffect>
                                  </p:childTnLst>
                                </p:cTn>
                              </p:par>
                            </p:childTnLst>
                          </p:cTn>
                        </p:par>
                        <p:par>
                          <p:cTn id="42" fill="hold">
                            <p:stCondLst>
                              <p:cond delay="4000"/>
                            </p:stCondLst>
                            <p:childTnLst>
                              <p:par>
                                <p:cTn id="43" presetID="18" presetClass="entr" presetSubtype="3" fill="hold" nodeType="afterEffect">
                                  <p:stCondLst>
                                    <p:cond delay="0"/>
                                  </p:stCondLst>
                                  <p:childTnLst>
                                    <p:set>
                                      <p:cBhvr>
                                        <p:cTn id="44" dur="1" fill="hold">
                                          <p:stCondLst>
                                            <p:cond delay="0"/>
                                          </p:stCondLst>
                                        </p:cTn>
                                        <p:tgtEl>
                                          <p:spTgt spid="71"/>
                                        </p:tgtEl>
                                        <p:attrNameLst>
                                          <p:attrName>style.visibility</p:attrName>
                                        </p:attrNameLst>
                                      </p:cBhvr>
                                      <p:to>
                                        <p:strVal val="visible"/>
                                      </p:to>
                                    </p:set>
                                    <p:animEffect transition="in" filter="strips(upRight)">
                                      <p:cBhvr>
                                        <p:cTn id="45" dur="500"/>
                                        <p:tgtEl>
                                          <p:spTgt spid="71"/>
                                        </p:tgtEl>
                                      </p:cBhvr>
                                    </p:animEffect>
                                  </p:childTnLst>
                                </p:cTn>
                              </p:par>
                            </p:childTnLst>
                          </p:cTn>
                        </p:par>
                        <p:par>
                          <p:cTn id="46" fill="hold">
                            <p:stCondLst>
                              <p:cond delay="4500"/>
                            </p:stCondLst>
                            <p:childTnLst>
                              <p:par>
                                <p:cTn id="47" presetID="53" presetClass="entr" presetSubtype="0" fill="hold" nodeType="afterEffect">
                                  <p:stCondLst>
                                    <p:cond delay="0"/>
                                  </p:stCondLst>
                                  <p:childTnLst>
                                    <p:set>
                                      <p:cBhvr>
                                        <p:cTn id="48" dur="1" fill="hold">
                                          <p:stCondLst>
                                            <p:cond delay="0"/>
                                          </p:stCondLst>
                                        </p:cTn>
                                        <p:tgtEl>
                                          <p:spTgt spid="43"/>
                                        </p:tgtEl>
                                        <p:attrNameLst>
                                          <p:attrName>style.visibility</p:attrName>
                                        </p:attrNameLst>
                                      </p:cBhvr>
                                      <p:to>
                                        <p:strVal val="visible"/>
                                      </p:to>
                                    </p:set>
                                    <p:anim calcmode="lin" valueType="num">
                                      <p:cBhvr>
                                        <p:cTn id="49" dur="500" fill="hold"/>
                                        <p:tgtEl>
                                          <p:spTgt spid="43"/>
                                        </p:tgtEl>
                                        <p:attrNameLst>
                                          <p:attrName>ppt_w</p:attrName>
                                        </p:attrNameLst>
                                      </p:cBhvr>
                                      <p:tavLst>
                                        <p:tav tm="0">
                                          <p:val>
                                            <p:fltVal val="0"/>
                                          </p:val>
                                        </p:tav>
                                        <p:tav tm="100000">
                                          <p:val>
                                            <p:strVal val="#ppt_w"/>
                                          </p:val>
                                        </p:tav>
                                      </p:tavLst>
                                    </p:anim>
                                    <p:anim calcmode="lin" valueType="num">
                                      <p:cBhvr>
                                        <p:cTn id="50" dur="500" fill="hold"/>
                                        <p:tgtEl>
                                          <p:spTgt spid="43"/>
                                        </p:tgtEl>
                                        <p:attrNameLst>
                                          <p:attrName>ppt_h</p:attrName>
                                        </p:attrNameLst>
                                      </p:cBhvr>
                                      <p:tavLst>
                                        <p:tav tm="0">
                                          <p:val>
                                            <p:fltVal val="0"/>
                                          </p:val>
                                        </p:tav>
                                        <p:tav tm="100000">
                                          <p:val>
                                            <p:strVal val="#ppt_h"/>
                                          </p:val>
                                        </p:tav>
                                      </p:tavLst>
                                    </p:anim>
                                    <p:animEffect transition="in" filter="fade">
                                      <p:cBhvr>
                                        <p:cTn id="51" dur="500"/>
                                        <p:tgtEl>
                                          <p:spTgt spid="43"/>
                                        </p:tgtEl>
                                      </p:cBhvr>
                                    </p:animEffect>
                                  </p:childTnLst>
                                </p:cTn>
                              </p:par>
                            </p:childTnLst>
                          </p:cTn>
                        </p:par>
                        <p:par>
                          <p:cTn id="52" fill="hold">
                            <p:stCondLst>
                              <p:cond delay="5000"/>
                            </p:stCondLst>
                            <p:childTnLst>
                              <p:par>
                                <p:cTn id="53" presetID="22" presetClass="entr" presetSubtype="1" fill="hold" nodeType="afterEffect">
                                  <p:stCondLst>
                                    <p:cond delay="0"/>
                                  </p:stCondLst>
                                  <p:childTnLst>
                                    <p:set>
                                      <p:cBhvr>
                                        <p:cTn id="54" dur="1" fill="hold">
                                          <p:stCondLst>
                                            <p:cond delay="0"/>
                                          </p:stCondLst>
                                        </p:cTn>
                                        <p:tgtEl>
                                          <p:spTgt spid="58"/>
                                        </p:tgtEl>
                                        <p:attrNameLst>
                                          <p:attrName>style.visibility</p:attrName>
                                        </p:attrNameLst>
                                      </p:cBhvr>
                                      <p:to>
                                        <p:strVal val="visible"/>
                                      </p:to>
                                    </p:set>
                                    <p:animEffect transition="in" filter="wipe(up)">
                                      <p:cBhvr>
                                        <p:cTn id="55" dur="500"/>
                                        <p:tgtEl>
                                          <p:spTgt spid="58"/>
                                        </p:tgtEl>
                                      </p:cBhvr>
                                    </p:animEffect>
                                  </p:childTnLst>
                                </p:cTn>
                              </p:par>
                            </p:childTnLst>
                          </p:cTn>
                        </p:par>
                        <p:par>
                          <p:cTn id="56" fill="hold">
                            <p:stCondLst>
                              <p:cond delay="5500"/>
                            </p:stCondLst>
                            <p:childTnLst>
                              <p:par>
                                <p:cTn id="57" presetID="18" presetClass="entr" presetSubtype="9" fill="hold" nodeType="afterEffect">
                                  <p:stCondLst>
                                    <p:cond delay="0"/>
                                  </p:stCondLst>
                                  <p:childTnLst>
                                    <p:set>
                                      <p:cBhvr>
                                        <p:cTn id="58" dur="1" fill="hold">
                                          <p:stCondLst>
                                            <p:cond delay="0"/>
                                          </p:stCondLst>
                                        </p:cTn>
                                        <p:tgtEl>
                                          <p:spTgt spid="73"/>
                                        </p:tgtEl>
                                        <p:attrNameLst>
                                          <p:attrName>style.visibility</p:attrName>
                                        </p:attrNameLst>
                                      </p:cBhvr>
                                      <p:to>
                                        <p:strVal val="visible"/>
                                      </p:to>
                                    </p:set>
                                    <p:animEffect transition="in" filter="strips(upLeft)">
                                      <p:cBhvr>
                                        <p:cTn id="59" dur="500"/>
                                        <p:tgtEl>
                                          <p:spTgt spid="73"/>
                                        </p:tgtEl>
                                      </p:cBhvr>
                                    </p:animEffect>
                                  </p:childTnLst>
                                </p:cTn>
                              </p:par>
                            </p:childTnLst>
                          </p:cTn>
                        </p:par>
                        <p:par>
                          <p:cTn id="60" fill="hold">
                            <p:stCondLst>
                              <p:cond delay="6000"/>
                            </p:stCondLst>
                            <p:childTnLst>
                              <p:par>
                                <p:cTn id="61" presetID="53" presetClass="entr" presetSubtype="0" fill="hold" nodeType="afterEffect">
                                  <p:stCondLst>
                                    <p:cond delay="0"/>
                                  </p:stCondLst>
                                  <p:childTnLst>
                                    <p:set>
                                      <p:cBhvr>
                                        <p:cTn id="62" dur="1" fill="hold">
                                          <p:stCondLst>
                                            <p:cond delay="0"/>
                                          </p:stCondLst>
                                        </p:cTn>
                                        <p:tgtEl>
                                          <p:spTgt spid="46"/>
                                        </p:tgtEl>
                                        <p:attrNameLst>
                                          <p:attrName>style.visibility</p:attrName>
                                        </p:attrNameLst>
                                      </p:cBhvr>
                                      <p:to>
                                        <p:strVal val="visible"/>
                                      </p:to>
                                    </p:set>
                                    <p:anim calcmode="lin" valueType="num">
                                      <p:cBhvr>
                                        <p:cTn id="63" dur="500" fill="hold"/>
                                        <p:tgtEl>
                                          <p:spTgt spid="46"/>
                                        </p:tgtEl>
                                        <p:attrNameLst>
                                          <p:attrName>ppt_w</p:attrName>
                                        </p:attrNameLst>
                                      </p:cBhvr>
                                      <p:tavLst>
                                        <p:tav tm="0">
                                          <p:val>
                                            <p:fltVal val="0"/>
                                          </p:val>
                                        </p:tav>
                                        <p:tav tm="100000">
                                          <p:val>
                                            <p:strVal val="#ppt_w"/>
                                          </p:val>
                                        </p:tav>
                                      </p:tavLst>
                                    </p:anim>
                                    <p:anim calcmode="lin" valueType="num">
                                      <p:cBhvr>
                                        <p:cTn id="64" dur="500" fill="hold"/>
                                        <p:tgtEl>
                                          <p:spTgt spid="46"/>
                                        </p:tgtEl>
                                        <p:attrNameLst>
                                          <p:attrName>ppt_h</p:attrName>
                                        </p:attrNameLst>
                                      </p:cBhvr>
                                      <p:tavLst>
                                        <p:tav tm="0">
                                          <p:val>
                                            <p:fltVal val="0"/>
                                          </p:val>
                                        </p:tav>
                                        <p:tav tm="100000">
                                          <p:val>
                                            <p:strVal val="#ppt_h"/>
                                          </p:val>
                                        </p:tav>
                                      </p:tavLst>
                                    </p:anim>
                                    <p:animEffect transition="in" filter="fade">
                                      <p:cBhvr>
                                        <p:cTn id="65" dur="500"/>
                                        <p:tgtEl>
                                          <p:spTgt spid="46"/>
                                        </p:tgtEl>
                                      </p:cBhvr>
                                    </p:animEffect>
                                  </p:childTnLst>
                                </p:cTn>
                              </p:par>
                            </p:childTnLst>
                          </p:cTn>
                        </p:par>
                        <p:par>
                          <p:cTn id="66" fill="hold">
                            <p:stCondLst>
                              <p:cond delay="6500"/>
                            </p:stCondLst>
                            <p:childTnLst>
                              <p:par>
                                <p:cTn id="67" presetID="22" presetClass="entr" presetSubtype="4" fill="hold" nodeType="afterEffect">
                                  <p:stCondLst>
                                    <p:cond delay="0"/>
                                  </p:stCondLst>
                                  <p:childTnLst>
                                    <p:set>
                                      <p:cBhvr>
                                        <p:cTn id="68" dur="1" fill="hold">
                                          <p:stCondLst>
                                            <p:cond delay="0"/>
                                          </p:stCondLst>
                                        </p:cTn>
                                        <p:tgtEl>
                                          <p:spTgt spid="67"/>
                                        </p:tgtEl>
                                        <p:attrNameLst>
                                          <p:attrName>style.visibility</p:attrName>
                                        </p:attrNameLst>
                                      </p:cBhvr>
                                      <p:to>
                                        <p:strVal val="visible"/>
                                      </p:to>
                                    </p:set>
                                    <p:animEffect transition="in" filter="wipe(down)">
                                      <p:cBhvr>
                                        <p:cTn id="69" dur="500"/>
                                        <p:tgtEl>
                                          <p:spTgt spid="67"/>
                                        </p:tgtEl>
                                      </p:cBhvr>
                                    </p:animEffect>
                                  </p:childTnLst>
                                </p:cTn>
                              </p:par>
                            </p:childTnLst>
                          </p:cTn>
                        </p:par>
                        <p:par>
                          <p:cTn id="70" fill="hold">
                            <p:stCondLst>
                              <p:cond delay="7000"/>
                            </p:stCondLst>
                            <p:childTnLst>
                              <p:par>
                                <p:cTn id="71" presetID="18" presetClass="entr" presetSubtype="3" fill="hold" nodeType="afterEffect">
                                  <p:stCondLst>
                                    <p:cond delay="0"/>
                                  </p:stCondLst>
                                  <p:childTnLst>
                                    <p:set>
                                      <p:cBhvr>
                                        <p:cTn id="72" dur="1" fill="hold">
                                          <p:stCondLst>
                                            <p:cond delay="0"/>
                                          </p:stCondLst>
                                        </p:cTn>
                                        <p:tgtEl>
                                          <p:spTgt spid="72"/>
                                        </p:tgtEl>
                                        <p:attrNameLst>
                                          <p:attrName>style.visibility</p:attrName>
                                        </p:attrNameLst>
                                      </p:cBhvr>
                                      <p:to>
                                        <p:strVal val="visible"/>
                                      </p:to>
                                    </p:set>
                                    <p:animEffect transition="in" filter="strips(upRight)">
                                      <p:cBhvr>
                                        <p:cTn id="73" dur="500"/>
                                        <p:tgtEl>
                                          <p:spTgt spid="72"/>
                                        </p:tgtEl>
                                      </p:cBhvr>
                                    </p:animEffect>
                                  </p:childTnLst>
                                </p:cTn>
                              </p:par>
                            </p:childTnLst>
                          </p:cTn>
                        </p:par>
                        <p:par>
                          <p:cTn id="74" fill="hold">
                            <p:stCondLst>
                              <p:cond delay="7500"/>
                            </p:stCondLst>
                            <p:childTnLst>
                              <p:par>
                                <p:cTn id="75" presetID="53" presetClass="entr" presetSubtype="0" fill="hold" nodeType="afterEffect">
                                  <p:stCondLst>
                                    <p:cond delay="0"/>
                                  </p:stCondLst>
                                  <p:childTnLst>
                                    <p:set>
                                      <p:cBhvr>
                                        <p:cTn id="76" dur="1" fill="hold">
                                          <p:stCondLst>
                                            <p:cond delay="0"/>
                                          </p:stCondLst>
                                        </p:cTn>
                                        <p:tgtEl>
                                          <p:spTgt spid="40"/>
                                        </p:tgtEl>
                                        <p:attrNameLst>
                                          <p:attrName>style.visibility</p:attrName>
                                        </p:attrNameLst>
                                      </p:cBhvr>
                                      <p:to>
                                        <p:strVal val="visible"/>
                                      </p:to>
                                    </p:set>
                                    <p:anim calcmode="lin" valueType="num">
                                      <p:cBhvr>
                                        <p:cTn id="77" dur="500" fill="hold"/>
                                        <p:tgtEl>
                                          <p:spTgt spid="40"/>
                                        </p:tgtEl>
                                        <p:attrNameLst>
                                          <p:attrName>ppt_w</p:attrName>
                                        </p:attrNameLst>
                                      </p:cBhvr>
                                      <p:tavLst>
                                        <p:tav tm="0">
                                          <p:val>
                                            <p:fltVal val="0"/>
                                          </p:val>
                                        </p:tav>
                                        <p:tav tm="100000">
                                          <p:val>
                                            <p:strVal val="#ppt_w"/>
                                          </p:val>
                                        </p:tav>
                                      </p:tavLst>
                                    </p:anim>
                                    <p:anim calcmode="lin" valueType="num">
                                      <p:cBhvr>
                                        <p:cTn id="78" dur="500" fill="hold"/>
                                        <p:tgtEl>
                                          <p:spTgt spid="40"/>
                                        </p:tgtEl>
                                        <p:attrNameLst>
                                          <p:attrName>ppt_h</p:attrName>
                                        </p:attrNameLst>
                                      </p:cBhvr>
                                      <p:tavLst>
                                        <p:tav tm="0">
                                          <p:val>
                                            <p:fltVal val="0"/>
                                          </p:val>
                                        </p:tav>
                                        <p:tav tm="100000">
                                          <p:val>
                                            <p:strVal val="#ppt_h"/>
                                          </p:val>
                                        </p:tav>
                                      </p:tavLst>
                                    </p:anim>
                                    <p:animEffect transition="in" filter="fade">
                                      <p:cBhvr>
                                        <p:cTn id="79" dur="500"/>
                                        <p:tgtEl>
                                          <p:spTgt spid="40"/>
                                        </p:tgtEl>
                                      </p:cBhvr>
                                    </p:animEffect>
                                  </p:childTnLst>
                                </p:cTn>
                              </p:par>
                            </p:childTnLst>
                          </p:cTn>
                        </p:par>
                        <p:par>
                          <p:cTn id="80" fill="hold">
                            <p:stCondLst>
                              <p:cond delay="8000"/>
                            </p:stCondLst>
                            <p:childTnLst>
                              <p:par>
                                <p:cTn id="81" presetID="22" presetClass="entr" presetSubtype="1" fill="hold" nodeType="afterEffect">
                                  <p:stCondLst>
                                    <p:cond delay="0"/>
                                  </p:stCondLst>
                                  <p:childTnLst>
                                    <p:set>
                                      <p:cBhvr>
                                        <p:cTn id="82" dur="1" fill="hold">
                                          <p:stCondLst>
                                            <p:cond delay="0"/>
                                          </p:stCondLst>
                                        </p:cTn>
                                        <p:tgtEl>
                                          <p:spTgt spid="52"/>
                                        </p:tgtEl>
                                        <p:attrNameLst>
                                          <p:attrName>style.visibility</p:attrName>
                                        </p:attrNameLst>
                                      </p:cBhvr>
                                      <p:to>
                                        <p:strVal val="visible"/>
                                      </p:to>
                                    </p:set>
                                    <p:animEffect transition="in" filter="wipe(up)">
                                      <p:cBhvr>
                                        <p:cTn id="83" dur="500"/>
                                        <p:tgtEl>
                                          <p:spTgt spid="52"/>
                                        </p:tgtEl>
                                      </p:cBhvr>
                                    </p:animEffect>
                                  </p:childTnLst>
                                </p:cTn>
                              </p:par>
                              <p:par>
                                <p:cTn id="84" presetID="2" presetClass="entr" presetSubtype="8" fill="hold" grpId="0" nodeType="withEffect">
                                  <p:stCondLst>
                                    <p:cond delay="0"/>
                                  </p:stCondLst>
                                  <p:childTnLst>
                                    <p:set>
                                      <p:cBhvr>
                                        <p:cTn id="85" dur="1" fill="hold">
                                          <p:stCondLst>
                                            <p:cond delay="0"/>
                                          </p:stCondLst>
                                        </p:cTn>
                                        <p:tgtEl>
                                          <p:spTgt spid="81"/>
                                        </p:tgtEl>
                                        <p:attrNameLst>
                                          <p:attrName>style.visibility</p:attrName>
                                        </p:attrNameLst>
                                      </p:cBhvr>
                                      <p:to>
                                        <p:strVal val="visible"/>
                                      </p:to>
                                    </p:set>
                                    <p:anim calcmode="lin" valueType="num">
                                      <p:cBhvr additive="base">
                                        <p:cTn id="86" dur="500" fill="hold"/>
                                        <p:tgtEl>
                                          <p:spTgt spid="81"/>
                                        </p:tgtEl>
                                        <p:attrNameLst>
                                          <p:attrName>ppt_x</p:attrName>
                                        </p:attrNameLst>
                                      </p:cBhvr>
                                      <p:tavLst>
                                        <p:tav tm="0">
                                          <p:val>
                                            <p:strVal val="0-#ppt_w/2"/>
                                          </p:val>
                                        </p:tav>
                                        <p:tav tm="100000">
                                          <p:val>
                                            <p:strVal val="#ppt_x"/>
                                          </p:val>
                                        </p:tav>
                                      </p:tavLst>
                                    </p:anim>
                                    <p:anim calcmode="lin" valueType="num">
                                      <p:cBhvr additive="base">
                                        <p:cTn id="87" dur="500" fill="hold"/>
                                        <p:tgtEl>
                                          <p:spTgt spid="81"/>
                                        </p:tgtEl>
                                        <p:attrNameLst>
                                          <p:attrName>ppt_y</p:attrName>
                                        </p:attrNameLst>
                                      </p:cBhvr>
                                      <p:tavLst>
                                        <p:tav tm="0">
                                          <p:val>
                                            <p:strVal val="#ppt_y"/>
                                          </p:val>
                                        </p:tav>
                                        <p:tav tm="100000">
                                          <p:val>
                                            <p:strVal val="#ppt_y"/>
                                          </p:val>
                                        </p:tav>
                                      </p:tavLst>
                                    </p:anim>
                                  </p:childTnLst>
                                </p:cTn>
                              </p:par>
                              <p:par>
                                <p:cTn id="88" presetID="2" presetClass="entr" presetSubtype="2" fill="hold" grpId="0" nodeType="withEffect">
                                  <p:stCondLst>
                                    <p:cond delay="0"/>
                                  </p:stCondLst>
                                  <p:childTnLst>
                                    <p:set>
                                      <p:cBhvr>
                                        <p:cTn id="89" dur="1" fill="hold">
                                          <p:stCondLst>
                                            <p:cond delay="0"/>
                                          </p:stCondLst>
                                        </p:cTn>
                                        <p:tgtEl>
                                          <p:spTgt spid="82"/>
                                        </p:tgtEl>
                                        <p:attrNameLst>
                                          <p:attrName>style.visibility</p:attrName>
                                        </p:attrNameLst>
                                      </p:cBhvr>
                                      <p:to>
                                        <p:strVal val="visible"/>
                                      </p:to>
                                    </p:set>
                                    <p:anim calcmode="lin" valueType="num">
                                      <p:cBhvr additive="base">
                                        <p:cTn id="90" dur="500" fill="hold"/>
                                        <p:tgtEl>
                                          <p:spTgt spid="82"/>
                                        </p:tgtEl>
                                        <p:attrNameLst>
                                          <p:attrName>ppt_x</p:attrName>
                                        </p:attrNameLst>
                                      </p:cBhvr>
                                      <p:tavLst>
                                        <p:tav tm="0">
                                          <p:val>
                                            <p:strVal val="1+#ppt_w/2"/>
                                          </p:val>
                                        </p:tav>
                                        <p:tav tm="100000">
                                          <p:val>
                                            <p:strVal val="#ppt_x"/>
                                          </p:val>
                                        </p:tav>
                                      </p:tavLst>
                                    </p:anim>
                                    <p:anim calcmode="lin" valueType="num">
                                      <p:cBhvr additive="base">
                                        <p:cTn id="91" dur="500" fill="hold"/>
                                        <p:tgtEl>
                                          <p:spTgt spid="8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p:bldP spid="82"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extBox 313">
            <a:extLst>
              <a:ext uri="{FF2B5EF4-FFF2-40B4-BE49-F238E27FC236}">
                <a16:creationId xmlns:a16="http://schemas.microsoft.com/office/drawing/2014/main" id="{B524E295-6AD5-4663-B4D0-1CB22FBF573D}"/>
              </a:ext>
            </a:extLst>
          </p:cNvPr>
          <p:cNvSpPr txBox="1"/>
          <p:nvPr/>
        </p:nvSpPr>
        <p:spPr>
          <a:xfrm>
            <a:off x="3107265" y="2468066"/>
            <a:ext cx="2877711" cy="553998"/>
          </a:xfrm>
          <a:prstGeom prst="rect">
            <a:avLst/>
          </a:prstGeom>
          <a:noFill/>
        </p:spPr>
        <p:txBody>
          <a:bodyPr wrap="none" rtlCol="0">
            <a:spAutoFit/>
          </a:bodyPr>
          <a:lstStyle/>
          <a:p>
            <a:pPr algn="ctr"/>
            <a:r>
              <a:rPr lang="zh-CN" altLang="en-US" sz="3000" b="1" dirty="0">
                <a:solidFill>
                  <a:schemeClr val="tx1">
                    <a:lumMod val="85000"/>
                    <a:lumOff val="15000"/>
                  </a:schemeClr>
                </a:solidFill>
                <a:cs typeface="+mn-ea"/>
                <a:sym typeface="+mn-lt"/>
              </a:rPr>
              <a:t>Chapter transition page title</a:t>
            </a:r>
            <a:endParaRPr lang="id-ID" sz="3000" b="1" dirty="0">
              <a:solidFill>
                <a:schemeClr val="tx1">
                  <a:lumMod val="85000"/>
                  <a:lumOff val="15000"/>
                </a:schemeClr>
              </a:solidFill>
              <a:cs typeface="+mn-ea"/>
              <a:sym typeface="+mn-lt"/>
            </a:endParaRPr>
          </a:p>
        </p:txBody>
      </p:sp>
      <p:sp>
        <p:nvSpPr>
          <p:cNvPr id="13" name="TextBox 313">
            <a:extLst>
              <a:ext uri="{FF2B5EF4-FFF2-40B4-BE49-F238E27FC236}">
                <a16:creationId xmlns:a16="http://schemas.microsoft.com/office/drawing/2014/main" id="{F8D3A25F-BF35-4F2B-84E0-A9AE239B8C2D}"/>
              </a:ext>
            </a:extLst>
          </p:cNvPr>
          <p:cNvSpPr txBox="1"/>
          <p:nvPr/>
        </p:nvSpPr>
        <p:spPr>
          <a:xfrm>
            <a:off x="3915179" y="1353017"/>
            <a:ext cx="1261884" cy="1169551"/>
          </a:xfrm>
          <a:prstGeom prst="rect">
            <a:avLst/>
          </a:prstGeom>
          <a:noFill/>
        </p:spPr>
        <p:txBody>
          <a:bodyPr wrap="none" rtlCol="0">
            <a:spAutoFit/>
          </a:bodyPr>
          <a:lstStyle/>
          <a:p>
            <a:pPr algn="ctr"/>
            <a:r>
              <a:rPr lang="en-US" altLang="zh-CN" sz="7000" dirty="0">
                <a:solidFill>
                  <a:srgbClr val="38619F"/>
                </a:solidFill>
                <a:cs typeface="+mn-ea"/>
                <a:sym typeface="+mn-lt"/>
              </a:rPr>
              <a:t>03</a:t>
            </a:r>
            <a:endParaRPr lang="id-ID" sz="7000" dirty="0">
              <a:solidFill>
                <a:srgbClr val="38619F"/>
              </a:solidFill>
              <a:cs typeface="+mn-ea"/>
              <a:sym typeface="+mn-lt"/>
            </a:endParaRPr>
          </a:p>
        </p:txBody>
      </p:sp>
      <p:cxnSp>
        <p:nvCxnSpPr>
          <p:cNvPr id="14" name="直接连接符 13">
            <a:extLst>
              <a:ext uri="{FF2B5EF4-FFF2-40B4-BE49-F238E27FC236}">
                <a16:creationId xmlns:a16="http://schemas.microsoft.com/office/drawing/2014/main" id="{3E38773E-FB9C-40B6-A956-9BE2FF5F3BB1}"/>
              </a:ext>
            </a:extLst>
          </p:cNvPr>
          <p:cNvCxnSpPr/>
          <p:nvPr/>
        </p:nvCxnSpPr>
        <p:spPr>
          <a:xfrm>
            <a:off x="4546120" y="0"/>
            <a:ext cx="0" cy="1043940"/>
          </a:xfrm>
          <a:prstGeom prst="line">
            <a:avLst/>
          </a:prstGeom>
          <a:ln>
            <a:solidFill>
              <a:srgbClr val="38619F"/>
            </a:solidFill>
          </a:ln>
        </p:spPr>
        <p:style>
          <a:lnRef idx="1">
            <a:schemeClr val="accent1"/>
          </a:lnRef>
          <a:fillRef idx="0">
            <a:schemeClr val="accent1"/>
          </a:fillRef>
          <a:effectRef idx="0">
            <a:schemeClr val="accent1"/>
          </a:effectRef>
          <a:fontRef idx="minor">
            <a:schemeClr val="tx1"/>
          </a:fontRef>
        </p:style>
      </p:cxnSp>
      <p:sp>
        <p:nvSpPr>
          <p:cNvPr id="15" name="椭圆 14">
            <a:extLst>
              <a:ext uri="{FF2B5EF4-FFF2-40B4-BE49-F238E27FC236}">
                <a16:creationId xmlns:a16="http://schemas.microsoft.com/office/drawing/2014/main" id="{929EF269-0F45-4A8D-86E3-1241F36D8E36}"/>
              </a:ext>
            </a:extLst>
          </p:cNvPr>
          <p:cNvSpPr/>
          <p:nvPr/>
        </p:nvSpPr>
        <p:spPr>
          <a:xfrm>
            <a:off x="4469920" y="1043940"/>
            <a:ext cx="152400" cy="152400"/>
          </a:xfrm>
          <a:prstGeom prst="ellipse">
            <a:avLst/>
          </a:prstGeom>
          <a:solidFill>
            <a:srgbClr val="38619F"/>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38619F"/>
              </a:solidFill>
              <a:cs typeface="+mn-ea"/>
              <a:sym typeface="+mn-lt"/>
            </a:endParaRPr>
          </a:p>
        </p:txBody>
      </p:sp>
      <p:pic>
        <p:nvPicPr>
          <p:cNvPr id="16" name="图片 15" descr="图片包含 事情&#10;&#10;已生成高可信度的说明">
            <a:extLst>
              <a:ext uri="{FF2B5EF4-FFF2-40B4-BE49-F238E27FC236}">
                <a16:creationId xmlns:a16="http://schemas.microsoft.com/office/drawing/2014/main" id="{6CBE2F8C-3F48-4DA8-BF0F-5354A321224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64967"/>
            <a:ext cx="9144000" cy="878682"/>
          </a:xfrm>
          <a:prstGeom prst="rect">
            <a:avLst/>
          </a:prstGeom>
        </p:spPr>
      </p:pic>
      <p:pic>
        <p:nvPicPr>
          <p:cNvPr id="17" name="图片 16">
            <a:extLst>
              <a:ext uri="{FF2B5EF4-FFF2-40B4-BE49-F238E27FC236}">
                <a16:creationId xmlns:a16="http://schemas.microsoft.com/office/drawing/2014/main" id="{D48E8E3E-188A-4821-AF10-DEC4171CC247}"/>
              </a:ext>
            </a:extLst>
          </p:cNvPr>
          <p:cNvPicPr>
            <a:picLocks noChangeAspect="1"/>
          </p:cNvPicPr>
          <p:nvPr/>
        </p:nvPicPr>
        <p:blipFill rotWithShape="1">
          <a:blip r:embed="rId5">
            <a:extLst>
              <a:ext uri="{28A0092B-C50C-407E-A947-70E740481C1C}">
                <a14:useLocalDpi xmlns:a14="http://schemas.microsoft.com/office/drawing/2010/main" val="0"/>
              </a:ext>
            </a:extLst>
          </a:blip>
          <a:srcRect l="27566" r="13885"/>
          <a:stretch/>
        </p:blipFill>
        <p:spPr>
          <a:xfrm>
            <a:off x="3709376" y="2887940"/>
            <a:ext cx="1940188" cy="2043508"/>
          </a:xfrm>
          <a:prstGeom prst="rect">
            <a:avLst/>
          </a:prstGeom>
        </p:spPr>
      </p:pic>
    </p:spTree>
    <p:custDataLst>
      <p:tags r:id="rId1"/>
    </p:custDataLst>
    <p:extLst>
      <p:ext uri="{BB962C8B-B14F-4D97-AF65-F5344CB8AC3E}">
        <p14:creationId xmlns:p14="http://schemas.microsoft.com/office/powerpoint/2010/main" val="2912913172"/>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a14="http://schemas.microsoft.com/office/drawing/2010/main" xmlns:a16="http://schemas.microsoft.com/office/drawing/2014/main"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 name="Oval 101"/>
          <p:cNvSpPr/>
          <p:nvPr/>
        </p:nvSpPr>
        <p:spPr>
          <a:xfrm>
            <a:off x="3103742" y="1233350"/>
            <a:ext cx="2936519" cy="2936519"/>
          </a:xfrm>
          <a:prstGeom prst="ellipse">
            <a:avLst/>
          </a:prstGeom>
          <a:noFill/>
          <a:ln w="19050">
            <a:solidFill>
              <a:srgbClr val="38619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600"/>
            <a:endParaRPr lang="en-US" sz="2000" dirty="0">
              <a:solidFill>
                <a:schemeClr val="tx1">
                  <a:lumMod val="85000"/>
                  <a:lumOff val="15000"/>
                </a:schemeClr>
              </a:solidFill>
              <a:cs typeface="+mn-ea"/>
              <a:sym typeface="+mn-lt"/>
            </a:endParaRPr>
          </a:p>
        </p:txBody>
      </p:sp>
      <p:sp>
        <p:nvSpPr>
          <p:cNvPr id="64" name="Oval 61"/>
          <p:cNvSpPr>
            <a:spLocks noChangeAspect="1"/>
          </p:cNvSpPr>
          <p:nvPr/>
        </p:nvSpPr>
        <p:spPr>
          <a:xfrm>
            <a:off x="2825854" y="2377088"/>
            <a:ext cx="648499" cy="649042"/>
          </a:xfrm>
          <a:prstGeom prst="ellipse">
            <a:avLst/>
          </a:prstGeom>
          <a:solidFill>
            <a:srgbClr val="38619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600"/>
            <a:endParaRPr lang="en-US" b="1" dirty="0">
              <a:solidFill>
                <a:schemeClr val="tx1">
                  <a:lumMod val="85000"/>
                  <a:lumOff val="15000"/>
                </a:schemeClr>
              </a:solidFill>
              <a:cs typeface="+mn-ea"/>
              <a:sym typeface="+mn-lt"/>
            </a:endParaRPr>
          </a:p>
        </p:txBody>
      </p:sp>
      <p:sp>
        <p:nvSpPr>
          <p:cNvPr id="65" name="Oval 66"/>
          <p:cNvSpPr>
            <a:spLocks noChangeAspect="1"/>
          </p:cNvSpPr>
          <p:nvPr/>
        </p:nvSpPr>
        <p:spPr>
          <a:xfrm>
            <a:off x="3365373" y="3587569"/>
            <a:ext cx="648499" cy="649042"/>
          </a:xfrm>
          <a:prstGeom prst="ellipse">
            <a:avLst/>
          </a:prstGeom>
          <a:solidFill>
            <a:srgbClr val="38619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600"/>
            <a:endParaRPr lang="en-US" sz="1200" b="1" dirty="0">
              <a:solidFill>
                <a:schemeClr val="tx1">
                  <a:lumMod val="85000"/>
                  <a:lumOff val="15000"/>
                </a:schemeClr>
              </a:solidFill>
              <a:cs typeface="+mn-ea"/>
              <a:sym typeface="+mn-lt"/>
            </a:endParaRPr>
          </a:p>
        </p:txBody>
      </p:sp>
      <p:sp>
        <p:nvSpPr>
          <p:cNvPr id="66" name="Oval 71"/>
          <p:cNvSpPr>
            <a:spLocks noChangeAspect="1"/>
          </p:cNvSpPr>
          <p:nvPr/>
        </p:nvSpPr>
        <p:spPr>
          <a:xfrm>
            <a:off x="5187742" y="1320546"/>
            <a:ext cx="648499" cy="649042"/>
          </a:xfrm>
          <a:prstGeom prst="ellipse">
            <a:avLst/>
          </a:prstGeom>
          <a:solidFill>
            <a:srgbClr val="38619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600"/>
            <a:endParaRPr lang="en-US" sz="1200" b="1" dirty="0">
              <a:solidFill>
                <a:schemeClr val="tx1">
                  <a:lumMod val="85000"/>
                  <a:lumOff val="15000"/>
                </a:schemeClr>
              </a:solidFill>
              <a:cs typeface="+mn-ea"/>
              <a:sym typeface="+mn-lt"/>
            </a:endParaRPr>
          </a:p>
        </p:txBody>
      </p:sp>
      <p:sp>
        <p:nvSpPr>
          <p:cNvPr id="67" name="Oval 120"/>
          <p:cNvSpPr>
            <a:spLocks noChangeAspect="1"/>
          </p:cNvSpPr>
          <p:nvPr/>
        </p:nvSpPr>
        <p:spPr>
          <a:xfrm>
            <a:off x="5648598" y="2377088"/>
            <a:ext cx="648499" cy="649042"/>
          </a:xfrm>
          <a:prstGeom prst="ellipse">
            <a:avLst/>
          </a:prstGeom>
          <a:solidFill>
            <a:srgbClr val="38619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600"/>
            <a:endParaRPr lang="en-US" sz="1200" b="1" dirty="0">
              <a:solidFill>
                <a:schemeClr val="tx1">
                  <a:lumMod val="85000"/>
                  <a:lumOff val="15000"/>
                </a:schemeClr>
              </a:solidFill>
              <a:cs typeface="+mn-ea"/>
              <a:sym typeface="+mn-lt"/>
            </a:endParaRPr>
          </a:p>
        </p:txBody>
      </p:sp>
      <p:sp>
        <p:nvSpPr>
          <p:cNvPr id="68" name="Oval 121"/>
          <p:cNvSpPr>
            <a:spLocks noChangeAspect="1"/>
          </p:cNvSpPr>
          <p:nvPr/>
        </p:nvSpPr>
        <p:spPr>
          <a:xfrm>
            <a:off x="5187742" y="3587569"/>
            <a:ext cx="648499" cy="649042"/>
          </a:xfrm>
          <a:prstGeom prst="ellipse">
            <a:avLst/>
          </a:prstGeom>
          <a:solidFill>
            <a:srgbClr val="38619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600"/>
            <a:endParaRPr lang="en-US" sz="1200" b="1" dirty="0">
              <a:solidFill>
                <a:schemeClr val="tx1">
                  <a:lumMod val="85000"/>
                  <a:lumOff val="15000"/>
                </a:schemeClr>
              </a:solidFill>
              <a:cs typeface="+mn-ea"/>
              <a:sym typeface="+mn-lt"/>
            </a:endParaRPr>
          </a:p>
        </p:txBody>
      </p:sp>
      <p:sp>
        <p:nvSpPr>
          <p:cNvPr id="69" name="Oval 30"/>
          <p:cNvSpPr>
            <a:spLocks noChangeAspect="1"/>
          </p:cNvSpPr>
          <p:nvPr/>
        </p:nvSpPr>
        <p:spPr>
          <a:xfrm>
            <a:off x="3307766" y="1331976"/>
            <a:ext cx="648499" cy="649042"/>
          </a:xfrm>
          <a:prstGeom prst="ellipse">
            <a:avLst/>
          </a:prstGeom>
          <a:solidFill>
            <a:srgbClr val="38619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600"/>
            <a:endParaRPr lang="en-US" sz="100" b="1" dirty="0">
              <a:solidFill>
                <a:schemeClr val="tx1">
                  <a:lumMod val="85000"/>
                  <a:lumOff val="15000"/>
                </a:schemeClr>
              </a:solidFill>
              <a:cs typeface="+mn-ea"/>
              <a:sym typeface="+mn-lt"/>
            </a:endParaRPr>
          </a:p>
        </p:txBody>
      </p:sp>
      <p:grpSp>
        <p:nvGrpSpPr>
          <p:cNvPr id="70" name="Group 59"/>
          <p:cNvGrpSpPr/>
          <p:nvPr/>
        </p:nvGrpSpPr>
        <p:grpSpPr>
          <a:xfrm>
            <a:off x="6040261" y="3586325"/>
            <a:ext cx="2276195" cy="386303"/>
            <a:chOff x="7154104" y="3206176"/>
            <a:chExt cx="2276195" cy="386302"/>
          </a:xfrm>
        </p:grpSpPr>
        <p:sp>
          <p:nvSpPr>
            <p:cNvPr id="71" name="TextBox 180"/>
            <p:cNvSpPr txBox="1"/>
            <p:nvPr/>
          </p:nvSpPr>
          <p:spPr>
            <a:xfrm>
              <a:off x="7154105" y="3453979"/>
              <a:ext cx="2276194" cy="1384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p:txBody>
        </p:sp>
        <p:sp>
          <p:nvSpPr>
            <p:cNvPr id="72" name="Rectangle 181"/>
            <p:cNvSpPr/>
            <p:nvPr/>
          </p:nvSpPr>
          <p:spPr>
            <a:xfrm>
              <a:off x="7154104" y="3206176"/>
              <a:ext cx="923330" cy="184666"/>
            </a:xfrm>
            <a:prstGeom prst="rect">
              <a:avLst/>
            </a:prstGeom>
          </p:spPr>
          <p:txBody>
            <a:bodyPr wrap="none" lIns="0" tIns="0" rIns="0" bIns="0">
              <a:spAutoFit/>
            </a:bodyPr>
            <a:lstStyle/>
            <a:p>
              <a:pP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grpSp>
      <p:grpSp>
        <p:nvGrpSpPr>
          <p:cNvPr id="73" name="Group 57"/>
          <p:cNvGrpSpPr/>
          <p:nvPr/>
        </p:nvGrpSpPr>
        <p:grpSpPr>
          <a:xfrm>
            <a:off x="366690" y="2336906"/>
            <a:ext cx="2247089" cy="386303"/>
            <a:chOff x="-267404" y="3168889"/>
            <a:chExt cx="2247089" cy="386302"/>
          </a:xfrm>
        </p:grpSpPr>
        <p:sp>
          <p:nvSpPr>
            <p:cNvPr id="74" name="TextBox 183"/>
            <p:cNvSpPr txBox="1"/>
            <p:nvPr/>
          </p:nvSpPr>
          <p:spPr>
            <a:xfrm>
              <a:off x="-267404" y="3416692"/>
              <a:ext cx="2247089" cy="1384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p:txBody>
        </p:sp>
        <p:sp>
          <p:nvSpPr>
            <p:cNvPr id="75" name="Rectangle 184"/>
            <p:cNvSpPr/>
            <p:nvPr/>
          </p:nvSpPr>
          <p:spPr>
            <a:xfrm>
              <a:off x="1056355" y="3168889"/>
              <a:ext cx="923330" cy="184666"/>
            </a:xfrm>
            <a:prstGeom prst="rect">
              <a:avLst/>
            </a:prstGeom>
          </p:spPr>
          <p:txBody>
            <a:bodyPr wrap="none" lIns="0" tIns="0" rIns="0" bIns="0">
              <a:spAutoFit/>
            </a:bodyPr>
            <a:lstStyle/>
            <a:p>
              <a:pPr algn="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grpSp>
      <p:grpSp>
        <p:nvGrpSpPr>
          <p:cNvPr id="76" name="Group 58"/>
          <p:cNvGrpSpPr/>
          <p:nvPr/>
        </p:nvGrpSpPr>
        <p:grpSpPr>
          <a:xfrm>
            <a:off x="6040261" y="1161700"/>
            <a:ext cx="2276195" cy="386303"/>
            <a:chOff x="7174424" y="1352592"/>
            <a:chExt cx="2276195" cy="386302"/>
          </a:xfrm>
        </p:grpSpPr>
        <p:sp>
          <p:nvSpPr>
            <p:cNvPr id="77" name="TextBox 186"/>
            <p:cNvSpPr txBox="1"/>
            <p:nvPr/>
          </p:nvSpPr>
          <p:spPr>
            <a:xfrm>
              <a:off x="7174424" y="1600395"/>
              <a:ext cx="2276195" cy="1384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p:txBody>
        </p:sp>
        <p:sp>
          <p:nvSpPr>
            <p:cNvPr id="78" name="Rectangle 187"/>
            <p:cNvSpPr/>
            <p:nvPr/>
          </p:nvSpPr>
          <p:spPr>
            <a:xfrm>
              <a:off x="7174424" y="1352592"/>
              <a:ext cx="923330" cy="184666"/>
            </a:xfrm>
            <a:prstGeom prst="rect">
              <a:avLst/>
            </a:prstGeom>
          </p:spPr>
          <p:txBody>
            <a:bodyPr wrap="none" lIns="0" tIns="0" rIns="0" bIns="0">
              <a:spAutoFit/>
            </a:bodyPr>
            <a:lstStyle/>
            <a:p>
              <a:pP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grpSp>
      <p:grpSp>
        <p:nvGrpSpPr>
          <p:cNvPr id="79" name="Group 56"/>
          <p:cNvGrpSpPr/>
          <p:nvPr/>
        </p:nvGrpSpPr>
        <p:grpSpPr>
          <a:xfrm>
            <a:off x="835309" y="1161700"/>
            <a:ext cx="2276196" cy="386303"/>
            <a:chOff x="-296510" y="1363501"/>
            <a:chExt cx="2276196" cy="386302"/>
          </a:xfrm>
        </p:grpSpPr>
        <p:sp>
          <p:nvSpPr>
            <p:cNvPr id="80" name="TextBox 189"/>
            <p:cNvSpPr txBox="1"/>
            <p:nvPr/>
          </p:nvSpPr>
          <p:spPr>
            <a:xfrm>
              <a:off x="-296510" y="1611304"/>
              <a:ext cx="2276196" cy="1384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p:txBody>
        </p:sp>
        <p:sp>
          <p:nvSpPr>
            <p:cNvPr id="81" name="Rectangle 190"/>
            <p:cNvSpPr/>
            <p:nvPr/>
          </p:nvSpPr>
          <p:spPr>
            <a:xfrm>
              <a:off x="1056356" y="1363501"/>
              <a:ext cx="923330" cy="184666"/>
            </a:xfrm>
            <a:prstGeom prst="rect">
              <a:avLst/>
            </a:prstGeom>
          </p:spPr>
          <p:txBody>
            <a:bodyPr wrap="none" lIns="0" tIns="0" rIns="0" bIns="0">
              <a:spAutoFit/>
            </a:bodyPr>
            <a:lstStyle/>
            <a:p>
              <a:pPr algn="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grpSp>
      <p:grpSp>
        <p:nvGrpSpPr>
          <p:cNvPr id="82" name="Group 56"/>
          <p:cNvGrpSpPr/>
          <p:nvPr/>
        </p:nvGrpSpPr>
        <p:grpSpPr>
          <a:xfrm>
            <a:off x="835309" y="3586323"/>
            <a:ext cx="2276196" cy="386303"/>
            <a:chOff x="-296510" y="1363501"/>
            <a:chExt cx="2276196" cy="386302"/>
          </a:xfrm>
        </p:grpSpPr>
        <p:sp>
          <p:nvSpPr>
            <p:cNvPr id="83" name="TextBox 192"/>
            <p:cNvSpPr txBox="1"/>
            <p:nvPr/>
          </p:nvSpPr>
          <p:spPr>
            <a:xfrm>
              <a:off x="-296510" y="1611304"/>
              <a:ext cx="2276196" cy="1384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p:txBody>
        </p:sp>
        <p:sp>
          <p:nvSpPr>
            <p:cNvPr id="84" name="Rectangle 193"/>
            <p:cNvSpPr/>
            <p:nvPr/>
          </p:nvSpPr>
          <p:spPr>
            <a:xfrm>
              <a:off x="1056356" y="1363501"/>
              <a:ext cx="923330" cy="184666"/>
            </a:xfrm>
            <a:prstGeom prst="rect">
              <a:avLst/>
            </a:prstGeom>
          </p:spPr>
          <p:txBody>
            <a:bodyPr wrap="none" lIns="0" tIns="0" rIns="0" bIns="0">
              <a:spAutoFit/>
            </a:bodyPr>
            <a:lstStyle/>
            <a:p>
              <a:pPr algn="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grpSp>
      <p:grpSp>
        <p:nvGrpSpPr>
          <p:cNvPr id="85" name="Group 58"/>
          <p:cNvGrpSpPr/>
          <p:nvPr/>
        </p:nvGrpSpPr>
        <p:grpSpPr>
          <a:xfrm>
            <a:off x="6501117" y="2336904"/>
            <a:ext cx="2276195" cy="386303"/>
            <a:chOff x="7174424" y="1352592"/>
            <a:chExt cx="2276195" cy="386302"/>
          </a:xfrm>
        </p:grpSpPr>
        <p:sp>
          <p:nvSpPr>
            <p:cNvPr id="86" name="TextBox 195"/>
            <p:cNvSpPr txBox="1"/>
            <p:nvPr/>
          </p:nvSpPr>
          <p:spPr>
            <a:xfrm>
              <a:off x="7174424" y="1600395"/>
              <a:ext cx="2276195" cy="1384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p:txBody>
        </p:sp>
        <p:sp>
          <p:nvSpPr>
            <p:cNvPr id="87" name="Rectangle 196"/>
            <p:cNvSpPr/>
            <p:nvPr/>
          </p:nvSpPr>
          <p:spPr>
            <a:xfrm>
              <a:off x="7174424" y="1352592"/>
              <a:ext cx="923330" cy="184666"/>
            </a:xfrm>
            <a:prstGeom prst="rect">
              <a:avLst/>
            </a:prstGeom>
          </p:spPr>
          <p:txBody>
            <a:bodyPr wrap="none" lIns="0" tIns="0" rIns="0" bIns="0">
              <a:spAutoFit/>
            </a:bodyPr>
            <a:lstStyle/>
            <a:p>
              <a:pP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grpSp>
      <p:sp>
        <p:nvSpPr>
          <p:cNvPr id="88" name="Freeform 41"/>
          <p:cNvSpPr>
            <a:spLocks noEditPoints="1"/>
          </p:cNvSpPr>
          <p:nvPr/>
        </p:nvSpPr>
        <p:spPr bwMode="auto">
          <a:xfrm>
            <a:off x="3483875" y="1439574"/>
            <a:ext cx="296640" cy="433374"/>
          </a:xfrm>
          <a:custGeom>
            <a:avLst/>
            <a:gdLst/>
            <a:ahLst/>
            <a:cxnLst>
              <a:cxn ang="0">
                <a:pos x="35" y="0"/>
              </a:cxn>
              <a:cxn ang="0">
                <a:pos x="0" y="35"/>
              </a:cxn>
              <a:cxn ang="0">
                <a:pos x="16" y="74"/>
              </a:cxn>
              <a:cxn ang="0">
                <a:pos x="35" y="102"/>
              </a:cxn>
              <a:cxn ang="0">
                <a:pos x="54" y="74"/>
              </a:cxn>
              <a:cxn ang="0">
                <a:pos x="70" y="35"/>
              </a:cxn>
              <a:cxn ang="0">
                <a:pos x="35" y="0"/>
              </a:cxn>
              <a:cxn ang="0">
                <a:pos x="43" y="87"/>
              </a:cxn>
              <a:cxn ang="0">
                <a:pos x="27" y="89"/>
              </a:cxn>
              <a:cxn ang="0">
                <a:pos x="26" y="83"/>
              </a:cxn>
              <a:cxn ang="0">
                <a:pos x="26" y="83"/>
              </a:cxn>
              <a:cxn ang="0">
                <a:pos x="45" y="80"/>
              </a:cxn>
              <a:cxn ang="0">
                <a:pos x="44" y="83"/>
              </a:cxn>
              <a:cxn ang="0">
                <a:pos x="43" y="87"/>
              </a:cxn>
              <a:cxn ang="0">
                <a:pos x="25" y="79"/>
              </a:cxn>
              <a:cxn ang="0">
                <a:pos x="23" y="73"/>
              </a:cxn>
              <a:cxn ang="0">
                <a:pos x="47" y="73"/>
              </a:cxn>
              <a:cxn ang="0">
                <a:pos x="46" y="77"/>
              </a:cxn>
              <a:cxn ang="0">
                <a:pos x="25" y="79"/>
              </a:cxn>
              <a:cxn ang="0">
                <a:pos x="35" y="96"/>
              </a:cxn>
              <a:cxn ang="0">
                <a:pos x="29" y="92"/>
              </a:cxn>
              <a:cxn ang="0">
                <a:pos x="42" y="90"/>
              </a:cxn>
              <a:cxn ang="0">
                <a:pos x="35" y="96"/>
              </a:cxn>
              <a:cxn ang="0">
                <a:pos x="50" y="67"/>
              </a:cxn>
              <a:cxn ang="0">
                <a:pos x="20" y="67"/>
              </a:cxn>
              <a:cxn ang="0">
                <a:pos x="15" y="57"/>
              </a:cxn>
              <a:cxn ang="0">
                <a:pos x="6" y="35"/>
              </a:cxn>
              <a:cxn ang="0">
                <a:pos x="35" y="6"/>
              </a:cxn>
              <a:cxn ang="0">
                <a:pos x="64" y="35"/>
              </a:cxn>
              <a:cxn ang="0">
                <a:pos x="55" y="57"/>
              </a:cxn>
              <a:cxn ang="0">
                <a:pos x="50" y="67"/>
              </a:cxn>
              <a:cxn ang="0">
                <a:pos x="50" y="67"/>
              </a:cxn>
              <a:cxn ang="0">
                <a:pos x="50" y="67"/>
              </a:cxn>
            </a:cxnLst>
            <a:rect l="0" t="0" r="r" b="b"/>
            <a:pathLst>
              <a:path w="70" h="102">
                <a:moveTo>
                  <a:pt x="35" y="0"/>
                </a:moveTo>
                <a:cubicBezTo>
                  <a:pt x="16" y="0"/>
                  <a:pt x="0" y="16"/>
                  <a:pt x="0" y="35"/>
                </a:cubicBezTo>
                <a:cubicBezTo>
                  <a:pt x="0" y="48"/>
                  <a:pt x="12" y="62"/>
                  <a:pt x="16" y="74"/>
                </a:cubicBezTo>
                <a:cubicBezTo>
                  <a:pt x="22" y="91"/>
                  <a:pt x="22" y="102"/>
                  <a:pt x="35" y="102"/>
                </a:cubicBezTo>
                <a:cubicBezTo>
                  <a:pt x="49" y="102"/>
                  <a:pt x="48" y="92"/>
                  <a:pt x="54" y="74"/>
                </a:cubicBezTo>
                <a:cubicBezTo>
                  <a:pt x="58" y="62"/>
                  <a:pt x="70" y="48"/>
                  <a:pt x="70" y="35"/>
                </a:cubicBezTo>
                <a:cubicBezTo>
                  <a:pt x="70" y="16"/>
                  <a:pt x="54" y="0"/>
                  <a:pt x="35" y="0"/>
                </a:cubicBezTo>
                <a:close/>
                <a:moveTo>
                  <a:pt x="43" y="87"/>
                </a:moveTo>
                <a:cubicBezTo>
                  <a:pt x="27" y="89"/>
                  <a:pt x="27" y="89"/>
                  <a:pt x="27" y="89"/>
                </a:cubicBezTo>
                <a:cubicBezTo>
                  <a:pt x="27" y="87"/>
                  <a:pt x="26" y="85"/>
                  <a:pt x="26" y="83"/>
                </a:cubicBezTo>
                <a:cubicBezTo>
                  <a:pt x="26" y="83"/>
                  <a:pt x="26" y="83"/>
                  <a:pt x="26" y="83"/>
                </a:cubicBezTo>
                <a:cubicBezTo>
                  <a:pt x="45" y="80"/>
                  <a:pt x="45" y="80"/>
                  <a:pt x="45" y="80"/>
                </a:cubicBezTo>
                <a:cubicBezTo>
                  <a:pt x="45" y="81"/>
                  <a:pt x="45" y="82"/>
                  <a:pt x="44" y="83"/>
                </a:cubicBezTo>
                <a:cubicBezTo>
                  <a:pt x="44" y="84"/>
                  <a:pt x="44" y="86"/>
                  <a:pt x="43" y="87"/>
                </a:cubicBezTo>
                <a:close/>
                <a:moveTo>
                  <a:pt x="25" y="79"/>
                </a:moveTo>
                <a:cubicBezTo>
                  <a:pt x="24" y="78"/>
                  <a:pt x="23" y="76"/>
                  <a:pt x="23" y="73"/>
                </a:cubicBezTo>
                <a:cubicBezTo>
                  <a:pt x="47" y="73"/>
                  <a:pt x="47" y="73"/>
                  <a:pt x="47" y="73"/>
                </a:cubicBezTo>
                <a:cubicBezTo>
                  <a:pt x="47" y="75"/>
                  <a:pt x="47" y="76"/>
                  <a:pt x="46" y="77"/>
                </a:cubicBezTo>
                <a:lnTo>
                  <a:pt x="25" y="79"/>
                </a:lnTo>
                <a:close/>
                <a:moveTo>
                  <a:pt x="35" y="96"/>
                </a:moveTo>
                <a:cubicBezTo>
                  <a:pt x="32" y="96"/>
                  <a:pt x="30" y="95"/>
                  <a:pt x="29" y="92"/>
                </a:cubicBezTo>
                <a:cubicBezTo>
                  <a:pt x="42" y="90"/>
                  <a:pt x="42" y="90"/>
                  <a:pt x="42" y="90"/>
                </a:cubicBezTo>
                <a:cubicBezTo>
                  <a:pt x="40" y="95"/>
                  <a:pt x="39" y="96"/>
                  <a:pt x="35" y="96"/>
                </a:cubicBezTo>
                <a:close/>
                <a:moveTo>
                  <a:pt x="50" y="67"/>
                </a:moveTo>
                <a:cubicBezTo>
                  <a:pt x="20" y="67"/>
                  <a:pt x="20" y="67"/>
                  <a:pt x="20" y="67"/>
                </a:cubicBezTo>
                <a:cubicBezTo>
                  <a:pt x="19" y="64"/>
                  <a:pt x="17" y="60"/>
                  <a:pt x="15" y="57"/>
                </a:cubicBezTo>
                <a:cubicBezTo>
                  <a:pt x="11" y="49"/>
                  <a:pt x="6" y="41"/>
                  <a:pt x="6" y="35"/>
                </a:cubicBezTo>
                <a:cubicBezTo>
                  <a:pt x="6" y="19"/>
                  <a:pt x="19" y="6"/>
                  <a:pt x="35" y="6"/>
                </a:cubicBezTo>
                <a:cubicBezTo>
                  <a:pt x="51" y="6"/>
                  <a:pt x="64" y="19"/>
                  <a:pt x="64" y="35"/>
                </a:cubicBezTo>
                <a:cubicBezTo>
                  <a:pt x="64" y="41"/>
                  <a:pt x="60" y="49"/>
                  <a:pt x="55" y="57"/>
                </a:cubicBezTo>
                <a:cubicBezTo>
                  <a:pt x="53" y="60"/>
                  <a:pt x="52" y="64"/>
                  <a:pt x="50" y="67"/>
                </a:cubicBezTo>
                <a:close/>
                <a:moveTo>
                  <a:pt x="50" y="67"/>
                </a:moveTo>
                <a:cubicBezTo>
                  <a:pt x="50" y="67"/>
                  <a:pt x="50" y="67"/>
                  <a:pt x="50" y="67"/>
                </a:cubicBezTo>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sp>
        <p:nvSpPr>
          <p:cNvPr id="89" name="Freeform 83"/>
          <p:cNvSpPr>
            <a:spLocks noEditPoints="1"/>
          </p:cNvSpPr>
          <p:nvPr/>
        </p:nvSpPr>
        <p:spPr bwMode="auto">
          <a:xfrm>
            <a:off x="3590361" y="3763202"/>
            <a:ext cx="198518" cy="297777"/>
          </a:xfrm>
          <a:custGeom>
            <a:avLst/>
            <a:gdLst/>
            <a:ahLst/>
            <a:cxnLst>
              <a:cxn ang="0">
                <a:pos x="38" y="26"/>
              </a:cxn>
              <a:cxn ang="0">
                <a:pos x="24" y="55"/>
              </a:cxn>
              <a:cxn ang="0">
                <a:pos x="20" y="58"/>
              </a:cxn>
              <a:cxn ang="0">
                <a:pos x="16" y="55"/>
              </a:cxn>
              <a:cxn ang="0">
                <a:pos x="2" y="26"/>
              </a:cxn>
              <a:cxn ang="0">
                <a:pos x="0" y="19"/>
              </a:cxn>
              <a:cxn ang="0">
                <a:pos x="20" y="0"/>
              </a:cxn>
              <a:cxn ang="0">
                <a:pos x="39" y="19"/>
              </a:cxn>
              <a:cxn ang="0">
                <a:pos x="38" y="26"/>
              </a:cxn>
              <a:cxn ang="0">
                <a:pos x="20" y="9"/>
              </a:cxn>
              <a:cxn ang="0">
                <a:pos x="10" y="19"/>
              </a:cxn>
              <a:cxn ang="0">
                <a:pos x="20" y="29"/>
              </a:cxn>
              <a:cxn ang="0">
                <a:pos x="30" y="19"/>
              </a:cxn>
              <a:cxn ang="0">
                <a:pos x="20" y="9"/>
              </a:cxn>
            </a:cxnLst>
            <a:rect l="0" t="0" r="r" b="b"/>
            <a:pathLst>
              <a:path w="39" h="58">
                <a:moveTo>
                  <a:pt x="38" y="26"/>
                </a:moveTo>
                <a:cubicBezTo>
                  <a:pt x="24" y="55"/>
                  <a:pt x="24" y="55"/>
                  <a:pt x="24" y="55"/>
                </a:cubicBezTo>
                <a:cubicBezTo>
                  <a:pt x="23" y="57"/>
                  <a:pt x="22" y="58"/>
                  <a:pt x="20" y="58"/>
                </a:cubicBezTo>
                <a:cubicBezTo>
                  <a:pt x="18" y="58"/>
                  <a:pt x="16" y="57"/>
                  <a:pt x="16" y="55"/>
                </a:cubicBezTo>
                <a:cubicBezTo>
                  <a:pt x="2" y="26"/>
                  <a:pt x="2" y="26"/>
                  <a:pt x="2" y="26"/>
                </a:cubicBezTo>
                <a:cubicBezTo>
                  <a:pt x="1" y="24"/>
                  <a:pt x="0" y="21"/>
                  <a:pt x="0" y="19"/>
                </a:cubicBezTo>
                <a:cubicBezTo>
                  <a:pt x="0" y="8"/>
                  <a:pt x="9" y="0"/>
                  <a:pt x="20" y="0"/>
                </a:cubicBezTo>
                <a:cubicBezTo>
                  <a:pt x="31" y="0"/>
                  <a:pt x="39" y="8"/>
                  <a:pt x="39" y="19"/>
                </a:cubicBezTo>
                <a:cubicBezTo>
                  <a:pt x="39" y="21"/>
                  <a:pt x="39" y="24"/>
                  <a:pt x="38" y="26"/>
                </a:cubicBezTo>
                <a:close/>
                <a:moveTo>
                  <a:pt x="20" y="9"/>
                </a:moveTo>
                <a:cubicBezTo>
                  <a:pt x="15" y="9"/>
                  <a:pt x="10" y="14"/>
                  <a:pt x="10" y="19"/>
                </a:cubicBezTo>
                <a:cubicBezTo>
                  <a:pt x="10" y="24"/>
                  <a:pt x="15" y="29"/>
                  <a:pt x="20" y="29"/>
                </a:cubicBezTo>
                <a:cubicBezTo>
                  <a:pt x="25" y="29"/>
                  <a:pt x="30" y="24"/>
                  <a:pt x="30" y="19"/>
                </a:cubicBezTo>
                <a:cubicBezTo>
                  <a:pt x="30" y="14"/>
                  <a:pt x="25" y="9"/>
                  <a:pt x="20" y="9"/>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sp>
        <p:nvSpPr>
          <p:cNvPr id="90" name="Freeform 137"/>
          <p:cNvSpPr>
            <a:spLocks noEditPoints="1"/>
          </p:cNvSpPr>
          <p:nvPr/>
        </p:nvSpPr>
        <p:spPr bwMode="auto">
          <a:xfrm>
            <a:off x="5347165" y="3743310"/>
            <a:ext cx="329647" cy="337558"/>
          </a:xfrm>
          <a:custGeom>
            <a:avLst/>
            <a:gdLst/>
            <a:ahLst/>
            <a:cxnLst>
              <a:cxn ang="0">
                <a:pos x="46" y="30"/>
              </a:cxn>
              <a:cxn ang="0">
                <a:pos x="39" y="36"/>
              </a:cxn>
              <a:cxn ang="0">
                <a:pos x="39" y="50"/>
              </a:cxn>
              <a:cxn ang="0">
                <a:pos x="38" y="50"/>
              </a:cxn>
              <a:cxn ang="0">
                <a:pos x="24" y="58"/>
              </a:cxn>
              <a:cxn ang="0">
                <a:pos x="24" y="59"/>
              </a:cxn>
              <a:cxn ang="0">
                <a:pos x="23" y="58"/>
              </a:cxn>
              <a:cxn ang="0">
                <a:pos x="21" y="56"/>
              </a:cxn>
              <a:cxn ang="0">
                <a:pos x="21" y="55"/>
              </a:cxn>
              <a:cxn ang="0">
                <a:pos x="24" y="45"/>
              </a:cxn>
              <a:cxn ang="0">
                <a:pos x="14" y="35"/>
              </a:cxn>
              <a:cxn ang="0">
                <a:pos x="4" y="38"/>
              </a:cxn>
              <a:cxn ang="0">
                <a:pos x="3" y="38"/>
              </a:cxn>
              <a:cxn ang="0">
                <a:pos x="3" y="38"/>
              </a:cxn>
              <a:cxn ang="0">
                <a:pos x="0" y="35"/>
              </a:cxn>
              <a:cxn ang="0">
                <a:pos x="0" y="34"/>
              </a:cxn>
              <a:cxn ang="0">
                <a:pos x="8" y="20"/>
              </a:cxn>
              <a:cxn ang="0">
                <a:pos x="9" y="20"/>
              </a:cxn>
              <a:cxn ang="0">
                <a:pos x="23" y="19"/>
              </a:cxn>
              <a:cxn ang="0">
                <a:pos x="29" y="12"/>
              </a:cxn>
              <a:cxn ang="0">
                <a:pos x="57" y="0"/>
              </a:cxn>
              <a:cxn ang="0">
                <a:pos x="58" y="1"/>
              </a:cxn>
              <a:cxn ang="0">
                <a:pos x="46" y="30"/>
              </a:cxn>
              <a:cxn ang="0">
                <a:pos x="47" y="8"/>
              </a:cxn>
              <a:cxn ang="0">
                <a:pos x="43" y="12"/>
              </a:cxn>
              <a:cxn ang="0">
                <a:pos x="47" y="15"/>
              </a:cxn>
              <a:cxn ang="0">
                <a:pos x="50" y="12"/>
              </a:cxn>
              <a:cxn ang="0">
                <a:pos x="47" y="8"/>
              </a:cxn>
            </a:cxnLst>
            <a:rect l="0" t="0" r="r" b="b"/>
            <a:pathLst>
              <a:path w="58" h="59">
                <a:moveTo>
                  <a:pt x="46" y="30"/>
                </a:moveTo>
                <a:cubicBezTo>
                  <a:pt x="44" y="32"/>
                  <a:pt x="42" y="34"/>
                  <a:pt x="39" y="36"/>
                </a:cubicBezTo>
                <a:cubicBezTo>
                  <a:pt x="39" y="50"/>
                  <a:pt x="39" y="50"/>
                  <a:pt x="39" y="50"/>
                </a:cubicBezTo>
                <a:cubicBezTo>
                  <a:pt x="39" y="50"/>
                  <a:pt x="39" y="50"/>
                  <a:pt x="38" y="50"/>
                </a:cubicBezTo>
                <a:cubicBezTo>
                  <a:pt x="24" y="58"/>
                  <a:pt x="24" y="58"/>
                  <a:pt x="24" y="58"/>
                </a:cubicBezTo>
                <a:cubicBezTo>
                  <a:pt x="24" y="59"/>
                  <a:pt x="24" y="59"/>
                  <a:pt x="24" y="59"/>
                </a:cubicBezTo>
                <a:cubicBezTo>
                  <a:pt x="24" y="59"/>
                  <a:pt x="23" y="58"/>
                  <a:pt x="23" y="58"/>
                </a:cubicBezTo>
                <a:cubicBezTo>
                  <a:pt x="21" y="56"/>
                  <a:pt x="21" y="56"/>
                  <a:pt x="21" y="56"/>
                </a:cubicBezTo>
                <a:cubicBezTo>
                  <a:pt x="21" y="56"/>
                  <a:pt x="20" y="55"/>
                  <a:pt x="21" y="55"/>
                </a:cubicBezTo>
                <a:cubicBezTo>
                  <a:pt x="24" y="45"/>
                  <a:pt x="24" y="45"/>
                  <a:pt x="24" y="45"/>
                </a:cubicBezTo>
                <a:cubicBezTo>
                  <a:pt x="14" y="35"/>
                  <a:pt x="14" y="35"/>
                  <a:pt x="14" y="35"/>
                </a:cubicBezTo>
                <a:cubicBezTo>
                  <a:pt x="4" y="38"/>
                  <a:pt x="4" y="38"/>
                  <a:pt x="4" y="38"/>
                </a:cubicBezTo>
                <a:cubicBezTo>
                  <a:pt x="4" y="38"/>
                  <a:pt x="3" y="38"/>
                  <a:pt x="3" y="38"/>
                </a:cubicBezTo>
                <a:cubicBezTo>
                  <a:pt x="3" y="38"/>
                  <a:pt x="3" y="38"/>
                  <a:pt x="3" y="38"/>
                </a:cubicBezTo>
                <a:cubicBezTo>
                  <a:pt x="0" y="35"/>
                  <a:pt x="0" y="35"/>
                  <a:pt x="0" y="35"/>
                </a:cubicBezTo>
                <a:cubicBezTo>
                  <a:pt x="0" y="35"/>
                  <a:pt x="0" y="34"/>
                  <a:pt x="0" y="34"/>
                </a:cubicBezTo>
                <a:cubicBezTo>
                  <a:pt x="8" y="20"/>
                  <a:pt x="8" y="20"/>
                  <a:pt x="8" y="20"/>
                </a:cubicBezTo>
                <a:cubicBezTo>
                  <a:pt x="8" y="20"/>
                  <a:pt x="9" y="20"/>
                  <a:pt x="9" y="20"/>
                </a:cubicBezTo>
                <a:cubicBezTo>
                  <a:pt x="23" y="19"/>
                  <a:pt x="23" y="19"/>
                  <a:pt x="23" y="19"/>
                </a:cubicBezTo>
                <a:cubicBezTo>
                  <a:pt x="25" y="17"/>
                  <a:pt x="27" y="14"/>
                  <a:pt x="29" y="12"/>
                </a:cubicBezTo>
                <a:cubicBezTo>
                  <a:pt x="38" y="3"/>
                  <a:pt x="45" y="0"/>
                  <a:pt x="57" y="0"/>
                </a:cubicBezTo>
                <a:cubicBezTo>
                  <a:pt x="58" y="0"/>
                  <a:pt x="58" y="1"/>
                  <a:pt x="58" y="1"/>
                </a:cubicBezTo>
                <a:cubicBezTo>
                  <a:pt x="58" y="13"/>
                  <a:pt x="55" y="21"/>
                  <a:pt x="46" y="30"/>
                </a:cubicBezTo>
                <a:close/>
                <a:moveTo>
                  <a:pt x="47" y="8"/>
                </a:moveTo>
                <a:cubicBezTo>
                  <a:pt x="45" y="8"/>
                  <a:pt x="43" y="10"/>
                  <a:pt x="43" y="12"/>
                </a:cubicBezTo>
                <a:cubicBezTo>
                  <a:pt x="43" y="14"/>
                  <a:pt x="45" y="15"/>
                  <a:pt x="47" y="15"/>
                </a:cubicBezTo>
                <a:cubicBezTo>
                  <a:pt x="49" y="15"/>
                  <a:pt x="50" y="14"/>
                  <a:pt x="50" y="12"/>
                </a:cubicBezTo>
                <a:cubicBezTo>
                  <a:pt x="50" y="10"/>
                  <a:pt x="49" y="8"/>
                  <a:pt x="47" y="8"/>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sp>
        <p:nvSpPr>
          <p:cNvPr id="91" name="Freeform 53"/>
          <p:cNvSpPr>
            <a:spLocks/>
          </p:cNvSpPr>
          <p:nvPr/>
        </p:nvSpPr>
        <p:spPr bwMode="auto">
          <a:xfrm>
            <a:off x="5336669" y="1497181"/>
            <a:ext cx="350639" cy="259998"/>
          </a:xfrm>
          <a:custGeom>
            <a:avLst/>
            <a:gdLst/>
            <a:ahLst/>
            <a:cxnLst>
              <a:cxn ang="0">
                <a:pos x="55" y="50"/>
              </a:cxn>
              <a:cxn ang="0">
                <a:pos x="16" y="50"/>
              </a:cxn>
              <a:cxn ang="0">
                <a:pos x="0" y="34"/>
              </a:cxn>
              <a:cxn ang="0">
                <a:pos x="9" y="20"/>
              </a:cxn>
              <a:cxn ang="0">
                <a:pos x="9" y="18"/>
              </a:cxn>
              <a:cxn ang="0">
                <a:pos x="27" y="0"/>
              </a:cxn>
              <a:cxn ang="0">
                <a:pos x="44" y="11"/>
              </a:cxn>
              <a:cxn ang="0">
                <a:pos x="50" y="9"/>
              </a:cxn>
              <a:cxn ang="0">
                <a:pos x="59" y="18"/>
              </a:cxn>
              <a:cxn ang="0">
                <a:pos x="58" y="23"/>
              </a:cxn>
              <a:cxn ang="0">
                <a:pos x="68" y="36"/>
              </a:cxn>
              <a:cxn ang="0">
                <a:pos x="55" y="50"/>
              </a:cxn>
            </a:cxnLst>
            <a:rect l="0" t="0" r="r" b="b"/>
            <a:pathLst>
              <a:path w="68" h="50">
                <a:moveTo>
                  <a:pt x="55" y="50"/>
                </a:moveTo>
                <a:cubicBezTo>
                  <a:pt x="16" y="50"/>
                  <a:pt x="16" y="50"/>
                  <a:pt x="16" y="50"/>
                </a:cubicBezTo>
                <a:cubicBezTo>
                  <a:pt x="7" y="50"/>
                  <a:pt x="0" y="43"/>
                  <a:pt x="0" y="34"/>
                </a:cubicBezTo>
                <a:cubicBezTo>
                  <a:pt x="0" y="28"/>
                  <a:pt x="4" y="22"/>
                  <a:pt x="9" y="20"/>
                </a:cubicBezTo>
                <a:cubicBezTo>
                  <a:pt x="9" y="19"/>
                  <a:pt x="9" y="19"/>
                  <a:pt x="9" y="18"/>
                </a:cubicBezTo>
                <a:cubicBezTo>
                  <a:pt x="9" y="8"/>
                  <a:pt x="17" y="0"/>
                  <a:pt x="27" y="0"/>
                </a:cubicBezTo>
                <a:cubicBezTo>
                  <a:pt x="35" y="0"/>
                  <a:pt x="41" y="5"/>
                  <a:pt x="44" y="11"/>
                </a:cubicBezTo>
                <a:cubicBezTo>
                  <a:pt x="46" y="10"/>
                  <a:pt x="48" y="9"/>
                  <a:pt x="50" y="9"/>
                </a:cubicBezTo>
                <a:cubicBezTo>
                  <a:pt x="55" y="9"/>
                  <a:pt x="59" y="13"/>
                  <a:pt x="59" y="18"/>
                </a:cubicBezTo>
                <a:cubicBezTo>
                  <a:pt x="59" y="20"/>
                  <a:pt x="59" y="22"/>
                  <a:pt x="58" y="23"/>
                </a:cubicBezTo>
                <a:cubicBezTo>
                  <a:pt x="64" y="25"/>
                  <a:pt x="68" y="30"/>
                  <a:pt x="68" y="36"/>
                </a:cubicBezTo>
                <a:cubicBezTo>
                  <a:pt x="68" y="44"/>
                  <a:pt x="62" y="50"/>
                  <a:pt x="55" y="50"/>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sp>
        <p:nvSpPr>
          <p:cNvPr id="92" name="Freeform 57"/>
          <p:cNvSpPr>
            <a:spLocks noEditPoints="1"/>
          </p:cNvSpPr>
          <p:nvPr/>
        </p:nvSpPr>
        <p:spPr bwMode="auto">
          <a:xfrm>
            <a:off x="5827267" y="2572551"/>
            <a:ext cx="291152" cy="258114"/>
          </a:xfrm>
          <a:custGeom>
            <a:avLst/>
            <a:gdLst/>
            <a:ahLst/>
            <a:cxnLst>
              <a:cxn ang="0">
                <a:pos x="7" y="9"/>
              </a:cxn>
              <a:cxn ang="0">
                <a:pos x="7" y="57"/>
              </a:cxn>
              <a:cxn ang="0">
                <a:pos x="6" y="58"/>
              </a:cxn>
              <a:cxn ang="0">
                <a:pos x="4" y="58"/>
              </a:cxn>
              <a:cxn ang="0">
                <a:pos x="2" y="57"/>
              </a:cxn>
              <a:cxn ang="0">
                <a:pos x="2" y="9"/>
              </a:cxn>
              <a:cxn ang="0">
                <a:pos x="0" y="4"/>
              </a:cxn>
              <a:cxn ang="0">
                <a:pos x="5" y="0"/>
              </a:cxn>
              <a:cxn ang="0">
                <a:pos x="10" y="4"/>
              </a:cxn>
              <a:cxn ang="0">
                <a:pos x="7" y="9"/>
              </a:cxn>
              <a:cxn ang="0">
                <a:pos x="65" y="36"/>
              </a:cxn>
              <a:cxn ang="0">
                <a:pos x="63" y="38"/>
              </a:cxn>
              <a:cxn ang="0">
                <a:pos x="49" y="43"/>
              </a:cxn>
              <a:cxn ang="0">
                <a:pos x="31" y="37"/>
              </a:cxn>
              <a:cxn ang="0">
                <a:pos x="13" y="43"/>
              </a:cxn>
              <a:cxn ang="0">
                <a:pos x="12" y="43"/>
              </a:cxn>
              <a:cxn ang="0">
                <a:pos x="10" y="41"/>
              </a:cxn>
              <a:cxn ang="0">
                <a:pos x="10" y="13"/>
              </a:cxn>
              <a:cxn ang="0">
                <a:pos x="11" y="11"/>
              </a:cxn>
              <a:cxn ang="0">
                <a:pos x="14" y="9"/>
              </a:cxn>
              <a:cxn ang="0">
                <a:pos x="30" y="4"/>
              </a:cxn>
              <a:cxn ang="0">
                <a:pos x="46" y="9"/>
              </a:cxn>
              <a:cxn ang="0">
                <a:pos x="49" y="10"/>
              </a:cxn>
              <a:cxn ang="0">
                <a:pos x="63" y="4"/>
              </a:cxn>
              <a:cxn ang="0">
                <a:pos x="65" y="7"/>
              </a:cxn>
              <a:cxn ang="0">
                <a:pos x="65" y="36"/>
              </a:cxn>
            </a:cxnLst>
            <a:rect l="0" t="0" r="r" b="b"/>
            <a:pathLst>
              <a:path w="65" h="58">
                <a:moveTo>
                  <a:pt x="7" y="9"/>
                </a:moveTo>
                <a:cubicBezTo>
                  <a:pt x="7" y="57"/>
                  <a:pt x="7" y="57"/>
                  <a:pt x="7" y="57"/>
                </a:cubicBezTo>
                <a:cubicBezTo>
                  <a:pt x="7" y="57"/>
                  <a:pt x="7" y="58"/>
                  <a:pt x="6" y="58"/>
                </a:cubicBezTo>
                <a:cubicBezTo>
                  <a:pt x="4" y="58"/>
                  <a:pt x="4" y="58"/>
                  <a:pt x="4" y="58"/>
                </a:cubicBezTo>
                <a:cubicBezTo>
                  <a:pt x="3" y="58"/>
                  <a:pt x="2" y="57"/>
                  <a:pt x="2" y="57"/>
                </a:cubicBezTo>
                <a:cubicBezTo>
                  <a:pt x="2" y="9"/>
                  <a:pt x="2" y="9"/>
                  <a:pt x="2" y="9"/>
                </a:cubicBezTo>
                <a:cubicBezTo>
                  <a:pt x="1" y="8"/>
                  <a:pt x="0" y="6"/>
                  <a:pt x="0" y="4"/>
                </a:cubicBezTo>
                <a:cubicBezTo>
                  <a:pt x="0" y="2"/>
                  <a:pt x="2" y="0"/>
                  <a:pt x="5" y="0"/>
                </a:cubicBezTo>
                <a:cubicBezTo>
                  <a:pt x="7" y="0"/>
                  <a:pt x="10" y="2"/>
                  <a:pt x="10" y="4"/>
                </a:cubicBezTo>
                <a:cubicBezTo>
                  <a:pt x="10" y="6"/>
                  <a:pt x="9" y="8"/>
                  <a:pt x="7" y="9"/>
                </a:cubicBezTo>
                <a:close/>
                <a:moveTo>
                  <a:pt x="65" y="36"/>
                </a:moveTo>
                <a:cubicBezTo>
                  <a:pt x="65" y="37"/>
                  <a:pt x="65" y="38"/>
                  <a:pt x="63" y="38"/>
                </a:cubicBezTo>
                <a:cubicBezTo>
                  <a:pt x="59" y="41"/>
                  <a:pt x="54" y="43"/>
                  <a:pt x="49" y="43"/>
                </a:cubicBezTo>
                <a:cubicBezTo>
                  <a:pt x="43" y="43"/>
                  <a:pt x="39" y="37"/>
                  <a:pt x="31" y="37"/>
                </a:cubicBezTo>
                <a:cubicBezTo>
                  <a:pt x="25" y="37"/>
                  <a:pt x="19" y="40"/>
                  <a:pt x="13" y="43"/>
                </a:cubicBezTo>
                <a:cubicBezTo>
                  <a:pt x="13" y="43"/>
                  <a:pt x="12" y="43"/>
                  <a:pt x="12" y="43"/>
                </a:cubicBezTo>
                <a:cubicBezTo>
                  <a:pt x="11" y="43"/>
                  <a:pt x="10" y="42"/>
                  <a:pt x="10" y="41"/>
                </a:cubicBezTo>
                <a:cubicBezTo>
                  <a:pt x="10" y="13"/>
                  <a:pt x="10" y="13"/>
                  <a:pt x="10" y="13"/>
                </a:cubicBezTo>
                <a:cubicBezTo>
                  <a:pt x="10" y="12"/>
                  <a:pt x="10" y="11"/>
                  <a:pt x="11" y="11"/>
                </a:cubicBezTo>
                <a:cubicBezTo>
                  <a:pt x="12" y="10"/>
                  <a:pt x="13" y="9"/>
                  <a:pt x="14" y="9"/>
                </a:cubicBezTo>
                <a:cubicBezTo>
                  <a:pt x="19" y="7"/>
                  <a:pt x="24" y="4"/>
                  <a:pt x="30" y="4"/>
                </a:cubicBezTo>
                <a:cubicBezTo>
                  <a:pt x="36" y="4"/>
                  <a:pt x="40" y="6"/>
                  <a:pt x="46" y="9"/>
                </a:cubicBezTo>
                <a:cubicBezTo>
                  <a:pt x="47" y="9"/>
                  <a:pt x="48" y="10"/>
                  <a:pt x="49" y="10"/>
                </a:cubicBezTo>
                <a:cubicBezTo>
                  <a:pt x="55" y="10"/>
                  <a:pt x="61" y="4"/>
                  <a:pt x="63" y="4"/>
                </a:cubicBezTo>
                <a:cubicBezTo>
                  <a:pt x="64" y="4"/>
                  <a:pt x="65" y="6"/>
                  <a:pt x="65" y="7"/>
                </a:cubicBezTo>
                <a:lnTo>
                  <a:pt x="65" y="36"/>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sp>
        <p:nvSpPr>
          <p:cNvPr id="93" name="Freeform 65"/>
          <p:cNvSpPr>
            <a:spLocks noEditPoints="1"/>
          </p:cNvSpPr>
          <p:nvPr/>
        </p:nvSpPr>
        <p:spPr bwMode="auto">
          <a:xfrm>
            <a:off x="2967320" y="2535051"/>
            <a:ext cx="365563" cy="333116"/>
          </a:xfrm>
          <a:custGeom>
            <a:avLst/>
            <a:gdLst/>
            <a:ahLst/>
            <a:cxnLst>
              <a:cxn ang="0">
                <a:pos x="45" y="41"/>
              </a:cxn>
              <a:cxn ang="0">
                <a:pos x="47" y="50"/>
              </a:cxn>
              <a:cxn ang="0">
                <a:pos x="40" y="56"/>
              </a:cxn>
              <a:cxn ang="0">
                <a:pos x="31" y="60"/>
              </a:cxn>
              <a:cxn ang="0">
                <a:pos x="21" y="60"/>
              </a:cxn>
              <a:cxn ang="0">
                <a:pos x="13" y="56"/>
              </a:cxn>
              <a:cxn ang="0">
                <a:pos x="5" y="50"/>
              </a:cxn>
              <a:cxn ang="0">
                <a:pos x="8" y="41"/>
              </a:cxn>
              <a:cxn ang="0">
                <a:pos x="0" y="32"/>
              </a:cxn>
              <a:cxn ang="0">
                <a:pos x="9" y="26"/>
              </a:cxn>
              <a:cxn ang="0">
                <a:pos x="5" y="20"/>
              </a:cxn>
              <a:cxn ang="0">
                <a:pos x="17" y="18"/>
              </a:cxn>
              <a:cxn ang="0">
                <a:pos x="22" y="10"/>
              </a:cxn>
              <a:cxn ang="0">
                <a:pos x="32" y="17"/>
              </a:cxn>
              <a:cxn ang="0">
                <a:pos x="41" y="14"/>
              </a:cxn>
              <a:cxn ang="0">
                <a:pos x="47" y="22"/>
              </a:cxn>
              <a:cxn ang="0">
                <a:pos x="51" y="30"/>
              </a:cxn>
              <a:cxn ang="0">
                <a:pos x="26" y="25"/>
              </a:cxn>
              <a:cxn ang="0">
                <a:pos x="36" y="35"/>
              </a:cxn>
              <a:cxn ang="0">
                <a:pos x="72" y="19"/>
              </a:cxn>
              <a:cxn ang="0">
                <a:pos x="72" y="27"/>
              </a:cxn>
              <a:cxn ang="0">
                <a:pos x="62" y="25"/>
              </a:cxn>
              <a:cxn ang="0">
                <a:pos x="52" y="27"/>
              </a:cxn>
              <a:cxn ang="0">
                <a:pos x="53" y="19"/>
              </a:cxn>
              <a:cxn ang="0">
                <a:pos x="53" y="11"/>
              </a:cxn>
              <a:cxn ang="0">
                <a:pos x="52" y="3"/>
              </a:cxn>
              <a:cxn ang="0">
                <a:pos x="62" y="4"/>
              </a:cxn>
              <a:cxn ang="0">
                <a:pos x="67" y="0"/>
              </a:cxn>
              <a:cxn ang="0">
                <a:pos x="70" y="9"/>
              </a:cxn>
              <a:cxn ang="0">
                <a:pos x="78" y="18"/>
              </a:cxn>
              <a:cxn ang="0">
                <a:pos x="70" y="62"/>
              </a:cxn>
              <a:cxn ang="0">
                <a:pos x="67" y="71"/>
              </a:cxn>
              <a:cxn ang="0">
                <a:pos x="61" y="66"/>
              </a:cxn>
              <a:cxn ang="0">
                <a:pos x="52" y="68"/>
              </a:cxn>
              <a:cxn ang="0">
                <a:pos x="47" y="59"/>
              </a:cxn>
              <a:cxn ang="0">
                <a:pos x="54" y="50"/>
              </a:cxn>
              <a:cxn ang="0">
                <a:pos x="57" y="41"/>
              </a:cxn>
              <a:cxn ang="0">
                <a:pos x="63" y="46"/>
              </a:cxn>
              <a:cxn ang="0">
                <a:pos x="72" y="44"/>
              </a:cxn>
              <a:cxn ang="0">
                <a:pos x="72" y="52"/>
              </a:cxn>
              <a:cxn ang="0">
                <a:pos x="62" y="10"/>
              </a:cxn>
              <a:cxn ang="0">
                <a:pos x="67" y="15"/>
              </a:cxn>
              <a:cxn ang="0">
                <a:pos x="57" y="56"/>
              </a:cxn>
              <a:cxn ang="0">
                <a:pos x="62" y="51"/>
              </a:cxn>
            </a:cxnLst>
            <a:rect l="0" t="0" r="r" b="b"/>
            <a:pathLst>
              <a:path w="78" h="71">
                <a:moveTo>
                  <a:pt x="52" y="39"/>
                </a:moveTo>
                <a:cubicBezTo>
                  <a:pt x="52" y="40"/>
                  <a:pt x="51" y="40"/>
                  <a:pt x="51" y="40"/>
                </a:cubicBezTo>
                <a:cubicBezTo>
                  <a:pt x="45" y="41"/>
                  <a:pt x="45" y="41"/>
                  <a:pt x="45" y="41"/>
                </a:cubicBezTo>
                <a:cubicBezTo>
                  <a:pt x="44" y="42"/>
                  <a:pt x="44" y="43"/>
                  <a:pt x="43" y="44"/>
                </a:cubicBezTo>
                <a:cubicBezTo>
                  <a:pt x="45" y="46"/>
                  <a:pt x="46" y="47"/>
                  <a:pt x="47" y="49"/>
                </a:cubicBezTo>
                <a:cubicBezTo>
                  <a:pt x="47" y="49"/>
                  <a:pt x="47" y="49"/>
                  <a:pt x="47" y="50"/>
                </a:cubicBezTo>
                <a:cubicBezTo>
                  <a:pt x="47" y="50"/>
                  <a:pt x="47" y="50"/>
                  <a:pt x="47" y="50"/>
                </a:cubicBezTo>
                <a:cubicBezTo>
                  <a:pt x="46" y="52"/>
                  <a:pt x="42" y="56"/>
                  <a:pt x="41" y="56"/>
                </a:cubicBezTo>
                <a:cubicBezTo>
                  <a:pt x="40" y="56"/>
                  <a:pt x="40" y="56"/>
                  <a:pt x="40" y="56"/>
                </a:cubicBezTo>
                <a:cubicBezTo>
                  <a:pt x="35" y="53"/>
                  <a:pt x="35" y="53"/>
                  <a:pt x="35" y="53"/>
                </a:cubicBezTo>
                <a:cubicBezTo>
                  <a:pt x="34" y="53"/>
                  <a:pt x="33" y="53"/>
                  <a:pt x="32" y="54"/>
                </a:cubicBezTo>
                <a:cubicBezTo>
                  <a:pt x="32" y="56"/>
                  <a:pt x="32" y="58"/>
                  <a:pt x="31" y="60"/>
                </a:cubicBezTo>
                <a:cubicBezTo>
                  <a:pt x="31" y="61"/>
                  <a:pt x="30" y="61"/>
                  <a:pt x="30" y="61"/>
                </a:cubicBezTo>
                <a:cubicBezTo>
                  <a:pt x="22" y="61"/>
                  <a:pt x="22" y="61"/>
                  <a:pt x="22" y="61"/>
                </a:cubicBezTo>
                <a:cubicBezTo>
                  <a:pt x="22" y="61"/>
                  <a:pt x="21" y="61"/>
                  <a:pt x="21" y="60"/>
                </a:cubicBezTo>
                <a:cubicBezTo>
                  <a:pt x="20" y="54"/>
                  <a:pt x="20" y="54"/>
                  <a:pt x="20" y="54"/>
                </a:cubicBezTo>
                <a:cubicBezTo>
                  <a:pt x="19" y="54"/>
                  <a:pt x="18" y="53"/>
                  <a:pt x="17" y="53"/>
                </a:cubicBezTo>
                <a:cubicBezTo>
                  <a:pt x="13" y="56"/>
                  <a:pt x="13" y="56"/>
                  <a:pt x="13" y="56"/>
                </a:cubicBezTo>
                <a:cubicBezTo>
                  <a:pt x="12" y="56"/>
                  <a:pt x="12" y="56"/>
                  <a:pt x="12" y="56"/>
                </a:cubicBezTo>
                <a:cubicBezTo>
                  <a:pt x="11" y="56"/>
                  <a:pt x="11" y="56"/>
                  <a:pt x="11" y="56"/>
                </a:cubicBezTo>
                <a:cubicBezTo>
                  <a:pt x="10" y="55"/>
                  <a:pt x="5" y="51"/>
                  <a:pt x="5" y="50"/>
                </a:cubicBezTo>
                <a:cubicBezTo>
                  <a:pt x="5" y="49"/>
                  <a:pt x="5" y="49"/>
                  <a:pt x="5" y="49"/>
                </a:cubicBezTo>
                <a:cubicBezTo>
                  <a:pt x="7" y="47"/>
                  <a:pt x="8" y="46"/>
                  <a:pt x="9" y="44"/>
                </a:cubicBezTo>
                <a:cubicBezTo>
                  <a:pt x="8" y="43"/>
                  <a:pt x="8" y="42"/>
                  <a:pt x="8" y="41"/>
                </a:cubicBezTo>
                <a:cubicBezTo>
                  <a:pt x="1" y="40"/>
                  <a:pt x="1" y="40"/>
                  <a:pt x="1" y="40"/>
                </a:cubicBezTo>
                <a:cubicBezTo>
                  <a:pt x="1" y="40"/>
                  <a:pt x="0" y="40"/>
                  <a:pt x="0" y="39"/>
                </a:cubicBezTo>
                <a:cubicBezTo>
                  <a:pt x="0" y="32"/>
                  <a:pt x="0" y="32"/>
                  <a:pt x="0" y="32"/>
                </a:cubicBezTo>
                <a:cubicBezTo>
                  <a:pt x="0" y="31"/>
                  <a:pt x="1" y="30"/>
                  <a:pt x="1" y="30"/>
                </a:cubicBezTo>
                <a:cubicBezTo>
                  <a:pt x="8" y="29"/>
                  <a:pt x="8" y="29"/>
                  <a:pt x="8" y="29"/>
                </a:cubicBezTo>
                <a:cubicBezTo>
                  <a:pt x="8" y="28"/>
                  <a:pt x="8" y="27"/>
                  <a:pt x="9" y="26"/>
                </a:cubicBezTo>
                <a:cubicBezTo>
                  <a:pt x="8" y="25"/>
                  <a:pt x="7" y="23"/>
                  <a:pt x="5" y="22"/>
                </a:cubicBezTo>
                <a:cubicBezTo>
                  <a:pt x="5" y="21"/>
                  <a:pt x="5" y="21"/>
                  <a:pt x="5" y="21"/>
                </a:cubicBezTo>
                <a:cubicBezTo>
                  <a:pt x="5" y="21"/>
                  <a:pt x="5" y="20"/>
                  <a:pt x="5" y="20"/>
                </a:cubicBezTo>
                <a:cubicBezTo>
                  <a:pt x="6" y="19"/>
                  <a:pt x="11" y="14"/>
                  <a:pt x="12" y="14"/>
                </a:cubicBezTo>
                <a:cubicBezTo>
                  <a:pt x="12" y="14"/>
                  <a:pt x="12" y="14"/>
                  <a:pt x="13" y="14"/>
                </a:cubicBezTo>
                <a:cubicBezTo>
                  <a:pt x="17" y="18"/>
                  <a:pt x="17" y="18"/>
                  <a:pt x="17" y="18"/>
                </a:cubicBezTo>
                <a:cubicBezTo>
                  <a:pt x="18" y="18"/>
                  <a:pt x="19" y="17"/>
                  <a:pt x="20" y="17"/>
                </a:cubicBezTo>
                <a:cubicBezTo>
                  <a:pt x="21" y="15"/>
                  <a:pt x="21" y="13"/>
                  <a:pt x="21" y="11"/>
                </a:cubicBezTo>
                <a:cubicBezTo>
                  <a:pt x="21" y="10"/>
                  <a:pt x="22" y="10"/>
                  <a:pt x="22" y="10"/>
                </a:cubicBezTo>
                <a:cubicBezTo>
                  <a:pt x="30" y="10"/>
                  <a:pt x="30" y="10"/>
                  <a:pt x="30" y="10"/>
                </a:cubicBezTo>
                <a:cubicBezTo>
                  <a:pt x="30" y="10"/>
                  <a:pt x="31" y="10"/>
                  <a:pt x="31" y="11"/>
                </a:cubicBezTo>
                <a:cubicBezTo>
                  <a:pt x="32" y="17"/>
                  <a:pt x="32" y="17"/>
                  <a:pt x="32" y="17"/>
                </a:cubicBezTo>
                <a:cubicBezTo>
                  <a:pt x="33" y="17"/>
                  <a:pt x="34" y="18"/>
                  <a:pt x="35" y="18"/>
                </a:cubicBezTo>
                <a:cubicBezTo>
                  <a:pt x="40" y="14"/>
                  <a:pt x="40" y="14"/>
                  <a:pt x="40" y="14"/>
                </a:cubicBezTo>
                <a:cubicBezTo>
                  <a:pt x="40" y="14"/>
                  <a:pt x="40" y="14"/>
                  <a:pt x="41" y="14"/>
                </a:cubicBezTo>
                <a:cubicBezTo>
                  <a:pt x="41" y="14"/>
                  <a:pt x="41" y="14"/>
                  <a:pt x="41" y="14"/>
                </a:cubicBezTo>
                <a:cubicBezTo>
                  <a:pt x="42" y="15"/>
                  <a:pt x="47" y="20"/>
                  <a:pt x="47" y="21"/>
                </a:cubicBezTo>
                <a:cubicBezTo>
                  <a:pt x="47" y="21"/>
                  <a:pt x="47" y="21"/>
                  <a:pt x="47" y="22"/>
                </a:cubicBezTo>
                <a:cubicBezTo>
                  <a:pt x="46" y="23"/>
                  <a:pt x="45" y="25"/>
                  <a:pt x="43" y="26"/>
                </a:cubicBezTo>
                <a:cubicBezTo>
                  <a:pt x="44" y="27"/>
                  <a:pt x="44" y="28"/>
                  <a:pt x="45" y="30"/>
                </a:cubicBezTo>
                <a:cubicBezTo>
                  <a:pt x="51" y="30"/>
                  <a:pt x="51" y="30"/>
                  <a:pt x="51" y="30"/>
                </a:cubicBezTo>
                <a:cubicBezTo>
                  <a:pt x="51" y="31"/>
                  <a:pt x="52" y="31"/>
                  <a:pt x="52" y="32"/>
                </a:cubicBezTo>
                <a:lnTo>
                  <a:pt x="52" y="39"/>
                </a:lnTo>
                <a:close/>
                <a:moveTo>
                  <a:pt x="26" y="25"/>
                </a:moveTo>
                <a:cubicBezTo>
                  <a:pt x="21" y="25"/>
                  <a:pt x="16" y="30"/>
                  <a:pt x="16" y="35"/>
                </a:cubicBezTo>
                <a:cubicBezTo>
                  <a:pt x="16" y="41"/>
                  <a:pt x="21" y="46"/>
                  <a:pt x="26" y="46"/>
                </a:cubicBezTo>
                <a:cubicBezTo>
                  <a:pt x="32" y="46"/>
                  <a:pt x="36" y="41"/>
                  <a:pt x="36" y="35"/>
                </a:cubicBezTo>
                <a:cubicBezTo>
                  <a:pt x="36" y="30"/>
                  <a:pt x="32" y="25"/>
                  <a:pt x="26" y="25"/>
                </a:cubicBezTo>
                <a:close/>
                <a:moveTo>
                  <a:pt x="78" y="18"/>
                </a:moveTo>
                <a:cubicBezTo>
                  <a:pt x="78" y="18"/>
                  <a:pt x="72" y="19"/>
                  <a:pt x="72" y="19"/>
                </a:cubicBezTo>
                <a:cubicBezTo>
                  <a:pt x="71" y="20"/>
                  <a:pt x="71" y="20"/>
                  <a:pt x="70" y="21"/>
                </a:cubicBezTo>
                <a:cubicBezTo>
                  <a:pt x="71" y="22"/>
                  <a:pt x="72" y="26"/>
                  <a:pt x="72" y="26"/>
                </a:cubicBezTo>
                <a:cubicBezTo>
                  <a:pt x="72" y="27"/>
                  <a:pt x="72" y="27"/>
                  <a:pt x="72" y="27"/>
                </a:cubicBezTo>
                <a:cubicBezTo>
                  <a:pt x="72" y="27"/>
                  <a:pt x="68" y="30"/>
                  <a:pt x="67" y="30"/>
                </a:cubicBezTo>
                <a:cubicBezTo>
                  <a:pt x="67" y="30"/>
                  <a:pt x="64" y="26"/>
                  <a:pt x="63" y="25"/>
                </a:cubicBezTo>
                <a:cubicBezTo>
                  <a:pt x="63" y="25"/>
                  <a:pt x="63" y="25"/>
                  <a:pt x="62" y="25"/>
                </a:cubicBezTo>
                <a:cubicBezTo>
                  <a:pt x="62" y="25"/>
                  <a:pt x="61" y="25"/>
                  <a:pt x="61" y="25"/>
                </a:cubicBezTo>
                <a:cubicBezTo>
                  <a:pt x="61" y="26"/>
                  <a:pt x="58" y="30"/>
                  <a:pt x="57" y="30"/>
                </a:cubicBezTo>
                <a:cubicBezTo>
                  <a:pt x="57" y="30"/>
                  <a:pt x="53" y="27"/>
                  <a:pt x="52" y="27"/>
                </a:cubicBezTo>
                <a:cubicBezTo>
                  <a:pt x="52" y="27"/>
                  <a:pt x="52" y="27"/>
                  <a:pt x="52" y="26"/>
                </a:cubicBezTo>
                <a:cubicBezTo>
                  <a:pt x="52" y="26"/>
                  <a:pt x="54" y="22"/>
                  <a:pt x="54" y="21"/>
                </a:cubicBezTo>
                <a:cubicBezTo>
                  <a:pt x="53" y="20"/>
                  <a:pt x="53" y="20"/>
                  <a:pt x="53" y="19"/>
                </a:cubicBezTo>
                <a:cubicBezTo>
                  <a:pt x="52" y="19"/>
                  <a:pt x="47" y="18"/>
                  <a:pt x="47" y="18"/>
                </a:cubicBezTo>
                <a:cubicBezTo>
                  <a:pt x="47" y="12"/>
                  <a:pt x="47" y="12"/>
                  <a:pt x="47" y="12"/>
                </a:cubicBezTo>
                <a:cubicBezTo>
                  <a:pt x="47" y="11"/>
                  <a:pt x="52" y="11"/>
                  <a:pt x="53" y="11"/>
                </a:cubicBezTo>
                <a:cubicBezTo>
                  <a:pt x="53" y="10"/>
                  <a:pt x="53" y="9"/>
                  <a:pt x="54" y="9"/>
                </a:cubicBezTo>
                <a:cubicBezTo>
                  <a:pt x="54" y="8"/>
                  <a:pt x="52" y="4"/>
                  <a:pt x="52" y="3"/>
                </a:cubicBezTo>
                <a:cubicBezTo>
                  <a:pt x="52" y="3"/>
                  <a:pt x="52" y="3"/>
                  <a:pt x="52" y="3"/>
                </a:cubicBezTo>
                <a:cubicBezTo>
                  <a:pt x="53" y="3"/>
                  <a:pt x="57" y="0"/>
                  <a:pt x="57" y="0"/>
                </a:cubicBezTo>
                <a:cubicBezTo>
                  <a:pt x="58" y="0"/>
                  <a:pt x="61" y="4"/>
                  <a:pt x="61" y="5"/>
                </a:cubicBezTo>
                <a:cubicBezTo>
                  <a:pt x="61" y="4"/>
                  <a:pt x="62" y="4"/>
                  <a:pt x="62" y="4"/>
                </a:cubicBezTo>
                <a:cubicBezTo>
                  <a:pt x="63" y="4"/>
                  <a:pt x="63" y="4"/>
                  <a:pt x="63" y="5"/>
                </a:cubicBezTo>
                <a:cubicBezTo>
                  <a:pt x="64" y="3"/>
                  <a:pt x="66" y="1"/>
                  <a:pt x="67" y="0"/>
                </a:cubicBezTo>
                <a:cubicBezTo>
                  <a:pt x="67" y="0"/>
                  <a:pt x="67" y="0"/>
                  <a:pt x="67" y="0"/>
                </a:cubicBezTo>
                <a:cubicBezTo>
                  <a:pt x="68" y="0"/>
                  <a:pt x="72" y="2"/>
                  <a:pt x="72" y="3"/>
                </a:cubicBezTo>
                <a:cubicBezTo>
                  <a:pt x="72" y="3"/>
                  <a:pt x="72" y="3"/>
                  <a:pt x="72" y="3"/>
                </a:cubicBezTo>
                <a:cubicBezTo>
                  <a:pt x="72" y="4"/>
                  <a:pt x="71" y="8"/>
                  <a:pt x="70" y="9"/>
                </a:cubicBezTo>
                <a:cubicBezTo>
                  <a:pt x="71" y="9"/>
                  <a:pt x="71" y="10"/>
                  <a:pt x="72" y="11"/>
                </a:cubicBezTo>
                <a:cubicBezTo>
                  <a:pt x="72" y="11"/>
                  <a:pt x="78" y="11"/>
                  <a:pt x="78" y="12"/>
                </a:cubicBezTo>
                <a:lnTo>
                  <a:pt x="78" y="18"/>
                </a:lnTo>
                <a:close/>
                <a:moveTo>
                  <a:pt x="78" y="59"/>
                </a:moveTo>
                <a:cubicBezTo>
                  <a:pt x="78" y="59"/>
                  <a:pt x="72" y="60"/>
                  <a:pt x="72" y="60"/>
                </a:cubicBezTo>
                <a:cubicBezTo>
                  <a:pt x="71" y="61"/>
                  <a:pt x="71" y="61"/>
                  <a:pt x="70" y="62"/>
                </a:cubicBezTo>
                <a:cubicBezTo>
                  <a:pt x="71" y="63"/>
                  <a:pt x="72" y="67"/>
                  <a:pt x="72" y="68"/>
                </a:cubicBezTo>
                <a:cubicBezTo>
                  <a:pt x="72" y="68"/>
                  <a:pt x="72" y="68"/>
                  <a:pt x="72" y="68"/>
                </a:cubicBezTo>
                <a:cubicBezTo>
                  <a:pt x="72" y="68"/>
                  <a:pt x="68" y="71"/>
                  <a:pt x="67" y="71"/>
                </a:cubicBezTo>
                <a:cubicBezTo>
                  <a:pt x="67" y="71"/>
                  <a:pt x="64" y="67"/>
                  <a:pt x="63" y="66"/>
                </a:cubicBezTo>
                <a:cubicBezTo>
                  <a:pt x="63" y="66"/>
                  <a:pt x="63" y="66"/>
                  <a:pt x="62" y="66"/>
                </a:cubicBezTo>
                <a:cubicBezTo>
                  <a:pt x="62" y="66"/>
                  <a:pt x="61" y="66"/>
                  <a:pt x="61" y="66"/>
                </a:cubicBezTo>
                <a:cubicBezTo>
                  <a:pt x="61" y="67"/>
                  <a:pt x="58" y="71"/>
                  <a:pt x="57" y="71"/>
                </a:cubicBezTo>
                <a:cubicBezTo>
                  <a:pt x="57" y="71"/>
                  <a:pt x="53" y="68"/>
                  <a:pt x="52" y="68"/>
                </a:cubicBezTo>
                <a:cubicBezTo>
                  <a:pt x="52" y="68"/>
                  <a:pt x="52" y="68"/>
                  <a:pt x="52" y="68"/>
                </a:cubicBezTo>
                <a:cubicBezTo>
                  <a:pt x="52" y="67"/>
                  <a:pt x="54" y="63"/>
                  <a:pt x="54" y="62"/>
                </a:cubicBezTo>
                <a:cubicBezTo>
                  <a:pt x="53" y="61"/>
                  <a:pt x="53" y="61"/>
                  <a:pt x="53" y="60"/>
                </a:cubicBezTo>
                <a:cubicBezTo>
                  <a:pt x="52" y="60"/>
                  <a:pt x="47" y="59"/>
                  <a:pt x="47" y="59"/>
                </a:cubicBezTo>
                <a:cubicBezTo>
                  <a:pt x="47" y="53"/>
                  <a:pt x="47" y="53"/>
                  <a:pt x="47" y="53"/>
                </a:cubicBezTo>
                <a:cubicBezTo>
                  <a:pt x="47" y="52"/>
                  <a:pt x="52" y="52"/>
                  <a:pt x="53" y="52"/>
                </a:cubicBezTo>
                <a:cubicBezTo>
                  <a:pt x="53" y="51"/>
                  <a:pt x="53" y="50"/>
                  <a:pt x="54" y="50"/>
                </a:cubicBezTo>
                <a:cubicBezTo>
                  <a:pt x="54" y="49"/>
                  <a:pt x="52" y="45"/>
                  <a:pt x="52" y="44"/>
                </a:cubicBezTo>
                <a:cubicBezTo>
                  <a:pt x="52" y="44"/>
                  <a:pt x="52" y="44"/>
                  <a:pt x="52" y="44"/>
                </a:cubicBezTo>
                <a:cubicBezTo>
                  <a:pt x="53" y="44"/>
                  <a:pt x="57" y="41"/>
                  <a:pt x="57" y="41"/>
                </a:cubicBezTo>
                <a:cubicBezTo>
                  <a:pt x="58" y="41"/>
                  <a:pt x="61" y="45"/>
                  <a:pt x="61" y="46"/>
                </a:cubicBezTo>
                <a:cubicBezTo>
                  <a:pt x="61" y="46"/>
                  <a:pt x="62" y="46"/>
                  <a:pt x="62" y="46"/>
                </a:cubicBezTo>
                <a:cubicBezTo>
                  <a:pt x="63" y="46"/>
                  <a:pt x="63" y="46"/>
                  <a:pt x="63" y="46"/>
                </a:cubicBezTo>
                <a:cubicBezTo>
                  <a:pt x="64" y="44"/>
                  <a:pt x="66" y="43"/>
                  <a:pt x="67" y="41"/>
                </a:cubicBezTo>
                <a:cubicBezTo>
                  <a:pt x="67" y="41"/>
                  <a:pt x="67" y="41"/>
                  <a:pt x="67" y="41"/>
                </a:cubicBezTo>
                <a:cubicBezTo>
                  <a:pt x="68" y="41"/>
                  <a:pt x="72" y="44"/>
                  <a:pt x="72" y="44"/>
                </a:cubicBezTo>
                <a:cubicBezTo>
                  <a:pt x="72" y="44"/>
                  <a:pt x="72" y="44"/>
                  <a:pt x="72" y="44"/>
                </a:cubicBezTo>
                <a:cubicBezTo>
                  <a:pt x="72" y="45"/>
                  <a:pt x="71" y="49"/>
                  <a:pt x="70" y="50"/>
                </a:cubicBezTo>
                <a:cubicBezTo>
                  <a:pt x="71" y="50"/>
                  <a:pt x="71" y="51"/>
                  <a:pt x="72" y="52"/>
                </a:cubicBezTo>
                <a:cubicBezTo>
                  <a:pt x="72" y="52"/>
                  <a:pt x="78" y="52"/>
                  <a:pt x="78" y="53"/>
                </a:cubicBezTo>
                <a:lnTo>
                  <a:pt x="78" y="59"/>
                </a:lnTo>
                <a:close/>
                <a:moveTo>
                  <a:pt x="62" y="10"/>
                </a:moveTo>
                <a:cubicBezTo>
                  <a:pt x="59" y="10"/>
                  <a:pt x="57" y="12"/>
                  <a:pt x="57" y="15"/>
                </a:cubicBezTo>
                <a:cubicBezTo>
                  <a:pt x="57" y="18"/>
                  <a:pt x="59" y="20"/>
                  <a:pt x="62" y="20"/>
                </a:cubicBezTo>
                <a:cubicBezTo>
                  <a:pt x="65" y="20"/>
                  <a:pt x="67" y="18"/>
                  <a:pt x="67" y="15"/>
                </a:cubicBezTo>
                <a:cubicBezTo>
                  <a:pt x="67" y="12"/>
                  <a:pt x="65" y="10"/>
                  <a:pt x="62" y="10"/>
                </a:cubicBezTo>
                <a:close/>
                <a:moveTo>
                  <a:pt x="62" y="51"/>
                </a:moveTo>
                <a:cubicBezTo>
                  <a:pt x="59" y="51"/>
                  <a:pt x="57" y="53"/>
                  <a:pt x="57" y="56"/>
                </a:cubicBezTo>
                <a:cubicBezTo>
                  <a:pt x="57" y="59"/>
                  <a:pt x="59" y="61"/>
                  <a:pt x="62" y="61"/>
                </a:cubicBezTo>
                <a:cubicBezTo>
                  <a:pt x="65" y="61"/>
                  <a:pt x="67" y="59"/>
                  <a:pt x="67" y="56"/>
                </a:cubicBezTo>
                <a:cubicBezTo>
                  <a:pt x="67" y="53"/>
                  <a:pt x="65" y="51"/>
                  <a:pt x="62" y="51"/>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sp>
        <p:nvSpPr>
          <p:cNvPr id="42" name="TextBox 24">
            <a:extLst>
              <a:ext uri="{FF2B5EF4-FFF2-40B4-BE49-F238E27FC236}">
                <a16:creationId xmlns:a16="http://schemas.microsoft.com/office/drawing/2014/main" id="{8D99906F-8563-4746-A9F5-43ECE76AD164}"/>
              </a:ext>
            </a:extLst>
          </p:cNvPr>
          <p:cNvSpPr txBox="1"/>
          <p:nvPr/>
        </p:nvSpPr>
        <p:spPr>
          <a:xfrm>
            <a:off x="1413421" y="70831"/>
            <a:ext cx="1531188" cy="415498"/>
          </a:xfrm>
          <a:prstGeom prst="rect">
            <a:avLst/>
          </a:prstGeom>
          <a:noFill/>
        </p:spPr>
        <p:txBody>
          <a:bodyPr wrap="none" rtlCol="0">
            <a:spAutoFit/>
          </a:bodyPr>
          <a:lstStyle/>
          <a:p>
            <a:pPr algn="ctr"/>
            <a:r>
              <a:rPr lang="zh-CN" altLang="en-US" sz="2100" dirty="0">
                <a:solidFill>
                  <a:srgbClr val="38619F"/>
                </a:solidFill>
                <a:cs typeface="+mn-ea"/>
                <a:sym typeface="+mn-lt"/>
              </a:rPr>
              <a:t>The content of the title word</a:t>
            </a:r>
            <a:endParaRPr lang="id-ID" sz="2100" dirty="0">
              <a:solidFill>
                <a:srgbClr val="38619F"/>
              </a:solidFill>
              <a:cs typeface="+mn-ea"/>
              <a:sym typeface="+mn-lt"/>
            </a:endParaRPr>
          </a:p>
        </p:txBody>
      </p:sp>
      <p:sp>
        <p:nvSpPr>
          <p:cNvPr id="43" name="TextBox 25">
            <a:extLst>
              <a:ext uri="{FF2B5EF4-FFF2-40B4-BE49-F238E27FC236}">
                <a16:creationId xmlns:a16="http://schemas.microsoft.com/office/drawing/2014/main" id="{E45A1CDB-ACD3-49B6-9982-2AA884F591EE}"/>
              </a:ext>
            </a:extLst>
          </p:cNvPr>
          <p:cNvSpPr txBox="1"/>
          <p:nvPr/>
        </p:nvSpPr>
        <p:spPr>
          <a:xfrm>
            <a:off x="1009463" y="459227"/>
            <a:ext cx="2339102" cy="253916"/>
          </a:xfrm>
          <a:prstGeom prst="rect">
            <a:avLst/>
          </a:prstGeom>
          <a:noFill/>
        </p:spPr>
        <p:txBody>
          <a:bodyPr wrap="none" rtlCol="0">
            <a:spAutoFit/>
          </a:bodyPr>
          <a:lstStyle/>
          <a:p>
            <a:pPr algn="ctr"/>
            <a:r>
              <a:rPr lang="zh-CN" altLang="en-US" sz="1050" dirty="0">
                <a:solidFill>
                  <a:srgbClr val="38619F"/>
                </a:solidFill>
                <a:cs typeface="+mn-ea"/>
                <a:sym typeface="+mn-lt"/>
              </a:rPr>
              <a:t>Click here to add a subtitle or detailed text description</a:t>
            </a:r>
            <a:endParaRPr lang="id-ID" sz="1050" dirty="0">
              <a:solidFill>
                <a:srgbClr val="38619F"/>
              </a:solidFill>
              <a:cs typeface="+mn-ea"/>
              <a:sym typeface="+mn-lt"/>
            </a:endParaRPr>
          </a:p>
        </p:txBody>
      </p:sp>
      <p:cxnSp>
        <p:nvCxnSpPr>
          <p:cNvPr id="44" name="直接连接符 43">
            <a:extLst>
              <a:ext uri="{FF2B5EF4-FFF2-40B4-BE49-F238E27FC236}">
                <a16:creationId xmlns:a16="http://schemas.microsoft.com/office/drawing/2014/main" id="{4A7DB706-A925-43DF-8C9A-535EF92001A5}"/>
              </a:ext>
            </a:extLst>
          </p:cNvPr>
          <p:cNvCxnSpPr/>
          <p:nvPr/>
        </p:nvCxnSpPr>
        <p:spPr>
          <a:xfrm>
            <a:off x="0" y="762673"/>
            <a:ext cx="9144000" cy="0"/>
          </a:xfrm>
          <a:prstGeom prst="line">
            <a:avLst/>
          </a:prstGeom>
          <a:ln>
            <a:solidFill>
              <a:srgbClr val="38619F"/>
            </a:solidFill>
          </a:ln>
        </p:spPr>
        <p:style>
          <a:lnRef idx="1">
            <a:schemeClr val="accent1"/>
          </a:lnRef>
          <a:fillRef idx="0">
            <a:schemeClr val="accent1"/>
          </a:fillRef>
          <a:effectRef idx="0">
            <a:schemeClr val="accent1"/>
          </a:effectRef>
          <a:fontRef idx="minor">
            <a:schemeClr val="tx1"/>
          </a:fontRef>
        </p:style>
      </p:cxnSp>
      <p:pic>
        <p:nvPicPr>
          <p:cNvPr id="45" name="图片 44">
            <a:extLst>
              <a:ext uri="{FF2B5EF4-FFF2-40B4-BE49-F238E27FC236}">
                <a16:creationId xmlns:a16="http://schemas.microsoft.com/office/drawing/2014/main" id="{81A7F4E4-69B1-4B04-A85C-9C0D49AC744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7566" r="13885"/>
          <a:stretch/>
        </p:blipFill>
        <p:spPr>
          <a:xfrm>
            <a:off x="275833" y="88649"/>
            <a:ext cx="778138" cy="819576"/>
          </a:xfrm>
          <a:prstGeom prst="rect">
            <a:avLst/>
          </a:prstGeom>
        </p:spPr>
      </p:pic>
      <p:pic>
        <p:nvPicPr>
          <p:cNvPr id="46" name="图片 45" descr="图片包含 事情&#10;&#10;已生成高可信度的说明">
            <a:extLst>
              <a:ext uri="{FF2B5EF4-FFF2-40B4-BE49-F238E27FC236}">
                <a16:creationId xmlns:a16="http://schemas.microsoft.com/office/drawing/2014/main" id="{4C16023B-D876-4D03-B612-8A737DABA42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252267"/>
            <a:ext cx="9144000" cy="878682"/>
          </a:xfrm>
          <a:prstGeom prst="rect">
            <a:avLst/>
          </a:prstGeom>
        </p:spPr>
      </p:pic>
    </p:spTree>
    <p:custDataLst>
      <p:tags r:id="rId1"/>
    </p:custDataLst>
    <p:extLst>
      <p:ext uri="{BB962C8B-B14F-4D97-AF65-F5344CB8AC3E}">
        <p14:creationId xmlns:p14="http://schemas.microsoft.com/office/powerpoint/2010/main" val="1828247348"/>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a14="http://schemas.microsoft.com/office/drawing/2010/main" xmlns:a16="http://schemas.microsoft.com/office/drawing/2014/main"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edge">
                                      <p:cBhvr>
                                        <p:cTn id="7" dur="1000"/>
                                        <p:tgtEl>
                                          <p:spTgt spid="6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8"/>
                                        </p:tgtEl>
                                        <p:attrNameLst>
                                          <p:attrName>style.visibility</p:attrName>
                                        </p:attrNameLst>
                                      </p:cBhvr>
                                      <p:to>
                                        <p:strVal val="visible"/>
                                      </p:to>
                                    </p:set>
                                    <p:animEffect transition="in" filter="fade">
                                      <p:cBhvr>
                                        <p:cTn id="12" dur="500"/>
                                        <p:tgtEl>
                                          <p:spTgt spid="88"/>
                                        </p:tgtEl>
                                      </p:cBhvr>
                                    </p:animEffect>
                                  </p:childTnLst>
                                </p:cTn>
                              </p:par>
                              <p:par>
                                <p:cTn id="13" presetID="2" presetClass="entr" presetSubtype="8" accel="50000" decel="50000" fill="hold" nodeType="withEffect">
                                  <p:stCondLst>
                                    <p:cond delay="0"/>
                                  </p:stCondLst>
                                  <p:childTnLst>
                                    <p:set>
                                      <p:cBhvr>
                                        <p:cTn id="14" dur="1" fill="hold">
                                          <p:stCondLst>
                                            <p:cond delay="0"/>
                                          </p:stCondLst>
                                        </p:cTn>
                                        <p:tgtEl>
                                          <p:spTgt spid="79"/>
                                        </p:tgtEl>
                                        <p:attrNameLst>
                                          <p:attrName>style.visibility</p:attrName>
                                        </p:attrNameLst>
                                      </p:cBhvr>
                                      <p:to>
                                        <p:strVal val="visible"/>
                                      </p:to>
                                    </p:set>
                                    <p:anim calcmode="lin" valueType="num">
                                      <p:cBhvr additive="base">
                                        <p:cTn id="15" dur="500" fill="hold"/>
                                        <p:tgtEl>
                                          <p:spTgt spid="79"/>
                                        </p:tgtEl>
                                        <p:attrNameLst>
                                          <p:attrName>ppt_x</p:attrName>
                                        </p:attrNameLst>
                                      </p:cBhvr>
                                      <p:tavLst>
                                        <p:tav tm="0">
                                          <p:val>
                                            <p:strVal val="0-#ppt_w/2"/>
                                          </p:val>
                                        </p:tav>
                                        <p:tav tm="100000">
                                          <p:val>
                                            <p:strVal val="#ppt_x"/>
                                          </p:val>
                                        </p:tav>
                                      </p:tavLst>
                                    </p:anim>
                                    <p:anim calcmode="lin" valueType="num">
                                      <p:cBhvr additive="base">
                                        <p:cTn id="16" dur="500" fill="hold"/>
                                        <p:tgtEl>
                                          <p:spTgt spid="79"/>
                                        </p:tgtEl>
                                        <p:attrNameLst>
                                          <p:attrName>ppt_y</p:attrName>
                                        </p:attrNameLst>
                                      </p:cBhvr>
                                      <p:tavLst>
                                        <p:tav tm="0">
                                          <p:val>
                                            <p:strVal val="#ppt_y"/>
                                          </p:val>
                                        </p:tav>
                                        <p:tav tm="100000">
                                          <p:val>
                                            <p:strVal val="#ppt_y"/>
                                          </p:val>
                                        </p:tav>
                                      </p:tavLst>
                                    </p:anim>
                                  </p:childTnLst>
                                </p:cTn>
                              </p:par>
                              <p:par>
                                <p:cTn id="17" presetID="10" presetClass="entr" presetSubtype="0" fill="hold" grpId="0" nodeType="withEffect">
                                  <p:stCondLst>
                                    <p:cond delay="0"/>
                                  </p:stCondLst>
                                  <p:childTnLst>
                                    <p:set>
                                      <p:cBhvr>
                                        <p:cTn id="18" dur="1" fill="hold">
                                          <p:stCondLst>
                                            <p:cond delay="0"/>
                                          </p:stCondLst>
                                        </p:cTn>
                                        <p:tgtEl>
                                          <p:spTgt spid="93"/>
                                        </p:tgtEl>
                                        <p:attrNameLst>
                                          <p:attrName>style.visibility</p:attrName>
                                        </p:attrNameLst>
                                      </p:cBhvr>
                                      <p:to>
                                        <p:strVal val="visible"/>
                                      </p:to>
                                    </p:set>
                                    <p:animEffect transition="in" filter="fade">
                                      <p:cBhvr>
                                        <p:cTn id="19" dur="500"/>
                                        <p:tgtEl>
                                          <p:spTgt spid="93"/>
                                        </p:tgtEl>
                                      </p:cBhvr>
                                    </p:animEffect>
                                  </p:childTnLst>
                                </p:cTn>
                              </p:par>
                              <p:par>
                                <p:cTn id="20" presetID="2" presetClass="entr" presetSubtype="8" accel="50000" decel="50000" fill="hold" nodeType="withEffect">
                                  <p:stCondLst>
                                    <p:cond delay="0"/>
                                  </p:stCondLst>
                                  <p:childTnLst>
                                    <p:set>
                                      <p:cBhvr>
                                        <p:cTn id="21" dur="1" fill="hold">
                                          <p:stCondLst>
                                            <p:cond delay="0"/>
                                          </p:stCondLst>
                                        </p:cTn>
                                        <p:tgtEl>
                                          <p:spTgt spid="73"/>
                                        </p:tgtEl>
                                        <p:attrNameLst>
                                          <p:attrName>style.visibility</p:attrName>
                                        </p:attrNameLst>
                                      </p:cBhvr>
                                      <p:to>
                                        <p:strVal val="visible"/>
                                      </p:to>
                                    </p:set>
                                    <p:anim calcmode="lin" valueType="num">
                                      <p:cBhvr additive="base">
                                        <p:cTn id="22" dur="500" fill="hold"/>
                                        <p:tgtEl>
                                          <p:spTgt spid="73"/>
                                        </p:tgtEl>
                                        <p:attrNameLst>
                                          <p:attrName>ppt_x</p:attrName>
                                        </p:attrNameLst>
                                      </p:cBhvr>
                                      <p:tavLst>
                                        <p:tav tm="0">
                                          <p:val>
                                            <p:strVal val="0-#ppt_w/2"/>
                                          </p:val>
                                        </p:tav>
                                        <p:tav tm="100000">
                                          <p:val>
                                            <p:strVal val="#ppt_x"/>
                                          </p:val>
                                        </p:tav>
                                      </p:tavLst>
                                    </p:anim>
                                    <p:anim calcmode="lin" valueType="num">
                                      <p:cBhvr additive="base">
                                        <p:cTn id="23" dur="500" fill="hold"/>
                                        <p:tgtEl>
                                          <p:spTgt spid="73"/>
                                        </p:tgtEl>
                                        <p:attrNameLst>
                                          <p:attrName>ppt_y</p:attrName>
                                        </p:attrNameLst>
                                      </p:cBhvr>
                                      <p:tavLst>
                                        <p:tav tm="0">
                                          <p:val>
                                            <p:strVal val="#ppt_y"/>
                                          </p:val>
                                        </p:tav>
                                        <p:tav tm="100000">
                                          <p:val>
                                            <p:strVal val="#ppt_y"/>
                                          </p:val>
                                        </p:tav>
                                      </p:tavLst>
                                    </p:anim>
                                  </p:childTnLst>
                                </p:cTn>
                              </p:par>
                              <p:par>
                                <p:cTn id="24" presetID="10" presetClass="entr" presetSubtype="0" fill="hold" grpId="0" nodeType="withEffect">
                                  <p:stCondLst>
                                    <p:cond delay="0"/>
                                  </p:stCondLst>
                                  <p:childTnLst>
                                    <p:set>
                                      <p:cBhvr>
                                        <p:cTn id="25" dur="1" fill="hold">
                                          <p:stCondLst>
                                            <p:cond delay="0"/>
                                          </p:stCondLst>
                                        </p:cTn>
                                        <p:tgtEl>
                                          <p:spTgt spid="89"/>
                                        </p:tgtEl>
                                        <p:attrNameLst>
                                          <p:attrName>style.visibility</p:attrName>
                                        </p:attrNameLst>
                                      </p:cBhvr>
                                      <p:to>
                                        <p:strVal val="visible"/>
                                      </p:to>
                                    </p:set>
                                    <p:animEffect transition="in" filter="fade">
                                      <p:cBhvr>
                                        <p:cTn id="26" dur="500"/>
                                        <p:tgtEl>
                                          <p:spTgt spid="89"/>
                                        </p:tgtEl>
                                      </p:cBhvr>
                                    </p:animEffect>
                                  </p:childTnLst>
                                </p:cTn>
                              </p:par>
                              <p:par>
                                <p:cTn id="27" presetID="2" presetClass="entr" presetSubtype="8" accel="50000" decel="50000" fill="hold" nodeType="withEffect">
                                  <p:stCondLst>
                                    <p:cond delay="0"/>
                                  </p:stCondLst>
                                  <p:childTnLst>
                                    <p:set>
                                      <p:cBhvr>
                                        <p:cTn id="28" dur="1" fill="hold">
                                          <p:stCondLst>
                                            <p:cond delay="0"/>
                                          </p:stCondLst>
                                        </p:cTn>
                                        <p:tgtEl>
                                          <p:spTgt spid="82"/>
                                        </p:tgtEl>
                                        <p:attrNameLst>
                                          <p:attrName>style.visibility</p:attrName>
                                        </p:attrNameLst>
                                      </p:cBhvr>
                                      <p:to>
                                        <p:strVal val="visible"/>
                                      </p:to>
                                    </p:set>
                                    <p:anim calcmode="lin" valueType="num">
                                      <p:cBhvr additive="base">
                                        <p:cTn id="29" dur="500" fill="hold"/>
                                        <p:tgtEl>
                                          <p:spTgt spid="82"/>
                                        </p:tgtEl>
                                        <p:attrNameLst>
                                          <p:attrName>ppt_x</p:attrName>
                                        </p:attrNameLst>
                                      </p:cBhvr>
                                      <p:tavLst>
                                        <p:tav tm="0">
                                          <p:val>
                                            <p:strVal val="0-#ppt_w/2"/>
                                          </p:val>
                                        </p:tav>
                                        <p:tav tm="100000">
                                          <p:val>
                                            <p:strVal val="#ppt_x"/>
                                          </p:val>
                                        </p:tav>
                                      </p:tavLst>
                                    </p:anim>
                                    <p:anim calcmode="lin" valueType="num">
                                      <p:cBhvr additive="base">
                                        <p:cTn id="30" dur="500" fill="hold"/>
                                        <p:tgtEl>
                                          <p:spTgt spid="82"/>
                                        </p:tgtEl>
                                        <p:attrNameLst>
                                          <p:attrName>ppt_y</p:attrName>
                                        </p:attrNameLst>
                                      </p:cBhvr>
                                      <p:tavLst>
                                        <p:tav tm="0">
                                          <p:val>
                                            <p:strVal val="#ppt_y"/>
                                          </p:val>
                                        </p:tav>
                                        <p:tav tm="100000">
                                          <p:val>
                                            <p:strVal val="#ppt_y"/>
                                          </p:val>
                                        </p:tav>
                                      </p:tavLst>
                                    </p:anim>
                                  </p:childTnLst>
                                </p:cTn>
                              </p:par>
                              <p:par>
                                <p:cTn id="31" presetID="10" presetClass="entr" presetSubtype="0" fill="hold" grpId="0" nodeType="withEffect">
                                  <p:stCondLst>
                                    <p:cond delay="0"/>
                                  </p:stCondLst>
                                  <p:childTnLst>
                                    <p:set>
                                      <p:cBhvr>
                                        <p:cTn id="32" dur="1" fill="hold">
                                          <p:stCondLst>
                                            <p:cond delay="0"/>
                                          </p:stCondLst>
                                        </p:cTn>
                                        <p:tgtEl>
                                          <p:spTgt spid="91"/>
                                        </p:tgtEl>
                                        <p:attrNameLst>
                                          <p:attrName>style.visibility</p:attrName>
                                        </p:attrNameLst>
                                      </p:cBhvr>
                                      <p:to>
                                        <p:strVal val="visible"/>
                                      </p:to>
                                    </p:set>
                                    <p:animEffect transition="in" filter="fade">
                                      <p:cBhvr>
                                        <p:cTn id="33" dur="500"/>
                                        <p:tgtEl>
                                          <p:spTgt spid="91"/>
                                        </p:tgtEl>
                                      </p:cBhvr>
                                    </p:animEffect>
                                  </p:childTnLst>
                                </p:cTn>
                              </p:par>
                              <p:par>
                                <p:cTn id="34" presetID="2" presetClass="entr" presetSubtype="2" accel="50000" decel="50000" fill="hold" nodeType="withEffect">
                                  <p:stCondLst>
                                    <p:cond delay="0"/>
                                  </p:stCondLst>
                                  <p:childTnLst>
                                    <p:set>
                                      <p:cBhvr>
                                        <p:cTn id="35" dur="1" fill="hold">
                                          <p:stCondLst>
                                            <p:cond delay="0"/>
                                          </p:stCondLst>
                                        </p:cTn>
                                        <p:tgtEl>
                                          <p:spTgt spid="76"/>
                                        </p:tgtEl>
                                        <p:attrNameLst>
                                          <p:attrName>style.visibility</p:attrName>
                                        </p:attrNameLst>
                                      </p:cBhvr>
                                      <p:to>
                                        <p:strVal val="visible"/>
                                      </p:to>
                                    </p:set>
                                    <p:anim calcmode="lin" valueType="num">
                                      <p:cBhvr additive="base">
                                        <p:cTn id="36" dur="500" fill="hold"/>
                                        <p:tgtEl>
                                          <p:spTgt spid="76"/>
                                        </p:tgtEl>
                                        <p:attrNameLst>
                                          <p:attrName>ppt_x</p:attrName>
                                        </p:attrNameLst>
                                      </p:cBhvr>
                                      <p:tavLst>
                                        <p:tav tm="0">
                                          <p:val>
                                            <p:strVal val="1+#ppt_w/2"/>
                                          </p:val>
                                        </p:tav>
                                        <p:tav tm="100000">
                                          <p:val>
                                            <p:strVal val="#ppt_x"/>
                                          </p:val>
                                        </p:tav>
                                      </p:tavLst>
                                    </p:anim>
                                    <p:anim calcmode="lin" valueType="num">
                                      <p:cBhvr additive="base">
                                        <p:cTn id="37" dur="500" fill="hold"/>
                                        <p:tgtEl>
                                          <p:spTgt spid="76"/>
                                        </p:tgtEl>
                                        <p:attrNameLst>
                                          <p:attrName>ppt_y</p:attrName>
                                        </p:attrNameLst>
                                      </p:cBhvr>
                                      <p:tavLst>
                                        <p:tav tm="0">
                                          <p:val>
                                            <p:strVal val="#ppt_y"/>
                                          </p:val>
                                        </p:tav>
                                        <p:tav tm="100000">
                                          <p:val>
                                            <p:strVal val="#ppt_y"/>
                                          </p:val>
                                        </p:tav>
                                      </p:tavLst>
                                    </p:anim>
                                  </p:childTnLst>
                                </p:cTn>
                              </p:par>
                              <p:par>
                                <p:cTn id="38" presetID="10" presetClass="entr" presetSubtype="0" fill="hold" grpId="0" nodeType="withEffect">
                                  <p:stCondLst>
                                    <p:cond delay="0"/>
                                  </p:stCondLst>
                                  <p:childTnLst>
                                    <p:set>
                                      <p:cBhvr>
                                        <p:cTn id="39" dur="1" fill="hold">
                                          <p:stCondLst>
                                            <p:cond delay="0"/>
                                          </p:stCondLst>
                                        </p:cTn>
                                        <p:tgtEl>
                                          <p:spTgt spid="92"/>
                                        </p:tgtEl>
                                        <p:attrNameLst>
                                          <p:attrName>style.visibility</p:attrName>
                                        </p:attrNameLst>
                                      </p:cBhvr>
                                      <p:to>
                                        <p:strVal val="visible"/>
                                      </p:to>
                                    </p:set>
                                    <p:animEffect transition="in" filter="fade">
                                      <p:cBhvr>
                                        <p:cTn id="40" dur="500"/>
                                        <p:tgtEl>
                                          <p:spTgt spid="92"/>
                                        </p:tgtEl>
                                      </p:cBhvr>
                                    </p:animEffect>
                                  </p:childTnLst>
                                </p:cTn>
                              </p:par>
                              <p:par>
                                <p:cTn id="41" presetID="2" presetClass="entr" presetSubtype="2" accel="50000" decel="50000" fill="hold" nodeType="withEffect">
                                  <p:stCondLst>
                                    <p:cond delay="0"/>
                                  </p:stCondLst>
                                  <p:childTnLst>
                                    <p:set>
                                      <p:cBhvr>
                                        <p:cTn id="42" dur="1" fill="hold">
                                          <p:stCondLst>
                                            <p:cond delay="0"/>
                                          </p:stCondLst>
                                        </p:cTn>
                                        <p:tgtEl>
                                          <p:spTgt spid="85"/>
                                        </p:tgtEl>
                                        <p:attrNameLst>
                                          <p:attrName>style.visibility</p:attrName>
                                        </p:attrNameLst>
                                      </p:cBhvr>
                                      <p:to>
                                        <p:strVal val="visible"/>
                                      </p:to>
                                    </p:set>
                                    <p:anim calcmode="lin" valueType="num">
                                      <p:cBhvr additive="base">
                                        <p:cTn id="43" dur="500" fill="hold"/>
                                        <p:tgtEl>
                                          <p:spTgt spid="85"/>
                                        </p:tgtEl>
                                        <p:attrNameLst>
                                          <p:attrName>ppt_x</p:attrName>
                                        </p:attrNameLst>
                                      </p:cBhvr>
                                      <p:tavLst>
                                        <p:tav tm="0">
                                          <p:val>
                                            <p:strVal val="1+#ppt_w/2"/>
                                          </p:val>
                                        </p:tav>
                                        <p:tav tm="100000">
                                          <p:val>
                                            <p:strVal val="#ppt_x"/>
                                          </p:val>
                                        </p:tav>
                                      </p:tavLst>
                                    </p:anim>
                                    <p:anim calcmode="lin" valueType="num">
                                      <p:cBhvr additive="base">
                                        <p:cTn id="44" dur="500" fill="hold"/>
                                        <p:tgtEl>
                                          <p:spTgt spid="85"/>
                                        </p:tgtEl>
                                        <p:attrNameLst>
                                          <p:attrName>ppt_y</p:attrName>
                                        </p:attrNameLst>
                                      </p:cBhvr>
                                      <p:tavLst>
                                        <p:tav tm="0">
                                          <p:val>
                                            <p:strVal val="#ppt_y"/>
                                          </p:val>
                                        </p:tav>
                                        <p:tav tm="100000">
                                          <p:val>
                                            <p:strVal val="#ppt_y"/>
                                          </p:val>
                                        </p:tav>
                                      </p:tavLst>
                                    </p:anim>
                                  </p:childTnLst>
                                </p:cTn>
                              </p:par>
                              <p:par>
                                <p:cTn id="45" presetID="10" presetClass="entr" presetSubtype="0" fill="hold" grpId="0" nodeType="withEffect">
                                  <p:stCondLst>
                                    <p:cond delay="0"/>
                                  </p:stCondLst>
                                  <p:childTnLst>
                                    <p:set>
                                      <p:cBhvr>
                                        <p:cTn id="46" dur="1" fill="hold">
                                          <p:stCondLst>
                                            <p:cond delay="0"/>
                                          </p:stCondLst>
                                        </p:cTn>
                                        <p:tgtEl>
                                          <p:spTgt spid="90"/>
                                        </p:tgtEl>
                                        <p:attrNameLst>
                                          <p:attrName>style.visibility</p:attrName>
                                        </p:attrNameLst>
                                      </p:cBhvr>
                                      <p:to>
                                        <p:strVal val="visible"/>
                                      </p:to>
                                    </p:set>
                                    <p:animEffect transition="in" filter="fade">
                                      <p:cBhvr>
                                        <p:cTn id="47" dur="500"/>
                                        <p:tgtEl>
                                          <p:spTgt spid="90"/>
                                        </p:tgtEl>
                                      </p:cBhvr>
                                    </p:animEffect>
                                  </p:childTnLst>
                                </p:cTn>
                              </p:par>
                              <p:par>
                                <p:cTn id="48" presetID="2" presetClass="entr" presetSubtype="2" accel="50000" decel="50000" fill="hold" nodeType="withEffect">
                                  <p:stCondLst>
                                    <p:cond delay="0"/>
                                  </p:stCondLst>
                                  <p:childTnLst>
                                    <p:set>
                                      <p:cBhvr>
                                        <p:cTn id="49" dur="1" fill="hold">
                                          <p:stCondLst>
                                            <p:cond delay="0"/>
                                          </p:stCondLst>
                                        </p:cTn>
                                        <p:tgtEl>
                                          <p:spTgt spid="70"/>
                                        </p:tgtEl>
                                        <p:attrNameLst>
                                          <p:attrName>style.visibility</p:attrName>
                                        </p:attrNameLst>
                                      </p:cBhvr>
                                      <p:to>
                                        <p:strVal val="visible"/>
                                      </p:to>
                                    </p:set>
                                    <p:anim calcmode="lin" valueType="num">
                                      <p:cBhvr additive="base">
                                        <p:cTn id="50" dur="500" fill="hold"/>
                                        <p:tgtEl>
                                          <p:spTgt spid="70"/>
                                        </p:tgtEl>
                                        <p:attrNameLst>
                                          <p:attrName>ppt_x</p:attrName>
                                        </p:attrNameLst>
                                      </p:cBhvr>
                                      <p:tavLst>
                                        <p:tav tm="0">
                                          <p:val>
                                            <p:strVal val="1+#ppt_w/2"/>
                                          </p:val>
                                        </p:tav>
                                        <p:tav tm="100000">
                                          <p:val>
                                            <p:strVal val="#ppt_x"/>
                                          </p:val>
                                        </p:tav>
                                      </p:tavLst>
                                    </p:anim>
                                    <p:anim calcmode="lin" valueType="num">
                                      <p:cBhvr additive="base">
                                        <p:cTn id="51" dur="500" fill="hold"/>
                                        <p:tgtEl>
                                          <p:spTgt spid="70"/>
                                        </p:tgtEl>
                                        <p:attrNameLst>
                                          <p:attrName>ppt_y</p:attrName>
                                        </p:attrNameLst>
                                      </p:cBhvr>
                                      <p:tavLst>
                                        <p:tav tm="0">
                                          <p:val>
                                            <p:strVal val="#ppt_y"/>
                                          </p:val>
                                        </p:tav>
                                        <p:tav tm="100000">
                                          <p:val>
                                            <p:strVal val="#ppt_y"/>
                                          </p:val>
                                        </p:tav>
                                      </p:tavLst>
                                    </p:anim>
                                  </p:childTnLst>
                                </p:cTn>
                              </p:par>
                              <p:par>
                                <p:cTn id="52" presetID="10" presetClass="entr" presetSubtype="0" fill="hold" grpId="0" nodeType="withEffect">
                                  <p:stCondLst>
                                    <p:cond delay="0"/>
                                  </p:stCondLst>
                                  <p:childTnLst>
                                    <p:set>
                                      <p:cBhvr>
                                        <p:cTn id="53" dur="1" fill="hold">
                                          <p:stCondLst>
                                            <p:cond delay="0"/>
                                          </p:stCondLst>
                                        </p:cTn>
                                        <p:tgtEl>
                                          <p:spTgt spid="69"/>
                                        </p:tgtEl>
                                        <p:attrNameLst>
                                          <p:attrName>style.visibility</p:attrName>
                                        </p:attrNameLst>
                                      </p:cBhvr>
                                      <p:to>
                                        <p:strVal val="visible"/>
                                      </p:to>
                                    </p:set>
                                    <p:animEffect transition="in" filter="fade">
                                      <p:cBhvr>
                                        <p:cTn id="54" dur="500"/>
                                        <p:tgtEl>
                                          <p:spTgt spid="69"/>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66"/>
                                        </p:tgtEl>
                                        <p:attrNameLst>
                                          <p:attrName>style.visibility</p:attrName>
                                        </p:attrNameLst>
                                      </p:cBhvr>
                                      <p:to>
                                        <p:strVal val="visible"/>
                                      </p:to>
                                    </p:set>
                                    <p:animEffect transition="in" filter="fade">
                                      <p:cBhvr>
                                        <p:cTn id="57" dur="500"/>
                                        <p:tgtEl>
                                          <p:spTgt spid="66"/>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64"/>
                                        </p:tgtEl>
                                        <p:attrNameLst>
                                          <p:attrName>style.visibility</p:attrName>
                                        </p:attrNameLst>
                                      </p:cBhvr>
                                      <p:to>
                                        <p:strVal val="visible"/>
                                      </p:to>
                                    </p:set>
                                    <p:animEffect transition="in" filter="fade">
                                      <p:cBhvr>
                                        <p:cTn id="60" dur="500"/>
                                        <p:tgtEl>
                                          <p:spTgt spid="64"/>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67"/>
                                        </p:tgtEl>
                                        <p:attrNameLst>
                                          <p:attrName>style.visibility</p:attrName>
                                        </p:attrNameLst>
                                      </p:cBhvr>
                                      <p:to>
                                        <p:strVal val="visible"/>
                                      </p:to>
                                    </p:set>
                                    <p:animEffect transition="in" filter="fade">
                                      <p:cBhvr>
                                        <p:cTn id="63" dur="500"/>
                                        <p:tgtEl>
                                          <p:spTgt spid="67"/>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68"/>
                                        </p:tgtEl>
                                        <p:attrNameLst>
                                          <p:attrName>style.visibility</p:attrName>
                                        </p:attrNameLst>
                                      </p:cBhvr>
                                      <p:to>
                                        <p:strVal val="visible"/>
                                      </p:to>
                                    </p:set>
                                    <p:animEffect transition="in" filter="fade">
                                      <p:cBhvr>
                                        <p:cTn id="66" dur="500"/>
                                        <p:tgtEl>
                                          <p:spTgt spid="68"/>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65"/>
                                        </p:tgtEl>
                                        <p:attrNameLst>
                                          <p:attrName>style.visibility</p:attrName>
                                        </p:attrNameLst>
                                      </p:cBhvr>
                                      <p:to>
                                        <p:strVal val="visible"/>
                                      </p:to>
                                    </p:set>
                                    <p:animEffect transition="in" filter="fade">
                                      <p:cBhvr>
                                        <p:cTn id="69" dur="500"/>
                                        <p:tgtEl>
                                          <p:spTgt spid="65"/>
                                        </p:tgtEl>
                                      </p:cBhvr>
                                    </p:animEffect>
                                  </p:childTnLst>
                                </p:cTn>
                              </p:par>
                              <p:par>
                                <p:cTn id="70" presetID="2" presetClass="entr" presetSubtype="8" fill="hold" grpId="0" nodeType="withEffect">
                                  <p:stCondLst>
                                    <p:cond delay="0"/>
                                  </p:stCondLst>
                                  <p:childTnLst>
                                    <p:set>
                                      <p:cBhvr>
                                        <p:cTn id="71" dur="1" fill="hold">
                                          <p:stCondLst>
                                            <p:cond delay="0"/>
                                          </p:stCondLst>
                                        </p:cTn>
                                        <p:tgtEl>
                                          <p:spTgt spid="42"/>
                                        </p:tgtEl>
                                        <p:attrNameLst>
                                          <p:attrName>style.visibility</p:attrName>
                                        </p:attrNameLst>
                                      </p:cBhvr>
                                      <p:to>
                                        <p:strVal val="visible"/>
                                      </p:to>
                                    </p:set>
                                    <p:anim calcmode="lin" valueType="num">
                                      <p:cBhvr additive="base">
                                        <p:cTn id="72" dur="500" fill="hold"/>
                                        <p:tgtEl>
                                          <p:spTgt spid="42"/>
                                        </p:tgtEl>
                                        <p:attrNameLst>
                                          <p:attrName>ppt_x</p:attrName>
                                        </p:attrNameLst>
                                      </p:cBhvr>
                                      <p:tavLst>
                                        <p:tav tm="0">
                                          <p:val>
                                            <p:strVal val="0-#ppt_w/2"/>
                                          </p:val>
                                        </p:tav>
                                        <p:tav tm="100000">
                                          <p:val>
                                            <p:strVal val="#ppt_x"/>
                                          </p:val>
                                        </p:tav>
                                      </p:tavLst>
                                    </p:anim>
                                    <p:anim calcmode="lin" valueType="num">
                                      <p:cBhvr additive="base">
                                        <p:cTn id="73" dur="500" fill="hold"/>
                                        <p:tgtEl>
                                          <p:spTgt spid="42"/>
                                        </p:tgtEl>
                                        <p:attrNameLst>
                                          <p:attrName>ppt_y</p:attrName>
                                        </p:attrNameLst>
                                      </p:cBhvr>
                                      <p:tavLst>
                                        <p:tav tm="0">
                                          <p:val>
                                            <p:strVal val="#ppt_y"/>
                                          </p:val>
                                        </p:tav>
                                        <p:tav tm="100000">
                                          <p:val>
                                            <p:strVal val="#ppt_y"/>
                                          </p:val>
                                        </p:tav>
                                      </p:tavLst>
                                    </p:anim>
                                  </p:childTnLst>
                                </p:cTn>
                              </p:par>
                              <p:par>
                                <p:cTn id="74" presetID="2" presetClass="entr" presetSubtype="2" fill="hold" grpId="0" nodeType="withEffect">
                                  <p:stCondLst>
                                    <p:cond delay="0"/>
                                  </p:stCondLst>
                                  <p:childTnLst>
                                    <p:set>
                                      <p:cBhvr>
                                        <p:cTn id="75" dur="1" fill="hold">
                                          <p:stCondLst>
                                            <p:cond delay="0"/>
                                          </p:stCondLst>
                                        </p:cTn>
                                        <p:tgtEl>
                                          <p:spTgt spid="43"/>
                                        </p:tgtEl>
                                        <p:attrNameLst>
                                          <p:attrName>style.visibility</p:attrName>
                                        </p:attrNameLst>
                                      </p:cBhvr>
                                      <p:to>
                                        <p:strVal val="visible"/>
                                      </p:to>
                                    </p:set>
                                    <p:anim calcmode="lin" valueType="num">
                                      <p:cBhvr additive="base">
                                        <p:cTn id="76" dur="500" fill="hold"/>
                                        <p:tgtEl>
                                          <p:spTgt spid="43"/>
                                        </p:tgtEl>
                                        <p:attrNameLst>
                                          <p:attrName>ppt_x</p:attrName>
                                        </p:attrNameLst>
                                      </p:cBhvr>
                                      <p:tavLst>
                                        <p:tav tm="0">
                                          <p:val>
                                            <p:strVal val="1+#ppt_w/2"/>
                                          </p:val>
                                        </p:tav>
                                        <p:tav tm="100000">
                                          <p:val>
                                            <p:strVal val="#ppt_x"/>
                                          </p:val>
                                        </p:tav>
                                      </p:tavLst>
                                    </p:anim>
                                    <p:anim calcmode="lin" valueType="num">
                                      <p:cBhvr additive="base">
                                        <p:cTn id="77" dur="500" fill="hold"/>
                                        <p:tgtEl>
                                          <p:spTgt spid="4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4" grpId="0" animBg="1"/>
      <p:bldP spid="65" grpId="0" animBg="1"/>
      <p:bldP spid="66" grpId="0" animBg="1"/>
      <p:bldP spid="67" grpId="0" animBg="1"/>
      <p:bldP spid="68" grpId="0" animBg="1"/>
      <p:bldP spid="69" grpId="0" animBg="1"/>
      <p:bldP spid="88" grpId="0" animBg="1"/>
      <p:bldP spid="89" grpId="0" animBg="1"/>
      <p:bldP spid="90" grpId="0" animBg="1"/>
      <p:bldP spid="91" grpId="0" animBg="1"/>
      <p:bldP spid="92" grpId="0" animBg="1"/>
      <p:bldP spid="93" grpId="0" animBg="1"/>
      <p:bldP spid="42" grpId="0"/>
      <p:bldP spid="43"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ounded Rectangle 3"/>
          <p:cNvSpPr>
            <a:spLocks noChangeArrowheads="1"/>
          </p:cNvSpPr>
          <p:nvPr/>
        </p:nvSpPr>
        <p:spPr bwMode="auto">
          <a:xfrm>
            <a:off x="2266682" y="3451564"/>
            <a:ext cx="825570" cy="777036"/>
          </a:xfrm>
          <a:prstGeom prst="roundRect">
            <a:avLst>
              <a:gd name="adj" fmla="val 9375"/>
            </a:avLst>
          </a:prstGeom>
          <a:solidFill>
            <a:srgbClr val="38619F"/>
          </a:solidFill>
          <a:ln w="9525">
            <a:noFill/>
            <a:round/>
            <a:headEnd/>
            <a:tailEnd/>
          </a:ln>
          <a:effectLst/>
        </p:spPr>
        <p:txBody>
          <a:bodyPr lIns="68580" tIns="34290" rIns="68580" bIns="34290"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defRPr/>
            </a:pPr>
            <a:r>
              <a:rPr lang="en-US" altLang="id-ID" sz="4100" kern="0" dirty="0">
                <a:solidFill>
                  <a:prstClr val="white"/>
                </a:solidFill>
                <a:latin typeface="+mn-lt"/>
                <a:ea typeface="+mn-ea"/>
                <a:cs typeface="+mn-ea"/>
                <a:sym typeface="+mn-lt"/>
              </a:rPr>
              <a:t>1</a:t>
            </a:r>
            <a:endParaRPr lang="id-ID" altLang="id-ID" sz="4100" kern="0" dirty="0">
              <a:solidFill>
                <a:prstClr val="white"/>
              </a:solidFill>
              <a:latin typeface="+mn-lt"/>
              <a:ea typeface="+mn-ea"/>
              <a:cs typeface="+mn-ea"/>
              <a:sym typeface="+mn-lt"/>
            </a:endParaRPr>
          </a:p>
        </p:txBody>
      </p:sp>
      <p:sp>
        <p:nvSpPr>
          <p:cNvPr id="7" name="Rounded Rectangle 4"/>
          <p:cNvSpPr>
            <a:spLocks noChangeArrowheads="1"/>
          </p:cNvSpPr>
          <p:nvPr/>
        </p:nvSpPr>
        <p:spPr bwMode="auto">
          <a:xfrm>
            <a:off x="2460934" y="2674529"/>
            <a:ext cx="825570" cy="777036"/>
          </a:xfrm>
          <a:prstGeom prst="roundRect">
            <a:avLst>
              <a:gd name="adj" fmla="val 9375"/>
            </a:avLst>
          </a:prstGeom>
          <a:solidFill>
            <a:srgbClr val="38619F"/>
          </a:solidFill>
          <a:ln w="9525">
            <a:noFill/>
            <a:round/>
            <a:headEnd/>
            <a:tailEnd/>
          </a:ln>
          <a:effectLst/>
        </p:spPr>
        <p:txBody>
          <a:bodyPr lIns="68580" tIns="34290" rIns="68580" bIns="34290"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defRPr/>
            </a:pPr>
            <a:r>
              <a:rPr lang="en-US" altLang="id-ID" sz="4100" kern="0" dirty="0">
                <a:solidFill>
                  <a:prstClr val="white"/>
                </a:solidFill>
                <a:latin typeface="+mn-lt"/>
                <a:ea typeface="+mn-ea"/>
                <a:cs typeface="+mn-ea"/>
                <a:sym typeface="+mn-lt"/>
              </a:rPr>
              <a:t>2</a:t>
            </a:r>
            <a:endParaRPr lang="id-ID" altLang="id-ID" sz="4100" kern="0" dirty="0">
              <a:solidFill>
                <a:prstClr val="white"/>
              </a:solidFill>
              <a:latin typeface="+mn-lt"/>
              <a:ea typeface="+mn-ea"/>
              <a:cs typeface="+mn-ea"/>
              <a:sym typeface="+mn-lt"/>
            </a:endParaRPr>
          </a:p>
        </p:txBody>
      </p:sp>
      <p:sp>
        <p:nvSpPr>
          <p:cNvPr id="8" name="Rounded Rectangle 5"/>
          <p:cNvSpPr>
            <a:spLocks noChangeArrowheads="1"/>
          </p:cNvSpPr>
          <p:nvPr/>
        </p:nvSpPr>
        <p:spPr bwMode="auto">
          <a:xfrm>
            <a:off x="2169557" y="1897494"/>
            <a:ext cx="825570" cy="777036"/>
          </a:xfrm>
          <a:prstGeom prst="roundRect">
            <a:avLst>
              <a:gd name="adj" fmla="val 9375"/>
            </a:avLst>
          </a:prstGeom>
          <a:solidFill>
            <a:srgbClr val="38619F"/>
          </a:solidFill>
          <a:ln w="9525">
            <a:noFill/>
            <a:round/>
            <a:headEnd/>
            <a:tailEnd/>
          </a:ln>
          <a:effectLst/>
        </p:spPr>
        <p:txBody>
          <a:bodyPr lIns="68580" tIns="34290" rIns="68580" bIns="34290"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defRPr/>
            </a:pPr>
            <a:r>
              <a:rPr lang="en-US" altLang="id-ID" sz="4100" kern="0" dirty="0">
                <a:solidFill>
                  <a:prstClr val="white"/>
                </a:solidFill>
                <a:latin typeface="+mn-lt"/>
                <a:ea typeface="+mn-ea"/>
                <a:cs typeface="+mn-ea"/>
                <a:sym typeface="+mn-lt"/>
              </a:rPr>
              <a:t>3</a:t>
            </a:r>
            <a:endParaRPr lang="id-ID" altLang="id-ID" sz="4100" kern="0" dirty="0">
              <a:solidFill>
                <a:prstClr val="white"/>
              </a:solidFill>
              <a:latin typeface="+mn-lt"/>
              <a:ea typeface="+mn-ea"/>
              <a:cs typeface="+mn-ea"/>
              <a:sym typeface="+mn-lt"/>
            </a:endParaRPr>
          </a:p>
        </p:txBody>
      </p:sp>
      <p:sp>
        <p:nvSpPr>
          <p:cNvPr id="9" name="Rounded Rectangle 6"/>
          <p:cNvSpPr>
            <a:spLocks noChangeArrowheads="1"/>
          </p:cNvSpPr>
          <p:nvPr/>
        </p:nvSpPr>
        <p:spPr bwMode="auto">
          <a:xfrm rot="20684149">
            <a:off x="1756775" y="1163760"/>
            <a:ext cx="825570" cy="777036"/>
          </a:xfrm>
          <a:prstGeom prst="roundRect">
            <a:avLst>
              <a:gd name="adj" fmla="val 9375"/>
            </a:avLst>
          </a:prstGeom>
          <a:solidFill>
            <a:srgbClr val="38619F"/>
          </a:solidFill>
          <a:ln w="9525">
            <a:noFill/>
            <a:round/>
            <a:headEnd/>
            <a:tailEnd/>
          </a:ln>
          <a:effectLst/>
        </p:spPr>
        <p:txBody>
          <a:bodyPr lIns="68580" tIns="34290" rIns="68580" bIns="34290"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defRPr/>
            </a:pPr>
            <a:r>
              <a:rPr lang="en-US" altLang="id-ID" sz="4100" kern="0" dirty="0">
                <a:solidFill>
                  <a:prstClr val="white"/>
                </a:solidFill>
                <a:latin typeface="+mn-lt"/>
                <a:ea typeface="+mn-ea"/>
                <a:cs typeface="+mn-ea"/>
                <a:sym typeface="+mn-lt"/>
              </a:rPr>
              <a:t>4</a:t>
            </a:r>
            <a:endParaRPr lang="id-ID" altLang="id-ID" sz="4100" kern="0" dirty="0">
              <a:solidFill>
                <a:prstClr val="white"/>
              </a:solidFill>
              <a:latin typeface="+mn-lt"/>
              <a:ea typeface="+mn-ea"/>
              <a:cs typeface="+mn-ea"/>
              <a:sym typeface="+mn-lt"/>
            </a:endParaRPr>
          </a:p>
        </p:txBody>
      </p:sp>
      <p:sp>
        <p:nvSpPr>
          <p:cNvPr id="10" name="Rectangle 17"/>
          <p:cNvSpPr/>
          <p:nvPr/>
        </p:nvSpPr>
        <p:spPr>
          <a:xfrm>
            <a:off x="3775603" y="3798906"/>
            <a:ext cx="3615743" cy="207749"/>
          </a:xfrm>
          <a:prstGeom prst="rect">
            <a:avLst/>
          </a:prstGeom>
        </p:spPr>
        <p:txBody>
          <a:bodyPr wrap="square" lIns="68580" tIns="34290" rIns="68580" bIns="34290">
            <a:spAutoFit/>
          </a:bodyPr>
          <a:lstStyle/>
          <a:p>
            <a:r>
              <a:rPr lang="zh-CN" altLang="en-US" sz="900" dirty="0">
                <a:solidFill>
                  <a:schemeClr val="tx1">
                    <a:lumMod val="85000"/>
                    <a:lumOff val="15000"/>
                  </a:schemeClr>
                </a:solidFill>
                <a:cs typeface="+mn-ea"/>
                <a:sym typeface="+mn-lt"/>
              </a:rPr>
              <a:t>Click here to add text in a concise language.</a:t>
            </a:r>
          </a:p>
        </p:txBody>
      </p:sp>
      <p:sp>
        <p:nvSpPr>
          <p:cNvPr id="11" name="TextBox 18"/>
          <p:cNvSpPr txBox="1"/>
          <p:nvPr/>
        </p:nvSpPr>
        <p:spPr>
          <a:xfrm>
            <a:off x="3775604" y="3553150"/>
            <a:ext cx="1452092" cy="253916"/>
          </a:xfrm>
          <a:prstGeom prst="rect">
            <a:avLst/>
          </a:prstGeom>
          <a:noFill/>
        </p:spPr>
        <p:txBody>
          <a:bodyPr wrap="square" lIns="68580" tIns="34290" rIns="68580" bIns="34290" rtlCol="0">
            <a:spAutoFit/>
          </a:bodyPr>
          <a:lstStyle/>
          <a:p>
            <a:r>
              <a:rPr lang="zh-CN" altLang="en-US" sz="1200" dirty="0">
                <a:solidFill>
                  <a:schemeClr val="tx1">
                    <a:lumMod val="85000"/>
                    <a:lumOff val="15000"/>
                  </a:schemeClr>
                </a:solidFill>
                <a:cs typeface="+mn-ea"/>
                <a:sym typeface="+mn-lt"/>
              </a:rPr>
              <a:t>The title content</a:t>
            </a:r>
            <a:endParaRPr lang="en-US" altLang="zh-CN" sz="1200" dirty="0">
              <a:solidFill>
                <a:schemeClr val="tx1">
                  <a:lumMod val="85000"/>
                  <a:lumOff val="15000"/>
                </a:schemeClr>
              </a:solidFill>
              <a:cs typeface="+mn-ea"/>
              <a:sym typeface="+mn-lt"/>
            </a:endParaRPr>
          </a:p>
        </p:txBody>
      </p:sp>
      <p:sp>
        <p:nvSpPr>
          <p:cNvPr id="12" name="Rectangle 19"/>
          <p:cNvSpPr/>
          <p:nvPr/>
        </p:nvSpPr>
        <p:spPr>
          <a:xfrm>
            <a:off x="3775603" y="2999214"/>
            <a:ext cx="3615743" cy="207749"/>
          </a:xfrm>
          <a:prstGeom prst="rect">
            <a:avLst/>
          </a:prstGeom>
        </p:spPr>
        <p:txBody>
          <a:bodyPr wrap="square" lIns="68580" tIns="34290" rIns="68580" bIns="34290">
            <a:spAutoFit/>
          </a:bodyPr>
          <a:lstStyle/>
          <a:p>
            <a:r>
              <a:rPr lang="zh-CN" altLang="en-US" sz="900" dirty="0">
                <a:solidFill>
                  <a:schemeClr val="tx1">
                    <a:lumMod val="85000"/>
                    <a:lumOff val="15000"/>
                  </a:schemeClr>
                </a:solidFill>
                <a:cs typeface="+mn-ea"/>
                <a:sym typeface="+mn-lt"/>
              </a:rPr>
              <a:t>Click here to add text in a concise language.</a:t>
            </a:r>
          </a:p>
        </p:txBody>
      </p:sp>
      <p:sp>
        <p:nvSpPr>
          <p:cNvPr id="13" name="TextBox 20"/>
          <p:cNvSpPr txBox="1"/>
          <p:nvPr/>
        </p:nvSpPr>
        <p:spPr>
          <a:xfrm>
            <a:off x="3775604" y="2753458"/>
            <a:ext cx="1452092" cy="253916"/>
          </a:xfrm>
          <a:prstGeom prst="rect">
            <a:avLst/>
          </a:prstGeom>
          <a:noFill/>
        </p:spPr>
        <p:txBody>
          <a:bodyPr wrap="square" lIns="68580" tIns="34290" rIns="68580" bIns="34290" rtlCol="0">
            <a:spAutoFit/>
          </a:bodyPr>
          <a:lstStyle/>
          <a:p>
            <a:r>
              <a:rPr lang="zh-CN" altLang="en-US" sz="1200" dirty="0">
                <a:solidFill>
                  <a:schemeClr val="tx1">
                    <a:lumMod val="85000"/>
                    <a:lumOff val="15000"/>
                  </a:schemeClr>
                </a:solidFill>
                <a:cs typeface="+mn-ea"/>
                <a:sym typeface="+mn-lt"/>
              </a:rPr>
              <a:t>The title content</a:t>
            </a:r>
            <a:endParaRPr lang="en-US" altLang="zh-CN" sz="1200" dirty="0">
              <a:solidFill>
                <a:schemeClr val="tx1">
                  <a:lumMod val="85000"/>
                  <a:lumOff val="15000"/>
                </a:schemeClr>
              </a:solidFill>
              <a:cs typeface="+mn-ea"/>
              <a:sym typeface="+mn-lt"/>
            </a:endParaRPr>
          </a:p>
        </p:txBody>
      </p:sp>
      <p:sp>
        <p:nvSpPr>
          <p:cNvPr id="14" name="Rectangle 21"/>
          <p:cNvSpPr/>
          <p:nvPr/>
        </p:nvSpPr>
        <p:spPr>
          <a:xfrm>
            <a:off x="3775603" y="2222729"/>
            <a:ext cx="3615743" cy="207749"/>
          </a:xfrm>
          <a:prstGeom prst="rect">
            <a:avLst/>
          </a:prstGeom>
        </p:spPr>
        <p:txBody>
          <a:bodyPr wrap="square" lIns="68580" tIns="34290" rIns="68580" bIns="34290">
            <a:spAutoFit/>
          </a:bodyPr>
          <a:lstStyle/>
          <a:p>
            <a:r>
              <a:rPr lang="zh-CN" altLang="en-US" sz="900" dirty="0">
                <a:solidFill>
                  <a:schemeClr val="tx1">
                    <a:lumMod val="85000"/>
                    <a:lumOff val="15000"/>
                  </a:schemeClr>
                </a:solidFill>
                <a:cs typeface="+mn-ea"/>
                <a:sym typeface="+mn-lt"/>
              </a:rPr>
              <a:t>Click here to add text in a concise language.</a:t>
            </a:r>
          </a:p>
        </p:txBody>
      </p:sp>
      <p:sp>
        <p:nvSpPr>
          <p:cNvPr id="15" name="TextBox 22"/>
          <p:cNvSpPr txBox="1"/>
          <p:nvPr/>
        </p:nvSpPr>
        <p:spPr>
          <a:xfrm>
            <a:off x="3775604" y="1976974"/>
            <a:ext cx="1452092" cy="253916"/>
          </a:xfrm>
          <a:prstGeom prst="rect">
            <a:avLst/>
          </a:prstGeom>
          <a:noFill/>
        </p:spPr>
        <p:txBody>
          <a:bodyPr wrap="square" lIns="68580" tIns="34290" rIns="68580" bIns="34290" rtlCol="0">
            <a:spAutoFit/>
          </a:bodyPr>
          <a:lstStyle/>
          <a:p>
            <a:r>
              <a:rPr lang="zh-CN" altLang="en-US" sz="1200" dirty="0">
                <a:solidFill>
                  <a:schemeClr val="tx1">
                    <a:lumMod val="85000"/>
                    <a:lumOff val="15000"/>
                  </a:schemeClr>
                </a:solidFill>
                <a:cs typeface="+mn-ea"/>
                <a:sym typeface="+mn-lt"/>
              </a:rPr>
              <a:t>The title content</a:t>
            </a:r>
            <a:endParaRPr lang="en-US" altLang="zh-CN" sz="1200" dirty="0">
              <a:solidFill>
                <a:schemeClr val="tx1">
                  <a:lumMod val="85000"/>
                  <a:lumOff val="15000"/>
                </a:schemeClr>
              </a:solidFill>
              <a:cs typeface="+mn-ea"/>
              <a:sym typeface="+mn-lt"/>
            </a:endParaRPr>
          </a:p>
        </p:txBody>
      </p:sp>
      <p:sp>
        <p:nvSpPr>
          <p:cNvPr id="16" name="Rectangle 23"/>
          <p:cNvSpPr/>
          <p:nvPr/>
        </p:nvSpPr>
        <p:spPr>
          <a:xfrm>
            <a:off x="3775603" y="1378215"/>
            <a:ext cx="3615743" cy="207749"/>
          </a:xfrm>
          <a:prstGeom prst="rect">
            <a:avLst/>
          </a:prstGeom>
        </p:spPr>
        <p:txBody>
          <a:bodyPr wrap="square" lIns="68580" tIns="34290" rIns="68580" bIns="34290">
            <a:spAutoFit/>
          </a:bodyPr>
          <a:lstStyle/>
          <a:p>
            <a:r>
              <a:rPr lang="zh-CN" altLang="en-US" sz="900" dirty="0">
                <a:solidFill>
                  <a:schemeClr val="tx1">
                    <a:lumMod val="85000"/>
                    <a:lumOff val="15000"/>
                  </a:schemeClr>
                </a:solidFill>
                <a:cs typeface="+mn-ea"/>
                <a:sym typeface="+mn-lt"/>
              </a:rPr>
              <a:t>Click here to add text in a concise language.</a:t>
            </a:r>
          </a:p>
        </p:txBody>
      </p:sp>
      <p:sp>
        <p:nvSpPr>
          <p:cNvPr id="17" name="TextBox 24"/>
          <p:cNvSpPr txBox="1"/>
          <p:nvPr/>
        </p:nvSpPr>
        <p:spPr>
          <a:xfrm>
            <a:off x="3775604" y="1132459"/>
            <a:ext cx="1452092" cy="253916"/>
          </a:xfrm>
          <a:prstGeom prst="rect">
            <a:avLst/>
          </a:prstGeom>
          <a:noFill/>
        </p:spPr>
        <p:txBody>
          <a:bodyPr wrap="square" lIns="68580" tIns="34290" rIns="68580" bIns="34290" rtlCol="0">
            <a:spAutoFit/>
          </a:bodyPr>
          <a:lstStyle/>
          <a:p>
            <a:r>
              <a:rPr lang="zh-CN" altLang="en-US" sz="1200" dirty="0">
                <a:solidFill>
                  <a:schemeClr val="tx1">
                    <a:lumMod val="85000"/>
                    <a:lumOff val="15000"/>
                  </a:schemeClr>
                </a:solidFill>
                <a:cs typeface="+mn-ea"/>
                <a:sym typeface="+mn-lt"/>
              </a:rPr>
              <a:t>The title content</a:t>
            </a:r>
            <a:endParaRPr lang="en-US" sz="1200" dirty="0">
              <a:solidFill>
                <a:schemeClr val="tx1">
                  <a:lumMod val="85000"/>
                  <a:lumOff val="15000"/>
                </a:schemeClr>
              </a:solidFill>
              <a:cs typeface="+mn-ea"/>
              <a:sym typeface="+mn-lt"/>
            </a:endParaRPr>
          </a:p>
        </p:txBody>
      </p:sp>
      <p:sp>
        <p:nvSpPr>
          <p:cNvPr id="24" name="TextBox 24">
            <a:extLst>
              <a:ext uri="{FF2B5EF4-FFF2-40B4-BE49-F238E27FC236}">
                <a16:creationId xmlns:a16="http://schemas.microsoft.com/office/drawing/2014/main" id="{62477FC7-B78B-4148-95BE-01105960E064}"/>
              </a:ext>
            </a:extLst>
          </p:cNvPr>
          <p:cNvSpPr txBox="1"/>
          <p:nvPr/>
        </p:nvSpPr>
        <p:spPr>
          <a:xfrm>
            <a:off x="1413421" y="70831"/>
            <a:ext cx="1531188" cy="415498"/>
          </a:xfrm>
          <a:prstGeom prst="rect">
            <a:avLst/>
          </a:prstGeom>
          <a:noFill/>
        </p:spPr>
        <p:txBody>
          <a:bodyPr wrap="none" rtlCol="0">
            <a:spAutoFit/>
          </a:bodyPr>
          <a:lstStyle/>
          <a:p>
            <a:pPr algn="ctr"/>
            <a:r>
              <a:rPr lang="zh-CN" altLang="en-US" sz="2100" dirty="0">
                <a:solidFill>
                  <a:srgbClr val="38619F"/>
                </a:solidFill>
                <a:cs typeface="+mn-ea"/>
                <a:sym typeface="+mn-lt"/>
              </a:rPr>
              <a:t>The content of the title word</a:t>
            </a:r>
            <a:endParaRPr lang="id-ID" sz="2100" dirty="0">
              <a:solidFill>
                <a:srgbClr val="38619F"/>
              </a:solidFill>
              <a:cs typeface="+mn-ea"/>
              <a:sym typeface="+mn-lt"/>
            </a:endParaRPr>
          </a:p>
        </p:txBody>
      </p:sp>
      <p:sp>
        <p:nvSpPr>
          <p:cNvPr id="25" name="TextBox 25">
            <a:extLst>
              <a:ext uri="{FF2B5EF4-FFF2-40B4-BE49-F238E27FC236}">
                <a16:creationId xmlns:a16="http://schemas.microsoft.com/office/drawing/2014/main" id="{88A96667-8AB7-4325-BCB7-595D446E76D7}"/>
              </a:ext>
            </a:extLst>
          </p:cNvPr>
          <p:cNvSpPr txBox="1"/>
          <p:nvPr/>
        </p:nvSpPr>
        <p:spPr>
          <a:xfrm>
            <a:off x="1009463" y="459227"/>
            <a:ext cx="2339102" cy="253916"/>
          </a:xfrm>
          <a:prstGeom prst="rect">
            <a:avLst/>
          </a:prstGeom>
          <a:noFill/>
        </p:spPr>
        <p:txBody>
          <a:bodyPr wrap="none" rtlCol="0">
            <a:spAutoFit/>
          </a:bodyPr>
          <a:lstStyle/>
          <a:p>
            <a:pPr algn="ctr"/>
            <a:r>
              <a:rPr lang="zh-CN" altLang="en-US" sz="1050" dirty="0">
                <a:solidFill>
                  <a:srgbClr val="38619F"/>
                </a:solidFill>
                <a:cs typeface="+mn-ea"/>
                <a:sym typeface="+mn-lt"/>
              </a:rPr>
              <a:t>Click here to add a subtitle or detailed text description</a:t>
            </a:r>
            <a:endParaRPr lang="id-ID" sz="1050" dirty="0">
              <a:solidFill>
                <a:srgbClr val="38619F"/>
              </a:solidFill>
              <a:cs typeface="+mn-ea"/>
              <a:sym typeface="+mn-lt"/>
            </a:endParaRPr>
          </a:p>
        </p:txBody>
      </p:sp>
      <p:cxnSp>
        <p:nvCxnSpPr>
          <p:cNvPr id="26" name="直接连接符 25">
            <a:extLst>
              <a:ext uri="{FF2B5EF4-FFF2-40B4-BE49-F238E27FC236}">
                <a16:creationId xmlns:a16="http://schemas.microsoft.com/office/drawing/2014/main" id="{D31E534D-1C07-46D8-98E6-6AF90A471E95}"/>
              </a:ext>
            </a:extLst>
          </p:cNvPr>
          <p:cNvCxnSpPr/>
          <p:nvPr/>
        </p:nvCxnSpPr>
        <p:spPr>
          <a:xfrm>
            <a:off x="0" y="762673"/>
            <a:ext cx="9144000" cy="0"/>
          </a:xfrm>
          <a:prstGeom prst="line">
            <a:avLst/>
          </a:prstGeom>
          <a:ln>
            <a:solidFill>
              <a:srgbClr val="38619F"/>
            </a:solidFill>
          </a:ln>
        </p:spPr>
        <p:style>
          <a:lnRef idx="1">
            <a:schemeClr val="accent1"/>
          </a:lnRef>
          <a:fillRef idx="0">
            <a:schemeClr val="accent1"/>
          </a:fillRef>
          <a:effectRef idx="0">
            <a:schemeClr val="accent1"/>
          </a:effectRef>
          <a:fontRef idx="minor">
            <a:schemeClr val="tx1"/>
          </a:fontRef>
        </p:style>
      </p:cxnSp>
      <p:pic>
        <p:nvPicPr>
          <p:cNvPr id="27" name="图片 26">
            <a:extLst>
              <a:ext uri="{FF2B5EF4-FFF2-40B4-BE49-F238E27FC236}">
                <a16:creationId xmlns:a16="http://schemas.microsoft.com/office/drawing/2014/main" id="{6A9DD718-1CDD-40D4-AA0F-25370EB9F32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7566" r="13885"/>
          <a:stretch/>
        </p:blipFill>
        <p:spPr>
          <a:xfrm>
            <a:off x="275833" y="88649"/>
            <a:ext cx="778138" cy="819576"/>
          </a:xfrm>
          <a:prstGeom prst="rect">
            <a:avLst/>
          </a:prstGeom>
        </p:spPr>
      </p:pic>
      <p:pic>
        <p:nvPicPr>
          <p:cNvPr id="28" name="图片 27" descr="图片包含 事情&#10;&#10;已生成高可信度的说明">
            <a:extLst>
              <a:ext uri="{FF2B5EF4-FFF2-40B4-BE49-F238E27FC236}">
                <a16:creationId xmlns:a16="http://schemas.microsoft.com/office/drawing/2014/main" id="{D995BE7D-11E7-4E3A-BBBB-34CC5ACC63B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52267"/>
            <a:ext cx="9144000" cy="878682"/>
          </a:xfrm>
          <a:prstGeom prst="rect">
            <a:avLst/>
          </a:prstGeom>
        </p:spPr>
      </p:pic>
    </p:spTree>
    <p:extLst>
      <p:ext uri="{BB962C8B-B14F-4D97-AF65-F5344CB8AC3E}">
        <p14:creationId xmlns:p14="http://schemas.microsoft.com/office/powerpoint/2010/main" val="2736620005"/>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a14="http://schemas.microsoft.com/office/drawing/2010/main" xmlns:a16="http://schemas.microsoft.com/office/drawing/2014/main"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animEffect transition="in" filter="fade">
                                      <p:cBhvr>
                                        <p:cTn id="15" dur="500"/>
                                        <p:tgtEl>
                                          <p:spTgt spid="7"/>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500" fill="hold"/>
                                        <p:tgtEl>
                                          <p:spTgt spid="9"/>
                                        </p:tgtEl>
                                        <p:attrNameLst>
                                          <p:attrName>ppt_w</p:attrName>
                                        </p:attrNameLst>
                                      </p:cBhvr>
                                      <p:tavLst>
                                        <p:tav tm="0">
                                          <p:val>
                                            <p:fltVal val="0"/>
                                          </p:val>
                                        </p:tav>
                                        <p:tav tm="100000">
                                          <p:val>
                                            <p:strVal val="#ppt_w"/>
                                          </p:val>
                                        </p:tav>
                                      </p:tavLst>
                                    </p:anim>
                                    <p:anim calcmode="lin" valueType="num">
                                      <p:cBhvr>
                                        <p:cTn id="26" dur="500" fill="hold"/>
                                        <p:tgtEl>
                                          <p:spTgt spid="9"/>
                                        </p:tgtEl>
                                        <p:attrNameLst>
                                          <p:attrName>ppt_h</p:attrName>
                                        </p:attrNameLst>
                                      </p:cBhvr>
                                      <p:tavLst>
                                        <p:tav tm="0">
                                          <p:val>
                                            <p:fltVal val="0"/>
                                          </p:val>
                                        </p:tav>
                                        <p:tav tm="100000">
                                          <p:val>
                                            <p:strVal val="#ppt_h"/>
                                          </p:val>
                                        </p:tav>
                                      </p:tavLst>
                                    </p:anim>
                                    <p:animEffect transition="in" filter="fade">
                                      <p:cBhvr>
                                        <p:cTn id="27" dur="500"/>
                                        <p:tgtEl>
                                          <p:spTgt spid="9"/>
                                        </p:tgtEl>
                                      </p:cBhvr>
                                    </p:animEffect>
                                  </p:childTnLst>
                                </p:cTn>
                              </p:par>
                            </p:childTnLst>
                          </p:cTn>
                        </p:par>
                        <p:par>
                          <p:cTn id="28" fill="hold">
                            <p:stCondLst>
                              <p:cond delay="2000"/>
                            </p:stCondLst>
                            <p:childTnLst>
                              <p:par>
                                <p:cTn id="29" presetID="22" presetClass="entr" presetSubtype="4"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down)">
                                      <p:cBhvr>
                                        <p:cTn id="31" dur="500"/>
                                        <p:tgtEl>
                                          <p:spTgt spid="11"/>
                                        </p:tgtEl>
                                      </p:cBhvr>
                                    </p:animEffect>
                                  </p:childTnLst>
                                </p:cTn>
                              </p:par>
                            </p:childTnLst>
                          </p:cTn>
                        </p:par>
                        <p:par>
                          <p:cTn id="32" fill="hold">
                            <p:stCondLst>
                              <p:cond delay="2500"/>
                            </p:stCondLst>
                            <p:childTnLst>
                              <p:par>
                                <p:cTn id="33" presetID="22" presetClass="entr" presetSubtype="4"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down)">
                                      <p:cBhvr>
                                        <p:cTn id="35" dur="500"/>
                                        <p:tgtEl>
                                          <p:spTgt spid="10"/>
                                        </p:tgtEl>
                                      </p:cBhvr>
                                    </p:animEffect>
                                  </p:childTnLst>
                                </p:cTn>
                              </p:par>
                            </p:childTnLst>
                          </p:cTn>
                        </p:par>
                        <p:par>
                          <p:cTn id="36" fill="hold">
                            <p:stCondLst>
                              <p:cond delay="30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3500"/>
                            </p:stCondLst>
                            <p:childTnLst>
                              <p:par>
                                <p:cTn id="41" presetID="22" presetClass="entr" presetSubtype="4"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wipe(down)">
                                      <p:cBhvr>
                                        <p:cTn id="43" dur="500"/>
                                        <p:tgtEl>
                                          <p:spTgt spid="12"/>
                                        </p:tgtEl>
                                      </p:cBhvr>
                                    </p:animEffect>
                                  </p:childTnLst>
                                </p:cTn>
                              </p:par>
                            </p:childTnLst>
                          </p:cTn>
                        </p:par>
                        <p:par>
                          <p:cTn id="44" fill="hold">
                            <p:stCondLst>
                              <p:cond delay="4000"/>
                            </p:stCondLst>
                            <p:childTnLst>
                              <p:par>
                                <p:cTn id="45" presetID="22" presetClass="entr" presetSubtype="4"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wipe(down)">
                                      <p:cBhvr>
                                        <p:cTn id="47" dur="500"/>
                                        <p:tgtEl>
                                          <p:spTgt spid="15"/>
                                        </p:tgtEl>
                                      </p:cBhvr>
                                    </p:animEffect>
                                  </p:childTnLst>
                                </p:cTn>
                              </p:par>
                            </p:childTnLst>
                          </p:cTn>
                        </p:par>
                        <p:par>
                          <p:cTn id="48" fill="hold">
                            <p:stCondLst>
                              <p:cond delay="4500"/>
                            </p:stCondLst>
                            <p:childTnLst>
                              <p:par>
                                <p:cTn id="49" presetID="22" presetClass="entr" presetSubtype="4" fill="hold" nodeType="afterEffect">
                                  <p:stCondLst>
                                    <p:cond delay="0"/>
                                  </p:stCondLst>
                                  <p:childTnLst>
                                    <p:set>
                                      <p:cBhvr>
                                        <p:cTn id="50" dur="1" fill="hold">
                                          <p:stCondLst>
                                            <p:cond delay="0"/>
                                          </p:stCondLst>
                                        </p:cTn>
                                        <p:tgtEl>
                                          <p:spTgt spid="14">
                                            <p:txEl>
                                              <p:pRg st="0" end="0"/>
                                            </p:txEl>
                                          </p:spTgt>
                                        </p:tgtEl>
                                        <p:attrNameLst>
                                          <p:attrName>style.visibility</p:attrName>
                                        </p:attrNameLst>
                                      </p:cBhvr>
                                      <p:to>
                                        <p:strVal val="visible"/>
                                      </p:to>
                                    </p:set>
                                    <p:animEffect transition="in" filter="wipe(down)">
                                      <p:cBhvr>
                                        <p:cTn id="51" dur="500"/>
                                        <p:tgtEl>
                                          <p:spTgt spid="14">
                                            <p:txEl>
                                              <p:pRg st="0" end="0"/>
                                            </p:txEl>
                                          </p:spTgt>
                                        </p:tgtEl>
                                      </p:cBhvr>
                                    </p:animEffect>
                                  </p:childTnLst>
                                </p:cTn>
                              </p:par>
                            </p:childTnLst>
                          </p:cTn>
                        </p:par>
                        <p:par>
                          <p:cTn id="52" fill="hold">
                            <p:stCondLst>
                              <p:cond delay="5000"/>
                            </p:stCondLst>
                            <p:childTnLst>
                              <p:par>
                                <p:cTn id="53" presetID="22" presetClass="entr" presetSubtype="4" fill="hold" grpId="0" nodeType="after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wipe(down)">
                                      <p:cBhvr>
                                        <p:cTn id="55" dur="500"/>
                                        <p:tgtEl>
                                          <p:spTgt spid="17"/>
                                        </p:tgtEl>
                                      </p:cBhvr>
                                    </p:animEffect>
                                  </p:childTnLst>
                                </p:cTn>
                              </p:par>
                            </p:childTnLst>
                          </p:cTn>
                        </p:par>
                        <p:par>
                          <p:cTn id="56" fill="hold">
                            <p:stCondLst>
                              <p:cond delay="5500"/>
                            </p:stCondLst>
                            <p:childTnLst>
                              <p:par>
                                <p:cTn id="57" presetID="22" presetClass="entr" presetSubtype="4" fill="hold" grpId="0" nodeType="after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wipe(down)">
                                      <p:cBhvr>
                                        <p:cTn id="59" dur="500"/>
                                        <p:tgtEl>
                                          <p:spTgt spid="16"/>
                                        </p:tgtEl>
                                      </p:cBhvr>
                                    </p:animEffect>
                                  </p:childTnLst>
                                </p:cTn>
                              </p:par>
                              <p:par>
                                <p:cTn id="60" presetID="2" presetClass="entr" presetSubtype="8" fill="hold" grpId="0" nodeType="withEffect">
                                  <p:stCondLst>
                                    <p:cond delay="0"/>
                                  </p:stCondLst>
                                  <p:childTnLst>
                                    <p:set>
                                      <p:cBhvr>
                                        <p:cTn id="61" dur="1" fill="hold">
                                          <p:stCondLst>
                                            <p:cond delay="0"/>
                                          </p:stCondLst>
                                        </p:cTn>
                                        <p:tgtEl>
                                          <p:spTgt spid="24"/>
                                        </p:tgtEl>
                                        <p:attrNameLst>
                                          <p:attrName>style.visibility</p:attrName>
                                        </p:attrNameLst>
                                      </p:cBhvr>
                                      <p:to>
                                        <p:strVal val="visible"/>
                                      </p:to>
                                    </p:set>
                                    <p:anim calcmode="lin" valueType="num">
                                      <p:cBhvr additive="base">
                                        <p:cTn id="62" dur="500" fill="hold"/>
                                        <p:tgtEl>
                                          <p:spTgt spid="24"/>
                                        </p:tgtEl>
                                        <p:attrNameLst>
                                          <p:attrName>ppt_x</p:attrName>
                                        </p:attrNameLst>
                                      </p:cBhvr>
                                      <p:tavLst>
                                        <p:tav tm="0">
                                          <p:val>
                                            <p:strVal val="0-#ppt_w/2"/>
                                          </p:val>
                                        </p:tav>
                                        <p:tav tm="100000">
                                          <p:val>
                                            <p:strVal val="#ppt_x"/>
                                          </p:val>
                                        </p:tav>
                                      </p:tavLst>
                                    </p:anim>
                                    <p:anim calcmode="lin" valueType="num">
                                      <p:cBhvr additive="base">
                                        <p:cTn id="63" dur="500" fill="hold"/>
                                        <p:tgtEl>
                                          <p:spTgt spid="24"/>
                                        </p:tgtEl>
                                        <p:attrNameLst>
                                          <p:attrName>ppt_y</p:attrName>
                                        </p:attrNameLst>
                                      </p:cBhvr>
                                      <p:tavLst>
                                        <p:tav tm="0">
                                          <p:val>
                                            <p:strVal val="#ppt_y"/>
                                          </p:val>
                                        </p:tav>
                                        <p:tav tm="100000">
                                          <p:val>
                                            <p:strVal val="#ppt_y"/>
                                          </p:val>
                                        </p:tav>
                                      </p:tavLst>
                                    </p:anim>
                                  </p:childTnLst>
                                </p:cTn>
                              </p:par>
                              <p:par>
                                <p:cTn id="64" presetID="2" presetClass="entr" presetSubtype="2" fill="hold" grpId="0" nodeType="withEffect">
                                  <p:stCondLst>
                                    <p:cond delay="0"/>
                                  </p:stCondLst>
                                  <p:childTnLst>
                                    <p:set>
                                      <p:cBhvr>
                                        <p:cTn id="65" dur="1" fill="hold">
                                          <p:stCondLst>
                                            <p:cond delay="0"/>
                                          </p:stCondLst>
                                        </p:cTn>
                                        <p:tgtEl>
                                          <p:spTgt spid="25"/>
                                        </p:tgtEl>
                                        <p:attrNameLst>
                                          <p:attrName>style.visibility</p:attrName>
                                        </p:attrNameLst>
                                      </p:cBhvr>
                                      <p:to>
                                        <p:strVal val="visible"/>
                                      </p:to>
                                    </p:set>
                                    <p:anim calcmode="lin" valueType="num">
                                      <p:cBhvr additive="base">
                                        <p:cTn id="66" dur="500" fill="hold"/>
                                        <p:tgtEl>
                                          <p:spTgt spid="25"/>
                                        </p:tgtEl>
                                        <p:attrNameLst>
                                          <p:attrName>ppt_x</p:attrName>
                                        </p:attrNameLst>
                                      </p:cBhvr>
                                      <p:tavLst>
                                        <p:tav tm="0">
                                          <p:val>
                                            <p:strVal val="1+#ppt_w/2"/>
                                          </p:val>
                                        </p:tav>
                                        <p:tav tm="100000">
                                          <p:val>
                                            <p:strVal val="#ppt_x"/>
                                          </p:val>
                                        </p:tav>
                                      </p:tavLst>
                                    </p:anim>
                                    <p:anim calcmode="lin" valueType="num">
                                      <p:cBhvr additive="base">
                                        <p:cTn id="67" dur="500" fill="hold"/>
                                        <p:tgtEl>
                                          <p:spTgt spid="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p:bldP spid="11" grpId="0"/>
      <p:bldP spid="12" grpId="0"/>
      <p:bldP spid="13" grpId="0"/>
      <p:bldP spid="15" grpId="0"/>
      <p:bldP spid="16" grpId="0"/>
      <p:bldP spid="17" grpId="0"/>
      <p:bldP spid="24" grpId="0"/>
      <p:bldP spid="25"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6" name="Straight Connector 8"/>
          <p:cNvCxnSpPr/>
          <p:nvPr/>
        </p:nvCxnSpPr>
        <p:spPr>
          <a:xfrm flipH="1">
            <a:off x="-752" y="2880138"/>
            <a:ext cx="9144000" cy="1"/>
          </a:xfrm>
          <a:prstGeom prst="line">
            <a:avLst/>
          </a:prstGeom>
          <a:noFill/>
          <a:ln w="19050" cap="flat" cmpd="sng" algn="ctr">
            <a:solidFill>
              <a:srgbClr val="38619F"/>
            </a:solidFill>
            <a:prstDash val="sysDash"/>
          </a:ln>
          <a:effectLst/>
        </p:spPr>
      </p:cxnSp>
      <p:grpSp>
        <p:nvGrpSpPr>
          <p:cNvPr id="7" name="Group 9"/>
          <p:cNvGrpSpPr/>
          <p:nvPr/>
        </p:nvGrpSpPr>
        <p:grpSpPr>
          <a:xfrm>
            <a:off x="3336335" y="3093196"/>
            <a:ext cx="97709" cy="278581"/>
            <a:chOff x="4448446" y="4124261"/>
            <a:chExt cx="130279" cy="371441"/>
          </a:xfrm>
        </p:grpSpPr>
        <p:cxnSp>
          <p:nvCxnSpPr>
            <p:cNvPr id="8" name="Straight Connector 10"/>
            <p:cNvCxnSpPr>
              <a:stCxn id="26" idx="4"/>
              <a:endCxn id="9" idx="0"/>
            </p:cNvCxnSpPr>
            <p:nvPr/>
          </p:nvCxnSpPr>
          <p:spPr>
            <a:xfrm flipH="1">
              <a:off x="4513586" y="4124261"/>
              <a:ext cx="836" cy="241165"/>
            </a:xfrm>
            <a:prstGeom prst="line">
              <a:avLst/>
            </a:prstGeom>
            <a:noFill/>
            <a:ln w="6350" cap="flat" cmpd="sng" algn="ctr">
              <a:solidFill>
                <a:schemeClr val="bg1">
                  <a:lumMod val="75000"/>
                </a:schemeClr>
              </a:solidFill>
              <a:prstDash val="sysDash"/>
            </a:ln>
            <a:effectLst/>
          </p:spPr>
        </p:cxnSp>
        <p:sp>
          <p:nvSpPr>
            <p:cNvPr id="9" name="Oval 11"/>
            <p:cNvSpPr/>
            <p:nvPr/>
          </p:nvSpPr>
          <p:spPr>
            <a:xfrm>
              <a:off x="4448446" y="4365426"/>
              <a:ext cx="130279" cy="130276"/>
            </a:xfrm>
            <a:prstGeom prst="ellipse">
              <a:avLst/>
            </a:prstGeom>
            <a:solidFill>
              <a:srgbClr val="F4F4F4"/>
            </a:solidFill>
            <a:ln w="6350" cap="flat" cmpd="sng" algn="ctr">
              <a:solidFill>
                <a:schemeClr val="bg1">
                  <a:lumMod val="75000"/>
                </a:schemeClr>
              </a:solidFill>
              <a:prstDash val="sysDash"/>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grpSp>
      <p:grpSp>
        <p:nvGrpSpPr>
          <p:cNvPr id="10" name="Group 12"/>
          <p:cNvGrpSpPr/>
          <p:nvPr/>
        </p:nvGrpSpPr>
        <p:grpSpPr>
          <a:xfrm>
            <a:off x="5724577" y="3093196"/>
            <a:ext cx="97709" cy="278581"/>
            <a:chOff x="7632768" y="4124261"/>
            <a:chExt cx="130279" cy="371441"/>
          </a:xfrm>
        </p:grpSpPr>
        <p:cxnSp>
          <p:nvCxnSpPr>
            <p:cNvPr id="11" name="Straight Connector 13"/>
            <p:cNvCxnSpPr>
              <a:stCxn id="32" idx="4"/>
              <a:endCxn id="12" idx="0"/>
            </p:cNvCxnSpPr>
            <p:nvPr/>
          </p:nvCxnSpPr>
          <p:spPr>
            <a:xfrm flipH="1">
              <a:off x="7697908" y="4124261"/>
              <a:ext cx="3191" cy="241165"/>
            </a:xfrm>
            <a:prstGeom prst="line">
              <a:avLst/>
            </a:prstGeom>
            <a:noFill/>
            <a:ln w="6350" cap="flat" cmpd="sng" algn="ctr">
              <a:solidFill>
                <a:schemeClr val="bg1">
                  <a:lumMod val="75000"/>
                </a:schemeClr>
              </a:solidFill>
              <a:prstDash val="sysDash"/>
            </a:ln>
            <a:effectLst/>
          </p:spPr>
        </p:cxnSp>
        <p:sp>
          <p:nvSpPr>
            <p:cNvPr id="12" name="Oval 14"/>
            <p:cNvSpPr/>
            <p:nvPr/>
          </p:nvSpPr>
          <p:spPr>
            <a:xfrm>
              <a:off x="7632768" y="4365426"/>
              <a:ext cx="130279" cy="130276"/>
            </a:xfrm>
            <a:prstGeom prst="ellipse">
              <a:avLst/>
            </a:prstGeom>
            <a:solidFill>
              <a:srgbClr val="F4F4F4"/>
            </a:solidFill>
            <a:ln w="6350" cap="flat" cmpd="sng" algn="ctr">
              <a:solidFill>
                <a:schemeClr val="bg1">
                  <a:lumMod val="75000"/>
                </a:schemeClr>
              </a:solidFill>
              <a:prstDash val="sysDash"/>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grpSp>
      <p:grpSp>
        <p:nvGrpSpPr>
          <p:cNvPr id="13" name="Group 15"/>
          <p:cNvGrpSpPr/>
          <p:nvPr/>
        </p:nvGrpSpPr>
        <p:grpSpPr>
          <a:xfrm>
            <a:off x="2134077" y="2378233"/>
            <a:ext cx="97709" cy="277959"/>
            <a:chOff x="2845435" y="3170977"/>
            <a:chExt cx="130279" cy="370612"/>
          </a:xfrm>
        </p:grpSpPr>
        <p:cxnSp>
          <p:nvCxnSpPr>
            <p:cNvPr id="14" name="Straight Connector 16"/>
            <p:cNvCxnSpPr>
              <a:stCxn id="15" idx="4"/>
              <a:endCxn id="23" idx="0"/>
            </p:cNvCxnSpPr>
            <p:nvPr/>
          </p:nvCxnSpPr>
          <p:spPr>
            <a:xfrm flipH="1">
              <a:off x="2909152" y="3301253"/>
              <a:ext cx="1423" cy="240336"/>
            </a:xfrm>
            <a:prstGeom prst="line">
              <a:avLst/>
            </a:prstGeom>
            <a:noFill/>
            <a:ln w="6350" cap="flat" cmpd="sng" algn="ctr">
              <a:solidFill>
                <a:schemeClr val="bg1">
                  <a:lumMod val="75000"/>
                </a:schemeClr>
              </a:solidFill>
              <a:prstDash val="sysDash"/>
            </a:ln>
            <a:effectLst/>
          </p:spPr>
        </p:cxnSp>
        <p:sp>
          <p:nvSpPr>
            <p:cNvPr id="15" name="Oval 17"/>
            <p:cNvSpPr/>
            <p:nvPr/>
          </p:nvSpPr>
          <p:spPr>
            <a:xfrm>
              <a:off x="2845435" y="3170977"/>
              <a:ext cx="130279" cy="130276"/>
            </a:xfrm>
            <a:prstGeom prst="ellipse">
              <a:avLst/>
            </a:prstGeom>
            <a:solidFill>
              <a:srgbClr val="F4F4F4"/>
            </a:solidFill>
            <a:ln w="6350" cap="flat" cmpd="sng" algn="ctr">
              <a:solidFill>
                <a:schemeClr val="bg1">
                  <a:lumMod val="75000"/>
                </a:schemeClr>
              </a:solidFill>
              <a:prstDash val="sysDash"/>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grpSp>
      <p:grpSp>
        <p:nvGrpSpPr>
          <p:cNvPr id="16" name="Group 18"/>
          <p:cNvGrpSpPr/>
          <p:nvPr/>
        </p:nvGrpSpPr>
        <p:grpSpPr>
          <a:xfrm>
            <a:off x="4523442" y="2376113"/>
            <a:ext cx="97709" cy="280079"/>
            <a:chOff x="6031255" y="3168150"/>
            <a:chExt cx="130279" cy="373439"/>
          </a:xfrm>
        </p:grpSpPr>
        <p:cxnSp>
          <p:nvCxnSpPr>
            <p:cNvPr id="17" name="Straight Connector 19"/>
            <p:cNvCxnSpPr>
              <a:stCxn id="18" idx="4"/>
              <a:endCxn id="29" idx="0"/>
            </p:cNvCxnSpPr>
            <p:nvPr/>
          </p:nvCxnSpPr>
          <p:spPr>
            <a:xfrm flipH="1">
              <a:off x="6094997" y="3298426"/>
              <a:ext cx="1398" cy="243163"/>
            </a:xfrm>
            <a:prstGeom prst="line">
              <a:avLst/>
            </a:prstGeom>
            <a:noFill/>
            <a:ln w="6350" cap="flat" cmpd="sng" algn="ctr">
              <a:solidFill>
                <a:schemeClr val="bg1">
                  <a:lumMod val="75000"/>
                </a:schemeClr>
              </a:solidFill>
              <a:prstDash val="sysDash"/>
            </a:ln>
            <a:effectLst/>
          </p:spPr>
        </p:cxnSp>
        <p:sp>
          <p:nvSpPr>
            <p:cNvPr id="18" name="Oval 20"/>
            <p:cNvSpPr/>
            <p:nvPr/>
          </p:nvSpPr>
          <p:spPr>
            <a:xfrm>
              <a:off x="6031255" y="3168150"/>
              <a:ext cx="130279" cy="130276"/>
            </a:xfrm>
            <a:prstGeom prst="ellipse">
              <a:avLst/>
            </a:prstGeom>
            <a:solidFill>
              <a:srgbClr val="F4F4F4"/>
            </a:solidFill>
            <a:ln w="6350" cap="flat" cmpd="sng" algn="ctr">
              <a:solidFill>
                <a:schemeClr val="bg1">
                  <a:lumMod val="75000"/>
                </a:schemeClr>
              </a:solidFill>
              <a:prstDash val="sysDash"/>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grpSp>
      <p:grpSp>
        <p:nvGrpSpPr>
          <p:cNvPr id="19" name="Group 21"/>
          <p:cNvGrpSpPr/>
          <p:nvPr/>
        </p:nvGrpSpPr>
        <p:grpSpPr>
          <a:xfrm>
            <a:off x="6937537" y="2377525"/>
            <a:ext cx="97709" cy="278667"/>
            <a:chOff x="9250048" y="3170033"/>
            <a:chExt cx="130279" cy="371556"/>
          </a:xfrm>
        </p:grpSpPr>
        <p:cxnSp>
          <p:nvCxnSpPr>
            <p:cNvPr id="20" name="Straight Connector 22"/>
            <p:cNvCxnSpPr>
              <a:stCxn id="21" idx="4"/>
              <a:endCxn id="35" idx="0"/>
            </p:cNvCxnSpPr>
            <p:nvPr/>
          </p:nvCxnSpPr>
          <p:spPr>
            <a:xfrm flipH="1">
              <a:off x="9313790" y="3300309"/>
              <a:ext cx="1398" cy="241280"/>
            </a:xfrm>
            <a:prstGeom prst="line">
              <a:avLst/>
            </a:prstGeom>
            <a:noFill/>
            <a:ln w="6350" cap="flat" cmpd="sng" algn="ctr">
              <a:solidFill>
                <a:schemeClr val="bg1">
                  <a:lumMod val="75000"/>
                </a:schemeClr>
              </a:solidFill>
              <a:prstDash val="sysDash"/>
            </a:ln>
            <a:effectLst/>
          </p:spPr>
        </p:cxnSp>
        <p:sp>
          <p:nvSpPr>
            <p:cNvPr id="21" name="Oval 23"/>
            <p:cNvSpPr/>
            <p:nvPr/>
          </p:nvSpPr>
          <p:spPr>
            <a:xfrm>
              <a:off x="9250048" y="3170033"/>
              <a:ext cx="130279" cy="130276"/>
            </a:xfrm>
            <a:prstGeom prst="ellipse">
              <a:avLst/>
            </a:prstGeom>
            <a:solidFill>
              <a:srgbClr val="F4F4F4"/>
            </a:solidFill>
            <a:ln w="6350" cap="flat" cmpd="sng" algn="ctr">
              <a:solidFill>
                <a:schemeClr val="bg1">
                  <a:lumMod val="75000"/>
                </a:schemeClr>
              </a:solidFill>
              <a:prstDash val="sysDash"/>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grpSp>
      <p:grpSp>
        <p:nvGrpSpPr>
          <p:cNvPr id="22" name="Group 24"/>
          <p:cNvGrpSpPr/>
          <p:nvPr/>
        </p:nvGrpSpPr>
        <p:grpSpPr>
          <a:xfrm>
            <a:off x="1963358" y="2656192"/>
            <a:ext cx="437013" cy="437004"/>
            <a:chOff x="2617810" y="3541589"/>
            <a:chExt cx="582684" cy="582672"/>
          </a:xfrm>
          <a:solidFill>
            <a:srgbClr val="38619F"/>
          </a:solidFill>
        </p:grpSpPr>
        <p:sp>
          <p:nvSpPr>
            <p:cNvPr id="23" name="Oval 25"/>
            <p:cNvSpPr/>
            <p:nvPr/>
          </p:nvSpPr>
          <p:spPr>
            <a:xfrm>
              <a:off x="2617810" y="3541589"/>
              <a:ext cx="582684" cy="582672"/>
            </a:xfrm>
            <a:prstGeom prst="ellipse">
              <a:avLst/>
            </a:prstGeom>
            <a:grpFill/>
            <a:ln w="6350" cap="flat" cmpd="sng" algn="ctr">
              <a:noFill/>
              <a:prstDash val="sysDash"/>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sp>
          <p:nvSpPr>
            <p:cNvPr id="24" name="Oval 26"/>
            <p:cNvSpPr/>
            <p:nvPr/>
          </p:nvSpPr>
          <p:spPr>
            <a:xfrm>
              <a:off x="2716822" y="3640600"/>
              <a:ext cx="384660" cy="384651"/>
            </a:xfrm>
            <a:prstGeom prst="ellipse">
              <a:avLst/>
            </a:prstGeom>
            <a:grpFill/>
            <a:ln w="88900" cap="flat" cmpd="sng" algn="ctr">
              <a:noFill/>
              <a:prstDash val="solid"/>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grpSp>
      <p:grpSp>
        <p:nvGrpSpPr>
          <p:cNvPr id="25" name="Group 27"/>
          <p:cNvGrpSpPr/>
          <p:nvPr/>
        </p:nvGrpSpPr>
        <p:grpSpPr>
          <a:xfrm>
            <a:off x="3167310" y="2656192"/>
            <a:ext cx="437013" cy="437004"/>
            <a:chOff x="4223080" y="3541589"/>
            <a:chExt cx="582684" cy="582672"/>
          </a:xfrm>
          <a:solidFill>
            <a:srgbClr val="38619F"/>
          </a:solidFill>
        </p:grpSpPr>
        <p:sp>
          <p:nvSpPr>
            <p:cNvPr id="26" name="Oval 28"/>
            <p:cNvSpPr/>
            <p:nvPr/>
          </p:nvSpPr>
          <p:spPr>
            <a:xfrm>
              <a:off x="4223080" y="3541589"/>
              <a:ext cx="582684" cy="582672"/>
            </a:xfrm>
            <a:prstGeom prst="ellipse">
              <a:avLst/>
            </a:prstGeom>
            <a:grpFill/>
            <a:ln w="6350" cap="flat" cmpd="sng" algn="ctr">
              <a:noFill/>
              <a:prstDash val="sysDash"/>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sp>
          <p:nvSpPr>
            <p:cNvPr id="27" name="Oval 29"/>
            <p:cNvSpPr/>
            <p:nvPr/>
          </p:nvSpPr>
          <p:spPr>
            <a:xfrm>
              <a:off x="4322092" y="3640600"/>
              <a:ext cx="384660" cy="384651"/>
            </a:xfrm>
            <a:prstGeom prst="ellipse">
              <a:avLst/>
            </a:prstGeom>
            <a:grpFill/>
            <a:ln w="88900" cap="flat" cmpd="sng" algn="ctr">
              <a:noFill/>
              <a:prstDash val="solid"/>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grpSp>
      <p:grpSp>
        <p:nvGrpSpPr>
          <p:cNvPr id="28" name="Group 30"/>
          <p:cNvGrpSpPr/>
          <p:nvPr/>
        </p:nvGrpSpPr>
        <p:grpSpPr>
          <a:xfrm>
            <a:off x="4352741" y="2656192"/>
            <a:ext cx="437013" cy="437004"/>
            <a:chOff x="5803655" y="3541589"/>
            <a:chExt cx="582684" cy="582672"/>
          </a:xfrm>
          <a:solidFill>
            <a:srgbClr val="38619F"/>
          </a:solidFill>
        </p:grpSpPr>
        <p:sp>
          <p:nvSpPr>
            <p:cNvPr id="29" name="Oval 31"/>
            <p:cNvSpPr/>
            <p:nvPr/>
          </p:nvSpPr>
          <p:spPr>
            <a:xfrm>
              <a:off x="5803655" y="3541589"/>
              <a:ext cx="582684" cy="582672"/>
            </a:xfrm>
            <a:prstGeom prst="ellipse">
              <a:avLst/>
            </a:prstGeom>
            <a:grpFill/>
            <a:ln w="6350" cap="flat" cmpd="sng" algn="ctr">
              <a:noFill/>
              <a:prstDash val="sysDash"/>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sp>
          <p:nvSpPr>
            <p:cNvPr id="30" name="Oval 32"/>
            <p:cNvSpPr/>
            <p:nvPr/>
          </p:nvSpPr>
          <p:spPr>
            <a:xfrm>
              <a:off x="5902667" y="3640600"/>
              <a:ext cx="384660" cy="384651"/>
            </a:xfrm>
            <a:prstGeom prst="ellipse">
              <a:avLst/>
            </a:prstGeom>
            <a:grpFill/>
            <a:ln w="88900" cap="flat" cmpd="sng" algn="ctr">
              <a:noFill/>
              <a:prstDash val="solid"/>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grpSp>
      <p:grpSp>
        <p:nvGrpSpPr>
          <p:cNvPr id="31" name="Group 33"/>
          <p:cNvGrpSpPr/>
          <p:nvPr/>
        </p:nvGrpSpPr>
        <p:grpSpPr>
          <a:xfrm>
            <a:off x="5557318" y="2656192"/>
            <a:ext cx="437013" cy="437004"/>
            <a:chOff x="7409757" y="3541589"/>
            <a:chExt cx="582684" cy="582672"/>
          </a:xfrm>
          <a:solidFill>
            <a:srgbClr val="38619F"/>
          </a:solidFill>
        </p:grpSpPr>
        <p:sp>
          <p:nvSpPr>
            <p:cNvPr id="32" name="Oval 34"/>
            <p:cNvSpPr/>
            <p:nvPr/>
          </p:nvSpPr>
          <p:spPr>
            <a:xfrm>
              <a:off x="7409757" y="3541589"/>
              <a:ext cx="582684" cy="582672"/>
            </a:xfrm>
            <a:prstGeom prst="ellipse">
              <a:avLst/>
            </a:prstGeom>
            <a:grpFill/>
            <a:ln w="6350" cap="flat" cmpd="sng" algn="ctr">
              <a:noFill/>
              <a:prstDash val="sysDash"/>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sp>
          <p:nvSpPr>
            <p:cNvPr id="33" name="Oval 35"/>
            <p:cNvSpPr/>
            <p:nvPr/>
          </p:nvSpPr>
          <p:spPr>
            <a:xfrm>
              <a:off x="7508769" y="3640600"/>
              <a:ext cx="384660" cy="384651"/>
            </a:xfrm>
            <a:prstGeom prst="ellipse">
              <a:avLst/>
            </a:prstGeom>
            <a:grpFill/>
            <a:ln w="88900" cap="flat" cmpd="sng" algn="ctr">
              <a:noFill/>
              <a:prstDash val="solid"/>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grpSp>
      <p:grpSp>
        <p:nvGrpSpPr>
          <p:cNvPr id="34" name="Group 36"/>
          <p:cNvGrpSpPr/>
          <p:nvPr/>
        </p:nvGrpSpPr>
        <p:grpSpPr>
          <a:xfrm>
            <a:off x="6766836" y="2656192"/>
            <a:ext cx="437013" cy="437004"/>
            <a:chOff x="9022448" y="3541589"/>
            <a:chExt cx="582684" cy="582672"/>
          </a:xfrm>
          <a:solidFill>
            <a:srgbClr val="38619F"/>
          </a:solidFill>
        </p:grpSpPr>
        <p:sp>
          <p:nvSpPr>
            <p:cNvPr id="35" name="Oval 37"/>
            <p:cNvSpPr/>
            <p:nvPr/>
          </p:nvSpPr>
          <p:spPr>
            <a:xfrm>
              <a:off x="9022448" y="3541589"/>
              <a:ext cx="582684" cy="582672"/>
            </a:xfrm>
            <a:prstGeom prst="ellipse">
              <a:avLst/>
            </a:prstGeom>
            <a:grpFill/>
            <a:ln w="6350" cap="flat" cmpd="sng" algn="ctr">
              <a:noFill/>
              <a:prstDash val="sysDash"/>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sp>
          <p:nvSpPr>
            <p:cNvPr id="36" name="Oval 38"/>
            <p:cNvSpPr/>
            <p:nvPr/>
          </p:nvSpPr>
          <p:spPr>
            <a:xfrm>
              <a:off x="9121460" y="3640600"/>
              <a:ext cx="384660" cy="384651"/>
            </a:xfrm>
            <a:prstGeom prst="ellipse">
              <a:avLst/>
            </a:prstGeom>
            <a:grpFill/>
            <a:ln w="88900" cap="flat" cmpd="sng" algn="ctr">
              <a:noFill/>
              <a:prstDash val="solid"/>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grpSp>
      <p:grpSp>
        <p:nvGrpSpPr>
          <p:cNvPr id="37" name="Group 39"/>
          <p:cNvGrpSpPr/>
          <p:nvPr/>
        </p:nvGrpSpPr>
        <p:grpSpPr>
          <a:xfrm>
            <a:off x="1542908" y="1391594"/>
            <a:ext cx="1272212" cy="916881"/>
            <a:chOff x="2064295" y="1855459"/>
            <a:chExt cx="1696282" cy="1222508"/>
          </a:xfrm>
          <a:solidFill>
            <a:srgbClr val="38619F"/>
          </a:solidFill>
        </p:grpSpPr>
        <p:sp>
          <p:nvSpPr>
            <p:cNvPr id="38" name="Rounded Rectangle 40"/>
            <p:cNvSpPr/>
            <p:nvPr/>
          </p:nvSpPr>
          <p:spPr>
            <a:xfrm>
              <a:off x="2064295" y="1855459"/>
              <a:ext cx="1694844" cy="1222508"/>
            </a:xfrm>
            <a:prstGeom prst="roundRect">
              <a:avLst>
                <a:gd name="adj" fmla="val 3820"/>
              </a:avLst>
            </a:prstGeom>
            <a:noFill/>
            <a:ln w="6350" cap="flat" cmpd="sng" algn="ctr">
              <a:solidFill>
                <a:srgbClr val="38619F"/>
              </a:solidFill>
              <a:prstDash val="solid"/>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sp>
          <p:nvSpPr>
            <p:cNvPr id="39" name="Round Same Side Corner Rectangle 41"/>
            <p:cNvSpPr/>
            <p:nvPr/>
          </p:nvSpPr>
          <p:spPr>
            <a:xfrm>
              <a:off x="2065813" y="1856170"/>
              <a:ext cx="1694764" cy="457456"/>
            </a:xfrm>
            <a:prstGeom prst="round2SameRect">
              <a:avLst>
                <a:gd name="adj1" fmla="val 12497"/>
                <a:gd name="adj2" fmla="val 0"/>
              </a:avLst>
            </a:prstGeom>
            <a:grpFill/>
            <a:ln w="6350" cap="flat" cmpd="sng" algn="ctr">
              <a:solidFill>
                <a:srgbClr val="38619F"/>
              </a:solidFill>
              <a:prstDash val="solid"/>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sp>
          <p:nvSpPr>
            <p:cNvPr id="40" name="TextBox 42"/>
            <p:cNvSpPr txBox="1"/>
            <p:nvPr/>
          </p:nvSpPr>
          <p:spPr>
            <a:xfrm>
              <a:off x="2075206" y="1926236"/>
              <a:ext cx="1667946" cy="369332"/>
            </a:xfrm>
            <a:prstGeom prst="rect">
              <a:avLst/>
            </a:prstGeom>
            <a:grpFill/>
          </p:spPr>
          <p:txBody>
            <a:bodyPr wrap="square" rtlCol="0">
              <a:spAutoFit/>
            </a:bodyPr>
            <a:lstStyle/>
            <a:p>
              <a:pPr algn="ctr"/>
              <a:r>
                <a:rPr lang="en-US" sz="1200" dirty="0">
                  <a:solidFill>
                    <a:srgbClr val="FFFFFF"/>
                  </a:solidFill>
                  <a:cs typeface="+mn-ea"/>
                  <a:sym typeface="+mn-lt"/>
                </a:rPr>
                <a:t>0</a:t>
              </a:r>
              <a:r>
                <a:rPr lang="id-ID" sz="1200" dirty="0">
                  <a:solidFill>
                    <a:srgbClr val="FFFFFF"/>
                  </a:solidFill>
                  <a:cs typeface="+mn-ea"/>
                  <a:sym typeface="+mn-lt"/>
                </a:rPr>
                <a:t>9</a:t>
              </a:r>
              <a:r>
                <a:rPr lang="en-US" sz="1200" dirty="0">
                  <a:solidFill>
                    <a:srgbClr val="FFFFFF"/>
                  </a:solidFill>
                  <a:cs typeface="+mn-ea"/>
                  <a:sym typeface="+mn-lt"/>
                </a:rPr>
                <a:t>.00 am</a:t>
              </a:r>
            </a:p>
          </p:txBody>
        </p:sp>
        <p:sp>
          <p:nvSpPr>
            <p:cNvPr id="41" name="TextBox 43"/>
            <p:cNvSpPr txBox="1"/>
            <p:nvPr/>
          </p:nvSpPr>
          <p:spPr>
            <a:xfrm>
              <a:off x="2075206" y="2510602"/>
              <a:ext cx="1667946" cy="369332"/>
            </a:xfrm>
            <a:prstGeom prst="rect">
              <a:avLst/>
            </a:prstGeom>
            <a:noFill/>
          </p:spPr>
          <p:txBody>
            <a:bodyPr wrap="square" rtlCol="0">
              <a:spAutoFit/>
            </a:bodyPr>
            <a:lstStyle/>
            <a:p>
              <a:pPr algn="ctr"/>
              <a:r>
                <a:rPr lang="zh-CN" altLang="en-US" sz="1200" b="1" dirty="0">
                  <a:solidFill>
                    <a:schemeClr val="tx1">
                      <a:lumMod val="85000"/>
                      <a:lumOff val="15000"/>
                    </a:schemeClr>
                  </a:solidFill>
                  <a:cs typeface="+mn-ea"/>
                  <a:sym typeface="+mn-lt"/>
                </a:rPr>
                <a:t>The title content </a:t>
              </a:r>
              <a:endParaRPr lang="en-US" sz="1200" b="1" dirty="0">
                <a:solidFill>
                  <a:schemeClr val="tx1">
                    <a:lumMod val="85000"/>
                    <a:lumOff val="15000"/>
                  </a:schemeClr>
                </a:solidFill>
                <a:cs typeface="+mn-ea"/>
                <a:sym typeface="+mn-lt"/>
              </a:endParaRPr>
            </a:p>
          </p:txBody>
        </p:sp>
      </p:grpSp>
      <p:grpSp>
        <p:nvGrpSpPr>
          <p:cNvPr id="42" name="Group 44"/>
          <p:cNvGrpSpPr/>
          <p:nvPr/>
        </p:nvGrpSpPr>
        <p:grpSpPr>
          <a:xfrm>
            <a:off x="3932273" y="1389474"/>
            <a:ext cx="1272212" cy="919001"/>
            <a:chOff x="5250115" y="1852631"/>
            <a:chExt cx="1696282" cy="1225335"/>
          </a:xfrm>
          <a:solidFill>
            <a:srgbClr val="38619F"/>
          </a:solidFill>
        </p:grpSpPr>
        <p:sp>
          <p:nvSpPr>
            <p:cNvPr id="43" name="Rounded Rectangle 45"/>
            <p:cNvSpPr/>
            <p:nvPr/>
          </p:nvSpPr>
          <p:spPr>
            <a:xfrm>
              <a:off x="5250115" y="1852631"/>
              <a:ext cx="1694844" cy="1225335"/>
            </a:xfrm>
            <a:prstGeom prst="roundRect">
              <a:avLst>
                <a:gd name="adj" fmla="val 3820"/>
              </a:avLst>
            </a:prstGeom>
            <a:noFill/>
            <a:ln w="6350" cap="flat" cmpd="sng" algn="ctr">
              <a:solidFill>
                <a:srgbClr val="38619F"/>
              </a:solidFill>
              <a:prstDash val="solid"/>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sp>
          <p:nvSpPr>
            <p:cNvPr id="44" name="Round Same Side Corner Rectangle 46"/>
            <p:cNvSpPr/>
            <p:nvPr/>
          </p:nvSpPr>
          <p:spPr>
            <a:xfrm>
              <a:off x="5251633" y="1853343"/>
              <a:ext cx="1694764" cy="457456"/>
            </a:xfrm>
            <a:prstGeom prst="round2SameRect">
              <a:avLst>
                <a:gd name="adj1" fmla="val 12497"/>
                <a:gd name="adj2" fmla="val 0"/>
              </a:avLst>
            </a:prstGeom>
            <a:grpFill/>
            <a:ln w="6350" cap="flat" cmpd="sng" algn="ctr">
              <a:solidFill>
                <a:srgbClr val="38619F"/>
              </a:solidFill>
              <a:prstDash val="solid"/>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sp>
          <p:nvSpPr>
            <p:cNvPr id="45" name="TextBox 47"/>
            <p:cNvSpPr txBox="1"/>
            <p:nvPr/>
          </p:nvSpPr>
          <p:spPr>
            <a:xfrm>
              <a:off x="5261026" y="1923408"/>
              <a:ext cx="1667946" cy="369332"/>
            </a:xfrm>
            <a:prstGeom prst="rect">
              <a:avLst/>
            </a:prstGeom>
            <a:grpFill/>
          </p:spPr>
          <p:txBody>
            <a:bodyPr wrap="square" rtlCol="0">
              <a:spAutoFit/>
            </a:bodyPr>
            <a:lstStyle/>
            <a:p>
              <a:pPr algn="ctr"/>
              <a:r>
                <a:rPr lang="en-US" sz="1200" dirty="0">
                  <a:solidFill>
                    <a:srgbClr val="FFFFFF"/>
                  </a:solidFill>
                  <a:cs typeface="+mn-ea"/>
                  <a:sym typeface="+mn-lt"/>
                </a:rPr>
                <a:t>10.00 am</a:t>
              </a:r>
            </a:p>
          </p:txBody>
        </p:sp>
        <p:sp>
          <p:nvSpPr>
            <p:cNvPr id="46" name="TextBox 48"/>
            <p:cNvSpPr txBox="1"/>
            <p:nvPr/>
          </p:nvSpPr>
          <p:spPr>
            <a:xfrm>
              <a:off x="5275026" y="2510602"/>
              <a:ext cx="1667946" cy="369332"/>
            </a:xfrm>
            <a:prstGeom prst="rect">
              <a:avLst/>
            </a:prstGeom>
            <a:noFill/>
          </p:spPr>
          <p:txBody>
            <a:bodyPr wrap="square" rtlCol="0">
              <a:spAutoFit/>
            </a:bodyPr>
            <a:lstStyle/>
            <a:p>
              <a:pPr algn="ctr"/>
              <a:r>
                <a:rPr lang="zh-CN" altLang="en-US" sz="1200" b="1" dirty="0">
                  <a:solidFill>
                    <a:schemeClr val="tx1">
                      <a:lumMod val="85000"/>
                      <a:lumOff val="15000"/>
                    </a:schemeClr>
                  </a:solidFill>
                  <a:cs typeface="+mn-ea"/>
                  <a:sym typeface="+mn-lt"/>
                </a:rPr>
                <a:t>The title content </a:t>
              </a:r>
              <a:endParaRPr lang="en-US" altLang="zh-CN" sz="1200" b="1" dirty="0">
                <a:solidFill>
                  <a:schemeClr val="tx1">
                    <a:lumMod val="85000"/>
                    <a:lumOff val="15000"/>
                  </a:schemeClr>
                </a:solidFill>
                <a:cs typeface="+mn-ea"/>
                <a:sym typeface="+mn-lt"/>
              </a:endParaRPr>
            </a:p>
          </p:txBody>
        </p:sp>
      </p:grpSp>
      <p:grpSp>
        <p:nvGrpSpPr>
          <p:cNvPr id="47" name="Group 49"/>
          <p:cNvGrpSpPr/>
          <p:nvPr/>
        </p:nvGrpSpPr>
        <p:grpSpPr>
          <a:xfrm>
            <a:off x="6346368" y="1390886"/>
            <a:ext cx="1288066" cy="917589"/>
            <a:chOff x="8468908" y="1854515"/>
            <a:chExt cx="1717421" cy="1223452"/>
          </a:xfrm>
          <a:solidFill>
            <a:srgbClr val="38619F"/>
          </a:solidFill>
        </p:grpSpPr>
        <p:sp>
          <p:nvSpPr>
            <p:cNvPr id="48" name="Rounded Rectangle 50"/>
            <p:cNvSpPr/>
            <p:nvPr/>
          </p:nvSpPr>
          <p:spPr>
            <a:xfrm>
              <a:off x="8468908" y="1854515"/>
              <a:ext cx="1694844" cy="1223452"/>
            </a:xfrm>
            <a:prstGeom prst="roundRect">
              <a:avLst>
                <a:gd name="adj" fmla="val 3820"/>
              </a:avLst>
            </a:prstGeom>
            <a:noFill/>
            <a:ln w="6350" cap="flat" cmpd="sng" algn="ctr">
              <a:solidFill>
                <a:srgbClr val="38619F"/>
              </a:solidFill>
              <a:prstDash val="solid"/>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sp>
          <p:nvSpPr>
            <p:cNvPr id="49" name="Round Same Side Corner Rectangle 51"/>
            <p:cNvSpPr/>
            <p:nvPr/>
          </p:nvSpPr>
          <p:spPr>
            <a:xfrm>
              <a:off x="8470426" y="1855226"/>
              <a:ext cx="1694764" cy="457456"/>
            </a:xfrm>
            <a:prstGeom prst="round2SameRect">
              <a:avLst>
                <a:gd name="adj1" fmla="val 12497"/>
                <a:gd name="adj2" fmla="val 0"/>
              </a:avLst>
            </a:prstGeom>
            <a:grpFill/>
            <a:ln w="6350" cap="flat" cmpd="sng" algn="ctr">
              <a:solidFill>
                <a:srgbClr val="38619F"/>
              </a:solidFill>
              <a:prstDash val="solid"/>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sp>
          <p:nvSpPr>
            <p:cNvPr id="50" name="TextBox 52"/>
            <p:cNvSpPr txBox="1"/>
            <p:nvPr/>
          </p:nvSpPr>
          <p:spPr>
            <a:xfrm>
              <a:off x="8518383" y="1940715"/>
              <a:ext cx="1667946" cy="369332"/>
            </a:xfrm>
            <a:prstGeom prst="rect">
              <a:avLst/>
            </a:prstGeom>
            <a:grpFill/>
          </p:spPr>
          <p:txBody>
            <a:bodyPr wrap="square" rtlCol="0">
              <a:spAutoFit/>
            </a:bodyPr>
            <a:lstStyle/>
            <a:p>
              <a:pPr algn="ctr"/>
              <a:r>
                <a:rPr lang="en-US" sz="1200" dirty="0">
                  <a:solidFill>
                    <a:srgbClr val="FFFFFF"/>
                  </a:solidFill>
                  <a:cs typeface="+mn-ea"/>
                  <a:sym typeface="+mn-lt"/>
                </a:rPr>
                <a:t>12.00 am</a:t>
              </a:r>
            </a:p>
          </p:txBody>
        </p:sp>
        <p:sp>
          <p:nvSpPr>
            <p:cNvPr id="51" name="TextBox 53"/>
            <p:cNvSpPr txBox="1"/>
            <p:nvPr/>
          </p:nvSpPr>
          <p:spPr>
            <a:xfrm>
              <a:off x="8478183" y="2510602"/>
              <a:ext cx="1667946" cy="369332"/>
            </a:xfrm>
            <a:prstGeom prst="rect">
              <a:avLst/>
            </a:prstGeom>
            <a:noFill/>
          </p:spPr>
          <p:txBody>
            <a:bodyPr wrap="square" rtlCol="0">
              <a:spAutoFit/>
            </a:bodyPr>
            <a:lstStyle/>
            <a:p>
              <a:pPr algn="ctr"/>
              <a:r>
                <a:rPr lang="zh-CN" altLang="en-US" sz="1200" b="1" dirty="0">
                  <a:solidFill>
                    <a:schemeClr val="tx1">
                      <a:lumMod val="85000"/>
                      <a:lumOff val="15000"/>
                    </a:schemeClr>
                  </a:solidFill>
                  <a:cs typeface="+mn-ea"/>
                  <a:sym typeface="+mn-lt"/>
                </a:rPr>
                <a:t>The title content </a:t>
              </a:r>
              <a:endParaRPr lang="en-US" altLang="zh-CN" sz="1200" b="1" dirty="0">
                <a:solidFill>
                  <a:schemeClr val="tx1">
                    <a:lumMod val="85000"/>
                    <a:lumOff val="15000"/>
                  </a:schemeClr>
                </a:solidFill>
                <a:cs typeface="+mn-ea"/>
                <a:sym typeface="+mn-lt"/>
              </a:endParaRPr>
            </a:p>
          </p:txBody>
        </p:sp>
      </p:grpSp>
      <p:grpSp>
        <p:nvGrpSpPr>
          <p:cNvPr id="52" name="Group 54"/>
          <p:cNvGrpSpPr/>
          <p:nvPr/>
        </p:nvGrpSpPr>
        <p:grpSpPr>
          <a:xfrm>
            <a:off x="5133408" y="3417823"/>
            <a:ext cx="1272212" cy="939011"/>
            <a:chOff x="6851628" y="4557096"/>
            <a:chExt cx="1696282" cy="1252015"/>
          </a:xfrm>
          <a:solidFill>
            <a:srgbClr val="38619F"/>
          </a:solidFill>
        </p:grpSpPr>
        <p:grpSp>
          <p:nvGrpSpPr>
            <p:cNvPr id="53" name="Group 55"/>
            <p:cNvGrpSpPr/>
            <p:nvPr/>
          </p:nvGrpSpPr>
          <p:grpSpPr>
            <a:xfrm>
              <a:off x="6851628" y="4557096"/>
              <a:ext cx="1696282" cy="1252015"/>
              <a:chOff x="6851628" y="4430096"/>
              <a:chExt cx="1696282" cy="1252015"/>
            </a:xfrm>
            <a:grpFill/>
          </p:grpSpPr>
          <p:sp>
            <p:nvSpPr>
              <p:cNvPr id="55" name="Rounded Rectangle 57"/>
              <p:cNvSpPr/>
              <p:nvPr/>
            </p:nvSpPr>
            <p:spPr>
              <a:xfrm>
                <a:off x="6851628" y="4430096"/>
                <a:ext cx="1694844" cy="1252015"/>
              </a:xfrm>
              <a:prstGeom prst="roundRect">
                <a:avLst>
                  <a:gd name="adj" fmla="val 3820"/>
                </a:avLst>
              </a:prstGeom>
              <a:noFill/>
              <a:ln w="6350" cap="flat" cmpd="sng" algn="ctr">
                <a:solidFill>
                  <a:srgbClr val="38619F"/>
                </a:solidFill>
                <a:prstDash val="solid"/>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sp>
            <p:nvSpPr>
              <p:cNvPr id="56" name="Round Same Side Corner Rectangle 58"/>
              <p:cNvSpPr/>
              <p:nvPr/>
            </p:nvSpPr>
            <p:spPr>
              <a:xfrm>
                <a:off x="6853146" y="4430808"/>
                <a:ext cx="1694764" cy="457455"/>
              </a:xfrm>
              <a:prstGeom prst="round2SameRect">
                <a:avLst>
                  <a:gd name="adj1" fmla="val 12497"/>
                  <a:gd name="adj2" fmla="val 0"/>
                </a:avLst>
              </a:prstGeom>
              <a:grpFill/>
              <a:ln w="6350" cap="flat" cmpd="sng" algn="ctr">
                <a:solidFill>
                  <a:srgbClr val="38619F"/>
                </a:solidFill>
                <a:prstDash val="solid"/>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sp>
            <p:nvSpPr>
              <p:cNvPr id="57" name="TextBox 59"/>
              <p:cNvSpPr txBox="1"/>
              <p:nvPr/>
            </p:nvSpPr>
            <p:spPr>
              <a:xfrm>
                <a:off x="6862539" y="4500873"/>
                <a:ext cx="1667946" cy="369332"/>
              </a:xfrm>
              <a:prstGeom prst="rect">
                <a:avLst/>
              </a:prstGeom>
              <a:grpFill/>
            </p:spPr>
            <p:txBody>
              <a:bodyPr wrap="square" rtlCol="0">
                <a:spAutoFit/>
              </a:bodyPr>
              <a:lstStyle/>
              <a:p>
                <a:pPr algn="ctr"/>
                <a:r>
                  <a:rPr lang="en-US" sz="1200" dirty="0">
                    <a:solidFill>
                      <a:srgbClr val="FFFFFF"/>
                    </a:solidFill>
                    <a:cs typeface="+mn-ea"/>
                    <a:sym typeface="+mn-lt"/>
                  </a:rPr>
                  <a:t>11.00 am</a:t>
                </a:r>
              </a:p>
            </p:txBody>
          </p:sp>
        </p:grpSp>
        <p:sp>
          <p:nvSpPr>
            <p:cNvPr id="54" name="TextBox 56"/>
            <p:cNvSpPr txBox="1"/>
            <p:nvPr/>
          </p:nvSpPr>
          <p:spPr>
            <a:xfrm>
              <a:off x="6862539" y="5253422"/>
              <a:ext cx="1667946" cy="369332"/>
            </a:xfrm>
            <a:prstGeom prst="rect">
              <a:avLst/>
            </a:prstGeom>
            <a:noFill/>
          </p:spPr>
          <p:txBody>
            <a:bodyPr wrap="square" rtlCol="0">
              <a:spAutoFit/>
            </a:bodyPr>
            <a:lstStyle/>
            <a:p>
              <a:pPr algn="ctr"/>
              <a:r>
                <a:rPr lang="zh-CN" altLang="en-US" sz="1200" b="1" dirty="0">
                  <a:solidFill>
                    <a:schemeClr val="tx1">
                      <a:lumMod val="85000"/>
                      <a:lumOff val="15000"/>
                    </a:schemeClr>
                  </a:solidFill>
                  <a:cs typeface="+mn-ea"/>
                  <a:sym typeface="+mn-lt"/>
                </a:rPr>
                <a:t>The title content </a:t>
              </a:r>
              <a:endParaRPr lang="en-US" altLang="zh-CN" sz="1200" b="1" dirty="0">
                <a:solidFill>
                  <a:schemeClr val="tx1">
                    <a:lumMod val="85000"/>
                    <a:lumOff val="15000"/>
                  </a:schemeClr>
                </a:solidFill>
                <a:cs typeface="+mn-ea"/>
                <a:sym typeface="+mn-lt"/>
              </a:endParaRPr>
            </a:p>
          </p:txBody>
        </p:sp>
      </p:grpSp>
      <p:grpSp>
        <p:nvGrpSpPr>
          <p:cNvPr id="58" name="Group 60"/>
          <p:cNvGrpSpPr/>
          <p:nvPr/>
        </p:nvGrpSpPr>
        <p:grpSpPr>
          <a:xfrm>
            <a:off x="2750480" y="3417823"/>
            <a:ext cx="1278595" cy="941310"/>
            <a:chOff x="3667306" y="4557097"/>
            <a:chExt cx="1704793" cy="1255080"/>
          </a:xfrm>
          <a:solidFill>
            <a:srgbClr val="38619F"/>
          </a:solidFill>
        </p:grpSpPr>
        <p:grpSp>
          <p:nvGrpSpPr>
            <p:cNvPr id="59" name="Group 61"/>
            <p:cNvGrpSpPr/>
            <p:nvPr/>
          </p:nvGrpSpPr>
          <p:grpSpPr>
            <a:xfrm>
              <a:off x="3667306" y="4557097"/>
              <a:ext cx="1696282" cy="1255080"/>
              <a:chOff x="3667306" y="4430097"/>
              <a:chExt cx="1696282" cy="1255080"/>
            </a:xfrm>
            <a:grpFill/>
          </p:grpSpPr>
          <p:sp>
            <p:nvSpPr>
              <p:cNvPr id="61" name="Rounded Rectangle 63"/>
              <p:cNvSpPr/>
              <p:nvPr/>
            </p:nvSpPr>
            <p:spPr>
              <a:xfrm>
                <a:off x="3667306" y="4430097"/>
                <a:ext cx="1694844" cy="1255080"/>
              </a:xfrm>
              <a:prstGeom prst="roundRect">
                <a:avLst>
                  <a:gd name="adj" fmla="val 3820"/>
                </a:avLst>
              </a:prstGeom>
              <a:noFill/>
              <a:ln w="6350" cap="flat" cmpd="sng" algn="ctr">
                <a:solidFill>
                  <a:srgbClr val="38619F"/>
                </a:solidFill>
                <a:prstDash val="solid"/>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sp>
            <p:nvSpPr>
              <p:cNvPr id="62" name="Round Same Side Corner Rectangle 64"/>
              <p:cNvSpPr/>
              <p:nvPr/>
            </p:nvSpPr>
            <p:spPr>
              <a:xfrm>
                <a:off x="3668824" y="4430808"/>
                <a:ext cx="1694764" cy="457455"/>
              </a:xfrm>
              <a:prstGeom prst="round2SameRect">
                <a:avLst>
                  <a:gd name="adj1" fmla="val 12497"/>
                  <a:gd name="adj2" fmla="val 0"/>
                </a:avLst>
              </a:prstGeom>
              <a:grpFill/>
              <a:ln w="6350" cap="flat" cmpd="sng" algn="ctr">
                <a:solidFill>
                  <a:srgbClr val="38619F"/>
                </a:solidFill>
                <a:prstDash val="solid"/>
              </a:ln>
              <a:effectLst/>
            </p:spPr>
            <p:txBody>
              <a:bodyPr rtlCol="0" anchor="ctr"/>
              <a:lstStyle/>
              <a:p>
                <a:pPr algn="ctr" defTabSz="342861">
                  <a:defRPr/>
                </a:pPr>
                <a:endParaRPr lang="en-US" kern="0" dirty="0">
                  <a:solidFill>
                    <a:schemeClr val="tx1">
                      <a:lumMod val="85000"/>
                      <a:lumOff val="15000"/>
                    </a:schemeClr>
                  </a:solidFill>
                  <a:cs typeface="+mn-ea"/>
                  <a:sym typeface="+mn-lt"/>
                </a:endParaRPr>
              </a:p>
            </p:txBody>
          </p:sp>
          <p:sp>
            <p:nvSpPr>
              <p:cNvPr id="63" name="TextBox 65"/>
              <p:cNvSpPr txBox="1"/>
              <p:nvPr/>
            </p:nvSpPr>
            <p:spPr>
              <a:xfrm>
                <a:off x="3678217" y="4500874"/>
                <a:ext cx="1667946" cy="369332"/>
              </a:xfrm>
              <a:prstGeom prst="rect">
                <a:avLst/>
              </a:prstGeom>
              <a:grpFill/>
            </p:spPr>
            <p:txBody>
              <a:bodyPr wrap="square" rtlCol="0">
                <a:spAutoFit/>
              </a:bodyPr>
              <a:lstStyle/>
              <a:p>
                <a:pPr algn="ctr"/>
                <a:r>
                  <a:rPr lang="en-US" sz="1200" dirty="0">
                    <a:solidFill>
                      <a:srgbClr val="FFFFFF"/>
                    </a:solidFill>
                    <a:cs typeface="+mn-ea"/>
                    <a:sym typeface="+mn-lt"/>
                  </a:rPr>
                  <a:t>0</a:t>
                </a:r>
                <a:r>
                  <a:rPr lang="id-ID" sz="1200" dirty="0">
                    <a:solidFill>
                      <a:srgbClr val="FFFFFF"/>
                    </a:solidFill>
                    <a:cs typeface="+mn-ea"/>
                    <a:sym typeface="+mn-lt"/>
                  </a:rPr>
                  <a:t>9</a:t>
                </a:r>
                <a:r>
                  <a:rPr lang="en-US" sz="1200" dirty="0">
                    <a:solidFill>
                      <a:srgbClr val="FFFFFF"/>
                    </a:solidFill>
                    <a:cs typeface="+mn-ea"/>
                    <a:sym typeface="+mn-lt"/>
                  </a:rPr>
                  <a:t>.30 am</a:t>
                </a:r>
              </a:p>
            </p:txBody>
          </p:sp>
        </p:grpSp>
        <p:sp>
          <p:nvSpPr>
            <p:cNvPr id="60" name="TextBox 62"/>
            <p:cNvSpPr txBox="1"/>
            <p:nvPr/>
          </p:nvSpPr>
          <p:spPr>
            <a:xfrm>
              <a:off x="3678217" y="5253421"/>
              <a:ext cx="1693882" cy="369332"/>
            </a:xfrm>
            <a:prstGeom prst="rect">
              <a:avLst/>
            </a:prstGeom>
            <a:noFill/>
          </p:spPr>
          <p:txBody>
            <a:bodyPr wrap="square" rtlCol="0">
              <a:spAutoFit/>
            </a:bodyPr>
            <a:lstStyle/>
            <a:p>
              <a:pPr algn="ctr"/>
              <a:r>
                <a:rPr lang="zh-CN" altLang="en-US" sz="1200" b="1" dirty="0">
                  <a:solidFill>
                    <a:schemeClr val="tx1">
                      <a:lumMod val="85000"/>
                      <a:lumOff val="15000"/>
                    </a:schemeClr>
                  </a:solidFill>
                  <a:cs typeface="+mn-ea"/>
                  <a:sym typeface="+mn-lt"/>
                </a:rPr>
                <a:t>The title content </a:t>
              </a:r>
              <a:endParaRPr lang="en-US" altLang="zh-CN" sz="1200" b="1" dirty="0">
                <a:solidFill>
                  <a:schemeClr val="tx1">
                    <a:lumMod val="85000"/>
                    <a:lumOff val="15000"/>
                  </a:schemeClr>
                </a:solidFill>
                <a:cs typeface="+mn-ea"/>
                <a:sym typeface="+mn-lt"/>
              </a:endParaRPr>
            </a:p>
          </p:txBody>
        </p:sp>
      </p:grpSp>
      <p:sp>
        <p:nvSpPr>
          <p:cNvPr id="70" name="TextBox 24">
            <a:extLst>
              <a:ext uri="{FF2B5EF4-FFF2-40B4-BE49-F238E27FC236}">
                <a16:creationId xmlns:a16="http://schemas.microsoft.com/office/drawing/2014/main" id="{1D3570DC-2143-4DB2-A328-E268AABED2C6}"/>
              </a:ext>
            </a:extLst>
          </p:cNvPr>
          <p:cNvSpPr txBox="1"/>
          <p:nvPr/>
        </p:nvSpPr>
        <p:spPr>
          <a:xfrm>
            <a:off x="1413421" y="70831"/>
            <a:ext cx="1531188" cy="415498"/>
          </a:xfrm>
          <a:prstGeom prst="rect">
            <a:avLst/>
          </a:prstGeom>
          <a:noFill/>
        </p:spPr>
        <p:txBody>
          <a:bodyPr wrap="none" rtlCol="0">
            <a:spAutoFit/>
          </a:bodyPr>
          <a:lstStyle/>
          <a:p>
            <a:pPr algn="ctr"/>
            <a:r>
              <a:rPr lang="zh-CN" altLang="en-US" sz="2100" dirty="0">
                <a:solidFill>
                  <a:srgbClr val="38619F"/>
                </a:solidFill>
                <a:cs typeface="+mn-ea"/>
                <a:sym typeface="+mn-lt"/>
              </a:rPr>
              <a:t>The content of the title word</a:t>
            </a:r>
            <a:endParaRPr lang="id-ID" sz="2100" dirty="0">
              <a:solidFill>
                <a:srgbClr val="38619F"/>
              </a:solidFill>
              <a:cs typeface="+mn-ea"/>
              <a:sym typeface="+mn-lt"/>
            </a:endParaRPr>
          </a:p>
        </p:txBody>
      </p:sp>
      <p:sp>
        <p:nvSpPr>
          <p:cNvPr id="71" name="TextBox 25">
            <a:extLst>
              <a:ext uri="{FF2B5EF4-FFF2-40B4-BE49-F238E27FC236}">
                <a16:creationId xmlns:a16="http://schemas.microsoft.com/office/drawing/2014/main" id="{9D834455-E1E4-4942-B26A-25A22814CCEA}"/>
              </a:ext>
            </a:extLst>
          </p:cNvPr>
          <p:cNvSpPr txBox="1"/>
          <p:nvPr/>
        </p:nvSpPr>
        <p:spPr>
          <a:xfrm>
            <a:off x="1009463" y="459227"/>
            <a:ext cx="2339102" cy="253916"/>
          </a:xfrm>
          <a:prstGeom prst="rect">
            <a:avLst/>
          </a:prstGeom>
          <a:noFill/>
        </p:spPr>
        <p:txBody>
          <a:bodyPr wrap="none" rtlCol="0">
            <a:spAutoFit/>
          </a:bodyPr>
          <a:lstStyle/>
          <a:p>
            <a:pPr algn="ctr"/>
            <a:r>
              <a:rPr lang="zh-CN" altLang="en-US" sz="1050" dirty="0">
                <a:solidFill>
                  <a:srgbClr val="38619F"/>
                </a:solidFill>
                <a:cs typeface="+mn-ea"/>
                <a:sym typeface="+mn-lt"/>
              </a:rPr>
              <a:t>Click here to add a subtitle or detailed text description</a:t>
            </a:r>
            <a:endParaRPr lang="id-ID" sz="1050" dirty="0">
              <a:solidFill>
                <a:srgbClr val="38619F"/>
              </a:solidFill>
              <a:cs typeface="+mn-ea"/>
              <a:sym typeface="+mn-lt"/>
            </a:endParaRPr>
          </a:p>
        </p:txBody>
      </p:sp>
      <p:cxnSp>
        <p:nvCxnSpPr>
          <p:cNvPr id="72" name="直接连接符 71">
            <a:extLst>
              <a:ext uri="{FF2B5EF4-FFF2-40B4-BE49-F238E27FC236}">
                <a16:creationId xmlns:a16="http://schemas.microsoft.com/office/drawing/2014/main" id="{CFE536E4-EC78-49ED-8E84-B0D84CF77A51}"/>
              </a:ext>
            </a:extLst>
          </p:cNvPr>
          <p:cNvCxnSpPr/>
          <p:nvPr/>
        </p:nvCxnSpPr>
        <p:spPr>
          <a:xfrm>
            <a:off x="0" y="762673"/>
            <a:ext cx="9144000" cy="0"/>
          </a:xfrm>
          <a:prstGeom prst="line">
            <a:avLst/>
          </a:prstGeom>
          <a:ln>
            <a:solidFill>
              <a:srgbClr val="38619F"/>
            </a:solidFill>
          </a:ln>
        </p:spPr>
        <p:style>
          <a:lnRef idx="1">
            <a:schemeClr val="accent1"/>
          </a:lnRef>
          <a:fillRef idx="0">
            <a:schemeClr val="accent1"/>
          </a:fillRef>
          <a:effectRef idx="0">
            <a:schemeClr val="accent1"/>
          </a:effectRef>
          <a:fontRef idx="minor">
            <a:schemeClr val="tx1"/>
          </a:fontRef>
        </p:style>
      </p:cxnSp>
      <p:pic>
        <p:nvPicPr>
          <p:cNvPr id="73" name="图片 72">
            <a:extLst>
              <a:ext uri="{FF2B5EF4-FFF2-40B4-BE49-F238E27FC236}">
                <a16:creationId xmlns:a16="http://schemas.microsoft.com/office/drawing/2014/main" id="{5AE7B6B9-96EB-4B8C-9BAA-5933EB5DB9D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7566" r="13885"/>
          <a:stretch/>
        </p:blipFill>
        <p:spPr>
          <a:xfrm>
            <a:off x="275833" y="88649"/>
            <a:ext cx="778138" cy="819576"/>
          </a:xfrm>
          <a:prstGeom prst="rect">
            <a:avLst/>
          </a:prstGeom>
        </p:spPr>
      </p:pic>
      <p:pic>
        <p:nvPicPr>
          <p:cNvPr id="74" name="图片 73" descr="图片包含 事情&#10;&#10;已生成高可信度的说明">
            <a:extLst>
              <a:ext uri="{FF2B5EF4-FFF2-40B4-BE49-F238E27FC236}">
                <a16:creationId xmlns:a16="http://schemas.microsoft.com/office/drawing/2014/main" id="{67971D14-F15D-4794-94C0-10C7D6D8125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52267"/>
            <a:ext cx="9144000" cy="878682"/>
          </a:xfrm>
          <a:prstGeom prst="rect">
            <a:avLst/>
          </a:prstGeom>
        </p:spPr>
      </p:pic>
    </p:spTree>
    <p:extLst>
      <p:ext uri="{BB962C8B-B14F-4D97-AF65-F5344CB8AC3E}">
        <p14:creationId xmlns:p14="http://schemas.microsoft.com/office/powerpoint/2010/main" val="1571974947"/>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a14="http://schemas.microsoft.com/office/drawing/2010/main" xmlns:a16="http://schemas.microsoft.com/office/drawing/2014/main"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0-#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4" fill="hold" nodeType="after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down)">
                                      <p:cBhvr>
                                        <p:cTn id="16" dur="500"/>
                                        <p:tgtEl>
                                          <p:spTgt spid="13"/>
                                        </p:tgtEl>
                                      </p:cBhvr>
                                    </p:animEffect>
                                  </p:childTnLst>
                                </p:cTn>
                              </p:par>
                            </p:childTnLst>
                          </p:cTn>
                        </p:par>
                        <p:par>
                          <p:cTn id="17" fill="hold">
                            <p:stCondLst>
                              <p:cond delay="1500"/>
                            </p:stCondLst>
                            <p:childTnLst>
                              <p:par>
                                <p:cTn id="18" presetID="10" presetClass="entr" presetSubtype="0" fill="hold" nodeType="after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fade">
                                      <p:cBhvr>
                                        <p:cTn id="20" dur="500"/>
                                        <p:tgtEl>
                                          <p:spTgt spid="37"/>
                                        </p:tgtEl>
                                      </p:cBhvr>
                                    </p:animEffect>
                                  </p:childTnLst>
                                </p:cTn>
                              </p:par>
                            </p:childTnLst>
                          </p:cTn>
                        </p:par>
                        <p:par>
                          <p:cTn id="21" fill="hold">
                            <p:stCondLst>
                              <p:cond delay="2000"/>
                            </p:stCondLst>
                            <p:childTnLst>
                              <p:par>
                                <p:cTn id="22" presetID="2" presetClass="entr" presetSubtype="8" fill="hold"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additive="base">
                                        <p:cTn id="24" dur="500" fill="hold"/>
                                        <p:tgtEl>
                                          <p:spTgt spid="25"/>
                                        </p:tgtEl>
                                        <p:attrNameLst>
                                          <p:attrName>ppt_x</p:attrName>
                                        </p:attrNameLst>
                                      </p:cBhvr>
                                      <p:tavLst>
                                        <p:tav tm="0">
                                          <p:val>
                                            <p:strVal val="0-#ppt_w/2"/>
                                          </p:val>
                                        </p:tav>
                                        <p:tav tm="100000">
                                          <p:val>
                                            <p:strVal val="#ppt_x"/>
                                          </p:val>
                                        </p:tav>
                                      </p:tavLst>
                                    </p:anim>
                                    <p:anim calcmode="lin" valueType="num">
                                      <p:cBhvr additive="base">
                                        <p:cTn id="25" dur="500" fill="hold"/>
                                        <p:tgtEl>
                                          <p:spTgt spid="25"/>
                                        </p:tgtEl>
                                        <p:attrNameLst>
                                          <p:attrName>ppt_y</p:attrName>
                                        </p:attrNameLst>
                                      </p:cBhvr>
                                      <p:tavLst>
                                        <p:tav tm="0">
                                          <p:val>
                                            <p:strVal val="#ppt_y"/>
                                          </p:val>
                                        </p:tav>
                                        <p:tav tm="100000">
                                          <p:val>
                                            <p:strVal val="#ppt_y"/>
                                          </p:val>
                                        </p:tav>
                                      </p:tavLst>
                                    </p:anim>
                                  </p:childTnLst>
                                </p:cTn>
                              </p:par>
                            </p:childTnLst>
                          </p:cTn>
                        </p:par>
                        <p:par>
                          <p:cTn id="26" fill="hold">
                            <p:stCondLst>
                              <p:cond delay="2500"/>
                            </p:stCondLst>
                            <p:childTnLst>
                              <p:par>
                                <p:cTn id="27" presetID="22" presetClass="entr" presetSubtype="1" fill="hold"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up)">
                                      <p:cBhvr>
                                        <p:cTn id="29" dur="500"/>
                                        <p:tgtEl>
                                          <p:spTgt spid="7"/>
                                        </p:tgtEl>
                                      </p:cBhvr>
                                    </p:animEffect>
                                  </p:childTnLst>
                                </p:cTn>
                              </p:par>
                            </p:childTnLst>
                          </p:cTn>
                        </p:par>
                        <p:par>
                          <p:cTn id="30" fill="hold">
                            <p:stCondLst>
                              <p:cond delay="3000"/>
                            </p:stCondLst>
                            <p:childTnLst>
                              <p:par>
                                <p:cTn id="31" presetID="10" presetClass="entr" presetSubtype="0" fill="hold" nodeType="afterEffect">
                                  <p:stCondLst>
                                    <p:cond delay="0"/>
                                  </p:stCondLst>
                                  <p:childTnLst>
                                    <p:set>
                                      <p:cBhvr>
                                        <p:cTn id="32" dur="1" fill="hold">
                                          <p:stCondLst>
                                            <p:cond delay="0"/>
                                          </p:stCondLst>
                                        </p:cTn>
                                        <p:tgtEl>
                                          <p:spTgt spid="58"/>
                                        </p:tgtEl>
                                        <p:attrNameLst>
                                          <p:attrName>style.visibility</p:attrName>
                                        </p:attrNameLst>
                                      </p:cBhvr>
                                      <p:to>
                                        <p:strVal val="visible"/>
                                      </p:to>
                                    </p:set>
                                    <p:animEffect transition="in" filter="fade">
                                      <p:cBhvr>
                                        <p:cTn id="33" dur="500"/>
                                        <p:tgtEl>
                                          <p:spTgt spid="58"/>
                                        </p:tgtEl>
                                      </p:cBhvr>
                                    </p:animEffect>
                                  </p:childTnLst>
                                </p:cTn>
                              </p:par>
                            </p:childTnLst>
                          </p:cTn>
                        </p:par>
                        <p:par>
                          <p:cTn id="34" fill="hold">
                            <p:stCondLst>
                              <p:cond delay="3500"/>
                            </p:stCondLst>
                            <p:childTnLst>
                              <p:par>
                                <p:cTn id="35" presetID="2" presetClass="entr" presetSubtype="8" fill="hold" nodeType="afterEffect">
                                  <p:stCondLst>
                                    <p:cond delay="0"/>
                                  </p:stCondLst>
                                  <p:childTnLst>
                                    <p:set>
                                      <p:cBhvr>
                                        <p:cTn id="36" dur="1" fill="hold">
                                          <p:stCondLst>
                                            <p:cond delay="0"/>
                                          </p:stCondLst>
                                        </p:cTn>
                                        <p:tgtEl>
                                          <p:spTgt spid="28"/>
                                        </p:tgtEl>
                                        <p:attrNameLst>
                                          <p:attrName>style.visibility</p:attrName>
                                        </p:attrNameLst>
                                      </p:cBhvr>
                                      <p:to>
                                        <p:strVal val="visible"/>
                                      </p:to>
                                    </p:set>
                                    <p:anim calcmode="lin" valueType="num">
                                      <p:cBhvr additive="base">
                                        <p:cTn id="37" dur="500" fill="hold"/>
                                        <p:tgtEl>
                                          <p:spTgt spid="28"/>
                                        </p:tgtEl>
                                        <p:attrNameLst>
                                          <p:attrName>ppt_x</p:attrName>
                                        </p:attrNameLst>
                                      </p:cBhvr>
                                      <p:tavLst>
                                        <p:tav tm="0">
                                          <p:val>
                                            <p:strVal val="0-#ppt_w/2"/>
                                          </p:val>
                                        </p:tav>
                                        <p:tav tm="100000">
                                          <p:val>
                                            <p:strVal val="#ppt_x"/>
                                          </p:val>
                                        </p:tav>
                                      </p:tavLst>
                                    </p:anim>
                                    <p:anim calcmode="lin" valueType="num">
                                      <p:cBhvr additive="base">
                                        <p:cTn id="38" dur="500" fill="hold"/>
                                        <p:tgtEl>
                                          <p:spTgt spid="28"/>
                                        </p:tgtEl>
                                        <p:attrNameLst>
                                          <p:attrName>ppt_y</p:attrName>
                                        </p:attrNameLst>
                                      </p:cBhvr>
                                      <p:tavLst>
                                        <p:tav tm="0">
                                          <p:val>
                                            <p:strVal val="#ppt_y"/>
                                          </p:val>
                                        </p:tav>
                                        <p:tav tm="100000">
                                          <p:val>
                                            <p:strVal val="#ppt_y"/>
                                          </p:val>
                                        </p:tav>
                                      </p:tavLst>
                                    </p:anim>
                                  </p:childTnLst>
                                </p:cTn>
                              </p:par>
                            </p:childTnLst>
                          </p:cTn>
                        </p:par>
                        <p:par>
                          <p:cTn id="39" fill="hold">
                            <p:stCondLst>
                              <p:cond delay="4000"/>
                            </p:stCondLst>
                            <p:childTnLst>
                              <p:par>
                                <p:cTn id="40" presetID="22" presetClass="entr" presetSubtype="4" fill="hold"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ipe(down)">
                                      <p:cBhvr>
                                        <p:cTn id="42" dur="500"/>
                                        <p:tgtEl>
                                          <p:spTgt spid="16"/>
                                        </p:tgtEl>
                                      </p:cBhvr>
                                    </p:animEffect>
                                  </p:childTnLst>
                                </p:cTn>
                              </p:par>
                            </p:childTnLst>
                          </p:cTn>
                        </p:par>
                        <p:par>
                          <p:cTn id="43" fill="hold">
                            <p:stCondLst>
                              <p:cond delay="4500"/>
                            </p:stCondLst>
                            <p:childTnLst>
                              <p:par>
                                <p:cTn id="44" presetID="10" presetClass="entr" presetSubtype="0" fill="hold" nodeType="afterEffect">
                                  <p:stCondLst>
                                    <p:cond delay="0"/>
                                  </p:stCondLst>
                                  <p:childTnLst>
                                    <p:set>
                                      <p:cBhvr>
                                        <p:cTn id="45" dur="1" fill="hold">
                                          <p:stCondLst>
                                            <p:cond delay="0"/>
                                          </p:stCondLst>
                                        </p:cTn>
                                        <p:tgtEl>
                                          <p:spTgt spid="42"/>
                                        </p:tgtEl>
                                        <p:attrNameLst>
                                          <p:attrName>style.visibility</p:attrName>
                                        </p:attrNameLst>
                                      </p:cBhvr>
                                      <p:to>
                                        <p:strVal val="visible"/>
                                      </p:to>
                                    </p:set>
                                    <p:animEffect transition="in" filter="fade">
                                      <p:cBhvr>
                                        <p:cTn id="46" dur="500"/>
                                        <p:tgtEl>
                                          <p:spTgt spid="42"/>
                                        </p:tgtEl>
                                      </p:cBhvr>
                                    </p:animEffect>
                                  </p:childTnLst>
                                </p:cTn>
                              </p:par>
                            </p:childTnLst>
                          </p:cTn>
                        </p:par>
                        <p:par>
                          <p:cTn id="47" fill="hold">
                            <p:stCondLst>
                              <p:cond delay="5000"/>
                            </p:stCondLst>
                            <p:childTnLst>
                              <p:par>
                                <p:cTn id="48" presetID="2" presetClass="entr" presetSubtype="8" fill="hold" nodeType="afterEffect">
                                  <p:stCondLst>
                                    <p:cond delay="0"/>
                                  </p:stCondLst>
                                  <p:childTnLst>
                                    <p:set>
                                      <p:cBhvr>
                                        <p:cTn id="49" dur="1" fill="hold">
                                          <p:stCondLst>
                                            <p:cond delay="0"/>
                                          </p:stCondLst>
                                        </p:cTn>
                                        <p:tgtEl>
                                          <p:spTgt spid="31"/>
                                        </p:tgtEl>
                                        <p:attrNameLst>
                                          <p:attrName>style.visibility</p:attrName>
                                        </p:attrNameLst>
                                      </p:cBhvr>
                                      <p:to>
                                        <p:strVal val="visible"/>
                                      </p:to>
                                    </p:set>
                                    <p:anim calcmode="lin" valueType="num">
                                      <p:cBhvr additive="base">
                                        <p:cTn id="50" dur="500" fill="hold"/>
                                        <p:tgtEl>
                                          <p:spTgt spid="31"/>
                                        </p:tgtEl>
                                        <p:attrNameLst>
                                          <p:attrName>ppt_x</p:attrName>
                                        </p:attrNameLst>
                                      </p:cBhvr>
                                      <p:tavLst>
                                        <p:tav tm="0">
                                          <p:val>
                                            <p:strVal val="0-#ppt_w/2"/>
                                          </p:val>
                                        </p:tav>
                                        <p:tav tm="100000">
                                          <p:val>
                                            <p:strVal val="#ppt_x"/>
                                          </p:val>
                                        </p:tav>
                                      </p:tavLst>
                                    </p:anim>
                                    <p:anim calcmode="lin" valueType="num">
                                      <p:cBhvr additive="base">
                                        <p:cTn id="51" dur="500" fill="hold"/>
                                        <p:tgtEl>
                                          <p:spTgt spid="31"/>
                                        </p:tgtEl>
                                        <p:attrNameLst>
                                          <p:attrName>ppt_y</p:attrName>
                                        </p:attrNameLst>
                                      </p:cBhvr>
                                      <p:tavLst>
                                        <p:tav tm="0">
                                          <p:val>
                                            <p:strVal val="#ppt_y"/>
                                          </p:val>
                                        </p:tav>
                                        <p:tav tm="100000">
                                          <p:val>
                                            <p:strVal val="#ppt_y"/>
                                          </p:val>
                                        </p:tav>
                                      </p:tavLst>
                                    </p:anim>
                                  </p:childTnLst>
                                </p:cTn>
                              </p:par>
                            </p:childTnLst>
                          </p:cTn>
                        </p:par>
                        <p:par>
                          <p:cTn id="52" fill="hold">
                            <p:stCondLst>
                              <p:cond delay="5500"/>
                            </p:stCondLst>
                            <p:childTnLst>
                              <p:par>
                                <p:cTn id="53" presetID="22" presetClass="entr" presetSubtype="1" fill="hold" nodeType="after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wipe(up)">
                                      <p:cBhvr>
                                        <p:cTn id="55" dur="500"/>
                                        <p:tgtEl>
                                          <p:spTgt spid="10"/>
                                        </p:tgtEl>
                                      </p:cBhvr>
                                    </p:animEffect>
                                  </p:childTnLst>
                                </p:cTn>
                              </p:par>
                            </p:childTnLst>
                          </p:cTn>
                        </p:par>
                        <p:par>
                          <p:cTn id="56" fill="hold">
                            <p:stCondLst>
                              <p:cond delay="6000"/>
                            </p:stCondLst>
                            <p:childTnLst>
                              <p:par>
                                <p:cTn id="57" presetID="10" presetClass="entr" presetSubtype="0" fill="hold" nodeType="afterEffect">
                                  <p:stCondLst>
                                    <p:cond delay="0"/>
                                  </p:stCondLst>
                                  <p:childTnLst>
                                    <p:set>
                                      <p:cBhvr>
                                        <p:cTn id="58" dur="1" fill="hold">
                                          <p:stCondLst>
                                            <p:cond delay="0"/>
                                          </p:stCondLst>
                                        </p:cTn>
                                        <p:tgtEl>
                                          <p:spTgt spid="52"/>
                                        </p:tgtEl>
                                        <p:attrNameLst>
                                          <p:attrName>style.visibility</p:attrName>
                                        </p:attrNameLst>
                                      </p:cBhvr>
                                      <p:to>
                                        <p:strVal val="visible"/>
                                      </p:to>
                                    </p:set>
                                    <p:animEffect transition="in" filter="fade">
                                      <p:cBhvr>
                                        <p:cTn id="59" dur="500"/>
                                        <p:tgtEl>
                                          <p:spTgt spid="52"/>
                                        </p:tgtEl>
                                      </p:cBhvr>
                                    </p:animEffect>
                                  </p:childTnLst>
                                </p:cTn>
                              </p:par>
                            </p:childTnLst>
                          </p:cTn>
                        </p:par>
                        <p:par>
                          <p:cTn id="60" fill="hold">
                            <p:stCondLst>
                              <p:cond delay="6500"/>
                            </p:stCondLst>
                            <p:childTnLst>
                              <p:par>
                                <p:cTn id="61" presetID="2" presetClass="entr" presetSubtype="8" fill="hold" nodeType="afterEffect">
                                  <p:stCondLst>
                                    <p:cond delay="0"/>
                                  </p:stCondLst>
                                  <p:childTnLst>
                                    <p:set>
                                      <p:cBhvr>
                                        <p:cTn id="62" dur="1" fill="hold">
                                          <p:stCondLst>
                                            <p:cond delay="0"/>
                                          </p:stCondLst>
                                        </p:cTn>
                                        <p:tgtEl>
                                          <p:spTgt spid="34"/>
                                        </p:tgtEl>
                                        <p:attrNameLst>
                                          <p:attrName>style.visibility</p:attrName>
                                        </p:attrNameLst>
                                      </p:cBhvr>
                                      <p:to>
                                        <p:strVal val="visible"/>
                                      </p:to>
                                    </p:set>
                                    <p:anim calcmode="lin" valueType="num">
                                      <p:cBhvr additive="base">
                                        <p:cTn id="63" dur="500" fill="hold"/>
                                        <p:tgtEl>
                                          <p:spTgt spid="34"/>
                                        </p:tgtEl>
                                        <p:attrNameLst>
                                          <p:attrName>ppt_x</p:attrName>
                                        </p:attrNameLst>
                                      </p:cBhvr>
                                      <p:tavLst>
                                        <p:tav tm="0">
                                          <p:val>
                                            <p:strVal val="0-#ppt_w/2"/>
                                          </p:val>
                                        </p:tav>
                                        <p:tav tm="100000">
                                          <p:val>
                                            <p:strVal val="#ppt_x"/>
                                          </p:val>
                                        </p:tav>
                                      </p:tavLst>
                                    </p:anim>
                                    <p:anim calcmode="lin" valueType="num">
                                      <p:cBhvr additive="base">
                                        <p:cTn id="64" dur="500" fill="hold"/>
                                        <p:tgtEl>
                                          <p:spTgt spid="34"/>
                                        </p:tgtEl>
                                        <p:attrNameLst>
                                          <p:attrName>ppt_y</p:attrName>
                                        </p:attrNameLst>
                                      </p:cBhvr>
                                      <p:tavLst>
                                        <p:tav tm="0">
                                          <p:val>
                                            <p:strVal val="#ppt_y"/>
                                          </p:val>
                                        </p:tav>
                                        <p:tav tm="100000">
                                          <p:val>
                                            <p:strVal val="#ppt_y"/>
                                          </p:val>
                                        </p:tav>
                                      </p:tavLst>
                                    </p:anim>
                                  </p:childTnLst>
                                </p:cTn>
                              </p:par>
                            </p:childTnLst>
                          </p:cTn>
                        </p:par>
                        <p:par>
                          <p:cTn id="65" fill="hold">
                            <p:stCondLst>
                              <p:cond delay="7000"/>
                            </p:stCondLst>
                            <p:childTnLst>
                              <p:par>
                                <p:cTn id="66" presetID="22" presetClass="entr" presetSubtype="4" fill="hold" nodeType="afterEffect">
                                  <p:stCondLst>
                                    <p:cond delay="0"/>
                                  </p:stCondLst>
                                  <p:childTnLst>
                                    <p:set>
                                      <p:cBhvr>
                                        <p:cTn id="67" dur="1" fill="hold">
                                          <p:stCondLst>
                                            <p:cond delay="0"/>
                                          </p:stCondLst>
                                        </p:cTn>
                                        <p:tgtEl>
                                          <p:spTgt spid="19"/>
                                        </p:tgtEl>
                                        <p:attrNameLst>
                                          <p:attrName>style.visibility</p:attrName>
                                        </p:attrNameLst>
                                      </p:cBhvr>
                                      <p:to>
                                        <p:strVal val="visible"/>
                                      </p:to>
                                    </p:set>
                                    <p:animEffect transition="in" filter="wipe(down)">
                                      <p:cBhvr>
                                        <p:cTn id="68" dur="500"/>
                                        <p:tgtEl>
                                          <p:spTgt spid="19"/>
                                        </p:tgtEl>
                                      </p:cBhvr>
                                    </p:animEffect>
                                  </p:childTnLst>
                                </p:cTn>
                              </p:par>
                            </p:childTnLst>
                          </p:cTn>
                        </p:par>
                        <p:par>
                          <p:cTn id="69" fill="hold">
                            <p:stCondLst>
                              <p:cond delay="7500"/>
                            </p:stCondLst>
                            <p:childTnLst>
                              <p:par>
                                <p:cTn id="70" presetID="10" presetClass="entr" presetSubtype="0" fill="hold" nodeType="afterEffect">
                                  <p:stCondLst>
                                    <p:cond delay="0"/>
                                  </p:stCondLst>
                                  <p:childTnLst>
                                    <p:set>
                                      <p:cBhvr>
                                        <p:cTn id="71" dur="1" fill="hold">
                                          <p:stCondLst>
                                            <p:cond delay="0"/>
                                          </p:stCondLst>
                                        </p:cTn>
                                        <p:tgtEl>
                                          <p:spTgt spid="47"/>
                                        </p:tgtEl>
                                        <p:attrNameLst>
                                          <p:attrName>style.visibility</p:attrName>
                                        </p:attrNameLst>
                                      </p:cBhvr>
                                      <p:to>
                                        <p:strVal val="visible"/>
                                      </p:to>
                                    </p:set>
                                    <p:animEffect transition="in" filter="fade">
                                      <p:cBhvr>
                                        <p:cTn id="72" dur="500"/>
                                        <p:tgtEl>
                                          <p:spTgt spid="47"/>
                                        </p:tgtEl>
                                      </p:cBhvr>
                                    </p:animEffect>
                                  </p:childTnLst>
                                </p:cTn>
                              </p:par>
                              <p:par>
                                <p:cTn id="73" presetID="2" presetClass="entr" presetSubtype="8" fill="hold" grpId="0" nodeType="withEffect">
                                  <p:stCondLst>
                                    <p:cond delay="0"/>
                                  </p:stCondLst>
                                  <p:childTnLst>
                                    <p:set>
                                      <p:cBhvr>
                                        <p:cTn id="74" dur="1" fill="hold">
                                          <p:stCondLst>
                                            <p:cond delay="0"/>
                                          </p:stCondLst>
                                        </p:cTn>
                                        <p:tgtEl>
                                          <p:spTgt spid="70"/>
                                        </p:tgtEl>
                                        <p:attrNameLst>
                                          <p:attrName>style.visibility</p:attrName>
                                        </p:attrNameLst>
                                      </p:cBhvr>
                                      <p:to>
                                        <p:strVal val="visible"/>
                                      </p:to>
                                    </p:set>
                                    <p:anim calcmode="lin" valueType="num">
                                      <p:cBhvr additive="base">
                                        <p:cTn id="75" dur="500" fill="hold"/>
                                        <p:tgtEl>
                                          <p:spTgt spid="70"/>
                                        </p:tgtEl>
                                        <p:attrNameLst>
                                          <p:attrName>ppt_x</p:attrName>
                                        </p:attrNameLst>
                                      </p:cBhvr>
                                      <p:tavLst>
                                        <p:tav tm="0">
                                          <p:val>
                                            <p:strVal val="0-#ppt_w/2"/>
                                          </p:val>
                                        </p:tav>
                                        <p:tav tm="100000">
                                          <p:val>
                                            <p:strVal val="#ppt_x"/>
                                          </p:val>
                                        </p:tav>
                                      </p:tavLst>
                                    </p:anim>
                                    <p:anim calcmode="lin" valueType="num">
                                      <p:cBhvr additive="base">
                                        <p:cTn id="76" dur="500" fill="hold"/>
                                        <p:tgtEl>
                                          <p:spTgt spid="70"/>
                                        </p:tgtEl>
                                        <p:attrNameLst>
                                          <p:attrName>ppt_y</p:attrName>
                                        </p:attrNameLst>
                                      </p:cBhvr>
                                      <p:tavLst>
                                        <p:tav tm="0">
                                          <p:val>
                                            <p:strVal val="#ppt_y"/>
                                          </p:val>
                                        </p:tav>
                                        <p:tav tm="100000">
                                          <p:val>
                                            <p:strVal val="#ppt_y"/>
                                          </p:val>
                                        </p:tav>
                                      </p:tavLst>
                                    </p:anim>
                                  </p:childTnLst>
                                </p:cTn>
                              </p:par>
                              <p:par>
                                <p:cTn id="77" presetID="2" presetClass="entr" presetSubtype="2" fill="hold" grpId="0" nodeType="withEffect">
                                  <p:stCondLst>
                                    <p:cond delay="0"/>
                                  </p:stCondLst>
                                  <p:childTnLst>
                                    <p:set>
                                      <p:cBhvr>
                                        <p:cTn id="78" dur="1" fill="hold">
                                          <p:stCondLst>
                                            <p:cond delay="0"/>
                                          </p:stCondLst>
                                        </p:cTn>
                                        <p:tgtEl>
                                          <p:spTgt spid="71"/>
                                        </p:tgtEl>
                                        <p:attrNameLst>
                                          <p:attrName>style.visibility</p:attrName>
                                        </p:attrNameLst>
                                      </p:cBhvr>
                                      <p:to>
                                        <p:strVal val="visible"/>
                                      </p:to>
                                    </p:set>
                                    <p:anim calcmode="lin" valueType="num">
                                      <p:cBhvr additive="base">
                                        <p:cTn id="79" dur="500" fill="hold"/>
                                        <p:tgtEl>
                                          <p:spTgt spid="71"/>
                                        </p:tgtEl>
                                        <p:attrNameLst>
                                          <p:attrName>ppt_x</p:attrName>
                                        </p:attrNameLst>
                                      </p:cBhvr>
                                      <p:tavLst>
                                        <p:tav tm="0">
                                          <p:val>
                                            <p:strVal val="1+#ppt_w/2"/>
                                          </p:val>
                                        </p:tav>
                                        <p:tav tm="100000">
                                          <p:val>
                                            <p:strVal val="#ppt_x"/>
                                          </p:val>
                                        </p:tav>
                                      </p:tavLst>
                                    </p:anim>
                                    <p:anim calcmode="lin" valueType="num">
                                      <p:cBhvr additive="base">
                                        <p:cTn id="80" dur="500" fill="hold"/>
                                        <p:tgtEl>
                                          <p:spTgt spid="7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p:bldP spid="71"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ound Diagonal Corner Rectangle 31"/>
          <p:cNvSpPr/>
          <p:nvPr/>
        </p:nvSpPr>
        <p:spPr bwMode="auto">
          <a:xfrm rot="2528627">
            <a:off x="4870045" y="2050042"/>
            <a:ext cx="1193004" cy="1193004"/>
          </a:xfrm>
          <a:prstGeom prst="round2DiagRect">
            <a:avLst>
              <a:gd name="adj1" fmla="val 31373"/>
              <a:gd name="adj2" fmla="val 0"/>
            </a:avLst>
          </a:prstGeom>
          <a:solidFill>
            <a:srgbClr val="38619F"/>
          </a:solidFill>
          <a:ln w="9525">
            <a:noFill/>
            <a:round/>
            <a:headEnd/>
            <a:tailEnd/>
          </a:ln>
        </p:spPr>
        <p:txBody>
          <a:bodyPr vert="horz" wrap="square" lIns="91440" tIns="45720" rIns="91440" bIns="45720" numCol="1" rtlCol="0" anchor="t" anchorCtr="0" compatLnSpc="1">
            <a:prstTxWarp prst="textNoShape">
              <a:avLst/>
            </a:prstTxWarp>
          </a:bodyPr>
          <a:lstStyle/>
          <a:p>
            <a:pPr algn="ctr" defTabSz="1031600"/>
            <a:endParaRPr lang="en-US" sz="2000" dirty="0">
              <a:solidFill>
                <a:schemeClr val="tx1">
                  <a:lumMod val="85000"/>
                  <a:lumOff val="15000"/>
                </a:schemeClr>
              </a:solidFill>
              <a:cs typeface="+mn-ea"/>
              <a:sym typeface="+mn-lt"/>
            </a:endParaRPr>
          </a:p>
        </p:txBody>
      </p:sp>
      <p:sp>
        <p:nvSpPr>
          <p:cNvPr id="8" name="Round Diagonal Corner Rectangle 32"/>
          <p:cNvSpPr/>
          <p:nvPr/>
        </p:nvSpPr>
        <p:spPr bwMode="auto">
          <a:xfrm rot="19071373" flipH="1">
            <a:off x="3080951" y="2050043"/>
            <a:ext cx="1193004" cy="1193004"/>
          </a:xfrm>
          <a:prstGeom prst="round2DiagRect">
            <a:avLst>
              <a:gd name="adj1" fmla="val 31373"/>
              <a:gd name="adj2" fmla="val 0"/>
            </a:avLst>
          </a:prstGeom>
          <a:solidFill>
            <a:srgbClr val="38619F"/>
          </a:solidFill>
          <a:ln w="9525">
            <a:noFill/>
            <a:round/>
            <a:headEnd/>
            <a:tailEnd/>
          </a:ln>
        </p:spPr>
        <p:txBody>
          <a:bodyPr vert="horz" wrap="square" lIns="91440" tIns="45720" rIns="91440" bIns="45720" numCol="1" rtlCol="0" anchor="t" anchorCtr="0" compatLnSpc="1">
            <a:prstTxWarp prst="textNoShape">
              <a:avLst/>
            </a:prstTxWarp>
          </a:bodyPr>
          <a:lstStyle/>
          <a:p>
            <a:pPr algn="ctr" defTabSz="1031600"/>
            <a:endParaRPr lang="en-US" sz="2000" dirty="0">
              <a:solidFill>
                <a:schemeClr val="tx1">
                  <a:lumMod val="85000"/>
                  <a:lumOff val="15000"/>
                </a:schemeClr>
              </a:solidFill>
              <a:cs typeface="+mn-ea"/>
              <a:sym typeface="+mn-lt"/>
            </a:endParaRPr>
          </a:p>
        </p:txBody>
      </p:sp>
      <p:sp>
        <p:nvSpPr>
          <p:cNvPr id="9" name="Round Diagonal Corner Rectangle 40"/>
          <p:cNvSpPr/>
          <p:nvPr/>
        </p:nvSpPr>
        <p:spPr bwMode="auto">
          <a:xfrm rot="18900000">
            <a:off x="3975498" y="1158868"/>
            <a:ext cx="1193004" cy="1193004"/>
          </a:xfrm>
          <a:prstGeom prst="round2DiagRect">
            <a:avLst>
              <a:gd name="adj1" fmla="val 31373"/>
              <a:gd name="adj2" fmla="val 0"/>
            </a:avLst>
          </a:prstGeom>
          <a:solidFill>
            <a:srgbClr val="38619F"/>
          </a:solidFill>
          <a:ln w="9525">
            <a:noFill/>
            <a:round/>
            <a:headEnd/>
            <a:tailEnd/>
          </a:ln>
        </p:spPr>
        <p:txBody>
          <a:bodyPr vert="horz" wrap="square" lIns="91440" tIns="45720" rIns="91440" bIns="45720" numCol="1" rtlCol="0" anchor="t" anchorCtr="0" compatLnSpc="1">
            <a:prstTxWarp prst="textNoShape">
              <a:avLst/>
            </a:prstTxWarp>
          </a:bodyPr>
          <a:lstStyle/>
          <a:p>
            <a:pPr algn="ctr" defTabSz="1031600"/>
            <a:endParaRPr lang="en-US" sz="2000" dirty="0">
              <a:solidFill>
                <a:schemeClr val="tx1">
                  <a:lumMod val="85000"/>
                  <a:lumOff val="15000"/>
                </a:schemeClr>
              </a:solidFill>
              <a:cs typeface="+mn-ea"/>
              <a:sym typeface="+mn-lt"/>
            </a:endParaRPr>
          </a:p>
        </p:txBody>
      </p:sp>
      <p:sp>
        <p:nvSpPr>
          <p:cNvPr id="10" name="Round Diagonal Corner Rectangle 41"/>
          <p:cNvSpPr/>
          <p:nvPr/>
        </p:nvSpPr>
        <p:spPr bwMode="auto">
          <a:xfrm rot="18900000">
            <a:off x="3975498" y="2993557"/>
            <a:ext cx="1193004" cy="1193004"/>
          </a:xfrm>
          <a:prstGeom prst="round2DiagRect">
            <a:avLst>
              <a:gd name="adj1" fmla="val 31373"/>
              <a:gd name="adj2" fmla="val 0"/>
            </a:avLst>
          </a:prstGeom>
          <a:solidFill>
            <a:srgbClr val="38619F"/>
          </a:solidFill>
          <a:ln w="9525">
            <a:noFill/>
            <a:round/>
            <a:headEnd/>
            <a:tailEnd/>
          </a:ln>
        </p:spPr>
        <p:txBody>
          <a:bodyPr vert="horz" wrap="square" lIns="91440" tIns="45720" rIns="91440" bIns="45720" numCol="1" rtlCol="0" anchor="t" anchorCtr="0" compatLnSpc="1">
            <a:prstTxWarp prst="textNoShape">
              <a:avLst/>
            </a:prstTxWarp>
          </a:bodyPr>
          <a:lstStyle/>
          <a:p>
            <a:pPr algn="ctr" defTabSz="1031600"/>
            <a:endParaRPr lang="en-US" sz="2000" dirty="0">
              <a:solidFill>
                <a:schemeClr val="tx1">
                  <a:lumMod val="85000"/>
                  <a:lumOff val="15000"/>
                </a:schemeClr>
              </a:solidFill>
              <a:cs typeface="+mn-ea"/>
              <a:sym typeface="+mn-lt"/>
            </a:endParaRPr>
          </a:p>
        </p:txBody>
      </p:sp>
      <p:grpSp>
        <p:nvGrpSpPr>
          <p:cNvPr id="11" name="Group 57"/>
          <p:cNvGrpSpPr/>
          <p:nvPr/>
        </p:nvGrpSpPr>
        <p:grpSpPr>
          <a:xfrm>
            <a:off x="1334311" y="3386103"/>
            <a:ext cx="2247089" cy="591595"/>
            <a:chOff x="-267404" y="3129797"/>
            <a:chExt cx="2247089" cy="591594"/>
          </a:xfrm>
        </p:grpSpPr>
        <p:sp>
          <p:nvSpPr>
            <p:cNvPr id="12" name="TextBox 43"/>
            <p:cNvSpPr txBox="1"/>
            <p:nvPr/>
          </p:nvSpPr>
          <p:spPr>
            <a:xfrm>
              <a:off x="-267404" y="3416692"/>
              <a:ext cx="2247089" cy="3046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a:p>
              <a:pPr lvl="0">
                <a:spcBef>
                  <a:spcPct val="20000"/>
                </a:spcBef>
                <a:defRPr/>
              </a:pPr>
              <a:endParaRPr lang="en-US" altLang="zh-CN" sz="900" dirty="0">
                <a:solidFill>
                  <a:schemeClr val="tx1">
                    <a:lumMod val="85000"/>
                    <a:lumOff val="15000"/>
                  </a:schemeClr>
                </a:solidFill>
                <a:cs typeface="+mn-ea"/>
                <a:sym typeface="+mn-lt"/>
              </a:endParaRPr>
            </a:p>
          </p:txBody>
        </p:sp>
        <p:sp>
          <p:nvSpPr>
            <p:cNvPr id="13" name="Rectangle 44"/>
            <p:cNvSpPr/>
            <p:nvPr/>
          </p:nvSpPr>
          <p:spPr>
            <a:xfrm>
              <a:off x="981896" y="3129797"/>
              <a:ext cx="923330" cy="184666"/>
            </a:xfrm>
            <a:prstGeom prst="rect">
              <a:avLst/>
            </a:prstGeom>
          </p:spPr>
          <p:txBody>
            <a:bodyPr wrap="none" lIns="0" tIns="0" rIns="0" bIns="0">
              <a:spAutoFit/>
            </a:bodyPr>
            <a:lstStyle/>
            <a:p>
              <a:pPr algn="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grpSp>
      <p:grpSp>
        <p:nvGrpSpPr>
          <p:cNvPr id="14" name="Group 58"/>
          <p:cNvGrpSpPr/>
          <p:nvPr/>
        </p:nvGrpSpPr>
        <p:grpSpPr>
          <a:xfrm>
            <a:off x="5496206" y="1096857"/>
            <a:ext cx="2276195" cy="552503"/>
            <a:chOff x="7174424" y="1352592"/>
            <a:chExt cx="2276195" cy="552502"/>
          </a:xfrm>
        </p:grpSpPr>
        <p:sp>
          <p:nvSpPr>
            <p:cNvPr id="15" name="TextBox 46"/>
            <p:cNvSpPr txBox="1"/>
            <p:nvPr/>
          </p:nvSpPr>
          <p:spPr>
            <a:xfrm>
              <a:off x="7174424" y="1600395"/>
              <a:ext cx="2276195" cy="3046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a:p>
              <a:pPr lvl="0">
                <a:spcBef>
                  <a:spcPct val="20000"/>
                </a:spcBef>
                <a:defRPr/>
              </a:pPr>
              <a:endParaRPr lang="en-US" altLang="zh-CN" sz="900" dirty="0">
                <a:solidFill>
                  <a:schemeClr val="tx1">
                    <a:lumMod val="85000"/>
                    <a:lumOff val="15000"/>
                  </a:schemeClr>
                </a:solidFill>
                <a:cs typeface="+mn-ea"/>
                <a:sym typeface="+mn-lt"/>
              </a:endParaRPr>
            </a:p>
          </p:txBody>
        </p:sp>
        <p:sp>
          <p:nvSpPr>
            <p:cNvPr id="16" name="Rectangle 47"/>
            <p:cNvSpPr/>
            <p:nvPr/>
          </p:nvSpPr>
          <p:spPr>
            <a:xfrm>
              <a:off x="7174424" y="1352592"/>
              <a:ext cx="923330" cy="184666"/>
            </a:xfrm>
            <a:prstGeom prst="rect">
              <a:avLst/>
            </a:prstGeom>
          </p:spPr>
          <p:txBody>
            <a:bodyPr wrap="none" lIns="0" tIns="0" rIns="0" bIns="0">
              <a:spAutoFit/>
            </a:bodyPr>
            <a:lstStyle/>
            <a:p>
              <a:pP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grpSp>
      <p:grpSp>
        <p:nvGrpSpPr>
          <p:cNvPr id="17" name="Group 56"/>
          <p:cNvGrpSpPr/>
          <p:nvPr/>
        </p:nvGrpSpPr>
        <p:grpSpPr>
          <a:xfrm>
            <a:off x="1305204" y="1096857"/>
            <a:ext cx="2276196" cy="552503"/>
            <a:chOff x="-296510" y="1363501"/>
            <a:chExt cx="2276196" cy="552502"/>
          </a:xfrm>
        </p:grpSpPr>
        <p:sp>
          <p:nvSpPr>
            <p:cNvPr id="18" name="TextBox 49"/>
            <p:cNvSpPr txBox="1"/>
            <p:nvPr/>
          </p:nvSpPr>
          <p:spPr>
            <a:xfrm>
              <a:off x="-296510" y="1611304"/>
              <a:ext cx="2276196" cy="3046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a:p>
              <a:pPr lvl="0">
                <a:spcBef>
                  <a:spcPct val="20000"/>
                </a:spcBef>
                <a:defRPr/>
              </a:pPr>
              <a:endParaRPr lang="en-US" altLang="zh-CN" sz="900" dirty="0">
                <a:solidFill>
                  <a:schemeClr val="tx1">
                    <a:lumMod val="85000"/>
                    <a:lumOff val="15000"/>
                  </a:schemeClr>
                </a:solidFill>
                <a:cs typeface="+mn-ea"/>
                <a:sym typeface="+mn-lt"/>
              </a:endParaRPr>
            </a:p>
          </p:txBody>
        </p:sp>
        <p:sp>
          <p:nvSpPr>
            <p:cNvPr id="19" name="Rectangle 50"/>
            <p:cNvSpPr/>
            <p:nvPr/>
          </p:nvSpPr>
          <p:spPr>
            <a:xfrm>
              <a:off x="1056356" y="1363501"/>
              <a:ext cx="923330" cy="184666"/>
            </a:xfrm>
            <a:prstGeom prst="rect">
              <a:avLst/>
            </a:prstGeom>
          </p:spPr>
          <p:txBody>
            <a:bodyPr wrap="none" lIns="0" tIns="0" rIns="0" bIns="0">
              <a:spAutoFit/>
            </a:bodyPr>
            <a:lstStyle/>
            <a:p>
              <a:pPr algn="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grpSp>
      <p:grpSp>
        <p:nvGrpSpPr>
          <p:cNvPr id="20" name="Group 58"/>
          <p:cNvGrpSpPr/>
          <p:nvPr/>
        </p:nvGrpSpPr>
        <p:grpSpPr>
          <a:xfrm>
            <a:off x="5496206" y="3367587"/>
            <a:ext cx="2276195" cy="552503"/>
            <a:chOff x="7174424" y="1352592"/>
            <a:chExt cx="2276195" cy="552502"/>
          </a:xfrm>
        </p:grpSpPr>
        <p:sp>
          <p:nvSpPr>
            <p:cNvPr id="21" name="TextBox 52"/>
            <p:cNvSpPr txBox="1"/>
            <p:nvPr/>
          </p:nvSpPr>
          <p:spPr>
            <a:xfrm>
              <a:off x="7174424" y="1600395"/>
              <a:ext cx="2276195" cy="3046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a:p>
              <a:pPr lvl="0">
                <a:spcBef>
                  <a:spcPct val="20000"/>
                </a:spcBef>
                <a:defRPr/>
              </a:pPr>
              <a:endParaRPr lang="en-US" altLang="zh-CN" sz="900" dirty="0">
                <a:solidFill>
                  <a:schemeClr val="tx1">
                    <a:lumMod val="85000"/>
                    <a:lumOff val="15000"/>
                  </a:schemeClr>
                </a:solidFill>
                <a:cs typeface="+mn-ea"/>
                <a:sym typeface="+mn-lt"/>
              </a:endParaRPr>
            </a:p>
          </p:txBody>
        </p:sp>
        <p:sp>
          <p:nvSpPr>
            <p:cNvPr id="22" name="Rectangle 53"/>
            <p:cNvSpPr/>
            <p:nvPr/>
          </p:nvSpPr>
          <p:spPr>
            <a:xfrm>
              <a:off x="7174424" y="1352592"/>
              <a:ext cx="923330" cy="184666"/>
            </a:xfrm>
            <a:prstGeom prst="rect">
              <a:avLst/>
            </a:prstGeom>
          </p:spPr>
          <p:txBody>
            <a:bodyPr wrap="none" lIns="0" tIns="0" rIns="0" bIns="0">
              <a:spAutoFit/>
            </a:bodyPr>
            <a:lstStyle/>
            <a:p>
              <a:pP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grpSp>
      <p:sp>
        <p:nvSpPr>
          <p:cNvPr id="23" name="Freeform 129"/>
          <p:cNvSpPr>
            <a:spLocks/>
          </p:cNvSpPr>
          <p:nvPr/>
        </p:nvSpPr>
        <p:spPr bwMode="auto">
          <a:xfrm>
            <a:off x="4359477" y="1495426"/>
            <a:ext cx="425046" cy="519890"/>
          </a:xfrm>
          <a:custGeom>
            <a:avLst/>
            <a:gdLst/>
            <a:ahLst/>
            <a:cxnLst>
              <a:cxn ang="0">
                <a:pos x="53" y="58"/>
              </a:cxn>
              <a:cxn ang="0">
                <a:pos x="36" y="58"/>
              </a:cxn>
              <a:cxn ang="0">
                <a:pos x="36" y="65"/>
              </a:cxn>
              <a:cxn ang="0">
                <a:pos x="34" y="68"/>
              </a:cxn>
              <a:cxn ang="0">
                <a:pos x="22" y="68"/>
              </a:cxn>
              <a:cxn ang="0">
                <a:pos x="20" y="65"/>
              </a:cxn>
              <a:cxn ang="0">
                <a:pos x="20" y="58"/>
              </a:cxn>
              <a:cxn ang="0">
                <a:pos x="2" y="58"/>
              </a:cxn>
              <a:cxn ang="0">
                <a:pos x="0" y="56"/>
              </a:cxn>
              <a:cxn ang="0">
                <a:pos x="1" y="54"/>
              </a:cxn>
              <a:cxn ang="0">
                <a:pos x="16" y="39"/>
              </a:cxn>
              <a:cxn ang="0">
                <a:pos x="7" y="39"/>
              </a:cxn>
              <a:cxn ang="0">
                <a:pos x="5" y="36"/>
              </a:cxn>
              <a:cxn ang="0">
                <a:pos x="6" y="34"/>
              </a:cxn>
              <a:cxn ang="0">
                <a:pos x="21" y="19"/>
              </a:cxn>
              <a:cxn ang="0">
                <a:pos x="13" y="19"/>
              </a:cxn>
              <a:cxn ang="0">
                <a:pos x="11" y="17"/>
              </a:cxn>
              <a:cxn ang="0">
                <a:pos x="12" y="15"/>
              </a:cxn>
              <a:cxn ang="0">
                <a:pos x="26" y="0"/>
              </a:cxn>
              <a:cxn ang="0">
                <a:pos x="28" y="0"/>
              </a:cxn>
              <a:cxn ang="0">
                <a:pos x="30" y="0"/>
              </a:cxn>
              <a:cxn ang="0">
                <a:pos x="44" y="15"/>
              </a:cxn>
              <a:cxn ang="0">
                <a:pos x="45" y="17"/>
              </a:cxn>
              <a:cxn ang="0">
                <a:pos x="42" y="19"/>
              </a:cxn>
              <a:cxn ang="0">
                <a:pos x="35" y="19"/>
              </a:cxn>
              <a:cxn ang="0">
                <a:pos x="50" y="34"/>
              </a:cxn>
              <a:cxn ang="0">
                <a:pos x="51" y="36"/>
              </a:cxn>
              <a:cxn ang="0">
                <a:pos x="49" y="39"/>
              </a:cxn>
              <a:cxn ang="0">
                <a:pos x="40" y="39"/>
              </a:cxn>
              <a:cxn ang="0">
                <a:pos x="55" y="54"/>
              </a:cxn>
              <a:cxn ang="0">
                <a:pos x="56" y="56"/>
              </a:cxn>
              <a:cxn ang="0">
                <a:pos x="53" y="58"/>
              </a:cxn>
            </a:cxnLst>
            <a:rect l="0" t="0" r="r" b="b"/>
            <a:pathLst>
              <a:path w="56" h="68">
                <a:moveTo>
                  <a:pt x="53" y="58"/>
                </a:moveTo>
                <a:cubicBezTo>
                  <a:pt x="36" y="58"/>
                  <a:pt x="36" y="58"/>
                  <a:pt x="36" y="58"/>
                </a:cubicBezTo>
                <a:cubicBezTo>
                  <a:pt x="36" y="60"/>
                  <a:pt x="36" y="63"/>
                  <a:pt x="36" y="65"/>
                </a:cubicBezTo>
                <a:cubicBezTo>
                  <a:pt x="36" y="67"/>
                  <a:pt x="35" y="68"/>
                  <a:pt x="34" y="68"/>
                </a:cubicBezTo>
                <a:cubicBezTo>
                  <a:pt x="22" y="68"/>
                  <a:pt x="22" y="68"/>
                  <a:pt x="22" y="68"/>
                </a:cubicBezTo>
                <a:cubicBezTo>
                  <a:pt x="21" y="68"/>
                  <a:pt x="20" y="67"/>
                  <a:pt x="20" y="65"/>
                </a:cubicBezTo>
                <a:cubicBezTo>
                  <a:pt x="20" y="63"/>
                  <a:pt x="20" y="60"/>
                  <a:pt x="20" y="58"/>
                </a:cubicBezTo>
                <a:cubicBezTo>
                  <a:pt x="2" y="58"/>
                  <a:pt x="2" y="58"/>
                  <a:pt x="2" y="58"/>
                </a:cubicBezTo>
                <a:cubicBezTo>
                  <a:pt x="1" y="58"/>
                  <a:pt x="0" y="57"/>
                  <a:pt x="0" y="56"/>
                </a:cubicBezTo>
                <a:cubicBezTo>
                  <a:pt x="0" y="55"/>
                  <a:pt x="0" y="54"/>
                  <a:pt x="1" y="54"/>
                </a:cubicBezTo>
                <a:cubicBezTo>
                  <a:pt x="16" y="39"/>
                  <a:pt x="16" y="39"/>
                  <a:pt x="16" y="39"/>
                </a:cubicBezTo>
                <a:cubicBezTo>
                  <a:pt x="7" y="39"/>
                  <a:pt x="7" y="39"/>
                  <a:pt x="7" y="39"/>
                </a:cubicBezTo>
                <a:cubicBezTo>
                  <a:pt x="6" y="39"/>
                  <a:pt x="5" y="37"/>
                  <a:pt x="5" y="36"/>
                </a:cubicBezTo>
                <a:cubicBezTo>
                  <a:pt x="5" y="35"/>
                  <a:pt x="5" y="35"/>
                  <a:pt x="6" y="34"/>
                </a:cubicBezTo>
                <a:cubicBezTo>
                  <a:pt x="21" y="19"/>
                  <a:pt x="21" y="19"/>
                  <a:pt x="21" y="19"/>
                </a:cubicBezTo>
                <a:cubicBezTo>
                  <a:pt x="13" y="19"/>
                  <a:pt x="13" y="19"/>
                  <a:pt x="13" y="19"/>
                </a:cubicBezTo>
                <a:cubicBezTo>
                  <a:pt x="12" y="19"/>
                  <a:pt x="11" y="18"/>
                  <a:pt x="11" y="17"/>
                </a:cubicBezTo>
                <a:cubicBezTo>
                  <a:pt x="11" y="16"/>
                  <a:pt x="11" y="15"/>
                  <a:pt x="12" y="15"/>
                </a:cubicBezTo>
                <a:cubicBezTo>
                  <a:pt x="26" y="0"/>
                  <a:pt x="26" y="0"/>
                  <a:pt x="26" y="0"/>
                </a:cubicBezTo>
                <a:cubicBezTo>
                  <a:pt x="27" y="0"/>
                  <a:pt x="27" y="0"/>
                  <a:pt x="28" y="0"/>
                </a:cubicBezTo>
                <a:cubicBezTo>
                  <a:pt x="29" y="0"/>
                  <a:pt x="29" y="0"/>
                  <a:pt x="30" y="0"/>
                </a:cubicBezTo>
                <a:cubicBezTo>
                  <a:pt x="44" y="15"/>
                  <a:pt x="44" y="15"/>
                  <a:pt x="44" y="15"/>
                </a:cubicBezTo>
                <a:cubicBezTo>
                  <a:pt x="45" y="15"/>
                  <a:pt x="45" y="16"/>
                  <a:pt x="45" y="17"/>
                </a:cubicBezTo>
                <a:cubicBezTo>
                  <a:pt x="45" y="18"/>
                  <a:pt x="44" y="19"/>
                  <a:pt x="42" y="19"/>
                </a:cubicBezTo>
                <a:cubicBezTo>
                  <a:pt x="35" y="19"/>
                  <a:pt x="35" y="19"/>
                  <a:pt x="35" y="19"/>
                </a:cubicBezTo>
                <a:cubicBezTo>
                  <a:pt x="50" y="34"/>
                  <a:pt x="50" y="34"/>
                  <a:pt x="50" y="34"/>
                </a:cubicBezTo>
                <a:cubicBezTo>
                  <a:pt x="51" y="35"/>
                  <a:pt x="51" y="35"/>
                  <a:pt x="51" y="36"/>
                </a:cubicBezTo>
                <a:cubicBezTo>
                  <a:pt x="51" y="37"/>
                  <a:pt x="50" y="39"/>
                  <a:pt x="49" y="39"/>
                </a:cubicBezTo>
                <a:cubicBezTo>
                  <a:pt x="40" y="39"/>
                  <a:pt x="40" y="39"/>
                  <a:pt x="40" y="39"/>
                </a:cubicBezTo>
                <a:cubicBezTo>
                  <a:pt x="55" y="54"/>
                  <a:pt x="55" y="54"/>
                  <a:pt x="55" y="54"/>
                </a:cubicBezTo>
                <a:cubicBezTo>
                  <a:pt x="56" y="54"/>
                  <a:pt x="56" y="55"/>
                  <a:pt x="56" y="56"/>
                </a:cubicBezTo>
                <a:cubicBezTo>
                  <a:pt x="56" y="57"/>
                  <a:pt x="55" y="58"/>
                  <a:pt x="53" y="58"/>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sp>
        <p:nvSpPr>
          <p:cNvPr id="24" name="Freeform 166"/>
          <p:cNvSpPr>
            <a:spLocks noEditPoints="1"/>
          </p:cNvSpPr>
          <p:nvPr/>
        </p:nvSpPr>
        <p:spPr bwMode="auto">
          <a:xfrm>
            <a:off x="3438585" y="2405920"/>
            <a:ext cx="477736" cy="481250"/>
          </a:xfrm>
          <a:custGeom>
            <a:avLst/>
            <a:gdLst/>
            <a:ahLst/>
            <a:cxnLst>
              <a:cxn ang="0">
                <a:pos x="1" y="42"/>
              </a:cxn>
              <a:cxn ang="0">
                <a:pos x="1" y="40"/>
              </a:cxn>
              <a:cxn ang="0">
                <a:pos x="14" y="41"/>
              </a:cxn>
              <a:cxn ang="0">
                <a:pos x="30" y="19"/>
              </a:cxn>
              <a:cxn ang="0">
                <a:pos x="17" y="8"/>
              </a:cxn>
              <a:cxn ang="0">
                <a:pos x="9" y="14"/>
              </a:cxn>
              <a:cxn ang="0">
                <a:pos x="9" y="19"/>
              </a:cxn>
              <a:cxn ang="0">
                <a:pos x="18" y="39"/>
              </a:cxn>
              <a:cxn ang="0">
                <a:pos x="4" y="24"/>
              </a:cxn>
              <a:cxn ang="0">
                <a:pos x="4" y="9"/>
              </a:cxn>
              <a:cxn ang="0">
                <a:pos x="17" y="0"/>
              </a:cxn>
              <a:cxn ang="0">
                <a:pos x="37" y="16"/>
              </a:cxn>
              <a:cxn ang="0">
                <a:pos x="30" y="19"/>
              </a:cxn>
              <a:cxn ang="0">
                <a:pos x="6" y="58"/>
              </a:cxn>
              <a:cxn ang="0">
                <a:pos x="5" y="56"/>
              </a:cxn>
              <a:cxn ang="0">
                <a:pos x="16" y="46"/>
              </a:cxn>
              <a:cxn ang="0">
                <a:pos x="7" y="58"/>
              </a:cxn>
              <a:cxn ang="0">
                <a:pos x="22" y="63"/>
              </a:cxn>
              <a:cxn ang="0">
                <a:pos x="20" y="49"/>
              </a:cxn>
              <a:cxn ang="0">
                <a:pos x="23" y="49"/>
              </a:cxn>
              <a:cxn ang="0">
                <a:pos x="59" y="54"/>
              </a:cxn>
              <a:cxn ang="0">
                <a:pos x="46" y="62"/>
              </a:cxn>
              <a:cxn ang="0">
                <a:pos x="25" y="46"/>
              </a:cxn>
              <a:cxn ang="0">
                <a:pos x="33" y="43"/>
              </a:cxn>
              <a:cxn ang="0">
                <a:pos x="48" y="54"/>
              </a:cxn>
              <a:cxn ang="0">
                <a:pos x="55" y="46"/>
              </a:cxn>
              <a:cxn ang="0">
                <a:pos x="44" y="33"/>
              </a:cxn>
              <a:cxn ang="0">
                <a:pos x="46" y="25"/>
              </a:cxn>
              <a:cxn ang="0">
                <a:pos x="62" y="46"/>
              </a:cxn>
              <a:cxn ang="0">
                <a:pos x="42" y="13"/>
              </a:cxn>
              <a:cxn ang="0">
                <a:pos x="40" y="13"/>
              </a:cxn>
              <a:cxn ang="0">
                <a:pos x="41" y="0"/>
              </a:cxn>
              <a:cxn ang="0">
                <a:pos x="42" y="13"/>
              </a:cxn>
              <a:cxn ang="0">
                <a:pos x="47" y="17"/>
              </a:cxn>
              <a:cxn ang="0">
                <a:pos x="46" y="15"/>
              </a:cxn>
              <a:cxn ang="0">
                <a:pos x="58" y="5"/>
              </a:cxn>
              <a:cxn ang="0">
                <a:pos x="48" y="16"/>
              </a:cxn>
              <a:cxn ang="0">
                <a:pos x="50" y="23"/>
              </a:cxn>
              <a:cxn ang="0">
                <a:pos x="50" y="20"/>
              </a:cxn>
              <a:cxn ang="0">
                <a:pos x="63" y="22"/>
              </a:cxn>
            </a:cxnLst>
            <a:rect l="0" t="0" r="r" b="b"/>
            <a:pathLst>
              <a:path w="63" h="63">
                <a:moveTo>
                  <a:pt x="13" y="42"/>
                </a:moveTo>
                <a:cubicBezTo>
                  <a:pt x="1" y="42"/>
                  <a:pt x="1" y="42"/>
                  <a:pt x="1" y="42"/>
                </a:cubicBezTo>
                <a:cubicBezTo>
                  <a:pt x="0" y="42"/>
                  <a:pt x="0" y="42"/>
                  <a:pt x="0" y="41"/>
                </a:cubicBezTo>
                <a:cubicBezTo>
                  <a:pt x="0" y="40"/>
                  <a:pt x="0" y="40"/>
                  <a:pt x="1" y="40"/>
                </a:cubicBezTo>
                <a:cubicBezTo>
                  <a:pt x="13" y="40"/>
                  <a:pt x="13" y="40"/>
                  <a:pt x="13" y="40"/>
                </a:cubicBezTo>
                <a:cubicBezTo>
                  <a:pt x="14" y="40"/>
                  <a:pt x="14" y="40"/>
                  <a:pt x="14" y="41"/>
                </a:cubicBezTo>
                <a:cubicBezTo>
                  <a:pt x="14" y="42"/>
                  <a:pt x="14" y="42"/>
                  <a:pt x="13" y="42"/>
                </a:cubicBezTo>
                <a:close/>
                <a:moveTo>
                  <a:pt x="30" y="19"/>
                </a:moveTo>
                <a:cubicBezTo>
                  <a:pt x="19" y="9"/>
                  <a:pt x="19" y="9"/>
                  <a:pt x="19" y="9"/>
                </a:cubicBezTo>
                <a:cubicBezTo>
                  <a:pt x="19" y="8"/>
                  <a:pt x="18" y="8"/>
                  <a:pt x="17" y="8"/>
                </a:cubicBezTo>
                <a:cubicBezTo>
                  <a:pt x="16" y="8"/>
                  <a:pt x="15" y="8"/>
                  <a:pt x="14" y="9"/>
                </a:cubicBezTo>
                <a:cubicBezTo>
                  <a:pt x="9" y="14"/>
                  <a:pt x="9" y="14"/>
                  <a:pt x="9" y="14"/>
                </a:cubicBezTo>
                <a:cubicBezTo>
                  <a:pt x="8" y="15"/>
                  <a:pt x="8" y="16"/>
                  <a:pt x="8" y="17"/>
                </a:cubicBezTo>
                <a:cubicBezTo>
                  <a:pt x="8" y="18"/>
                  <a:pt x="8" y="19"/>
                  <a:pt x="9" y="19"/>
                </a:cubicBezTo>
                <a:cubicBezTo>
                  <a:pt x="19" y="30"/>
                  <a:pt x="19" y="30"/>
                  <a:pt x="19" y="30"/>
                </a:cubicBezTo>
                <a:cubicBezTo>
                  <a:pt x="18" y="39"/>
                  <a:pt x="18" y="39"/>
                  <a:pt x="18" y="39"/>
                </a:cubicBezTo>
                <a:cubicBezTo>
                  <a:pt x="18" y="38"/>
                  <a:pt x="17" y="38"/>
                  <a:pt x="16" y="37"/>
                </a:cubicBezTo>
                <a:cubicBezTo>
                  <a:pt x="4" y="24"/>
                  <a:pt x="4" y="24"/>
                  <a:pt x="4" y="24"/>
                </a:cubicBezTo>
                <a:cubicBezTo>
                  <a:pt x="2" y="22"/>
                  <a:pt x="0" y="20"/>
                  <a:pt x="0" y="17"/>
                </a:cubicBezTo>
                <a:cubicBezTo>
                  <a:pt x="0" y="14"/>
                  <a:pt x="2" y="11"/>
                  <a:pt x="4" y="9"/>
                </a:cubicBezTo>
                <a:cubicBezTo>
                  <a:pt x="9" y="3"/>
                  <a:pt x="9" y="3"/>
                  <a:pt x="9" y="3"/>
                </a:cubicBezTo>
                <a:cubicBezTo>
                  <a:pt x="11" y="1"/>
                  <a:pt x="14" y="0"/>
                  <a:pt x="17" y="0"/>
                </a:cubicBezTo>
                <a:cubicBezTo>
                  <a:pt x="20" y="0"/>
                  <a:pt x="23" y="1"/>
                  <a:pt x="25" y="4"/>
                </a:cubicBezTo>
                <a:cubicBezTo>
                  <a:pt x="37" y="16"/>
                  <a:pt x="37" y="16"/>
                  <a:pt x="37" y="16"/>
                </a:cubicBezTo>
                <a:cubicBezTo>
                  <a:pt x="38" y="17"/>
                  <a:pt x="38" y="18"/>
                  <a:pt x="39" y="18"/>
                </a:cubicBezTo>
                <a:lnTo>
                  <a:pt x="30" y="19"/>
                </a:lnTo>
                <a:close/>
                <a:moveTo>
                  <a:pt x="7" y="58"/>
                </a:moveTo>
                <a:cubicBezTo>
                  <a:pt x="6" y="58"/>
                  <a:pt x="6" y="58"/>
                  <a:pt x="6" y="58"/>
                </a:cubicBezTo>
                <a:cubicBezTo>
                  <a:pt x="6" y="58"/>
                  <a:pt x="5" y="58"/>
                  <a:pt x="5" y="58"/>
                </a:cubicBezTo>
                <a:cubicBezTo>
                  <a:pt x="5" y="57"/>
                  <a:pt x="5" y="56"/>
                  <a:pt x="5" y="56"/>
                </a:cubicBezTo>
                <a:cubicBezTo>
                  <a:pt x="15" y="46"/>
                  <a:pt x="15" y="46"/>
                  <a:pt x="15" y="46"/>
                </a:cubicBezTo>
                <a:cubicBezTo>
                  <a:pt x="15" y="46"/>
                  <a:pt x="16" y="46"/>
                  <a:pt x="16" y="46"/>
                </a:cubicBezTo>
                <a:cubicBezTo>
                  <a:pt x="17" y="47"/>
                  <a:pt x="17" y="47"/>
                  <a:pt x="16" y="48"/>
                </a:cubicBezTo>
                <a:lnTo>
                  <a:pt x="7" y="58"/>
                </a:lnTo>
                <a:close/>
                <a:moveTo>
                  <a:pt x="23" y="62"/>
                </a:moveTo>
                <a:cubicBezTo>
                  <a:pt x="23" y="62"/>
                  <a:pt x="22" y="63"/>
                  <a:pt x="22" y="63"/>
                </a:cubicBezTo>
                <a:cubicBezTo>
                  <a:pt x="21" y="63"/>
                  <a:pt x="20" y="62"/>
                  <a:pt x="20" y="62"/>
                </a:cubicBezTo>
                <a:cubicBezTo>
                  <a:pt x="20" y="49"/>
                  <a:pt x="20" y="49"/>
                  <a:pt x="20" y="49"/>
                </a:cubicBezTo>
                <a:cubicBezTo>
                  <a:pt x="20" y="49"/>
                  <a:pt x="21" y="48"/>
                  <a:pt x="22" y="48"/>
                </a:cubicBezTo>
                <a:cubicBezTo>
                  <a:pt x="22" y="48"/>
                  <a:pt x="23" y="49"/>
                  <a:pt x="23" y="49"/>
                </a:cubicBezTo>
                <a:lnTo>
                  <a:pt x="23" y="62"/>
                </a:lnTo>
                <a:close/>
                <a:moveTo>
                  <a:pt x="59" y="54"/>
                </a:moveTo>
                <a:cubicBezTo>
                  <a:pt x="54" y="59"/>
                  <a:pt x="54" y="59"/>
                  <a:pt x="54" y="59"/>
                </a:cubicBezTo>
                <a:cubicBezTo>
                  <a:pt x="51" y="61"/>
                  <a:pt x="49" y="62"/>
                  <a:pt x="46" y="62"/>
                </a:cubicBezTo>
                <a:cubicBezTo>
                  <a:pt x="43" y="62"/>
                  <a:pt x="40" y="61"/>
                  <a:pt x="38" y="59"/>
                </a:cubicBezTo>
                <a:cubicBezTo>
                  <a:pt x="25" y="46"/>
                  <a:pt x="25" y="46"/>
                  <a:pt x="25" y="46"/>
                </a:cubicBezTo>
                <a:cubicBezTo>
                  <a:pt x="25" y="46"/>
                  <a:pt x="24" y="45"/>
                  <a:pt x="24" y="44"/>
                </a:cubicBezTo>
                <a:cubicBezTo>
                  <a:pt x="33" y="43"/>
                  <a:pt x="33" y="43"/>
                  <a:pt x="33" y="43"/>
                </a:cubicBezTo>
                <a:cubicBezTo>
                  <a:pt x="43" y="54"/>
                  <a:pt x="43" y="54"/>
                  <a:pt x="43" y="54"/>
                </a:cubicBezTo>
                <a:cubicBezTo>
                  <a:pt x="45" y="55"/>
                  <a:pt x="47" y="55"/>
                  <a:pt x="48" y="54"/>
                </a:cubicBezTo>
                <a:cubicBezTo>
                  <a:pt x="54" y="48"/>
                  <a:pt x="54" y="48"/>
                  <a:pt x="54" y="48"/>
                </a:cubicBezTo>
                <a:cubicBezTo>
                  <a:pt x="55" y="48"/>
                  <a:pt x="55" y="47"/>
                  <a:pt x="55" y="46"/>
                </a:cubicBezTo>
                <a:cubicBezTo>
                  <a:pt x="55" y="45"/>
                  <a:pt x="55" y="44"/>
                  <a:pt x="54" y="43"/>
                </a:cubicBezTo>
                <a:cubicBezTo>
                  <a:pt x="44" y="33"/>
                  <a:pt x="44" y="33"/>
                  <a:pt x="44" y="33"/>
                </a:cubicBezTo>
                <a:cubicBezTo>
                  <a:pt x="44" y="24"/>
                  <a:pt x="44" y="24"/>
                  <a:pt x="44" y="24"/>
                </a:cubicBezTo>
                <a:cubicBezTo>
                  <a:pt x="45" y="24"/>
                  <a:pt x="46" y="25"/>
                  <a:pt x="46" y="25"/>
                </a:cubicBezTo>
                <a:cubicBezTo>
                  <a:pt x="59" y="38"/>
                  <a:pt x="59" y="38"/>
                  <a:pt x="59" y="38"/>
                </a:cubicBezTo>
                <a:cubicBezTo>
                  <a:pt x="61" y="40"/>
                  <a:pt x="62" y="43"/>
                  <a:pt x="62" y="46"/>
                </a:cubicBezTo>
                <a:cubicBezTo>
                  <a:pt x="62" y="49"/>
                  <a:pt x="61" y="52"/>
                  <a:pt x="59" y="54"/>
                </a:cubicBezTo>
                <a:close/>
                <a:moveTo>
                  <a:pt x="42" y="13"/>
                </a:moveTo>
                <a:cubicBezTo>
                  <a:pt x="42" y="14"/>
                  <a:pt x="42" y="14"/>
                  <a:pt x="41" y="14"/>
                </a:cubicBezTo>
                <a:cubicBezTo>
                  <a:pt x="40" y="14"/>
                  <a:pt x="40" y="14"/>
                  <a:pt x="40" y="13"/>
                </a:cubicBezTo>
                <a:cubicBezTo>
                  <a:pt x="40" y="1"/>
                  <a:pt x="40" y="1"/>
                  <a:pt x="40" y="1"/>
                </a:cubicBezTo>
                <a:cubicBezTo>
                  <a:pt x="40" y="0"/>
                  <a:pt x="40" y="0"/>
                  <a:pt x="41" y="0"/>
                </a:cubicBezTo>
                <a:cubicBezTo>
                  <a:pt x="42" y="0"/>
                  <a:pt x="42" y="0"/>
                  <a:pt x="42" y="1"/>
                </a:cubicBezTo>
                <a:lnTo>
                  <a:pt x="42" y="13"/>
                </a:lnTo>
                <a:close/>
                <a:moveTo>
                  <a:pt x="48" y="16"/>
                </a:moveTo>
                <a:cubicBezTo>
                  <a:pt x="48" y="17"/>
                  <a:pt x="47" y="17"/>
                  <a:pt x="47" y="17"/>
                </a:cubicBezTo>
                <a:cubicBezTo>
                  <a:pt x="47" y="17"/>
                  <a:pt x="47" y="17"/>
                  <a:pt x="46" y="16"/>
                </a:cubicBezTo>
                <a:cubicBezTo>
                  <a:pt x="46" y="16"/>
                  <a:pt x="46" y="15"/>
                  <a:pt x="46" y="15"/>
                </a:cubicBezTo>
                <a:cubicBezTo>
                  <a:pt x="56" y="5"/>
                  <a:pt x="56" y="5"/>
                  <a:pt x="56" y="5"/>
                </a:cubicBezTo>
                <a:cubicBezTo>
                  <a:pt x="56" y="4"/>
                  <a:pt x="57" y="4"/>
                  <a:pt x="58" y="5"/>
                </a:cubicBezTo>
                <a:cubicBezTo>
                  <a:pt x="58" y="5"/>
                  <a:pt x="58" y="6"/>
                  <a:pt x="58" y="7"/>
                </a:cubicBezTo>
                <a:lnTo>
                  <a:pt x="48" y="16"/>
                </a:lnTo>
                <a:close/>
                <a:moveTo>
                  <a:pt x="62" y="23"/>
                </a:moveTo>
                <a:cubicBezTo>
                  <a:pt x="50" y="23"/>
                  <a:pt x="50" y="23"/>
                  <a:pt x="50" y="23"/>
                </a:cubicBezTo>
                <a:cubicBezTo>
                  <a:pt x="49" y="23"/>
                  <a:pt x="48" y="22"/>
                  <a:pt x="48" y="22"/>
                </a:cubicBezTo>
                <a:cubicBezTo>
                  <a:pt x="48" y="21"/>
                  <a:pt x="49" y="20"/>
                  <a:pt x="50" y="20"/>
                </a:cubicBezTo>
                <a:cubicBezTo>
                  <a:pt x="62" y="20"/>
                  <a:pt x="62" y="20"/>
                  <a:pt x="62" y="20"/>
                </a:cubicBezTo>
                <a:cubicBezTo>
                  <a:pt x="62" y="20"/>
                  <a:pt x="63" y="21"/>
                  <a:pt x="63" y="22"/>
                </a:cubicBezTo>
                <a:cubicBezTo>
                  <a:pt x="63" y="22"/>
                  <a:pt x="62" y="23"/>
                  <a:pt x="62" y="23"/>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sp>
        <p:nvSpPr>
          <p:cNvPr id="25" name="Freeform 187"/>
          <p:cNvSpPr>
            <a:spLocks noEditPoints="1"/>
          </p:cNvSpPr>
          <p:nvPr/>
        </p:nvSpPr>
        <p:spPr bwMode="auto">
          <a:xfrm>
            <a:off x="5208360" y="2479687"/>
            <a:ext cx="516376" cy="333716"/>
          </a:xfrm>
          <a:custGeom>
            <a:avLst/>
            <a:gdLst/>
            <a:ahLst/>
            <a:cxnLst>
              <a:cxn ang="0">
                <a:pos x="68" y="25"/>
              </a:cxn>
              <a:cxn ang="0">
                <a:pos x="34" y="44"/>
              </a:cxn>
              <a:cxn ang="0">
                <a:pos x="1" y="25"/>
              </a:cxn>
              <a:cxn ang="0">
                <a:pos x="0" y="22"/>
              </a:cxn>
              <a:cxn ang="0">
                <a:pos x="1" y="20"/>
              </a:cxn>
              <a:cxn ang="0">
                <a:pos x="34" y="0"/>
              </a:cxn>
              <a:cxn ang="0">
                <a:pos x="68" y="20"/>
              </a:cxn>
              <a:cxn ang="0">
                <a:pos x="68" y="22"/>
              </a:cxn>
              <a:cxn ang="0">
                <a:pos x="68" y="25"/>
              </a:cxn>
              <a:cxn ang="0">
                <a:pos x="49" y="9"/>
              </a:cxn>
              <a:cxn ang="0">
                <a:pos x="51" y="17"/>
              </a:cxn>
              <a:cxn ang="0">
                <a:pos x="34" y="34"/>
              </a:cxn>
              <a:cxn ang="0">
                <a:pos x="17" y="17"/>
              </a:cxn>
              <a:cxn ang="0">
                <a:pos x="20" y="9"/>
              </a:cxn>
              <a:cxn ang="0">
                <a:pos x="5" y="22"/>
              </a:cxn>
              <a:cxn ang="0">
                <a:pos x="34" y="39"/>
              </a:cxn>
              <a:cxn ang="0">
                <a:pos x="64" y="22"/>
              </a:cxn>
              <a:cxn ang="0">
                <a:pos x="49" y="9"/>
              </a:cxn>
              <a:cxn ang="0">
                <a:pos x="34" y="6"/>
              </a:cxn>
              <a:cxn ang="0">
                <a:pos x="23" y="17"/>
              </a:cxn>
              <a:cxn ang="0">
                <a:pos x="25" y="19"/>
              </a:cxn>
              <a:cxn ang="0">
                <a:pos x="27" y="17"/>
              </a:cxn>
              <a:cxn ang="0">
                <a:pos x="34" y="9"/>
              </a:cxn>
              <a:cxn ang="0">
                <a:pos x="36" y="8"/>
              </a:cxn>
              <a:cxn ang="0">
                <a:pos x="34" y="6"/>
              </a:cxn>
            </a:cxnLst>
            <a:rect l="0" t="0" r="r" b="b"/>
            <a:pathLst>
              <a:path w="68" h="44">
                <a:moveTo>
                  <a:pt x="68" y="25"/>
                </a:moveTo>
                <a:cubicBezTo>
                  <a:pt x="61" y="36"/>
                  <a:pt x="48" y="44"/>
                  <a:pt x="34" y="44"/>
                </a:cubicBezTo>
                <a:cubicBezTo>
                  <a:pt x="21" y="44"/>
                  <a:pt x="8" y="36"/>
                  <a:pt x="1" y="25"/>
                </a:cubicBezTo>
                <a:cubicBezTo>
                  <a:pt x="1" y="24"/>
                  <a:pt x="0" y="23"/>
                  <a:pt x="0" y="22"/>
                </a:cubicBezTo>
                <a:cubicBezTo>
                  <a:pt x="0" y="21"/>
                  <a:pt x="1" y="20"/>
                  <a:pt x="1" y="20"/>
                </a:cubicBezTo>
                <a:cubicBezTo>
                  <a:pt x="8" y="8"/>
                  <a:pt x="21" y="0"/>
                  <a:pt x="34" y="0"/>
                </a:cubicBezTo>
                <a:cubicBezTo>
                  <a:pt x="48" y="0"/>
                  <a:pt x="61" y="8"/>
                  <a:pt x="68" y="20"/>
                </a:cubicBezTo>
                <a:cubicBezTo>
                  <a:pt x="68" y="20"/>
                  <a:pt x="68" y="21"/>
                  <a:pt x="68" y="22"/>
                </a:cubicBezTo>
                <a:cubicBezTo>
                  <a:pt x="68" y="23"/>
                  <a:pt x="68" y="24"/>
                  <a:pt x="68" y="25"/>
                </a:cubicBezTo>
                <a:close/>
                <a:moveTo>
                  <a:pt x="49" y="9"/>
                </a:moveTo>
                <a:cubicBezTo>
                  <a:pt x="51" y="11"/>
                  <a:pt x="51" y="14"/>
                  <a:pt x="51" y="17"/>
                </a:cubicBezTo>
                <a:cubicBezTo>
                  <a:pt x="51" y="27"/>
                  <a:pt x="44" y="34"/>
                  <a:pt x="34" y="34"/>
                </a:cubicBezTo>
                <a:cubicBezTo>
                  <a:pt x="25" y="34"/>
                  <a:pt x="17" y="27"/>
                  <a:pt x="17" y="17"/>
                </a:cubicBezTo>
                <a:cubicBezTo>
                  <a:pt x="17" y="14"/>
                  <a:pt x="18" y="11"/>
                  <a:pt x="20" y="9"/>
                </a:cubicBezTo>
                <a:cubicBezTo>
                  <a:pt x="14" y="12"/>
                  <a:pt x="9" y="17"/>
                  <a:pt x="5" y="22"/>
                </a:cubicBezTo>
                <a:cubicBezTo>
                  <a:pt x="12" y="32"/>
                  <a:pt x="22" y="39"/>
                  <a:pt x="34" y="39"/>
                </a:cubicBezTo>
                <a:cubicBezTo>
                  <a:pt x="47" y="39"/>
                  <a:pt x="57" y="32"/>
                  <a:pt x="64" y="22"/>
                </a:cubicBezTo>
                <a:cubicBezTo>
                  <a:pt x="60" y="17"/>
                  <a:pt x="55" y="12"/>
                  <a:pt x="49" y="9"/>
                </a:cubicBezTo>
                <a:close/>
                <a:moveTo>
                  <a:pt x="34" y="6"/>
                </a:moveTo>
                <a:cubicBezTo>
                  <a:pt x="28" y="6"/>
                  <a:pt x="23" y="11"/>
                  <a:pt x="23" y="17"/>
                </a:cubicBezTo>
                <a:cubicBezTo>
                  <a:pt x="23" y="18"/>
                  <a:pt x="24" y="19"/>
                  <a:pt x="25" y="19"/>
                </a:cubicBezTo>
                <a:cubicBezTo>
                  <a:pt x="26" y="19"/>
                  <a:pt x="27" y="18"/>
                  <a:pt x="27" y="17"/>
                </a:cubicBezTo>
                <a:cubicBezTo>
                  <a:pt x="27" y="13"/>
                  <a:pt x="30" y="9"/>
                  <a:pt x="34" y="9"/>
                </a:cubicBezTo>
                <a:cubicBezTo>
                  <a:pt x="35" y="9"/>
                  <a:pt x="36" y="9"/>
                  <a:pt x="36" y="8"/>
                </a:cubicBezTo>
                <a:cubicBezTo>
                  <a:pt x="36" y="7"/>
                  <a:pt x="35" y="6"/>
                  <a:pt x="34" y="6"/>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sp>
        <p:nvSpPr>
          <p:cNvPr id="26" name="Freeform 204"/>
          <p:cNvSpPr>
            <a:spLocks noEditPoints="1"/>
          </p:cNvSpPr>
          <p:nvPr/>
        </p:nvSpPr>
        <p:spPr bwMode="auto">
          <a:xfrm>
            <a:off x="4241801" y="3370512"/>
            <a:ext cx="660400" cy="439096"/>
          </a:xfrm>
          <a:custGeom>
            <a:avLst/>
            <a:gdLst/>
            <a:ahLst/>
            <a:cxnLst>
              <a:cxn ang="0">
                <a:pos x="86" y="15"/>
              </a:cxn>
              <a:cxn ang="0">
                <a:pos x="44" y="29"/>
              </a:cxn>
              <a:cxn ang="0">
                <a:pos x="43" y="29"/>
              </a:cxn>
              <a:cxn ang="0">
                <a:pos x="43" y="29"/>
              </a:cxn>
              <a:cxn ang="0">
                <a:pos x="18" y="21"/>
              </a:cxn>
              <a:cxn ang="0">
                <a:pos x="14" y="32"/>
              </a:cxn>
              <a:cxn ang="0">
                <a:pos x="17" y="36"/>
              </a:cxn>
              <a:cxn ang="0">
                <a:pos x="15" y="40"/>
              </a:cxn>
              <a:cxn ang="0">
                <a:pos x="17" y="56"/>
              </a:cxn>
              <a:cxn ang="0">
                <a:pos x="16" y="57"/>
              </a:cxn>
              <a:cxn ang="0">
                <a:pos x="16" y="58"/>
              </a:cxn>
              <a:cxn ang="0">
                <a:pos x="8" y="58"/>
              </a:cxn>
              <a:cxn ang="0">
                <a:pos x="7" y="57"/>
              </a:cxn>
              <a:cxn ang="0">
                <a:pos x="7" y="56"/>
              </a:cxn>
              <a:cxn ang="0">
                <a:pos x="9" y="40"/>
              </a:cxn>
              <a:cxn ang="0">
                <a:pos x="7" y="36"/>
              </a:cxn>
              <a:cxn ang="0">
                <a:pos x="10" y="32"/>
              </a:cxn>
              <a:cxn ang="0">
                <a:pos x="13" y="19"/>
              </a:cxn>
              <a:cxn ang="0">
                <a:pos x="1" y="15"/>
              </a:cxn>
              <a:cxn ang="0">
                <a:pos x="0" y="14"/>
              </a:cxn>
              <a:cxn ang="0">
                <a:pos x="1" y="13"/>
              </a:cxn>
              <a:cxn ang="0">
                <a:pos x="43" y="0"/>
              </a:cxn>
              <a:cxn ang="0">
                <a:pos x="43" y="0"/>
              </a:cxn>
              <a:cxn ang="0">
                <a:pos x="44" y="0"/>
              </a:cxn>
              <a:cxn ang="0">
                <a:pos x="86" y="13"/>
              </a:cxn>
              <a:cxn ang="0">
                <a:pos x="87" y="14"/>
              </a:cxn>
              <a:cxn ang="0">
                <a:pos x="86" y="15"/>
              </a:cxn>
              <a:cxn ang="0">
                <a:pos x="68" y="38"/>
              </a:cxn>
              <a:cxn ang="0">
                <a:pos x="43" y="48"/>
              </a:cxn>
              <a:cxn ang="0">
                <a:pos x="19" y="38"/>
              </a:cxn>
              <a:cxn ang="0">
                <a:pos x="20" y="26"/>
              </a:cxn>
              <a:cxn ang="0">
                <a:pos x="42" y="33"/>
              </a:cxn>
              <a:cxn ang="0">
                <a:pos x="43" y="34"/>
              </a:cxn>
              <a:cxn ang="0">
                <a:pos x="45" y="33"/>
              </a:cxn>
              <a:cxn ang="0">
                <a:pos x="67" y="26"/>
              </a:cxn>
              <a:cxn ang="0">
                <a:pos x="68" y="38"/>
              </a:cxn>
            </a:cxnLst>
            <a:rect l="0" t="0" r="r" b="b"/>
            <a:pathLst>
              <a:path w="87" h="58">
                <a:moveTo>
                  <a:pt x="86" y="15"/>
                </a:moveTo>
                <a:cubicBezTo>
                  <a:pt x="44" y="29"/>
                  <a:pt x="44" y="29"/>
                  <a:pt x="44" y="29"/>
                </a:cubicBezTo>
                <a:cubicBezTo>
                  <a:pt x="44" y="29"/>
                  <a:pt x="44" y="29"/>
                  <a:pt x="43" y="29"/>
                </a:cubicBezTo>
                <a:cubicBezTo>
                  <a:pt x="43" y="29"/>
                  <a:pt x="43" y="29"/>
                  <a:pt x="43" y="29"/>
                </a:cubicBezTo>
                <a:cubicBezTo>
                  <a:pt x="18" y="21"/>
                  <a:pt x="18" y="21"/>
                  <a:pt x="18" y="21"/>
                </a:cubicBezTo>
                <a:cubicBezTo>
                  <a:pt x="16" y="23"/>
                  <a:pt x="15" y="27"/>
                  <a:pt x="14" y="32"/>
                </a:cubicBezTo>
                <a:cubicBezTo>
                  <a:pt x="16" y="33"/>
                  <a:pt x="17" y="34"/>
                  <a:pt x="17" y="36"/>
                </a:cubicBezTo>
                <a:cubicBezTo>
                  <a:pt x="17" y="38"/>
                  <a:pt x="16" y="39"/>
                  <a:pt x="15" y="40"/>
                </a:cubicBezTo>
                <a:cubicBezTo>
                  <a:pt x="17" y="56"/>
                  <a:pt x="17" y="56"/>
                  <a:pt x="17" y="56"/>
                </a:cubicBezTo>
                <a:cubicBezTo>
                  <a:pt x="17" y="57"/>
                  <a:pt x="17" y="57"/>
                  <a:pt x="16" y="57"/>
                </a:cubicBezTo>
                <a:cubicBezTo>
                  <a:pt x="16" y="58"/>
                  <a:pt x="16" y="58"/>
                  <a:pt x="16" y="58"/>
                </a:cubicBezTo>
                <a:cubicBezTo>
                  <a:pt x="8" y="58"/>
                  <a:pt x="8" y="58"/>
                  <a:pt x="8" y="58"/>
                </a:cubicBezTo>
                <a:cubicBezTo>
                  <a:pt x="8" y="58"/>
                  <a:pt x="8" y="58"/>
                  <a:pt x="7" y="57"/>
                </a:cubicBezTo>
                <a:cubicBezTo>
                  <a:pt x="7" y="57"/>
                  <a:pt x="7" y="57"/>
                  <a:pt x="7" y="56"/>
                </a:cubicBezTo>
                <a:cubicBezTo>
                  <a:pt x="9" y="40"/>
                  <a:pt x="9" y="40"/>
                  <a:pt x="9" y="40"/>
                </a:cubicBezTo>
                <a:cubicBezTo>
                  <a:pt x="8" y="39"/>
                  <a:pt x="7" y="38"/>
                  <a:pt x="7" y="36"/>
                </a:cubicBezTo>
                <a:cubicBezTo>
                  <a:pt x="7" y="34"/>
                  <a:pt x="8" y="33"/>
                  <a:pt x="10" y="32"/>
                </a:cubicBezTo>
                <a:cubicBezTo>
                  <a:pt x="10" y="27"/>
                  <a:pt x="11" y="23"/>
                  <a:pt x="13" y="19"/>
                </a:cubicBezTo>
                <a:cubicBezTo>
                  <a:pt x="1" y="15"/>
                  <a:pt x="1" y="15"/>
                  <a:pt x="1" y="15"/>
                </a:cubicBezTo>
                <a:cubicBezTo>
                  <a:pt x="0" y="15"/>
                  <a:pt x="0" y="15"/>
                  <a:pt x="0" y="14"/>
                </a:cubicBezTo>
                <a:cubicBezTo>
                  <a:pt x="0" y="14"/>
                  <a:pt x="0" y="13"/>
                  <a:pt x="1" y="13"/>
                </a:cubicBezTo>
                <a:cubicBezTo>
                  <a:pt x="43" y="0"/>
                  <a:pt x="43" y="0"/>
                  <a:pt x="43" y="0"/>
                </a:cubicBezTo>
                <a:cubicBezTo>
                  <a:pt x="43" y="0"/>
                  <a:pt x="43" y="0"/>
                  <a:pt x="43" y="0"/>
                </a:cubicBezTo>
                <a:cubicBezTo>
                  <a:pt x="44" y="0"/>
                  <a:pt x="44" y="0"/>
                  <a:pt x="44" y="0"/>
                </a:cubicBezTo>
                <a:cubicBezTo>
                  <a:pt x="86" y="13"/>
                  <a:pt x="86" y="13"/>
                  <a:pt x="86" y="13"/>
                </a:cubicBezTo>
                <a:cubicBezTo>
                  <a:pt x="87" y="13"/>
                  <a:pt x="87" y="14"/>
                  <a:pt x="87" y="14"/>
                </a:cubicBezTo>
                <a:cubicBezTo>
                  <a:pt x="87" y="15"/>
                  <a:pt x="87" y="15"/>
                  <a:pt x="86" y="15"/>
                </a:cubicBezTo>
                <a:close/>
                <a:moveTo>
                  <a:pt x="68" y="38"/>
                </a:moveTo>
                <a:cubicBezTo>
                  <a:pt x="68" y="44"/>
                  <a:pt x="57" y="48"/>
                  <a:pt x="43" y="48"/>
                </a:cubicBezTo>
                <a:cubicBezTo>
                  <a:pt x="30" y="48"/>
                  <a:pt x="19" y="44"/>
                  <a:pt x="19" y="38"/>
                </a:cubicBezTo>
                <a:cubicBezTo>
                  <a:pt x="20" y="26"/>
                  <a:pt x="20" y="26"/>
                  <a:pt x="20" y="26"/>
                </a:cubicBezTo>
                <a:cubicBezTo>
                  <a:pt x="42" y="33"/>
                  <a:pt x="42" y="33"/>
                  <a:pt x="42" y="33"/>
                </a:cubicBezTo>
                <a:cubicBezTo>
                  <a:pt x="42" y="33"/>
                  <a:pt x="43" y="34"/>
                  <a:pt x="43" y="34"/>
                </a:cubicBezTo>
                <a:cubicBezTo>
                  <a:pt x="44" y="34"/>
                  <a:pt x="45" y="33"/>
                  <a:pt x="45" y="33"/>
                </a:cubicBezTo>
                <a:cubicBezTo>
                  <a:pt x="67" y="26"/>
                  <a:pt x="67" y="26"/>
                  <a:pt x="67" y="26"/>
                </a:cubicBezTo>
                <a:lnTo>
                  <a:pt x="68" y="38"/>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sp>
        <p:nvSpPr>
          <p:cNvPr id="33" name="TextBox 24">
            <a:extLst>
              <a:ext uri="{FF2B5EF4-FFF2-40B4-BE49-F238E27FC236}">
                <a16:creationId xmlns:a16="http://schemas.microsoft.com/office/drawing/2014/main" id="{6275D08E-4426-466D-BB48-6A2E8A603D31}"/>
              </a:ext>
            </a:extLst>
          </p:cNvPr>
          <p:cNvSpPr txBox="1"/>
          <p:nvPr/>
        </p:nvSpPr>
        <p:spPr>
          <a:xfrm>
            <a:off x="1413421" y="70831"/>
            <a:ext cx="1531188" cy="415498"/>
          </a:xfrm>
          <a:prstGeom prst="rect">
            <a:avLst/>
          </a:prstGeom>
          <a:noFill/>
        </p:spPr>
        <p:txBody>
          <a:bodyPr wrap="none" rtlCol="0">
            <a:spAutoFit/>
          </a:bodyPr>
          <a:lstStyle/>
          <a:p>
            <a:pPr algn="ctr"/>
            <a:r>
              <a:rPr lang="zh-CN" altLang="en-US" sz="2100" dirty="0">
                <a:solidFill>
                  <a:srgbClr val="38619F"/>
                </a:solidFill>
                <a:cs typeface="+mn-ea"/>
                <a:sym typeface="+mn-lt"/>
              </a:rPr>
              <a:t>The content of the title word</a:t>
            </a:r>
            <a:endParaRPr lang="id-ID" sz="2100" dirty="0">
              <a:solidFill>
                <a:srgbClr val="38619F"/>
              </a:solidFill>
              <a:cs typeface="+mn-ea"/>
              <a:sym typeface="+mn-lt"/>
            </a:endParaRPr>
          </a:p>
        </p:txBody>
      </p:sp>
      <p:sp>
        <p:nvSpPr>
          <p:cNvPr id="34" name="TextBox 25">
            <a:extLst>
              <a:ext uri="{FF2B5EF4-FFF2-40B4-BE49-F238E27FC236}">
                <a16:creationId xmlns:a16="http://schemas.microsoft.com/office/drawing/2014/main" id="{73480F8B-DF9D-4E2E-BC54-E860C6295DF2}"/>
              </a:ext>
            </a:extLst>
          </p:cNvPr>
          <p:cNvSpPr txBox="1"/>
          <p:nvPr/>
        </p:nvSpPr>
        <p:spPr>
          <a:xfrm>
            <a:off x="1009463" y="459227"/>
            <a:ext cx="2339102" cy="253916"/>
          </a:xfrm>
          <a:prstGeom prst="rect">
            <a:avLst/>
          </a:prstGeom>
          <a:noFill/>
        </p:spPr>
        <p:txBody>
          <a:bodyPr wrap="none" rtlCol="0">
            <a:spAutoFit/>
          </a:bodyPr>
          <a:lstStyle/>
          <a:p>
            <a:pPr algn="ctr"/>
            <a:r>
              <a:rPr lang="zh-CN" altLang="en-US" sz="1050" dirty="0">
                <a:solidFill>
                  <a:srgbClr val="38619F"/>
                </a:solidFill>
                <a:cs typeface="+mn-ea"/>
                <a:sym typeface="+mn-lt"/>
              </a:rPr>
              <a:t>Click here to add a subtitle or detailed text description</a:t>
            </a:r>
            <a:endParaRPr lang="id-ID" sz="1050" dirty="0">
              <a:solidFill>
                <a:srgbClr val="38619F"/>
              </a:solidFill>
              <a:cs typeface="+mn-ea"/>
              <a:sym typeface="+mn-lt"/>
            </a:endParaRPr>
          </a:p>
        </p:txBody>
      </p:sp>
      <p:cxnSp>
        <p:nvCxnSpPr>
          <p:cNvPr id="35" name="直接连接符 34">
            <a:extLst>
              <a:ext uri="{FF2B5EF4-FFF2-40B4-BE49-F238E27FC236}">
                <a16:creationId xmlns:a16="http://schemas.microsoft.com/office/drawing/2014/main" id="{DBC036FB-429F-439C-AF1E-4A2177083AA4}"/>
              </a:ext>
            </a:extLst>
          </p:cNvPr>
          <p:cNvCxnSpPr/>
          <p:nvPr/>
        </p:nvCxnSpPr>
        <p:spPr>
          <a:xfrm>
            <a:off x="0" y="762673"/>
            <a:ext cx="9144000" cy="0"/>
          </a:xfrm>
          <a:prstGeom prst="line">
            <a:avLst/>
          </a:prstGeom>
          <a:ln>
            <a:solidFill>
              <a:srgbClr val="38619F"/>
            </a:solidFill>
          </a:ln>
        </p:spPr>
        <p:style>
          <a:lnRef idx="1">
            <a:schemeClr val="accent1"/>
          </a:lnRef>
          <a:fillRef idx="0">
            <a:schemeClr val="accent1"/>
          </a:fillRef>
          <a:effectRef idx="0">
            <a:schemeClr val="accent1"/>
          </a:effectRef>
          <a:fontRef idx="minor">
            <a:schemeClr val="tx1"/>
          </a:fontRef>
        </p:style>
      </p:cxnSp>
      <p:pic>
        <p:nvPicPr>
          <p:cNvPr id="36" name="图片 35">
            <a:extLst>
              <a:ext uri="{FF2B5EF4-FFF2-40B4-BE49-F238E27FC236}">
                <a16:creationId xmlns:a16="http://schemas.microsoft.com/office/drawing/2014/main" id="{D1792DA1-3824-4630-9D95-02D136B9688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7566" r="13885"/>
          <a:stretch/>
        </p:blipFill>
        <p:spPr>
          <a:xfrm>
            <a:off x="275833" y="88649"/>
            <a:ext cx="778138" cy="819576"/>
          </a:xfrm>
          <a:prstGeom prst="rect">
            <a:avLst/>
          </a:prstGeom>
        </p:spPr>
      </p:pic>
      <p:pic>
        <p:nvPicPr>
          <p:cNvPr id="37" name="图片 36" descr="图片包含 事情&#10;&#10;已生成高可信度的说明">
            <a:extLst>
              <a:ext uri="{FF2B5EF4-FFF2-40B4-BE49-F238E27FC236}">
                <a16:creationId xmlns:a16="http://schemas.microsoft.com/office/drawing/2014/main" id="{89733D0C-363E-4439-9E00-A5BA995DF3A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52267"/>
            <a:ext cx="9144000" cy="878682"/>
          </a:xfrm>
          <a:prstGeom prst="rect">
            <a:avLst/>
          </a:prstGeom>
        </p:spPr>
      </p:pic>
    </p:spTree>
    <p:extLst>
      <p:ext uri="{BB962C8B-B14F-4D97-AF65-F5344CB8AC3E}">
        <p14:creationId xmlns:p14="http://schemas.microsoft.com/office/powerpoint/2010/main" val="382127687"/>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a14="http://schemas.microsoft.com/office/drawing/2010/main" xmlns:a16="http://schemas.microsoft.com/office/drawing/2014/main"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 calcmode="lin" valueType="num">
                                      <p:cBhvr>
                                        <p:cTn id="9" dur="500" fill="hold"/>
                                        <p:tgtEl>
                                          <p:spTgt spid="8"/>
                                        </p:tgtEl>
                                        <p:attrNameLst>
                                          <p:attrName>ppt_x</p:attrName>
                                        </p:attrNameLst>
                                      </p:cBhvr>
                                      <p:tavLst>
                                        <p:tav tm="0">
                                          <p:val>
                                            <p:fltVal val="0.5"/>
                                          </p:val>
                                        </p:tav>
                                        <p:tav tm="100000">
                                          <p:val>
                                            <p:strVal val="#ppt_x"/>
                                          </p:val>
                                        </p:tav>
                                      </p:tavLst>
                                    </p:anim>
                                    <p:anim calcmode="lin" valueType="num">
                                      <p:cBhvr>
                                        <p:cTn id="10" dur="500" fill="hold"/>
                                        <p:tgtEl>
                                          <p:spTgt spid="8"/>
                                        </p:tgtEl>
                                        <p:attrNameLst>
                                          <p:attrName>ppt_y</p:attrName>
                                        </p:attrNameLst>
                                      </p:cBhvr>
                                      <p:tavLst>
                                        <p:tav tm="0">
                                          <p:val>
                                            <p:fltVal val="0.5"/>
                                          </p:val>
                                        </p:tav>
                                        <p:tav tm="100000">
                                          <p:val>
                                            <p:strVal val="#ppt_y"/>
                                          </p:val>
                                        </p:tav>
                                      </p:tavLst>
                                    </p:anim>
                                  </p:childTnLst>
                                </p:cTn>
                              </p:par>
                            </p:childTnLst>
                          </p:cTn>
                        </p:par>
                        <p:par>
                          <p:cTn id="11" fill="hold">
                            <p:stCondLst>
                              <p:cond delay="500"/>
                            </p:stCondLst>
                            <p:childTnLst>
                              <p:par>
                                <p:cTn id="12" presetID="53" presetClass="entr" presetSubtype="0" fill="hold" grpId="0" nodeType="afterEffect">
                                  <p:stCondLst>
                                    <p:cond delay="0"/>
                                  </p:stCondLst>
                                  <p:childTnLst>
                                    <p:set>
                                      <p:cBhvr>
                                        <p:cTn id="13" dur="1" fill="hold">
                                          <p:stCondLst>
                                            <p:cond delay="0"/>
                                          </p:stCondLst>
                                        </p:cTn>
                                        <p:tgtEl>
                                          <p:spTgt spid="24"/>
                                        </p:tgtEl>
                                        <p:attrNameLst>
                                          <p:attrName>style.visibility</p:attrName>
                                        </p:attrNameLst>
                                      </p:cBhvr>
                                      <p:to>
                                        <p:strVal val="visible"/>
                                      </p:to>
                                    </p:set>
                                    <p:anim calcmode="lin" valueType="num">
                                      <p:cBhvr>
                                        <p:cTn id="14" dur="500" fill="hold"/>
                                        <p:tgtEl>
                                          <p:spTgt spid="24"/>
                                        </p:tgtEl>
                                        <p:attrNameLst>
                                          <p:attrName>ppt_w</p:attrName>
                                        </p:attrNameLst>
                                      </p:cBhvr>
                                      <p:tavLst>
                                        <p:tav tm="0">
                                          <p:val>
                                            <p:fltVal val="0"/>
                                          </p:val>
                                        </p:tav>
                                        <p:tav tm="100000">
                                          <p:val>
                                            <p:strVal val="#ppt_w"/>
                                          </p:val>
                                        </p:tav>
                                      </p:tavLst>
                                    </p:anim>
                                    <p:anim calcmode="lin" valueType="num">
                                      <p:cBhvr>
                                        <p:cTn id="15" dur="500" fill="hold"/>
                                        <p:tgtEl>
                                          <p:spTgt spid="24"/>
                                        </p:tgtEl>
                                        <p:attrNameLst>
                                          <p:attrName>ppt_h</p:attrName>
                                        </p:attrNameLst>
                                      </p:cBhvr>
                                      <p:tavLst>
                                        <p:tav tm="0">
                                          <p:val>
                                            <p:fltVal val="0"/>
                                          </p:val>
                                        </p:tav>
                                        <p:tav tm="100000">
                                          <p:val>
                                            <p:strVal val="#ppt_h"/>
                                          </p:val>
                                        </p:tav>
                                      </p:tavLst>
                                    </p:anim>
                                    <p:animEffect transition="in" filter="fade">
                                      <p:cBhvr>
                                        <p:cTn id="16" dur="500"/>
                                        <p:tgtEl>
                                          <p:spTgt spid="24"/>
                                        </p:tgtEl>
                                      </p:cBhvr>
                                    </p:animEffect>
                                  </p:childTnLst>
                                </p:cTn>
                              </p:par>
                            </p:childTnLst>
                          </p:cTn>
                        </p:par>
                        <p:par>
                          <p:cTn id="17" fill="hold">
                            <p:stCondLst>
                              <p:cond delay="1000"/>
                            </p:stCondLst>
                            <p:childTnLst>
                              <p:par>
                                <p:cTn id="18" presetID="23" presetClass="entr" presetSubtype="52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p:cTn id="20" dur="500" fill="hold"/>
                                        <p:tgtEl>
                                          <p:spTgt spid="9"/>
                                        </p:tgtEl>
                                        <p:attrNameLst>
                                          <p:attrName>ppt_w</p:attrName>
                                        </p:attrNameLst>
                                      </p:cBhvr>
                                      <p:tavLst>
                                        <p:tav tm="0">
                                          <p:val>
                                            <p:fltVal val="0"/>
                                          </p:val>
                                        </p:tav>
                                        <p:tav tm="100000">
                                          <p:val>
                                            <p:strVal val="#ppt_w"/>
                                          </p:val>
                                        </p:tav>
                                      </p:tavLst>
                                    </p:anim>
                                    <p:anim calcmode="lin" valueType="num">
                                      <p:cBhvr>
                                        <p:cTn id="21" dur="500" fill="hold"/>
                                        <p:tgtEl>
                                          <p:spTgt spid="9"/>
                                        </p:tgtEl>
                                        <p:attrNameLst>
                                          <p:attrName>ppt_h</p:attrName>
                                        </p:attrNameLst>
                                      </p:cBhvr>
                                      <p:tavLst>
                                        <p:tav tm="0">
                                          <p:val>
                                            <p:fltVal val="0"/>
                                          </p:val>
                                        </p:tav>
                                        <p:tav tm="100000">
                                          <p:val>
                                            <p:strVal val="#ppt_h"/>
                                          </p:val>
                                        </p:tav>
                                      </p:tavLst>
                                    </p:anim>
                                    <p:anim calcmode="lin" valueType="num">
                                      <p:cBhvr>
                                        <p:cTn id="22" dur="500" fill="hold"/>
                                        <p:tgtEl>
                                          <p:spTgt spid="9"/>
                                        </p:tgtEl>
                                        <p:attrNameLst>
                                          <p:attrName>ppt_x</p:attrName>
                                        </p:attrNameLst>
                                      </p:cBhvr>
                                      <p:tavLst>
                                        <p:tav tm="0">
                                          <p:val>
                                            <p:fltVal val="0.5"/>
                                          </p:val>
                                        </p:tav>
                                        <p:tav tm="100000">
                                          <p:val>
                                            <p:strVal val="#ppt_x"/>
                                          </p:val>
                                        </p:tav>
                                      </p:tavLst>
                                    </p:anim>
                                    <p:anim calcmode="lin" valueType="num">
                                      <p:cBhvr>
                                        <p:cTn id="23" dur="500" fill="hold"/>
                                        <p:tgtEl>
                                          <p:spTgt spid="9"/>
                                        </p:tgtEl>
                                        <p:attrNameLst>
                                          <p:attrName>ppt_y</p:attrName>
                                        </p:attrNameLst>
                                      </p:cBhvr>
                                      <p:tavLst>
                                        <p:tav tm="0">
                                          <p:val>
                                            <p:fltVal val="0.5"/>
                                          </p:val>
                                        </p:tav>
                                        <p:tav tm="100000">
                                          <p:val>
                                            <p:strVal val="#ppt_y"/>
                                          </p:val>
                                        </p:tav>
                                      </p:tavLst>
                                    </p:anim>
                                  </p:childTnLst>
                                </p:cTn>
                              </p:par>
                            </p:childTnLst>
                          </p:cTn>
                        </p:par>
                        <p:par>
                          <p:cTn id="24" fill="hold">
                            <p:stCondLst>
                              <p:cond delay="1500"/>
                            </p:stCondLst>
                            <p:childTnLst>
                              <p:par>
                                <p:cTn id="25" presetID="53" presetClass="entr" presetSubtype="0"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p:cTn id="27" dur="500" fill="hold"/>
                                        <p:tgtEl>
                                          <p:spTgt spid="23"/>
                                        </p:tgtEl>
                                        <p:attrNameLst>
                                          <p:attrName>ppt_w</p:attrName>
                                        </p:attrNameLst>
                                      </p:cBhvr>
                                      <p:tavLst>
                                        <p:tav tm="0">
                                          <p:val>
                                            <p:fltVal val="0"/>
                                          </p:val>
                                        </p:tav>
                                        <p:tav tm="100000">
                                          <p:val>
                                            <p:strVal val="#ppt_w"/>
                                          </p:val>
                                        </p:tav>
                                      </p:tavLst>
                                    </p:anim>
                                    <p:anim calcmode="lin" valueType="num">
                                      <p:cBhvr>
                                        <p:cTn id="28" dur="500" fill="hold"/>
                                        <p:tgtEl>
                                          <p:spTgt spid="23"/>
                                        </p:tgtEl>
                                        <p:attrNameLst>
                                          <p:attrName>ppt_h</p:attrName>
                                        </p:attrNameLst>
                                      </p:cBhvr>
                                      <p:tavLst>
                                        <p:tav tm="0">
                                          <p:val>
                                            <p:fltVal val="0"/>
                                          </p:val>
                                        </p:tav>
                                        <p:tav tm="100000">
                                          <p:val>
                                            <p:strVal val="#ppt_h"/>
                                          </p:val>
                                        </p:tav>
                                      </p:tavLst>
                                    </p:anim>
                                    <p:animEffect transition="in" filter="fade">
                                      <p:cBhvr>
                                        <p:cTn id="29" dur="500"/>
                                        <p:tgtEl>
                                          <p:spTgt spid="23"/>
                                        </p:tgtEl>
                                      </p:cBhvr>
                                    </p:animEffect>
                                  </p:childTnLst>
                                </p:cTn>
                              </p:par>
                            </p:childTnLst>
                          </p:cTn>
                        </p:par>
                        <p:par>
                          <p:cTn id="30" fill="hold">
                            <p:stCondLst>
                              <p:cond delay="2000"/>
                            </p:stCondLst>
                            <p:childTnLst>
                              <p:par>
                                <p:cTn id="31" presetID="23" presetClass="entr" presetSubtype="528" fill="hold" grpId="0" nodeType="after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p:cTn id="33" dur="500" fill="hold"/>
                                        <p:tgtEl>
                                          <p:spTgt spid="7"/>
                                        </p:tgtEl>
                                        <p:attrNameLst>
                                          <p:attrName>ppt_w</p:attrName>
                                        </p:attrNameLst>
                                      </p:cBhvr>
                                      <p:tavLst>
                                        <p:tav tm="0">
                                          <p:val>
                                            <p:fltVal val="0"/>
                                          </p:val>
                                        </p:tav>
                                        <p:tav tm="100000">
                                          <p:val>
                                            <p:strVal val="#ppt_w"/>
                                          </p:val>
                                        </p:tav>
                                      </p:tavLst>
                                    </p:anim>
                                    <p:anim calcmode="lin" valueType="num">
                                      <p:cBhvr>
                                        <p:cTn id="34" dur="500" fill="hold"/>
                                        <p:tgtEl>
                                          <p:spTgt spid="7"/>
                                        </p:tgtEl>
                                        <p:attrNameLst>
                                          <p:attrName>ppt_h</p:attrName>
                                        </p:attrNameLst>
                                      </p:cBhvr>
                                      <p:tavLst>
                                        <p:tav tm="0">
                                          <p:val>
                                            <p:fltVal val="0"/>
                                          </p:val>
                                        </p:tav>
                                        <p:tav tm="100000">
                                          <p:val>
                                            <p:strVal val="#ppt_h"/>
                                          </p:val>
                                        </p:tav>
                                      </p:tavLst>
                                    </p:anim>
                                    <p:anim calcmode="lin" valueType="num">
                                      <p:cBhvr>
                                        <p:cTn id="35" dur="500" fill="hold"/>
                                        <p:tgtEl>
                                          <p:spTgt spid="7"/>
                                        </p:tgtEl>
                                        <p:attrNameLst>
                                          <p:attrName>ppt_x</p:attrName>
                                        </p:attrNameLst>
                                      </p:cBhvr>
                                      <p:tavLst>
                                        <p:tav tm="0">
                                          <p:val>
                                            <p:fltVal val="0.5"/>
                                          </p:val>
                                        </p:tav>
                                        <p:tav tm="100000">
                                          <p:val>
                                            <p:strVal val="#ppt_x"/>
                                          </p:val>
                                        </p:tav>
                                      </p:tavLst>
                                    </p:anim>
                                    <p:anim calcmode="lin" valueType="num">
                                      <p:cBhvr>
                                        <p:cTn id="36" dur="500" fill="hold"/>
                                        <p:tgtEl>
                                          <p:spTgt spid="7"/>
                                        </p:tgtEl>
                                        <p:attrNameLst>
                                          <p:attrName>ppt_y</p:attrName>
                                        </p:attrNameLst>
                                      </p:cBhvr>
                                      <p:tavLst>
                                        <p:tav tm="0">
                                          <p:val>
                                            <p:fltVal val="0.5"/>
                                          </p:val>
                                        </p:tav>
                                        <p:tav tm="100000">
                                          <p:val>
                                            <p:strVal val="#ppt_y"/>
                                          </p:val>
                                        </p:tav>
                                      </p:tavLst>
                                    </p:anim>
                                  </p:childTnLst>
                                </p:cTn>
                              </p:par>
                            </p:childTnLst>
                          </p:cTn>
                        </p:par>
                        <p:par>
                          <p:cTn id="37" fill="hold">
                            <p:stCondLst>
                              <p:cond delay="2500"/>
                            </p:stCondLst>
                            <p:childTnLst>
                              <p:par>
                                <p:cTn id="38" presetID="53" presetClass="entr" presetSubtype="0" fill="hold" grpId="0" nodeType="afterEffect">
                                  <p:stCondLst>
                                    <p:cond delay="0"/>
                                  </p:stCondLst>
                                  <p:childTnLst>
                                    <p:set>
                                      <p:cBhvr>
                                        <p:cTn id="39" dur="1" fill="hold">
                                          <p:stCondLst>
                                            <p:cond delay="0"/>
                                          </p:stCondLst>
                                        </p:cTn>
                                        <p:tgtEl>
                                          <p:spTgt spid="25"/>
                                        </p:tgtEl>
                                        <p:attrNameLst>
                                          <p:attrName>style.visibility</p:attrName>
                                        </p:attrNameLst>
                                      </p:cBhvr>
                                      <p:to>
                                        <p:strVal val="visible"/>
                                      </p:to>
                                    </p:set>
                                    <p:anim calcmode="lin" valueType="num">
                                      <p:cBhvr>
                                        <p:cTn id="40" dur="500" fill="hold"/>
                                        <p:tgtEl>
                                          <p:spTgt spid="25"/>
                                        </p:tgtEl>
                                        <p:attrNameLst>
                                          <p:attrName>ppt_w</p:attrName>
                                        </p:attrNameLst>
                                      </p:cBhvr>
                                      <p:tavLst>
                                        <p:tav tm="0">
                                          <p:val>
                                            <p:fltVal val="0"/>
                                          </p:val>
                                        </p:tav>
                                        <p:tav tm="100000">
                                          <p:val>
                                            <p:strVal val="#ppt_w"/>
                                          </p:val>
                                        </p:tav>
                                      </p:tavLst>
                                    </p:anim>
                                    <p:anim calcmode="lin" valueType="num">
                                      <p:cBhvr>
                                        <p:cTn id="41" dur="500" fill="hold"/>
                                        <p:tgtEl>
                                          <p:spTgt spid="25"/>
                                        </p:tgtEl>
                                        <p:attrNameLst>
                                          <p:attrName>ppt_h</p:attrName>
                                        </p:attrNameLst>
                                      </p:cBhvr>
                                      <p:tavLst>
                                        <p:tav tm="0">
                                          <p:val>
                                            <p:fltVal val="0"/>
                                          </p:val>
                                        </p:tav>
                                        <p:tav tm="100000">
                                          <p:val>
                                            <p:strVal val="#ppt_h"/>
                                          </p:val>
                                        </p:tav>
                                      </p:tavLst>
                                    </p:anim>
                                    <p:animEffect transition="in" filter="fade">
                                      <p:cBhvr>
                                        <p:cTn id="42" dur="500"/>
                                        <p:tgtEl>
                                          <p:spTgt spid="25"/>
                                        </p:tgtEl>
                                      </p:cBhvr>
                                    </p:animEffect>
                                  </p:childTnLst>
                                </p:cTn>
                              </p:par>
                            </p:childTnLst>
                          </p:cTn>
                        </p:par>
                        <p:par>
                          <p:cTn id="43" fill="hold">
                            <p:stCondLst>
                              <p:cond delay="3000"/>
                            </p:stCondLst>
                            <p:childTnLst>
                              <p:par>
                                <p:cTn id="44" presetID="23" presetClass="entr" presetSubtype="528" fill="hold" grpId="0" nodeType="after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p:cTn id="46" dur="500" fill="hold"/>
                                        <p:tgtEl>
                                          <p:spTgt spid="10"/>
                                        </p:tgtEl>
                                        <p:attrNameLst>
                                          <p:attrName>ppt_w</p:attrName>
                                        </p:attrNameLst>
                                      </p:cBhvr>
                                      <p:tavLst>
                                        <p:tav tm="0">
                                          <p:val>
                                            <p:fltVal val="0"/>
                                          </p:val>
                                        </p:tav>
                                        <p:tav tm="100000">
                                          <p:val>
                                            <p:strVal val="#ppt_w"/>
                                          </p:val>
                                        </p:tav>
                                      </p:tavLst>
                                    </p:anim>
                                    <p:anim calcmode="lin" valueType="num">
                                      <p:cBhvr>
                                        <p:cTn id="47" dur="500" fill="hold"/>
                                        <p:tgtEl>
                                          <p:spTgt spid="10"/>
                                        </p:tgtEl>
                                        <p:attrNameLst>
                                          <p:attrName>ppt_h</p:attrName>
                                        </p:attrNameLst>
                                      </p:cBhvr>
                                      <p:tavLst>
                                        <p:tav tm="0">
                                          <p:val>
                                            <p:fltVal val="0"/>
                                          </p:val>
                                        </p:tav>
                                        <p:tav tm="100000">
                                          <p:val>
                                            <p:strVal val="#ppt_h"/>
                                          </p:val>
                                        </p:tav>
                                      </p:tavLst>
                                    </p:anim>
                                    <p:anim calcmode="lin" valueType="num">
                                      <p:cBhvr>
                                        <p:cTn id="48" dur="500" fill="hold"/>
                                        <p:tgtEl>
                                          <p:spTgt spid="10"/>
                                        </p:tgtEl>
                                        <p:attrNameLst>
                                          <p:attrName>ppt_x</p:attrName>
                                        </p:attrNameLst>
                                      </p:cBhvr>
                                      <p:tavLst>
                                        <p:tav tm="0">
                                          <p:val>
                                            <p:fltVal val="0.5"/>
                                          </p:val>
                                        </p:tav>
                                        <p:tav tm="100000">
                                          <p:val>
                                            <p:strVal val="#ppt_x"/>
                                          </p:val>
                                        </p:tav>
                                      </p:tavLst>
                                    </p:anim>
                                    <p:anim calcmode="lin" valueType="num">
                                      <p:cBhvr>
                                        <p:cTn id="49" dur="500" fill="hold"/>
                                        <p:tgtEl>
                                          <p:spTgt spid="10"/>
                                        </p:tgtEl>
                                        <p:attrNameLst>
                                          <p:attrName>ppt_y</p:attrName>
                                        </p:attrNameLst>
                                      </p:cBhvr>
                                      <p:tavLst>
                                        <p:tav tm="0">
                                          <p:val>
                                            <p:fltVal val="0.5"/>
                                          </p:val>
                                        </p:tav>
                                        <p:tav tm="100000">
                                          <p:val>
                                            <p:strVal val="#ppt_y"/>
                                          </p:val>
                                        </p:tav>
                                      </p:tavLst>
                                    </p:anim>
                                  </p:childTnLst>
                                </p:cTn>
                              </p:par>
                            </p:childTnLst>
                          </p:cTn>
                        </p:par>
                        <p:par>
                          <p:cTn id="50" fill="hold">
                            <p:stCondLst>
                              <p:cond delay="3500"/>
                            </p:stCondLst>
                            <p:childTnLst>
                              <p:par>
                                <p:cTn id="51" presetID="53" presetClass="entr" presetSubtype="0" fill="hold" grpId="0" nodeType="afterEffect">
                                  <p:stCondLst>
                                    <p:cond delay="0"/>
                                  </p:stCondLst>
                                  <p:childTnLst>
                                    <p:set>
                                      <p:cBhvr>
                                        <p:cTn id="52" dur="1" fill="hold">
                                          <p:stCondLst>
                                            <p:cond delay="0"/>
                                          </p:stCondLst>
                                        </p:cTn>
                                        <p:tgtEl>
                                          <p:spTgt spid="26"/>
                                        </p:tgtEl>
                                        <p:attrNameLst>
                                          <p:attrName>style.visibility</p:attrName>
                                        </p:attrNameLst>
                                      </p:cBhvr>
                                      <p:to>
                                        <p:strVal val="visible"/>
                                      </p:to>
                                    </p:set>
                                    <p:anim calcmode="lin" valueType="num">
                                      <p:cBhvr>
                                        <p:cTn id="53" dur="500" fill="hold"/>
                                        <p:tgtEl>
                                          <p:spTgt spid="26"/>
                                        </p:tgtEl>
                                        <p:attrNameLst>
                                          <p:attrName>ppt_w</p:attrName>
                                        </p:attrNameLst>
                                      </p:cBhvr>
                                      <p:tavLst>
                                        <p:tav tm="0">
                                          <p:val>
                                            <p:fltVal val="0"/>
                                          </p:val>
                                        </p:tav>
                                        <p:tav tm="100000">
                                          <p:val>
                                            <p:strVal val="#ppt_w"/>
                                          </p:val>
                                        </p:tav>
                                      </p:tavLst>
                                    </p:anim>
                                    <p:anim calcmode="lin" valueType="num">
                                      <p:cBhvr>
                                        <p:cTn id="54" dur="500" fill="hold"/>
                                        <p:tgtEl>
                                          <p:spTgt spid="26"/>
                                        </p:tgtEl>
                                        <p:attrNameLst>
                                          <p:attrName>ppt_h</p:attrName>
                                        </p:attrNameLst>
                                      </p:cBhvr>
                                      <p:tavLst>
                                        <p:tav tm="0">
                                          <p:val>
                                            <p:fltVal val="0"/>
                                          </p:val>
                                        </p:tav>
                                        <p:tav tm="100000">
                                          <p:val>
                                            <p:strVal val="#ppt_h"/>
                                          </p:val>
                                        </p:tav>
                                      </p:tavLst>
                                    </p:anim>
                                    <p:animEffect transition="in" filter="fade">
                                      <p:cBhvr>
                                        <p:cTn id="55" dur="500"/>
                                        <p:tgtEl>
                                          <p:spTgt spid="26"/>
                                        </p:tgtEl>
                                      </p:cBhvr>
                                    </p:animEffect>
                                  </p:childTnLst>
                                </p:cTn>
                              </p:par>
                            </p:childTnLst>
                          </p:cTn>
                        </p:par>
                        <p:par>
                          <p:cTn id="56" fill="hold">
                            <p:stCondLst>
                              <p:cond delay="4000"/>
                            </p:stCondLst>
                            <p:childTnLst>
                              <p:par>
                                <p:cTn id="57" presetID="2" presetClass="entr" presetSubtype="8" accel="50000" decel="50000" fill="hold" nodeType="afterEffect">
                                  <p:stCondLst>
                                    <p:cond delay="0"/>
                                  </p:stCondLst>
                                  <p:childTnLst>
                                    <p:set>
                                      <p:cBhvr>
                                        <p:cTn id="58" dur="1" fill="hold">
                                          <p:stCondLst>
                                            <p:cond delay="0"/>
                                          </p:stCondLst>
                                        </p:cTn>
                                        <p:tgtEl>
                                          <p:spTgt spid="11"/>
                                        </p:tgtEl>
                                        <p:attrNameLst>
                                          <p:attrName>style.visibility</p:attrName>
                                        </p:attrNameLst>
                                      </p:cBhvr>
                                      <p:to>
                                        <p:strVal val="visible"/>
                                      </p:to>
                                    </p:set>
                                    <p:anim calcmode="lin" valueType="num">
                                      <p:cBhvr additive="base">
                                        <p:cTn id="59" dur="500" fill="hold"/>
                                        <p:tgtEl>
                                          <p:spTgt spid="11"/>
                                        </p:tgtEl>
                                        <p:attrNameLst>
                                          <p:attrName>ppt_x</p:attrName>
                                        </p:attrNameLst>
                                      </p:cBhvr>
                                      <p:tavLst>
                                        <p:tav tm="0">
                                          <p:val>
                                            <p:strVal val="0-#ppt_w/2"/>
                                          </p:val>
                                        </p:tav>
                                        <p:tav tm="100000">
                                          <p:val>
                                            <p:strVal val="#ppt_x"/>
                                          </p:val>
                                        </p:tav>
                                      </p:tavLst>
                                    </p:anim>
                                    <p:anim calcmode="lin" valueType="num">
                                      <p:cBhvr additive="base">
                                        <p:cTn id="60" dur="500" fill="hold"/>
                                        <p:tgtEl>
                                          <p:spTgt spid="11"/>
                                        </p:tgtEl>
                                        <p:attrNameLst>
                                          <p:attrName>ppt_y</p:attrName>
                                        </p:attrNameLst>
                                      </p:cBhvr>
                                      <p:tavLst>
                                        <p:tav tm="0">
                                          <p:val>
                                            <p:strVal val="#ppt_y"/>
                                          </p:val>
                                        </p:tav>
                                        <p:tav tm="100000">
                                          <p:val>
                                            <p:strVal val="#ppt_y"/>
                                          </p:val>
                                        </p:tav>
                                      </p:tavLst>
                                    </p:anim>
                                  </p:childTnLst>
                                </p:cTn>
                              </p:par>
                            </p:childTnLst>
                          </p:cTn>
                        </p:par>
                        <p:par>
                          <p:cTn id="61" fill="hold">
                            <p:stCondLst>
                              <p:cond delay="4500"/>
                            </p:stCondLst>
                            <p:childTnLst>
                              <p:par>
                                <p:cTn id="62" presetID="2" presetClass="entr" presetSubtype="8" accel="50000" decel="50000" fill="hold" nodeType="afterEffect">
                                  <p:stCondLst>
                                    <p:cond delay="0"/>
                                  </p:stCondLst>
                                  <p:childTnLst>
                                    <p:set>
                                      <p:cBhvr>
                                        <p:cTn id="63" dur="1" fill="hold">
                                          <p:stCondLst>
                                            <p:cond delay="0"/>
                                          </p:stCondLst>
                                        </p:cTn>
                                        <p:tgtEl>
                                          <p:spTgt spid="17"/>
                                        </p:tgtEl>
                                        <p:attrNameLst>
                                          <p:attrName>style.visibility</p:attrName>
                                        </p:attrNameLst>
                                      </p:cBhvr>
                                      <p:to>
                                        <p:strVal val="visible"/>
                                      </p:to>
                                    </p:set>
                                    <p:anim calcmode="lin" valueType="num">
                                      <p:cBhvr additive="base">
                                        <p:cTn id="64" dur="500" fill="hold"/>
                                        <p:tgtEl>
                                          <p:spTgt spid="17"/>
                                        </p:tgtEl>
                                        <p:attrNameLst>
                                          <p:attrName>ppt_x</p:attrName>
                                        </p:attrNameLst>
                                      </p:cBhvr>
                                      <p:tavLst>
                                        <p:tav tm="0">
                                          <p:val>
                                            <p:strVal val="0-#ppt_w/2"/>
                                          </p:val>
                                        </p:tav>
                                        <p:tav tm="100000">
                                          <p:val>
                                            <p:strVal val="#ppt_x"/>
                                          </p:val>
                                        </p:tav>
                                      </p:tavLst>
                                    </p:anim>
                                    <p:anim calcmode="lin" valueType="num">
                                      <p:cBhvr additive="base">
                                        <p:cTn id="65" dur="500" fill="hold"/>
                                        <p:tgtEl>
                                          <p:spTgt spid="17"/>
                                        </p:tgtEl>
                                        <p:attrNameLst>
                                          <p:attrName>ppt_y</p:attrName>
                                        </p:attrNameLst>
                                      </p:cBhvr>
                                      <p:tavLst>
                                        <p:tav tm="0">
                                          <p:val>
                                            <p:strVal val="#ppt_y"/>
                                          </p:val>
                                        </p:tav>
                                        <p:tav tm="100000">
                                          <p:val>
                                            <p:strVal val="#ppt_y"/>
                                          </p:val>
                                        </p:tav>
                                      </p:tavLst>
                                    </p:anim>
                                  </p:childTnLst>
                                </p:cTn>
                              </p:par>
                            </p:childTnLst>
                          </p:cTn>
                        </p:par>
                        <p:par>
                          <p:cTn id="66" fill="hold">
                            <p:stCondLst>
                              <p:cond delay="5000"/>
                            </p:stCondLst>
                            <p:childTnLst>
                              <p:par>
                                <p:cTn id="67" presetID="2" presetClass="entr" presetSubtype="2" accel="50000" decel="50000" fill="hold" nodeType="afterEffect">
                                  <p:stCondLst>
                                    <p:cond delay="0"/>
                                  </p:stCondLst>
                                  <p:childTnLst>
                                    <p:set>
                                      <p:cBhvr>
                                        <p:cTn id="68" dur="1" fill="hold">
                                          <p:stCondLst>
                                            <p:cond delay="0"/>
                                          </p:stCondLst>
                                        </p:cTn>
                                        <p:tgtEl>
                                          <p:spTgt spid="14"/>
                                        </p:tgtEl>
                                        <p:attrNameLst>
                                          <p:attrName>style.visibility</p:attrName>
                                        </p:attrNameLst>
                                      </p:cBhvr>
                                      <p:to>
                                        <p:strVal val="visible"/>
                                      </p:to>
                                    </p:set>
                                    <p:anim calcmode="lin" valueType="num">
                                      <p:cBhvr additive="base">
                                        <p:cTn id="69" dur="500" fill="hold"/>
                                        <p:tgtEl>
                                          <p:spTgt spid="14"/>
                                        </p:tgtEl>
                                        <p:attrNameLst>
                                          <p:attrName>ppt_x</p:attrName>
                                        </p:attrNameLst>
                                      </p:cBhvr>
                                      <p:tavLst>
                                        <p:tav tm="0">
                                          <p:val>
                                            <p:strVal val="1+#ppt_w/2"/>
                                          </p:val>
                                        </p:tav>
                                        <p:tav tm="100000">
                                          <p:val>
                                            <p:strVal val="#ppt_x"/>
                                          </p:val>
                                        </p:tav>
                                      </p:tavLst>
                                    </p:anim>
                                    <p:anim calcmode="lin" valueType="num">
                                      <p:cBhvr additive="base">
                                        <p:cTn id="70" dur="500" fill="hold"/>
                                        <p:tgtEl>
                                          <p:spTgt spid="14"/>
                                        </p:tgtEl>
                                        <p:attrNameLst>
                                          <p:attrName>ppt_y</p:attrName>
                                        </p:attrNameLst>
                                      </p:cBhvr>
                                      <p:tavLst>
                                        <p:tav tm="0">
                                          <p:val>
                                            <p:strVal val="#ppt_y"/>
                                          </p:val>
                                        </p:tav>
                                        <p:tav tm="100000">
                                          <p:val>
                                            <p:strVal val="#ppt_y"/>
                                          </p:val>
                                        </p:tav>
                                      </p:tavLst>
                                    </p:anim>
                                  </p:childTnLst>
                                </p:cTn>
                              </p:par>
                            </p:childTnLst>
                          </p:cTn>
                        </p:par>
                        <p:par>
                          <p:cTn id="71" fill="hold">
                            <p:stCondLst>
                              <p:cond delay="5500"/>
                            </p:stCondLst>
                            <p:childTnLst>
                              <p:par>
                                <p:cTn id="72" presetID="2" presetClass="entr" presetSubtype="2" accel="50000" decel="50000" fill="hold" nodeType="afterEffect">
                                  <p:stCondLst>
                                    <p:cond delay="0"/>
                                  </p:stCondLst>
                                  <p:childTnLst>
                                    <p:set>
                                      <p:cBhvr>
                                        <p:cTn id="73" dur="1" fill="hold">
                                          <p:stCondLst>
                                            <p:cond delay="0"/>
                                          </p:stCondLst>
                                        </p:cTn>
                                        <p:tgtEl>
                                          <p:spTgt spid="20"/>
                                        </p:tgtEl>
                                        <p:attrNameLst>
                                          <p:attrName>style.visibility</p:attrName>
                                        </p:attrNameLst>
                                      </p:cBhvr>
                                      <p:to>
                                        <p:strVal val="visible"/>
                                      </p:to>
                                    </p:set>
                                    <p:anim calcmode="lin" valueType="num">
                                      <p:cBhvr additive="base">
                                        <p:cTn id="74" dur="500" fill="hold"/>
                                        <p:tgtEl>
                                          <p:spTgt spid="20"/>
                                        </p:tgtEl>
                                        <p:attrNameLst>
                                          <p:attrName>ppt_x</p:attrName>
                                        </p:attrNameLst>
                                      </p:cBhvr>
                                      <p:tavLst>
                                        <p:tav tm="0">
                                          <p:val>
                                            <p:strVal val="1+#ppt_w/2"/>
                                          </p:val>
                                        </p:tav>
                                        <p:tav tm="100000">
                                          <p:val>
                                            <p:strVal val="#ppt_x"/>
                                          </p:val>
                                        </p:tav>
                                      </p:tavLst>
                                    </p:anim>
                                    <p:anim calcmode="lin" valueType="num">
                                      <p:cBhvr additive="base">
                                        <p:cTn id="75" dur="500" fill="hold"/>
                                        <p:tgtEl>
                                          <p:spTgt spid="20"/>
                                        </p:tgtEl>
                                        <p:attrNameLst>
                                          <p:attrName>ppt_y</p:attrName>
                                        </p:attrNameLst>
                                      </p:cBhvr>
                                      <p:tavLst>
                                        <p:tav tm="0">
                                          <p:val>
                                            <p:strVal val="#ppt_y"/>
                                          </p:val>
                                        </p:tav>
                                        <p:tav tm="100000">
                                          <p:val>
                                            <p:strVal val="#ppt_y"/>
                                          </p:val>
                                        </p:tav>
                                      </p:tavLst>
                                    </p:anim>
                                  </p:childTnLst>
                                </p:cTn>
                              </p:par>
                              <p:par>
                                <p:cTn id="76" presetID="2" presetClass="entr" presetSubtype="8" fill="hold" grpId="0" nodeType="withEffect">
                                  <p:stCondLst>
                                    <p:cond delay="0"/>
                                  </p:stCondLst>
                                  <p:childTnLst>
                                    <p:set>
                                      <p:cBhvr>
                                        <p:cTn id="77" dur="1" fill="hold">
                                          <p:stCondLst>
                                            <p:cond delay="0"/>
                                          </p:stCondLst>
                                        </p:cTn>
                                        <p:tgtEl>
                                          <p:spTgt spid="33"/>
                                        </p:tgtEl>
                                        <p:attrNameLst>
                                          <p:attrName>style.visibility</p:attrName>
                                        </p:attrNameLst>
                                      </p:cBhvr>
                                      <p:to>
                                        <p:strVal val="visible"/>
                                      </p:to>
                                    </p:set>
                                    <p:anim calcmode="lin" valueType="num">
                                      <p:cBhvr additive="base">
                                        <p:cTn id="78" dur="500" fill="hold"/>
                                        <p:tgtEl>
                                          <p:spTgt spid="33"/>
                                        </p:tgtEl>
                                        <p:attrNameLst>
                                          <p:attrName>ppt_x</p:attrName>
                                        </p:attrNameLst>
                                      </p:cBhvr>
                                      <p:tavLst>
                                        <p:tav tm="0">
                                          <p:val>
                                            <p:strVal val="0-#ppt_w/2"/>
                                          </p:val>
                                        </p:tav>
                                        <p:tav tm="100000">
                                          <p:val>
                                            <p:strVal val="#ppt_x"/>
                                          </p:val>
                                        </p:tav>
                                      </p:tavLst>
                                    </p:anim>
                                    <p:anim calcmode="lin" valueType="num">
                                      <p:cBhvr additive="base">
                                        <p:cTn id="79" dur="500" fill="hold"/>
                                        <p:tgtEl>
                                          <p:spTgt spid="33"/>
                                        </p:tgtEl>
                                        <p:attrNameLst>
                                          <p:attrName>ppt_y</p:attrName>
                                        </p:attrNameLst>
                                      </p:cBhvr>
                                      <p:tavLst>
                                        <p:tav tm="0">
                                          <p:val>
                                            <p:strVal val="#ppt_y"/>
                                          </p:val>
                                        </p:tav>
                                        <p:tav tm="100000">
                                          <p:val>
                                            <p:strVal val="#ppt_y"/>
                                          </p:val>
                                        </p:tav>
                                      </p:tavLst>
                                    </p:anim>
                                  </p:childTnLst>
                                </p:cTn>
                              </p:par>
                              <p:par>
                                <p:cTn id="80" presetID="2" presetClass="entr" presetSubtype="2" fill="hold" grpId="0" nodeType="withEffect">
                                  <p:stCondLst>
                                    <p:cond delay="0"/>
                                  </p:stCondLst>
                                  <p:childTnLst>
                                    <p:set>
                                      <p:cBhvr>
                                        <p:cTn id="81" dur="1" fill="hold">
                                          <p:stCondLst>
                                            <p:cond delay="0"/>
                                          </p:stCondLst>
                                        </p:cTn>
                                        <p:tgtEl>
                                          <p:spTgt spid="34"/>
                                        </p:tgtEl>
                                        <p:attrNameLst>
                                          <p:attrName>style.visibility</p:attrName>
                                        </p:attrNameLst>
                                      </p:cBhvr>
                                      <p:to>
                                        <p:strVal val="visible"/>
                                      </p:to>
                                    </p:set>
                                    <p:anim calcmode="lin" valueType="num">
                                      <p:cBhvr additive="base">
                                        <p:cTn id="82" dur="500" fill="hold"/>
                                        <p:tgtEl>
                                          <p:spTgt spid="34"/>
                                        </p:tgtEl>
                                        <p:attrNameLst>
                                          <p:attrName>ppt_x</p:attrName>
                                        </p:attrNameLst>
                                      </p:cBhvr>
                                      <p:tavLst>
                                        <p:tav tm="0">
                                          <p:val>
                                            <p:strVal val="1+#ppt_w/2"/>
                                          </p:val>
                                        </p:tav>
                                        <p:tav tm="100000">
                                          <p:val>
                                            <p:strVal val="#ppt_x"/>
                                          </p:val>
                                        </p:tav>
                                      </p:tavLst>
                                    </p:anim>
                                    <p:anim calcmode="lin" valueType="num">
                                      <p:cBhvr additive="base">
                                        <p:cTn id="83" dur="500" fill="hold"/>
                                        <p:tgtEl>
                                          <p:spTgt spid="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23" grpId="0" animBg="1"/>
      <p:bldP spid="24" grpId="0" animBg="1"/>
      <p:bldP spid="25" grpId="0" animBg="1"/>
      <p:bldP spid="26" grpId="0" animBg="1"/>
      <p:bldP spid="33" grpId="0"/>
      <p:bldP spid="34" grpId="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extBox 8"/>
          <p:cNvSpPr txBox="1"/>
          <p:nvPr/>
        </p:nvSpPr>
        <p:spPr>
          <a:xfrm>
            <a:off x="107505" y="4931448"/>
            <a:ext cx="1800200"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schemeClr val="bg1"/>
                </a:solidFill>
                <a:effectLst/>
                <a:uLnTx/>
                <a:uFillTx/>
              </a:rPr>
              <a:t>PPT</a:t>
            </a:r>
            <a:r>
              <a:rPr kumimoji="0" lang="zh-CN" altLang="en-US" sz="100" b="0" i="0" u="none" strike="noStrike" kern="0" cap="none" spc="0" normalizeH="0" baseline="0" noProof="0" dirty="0">
                <a:ln>
                  <a:noFill/>
                </a:ln>
                <a:solidFill>
                  <a:schemeClr val="bg1"/>
                </a:solidFill>
                <a:effectLst/>
                <a:uLnTx/>
                <a:uFillTx/>
              </a:rPr>
              <a:t>template </a:t>
            </a:r>
            <a:r>
              <a:rPr kumimoji="0" lang="en-US" altLang="zh-CN" sz="100" b="0" i="0" u="none" strike="noStrike" kern="0" cap="none" spc="0" normalizeH="0" baseline="0" noProof="0" dirty="0">
                <a:ln>
                  <a:noFill/>
                </a:ln>
                <a:solidFill>
                  <a:schemeClr val="bg1"/>
                </a:solidFill>
                <a:effectLst/>
                <a:uLnTx/>
                <a:uFillTx/>
              </a:rPr>
              <a:t>http://www.1ppt.com/moban/</a:t>
            </a:r>
            <a:r>
              <a:rPr kumimoji="0" lang="zh-CN" altLang="en-US" sz="100" b="0" i="0" u="none" strike="noStrike" kern="0" cap="none" spc="0" normalizeH="0" baseline="0" noProof="0" dirty="0">
                <a:ln>
                  <a:noFill/>
                </a:ln>
                <a:solidFill>
                  <a:schemeClr val="bg1"/>
                </a:solidFill>
                <a:effectLst/>
                <a:uLnTx/>
                <a:uFillTx/>
              </a:rPr>
              <a:t> </a:t>
            </a:r>
            <a:endParaRPr kumimoji="0" lang="en-US" altLang="zh-CN" sz="100" b="0" i="0" u="none" strike="noStrike" kern="0" cap="none" spc="0" normalizeH="0" baseline="0" noProof="0" dirty="0">
              <a:ln>
                <a:noFill/>
              </a:ln>
              <a:solidFill>
                <a:schemeClr val="bg1"/>
              </a:solidFill>
              <a:effectLst/>
              <a:uLnTx/>
              <a:uFillTx/>
            </a:endParaRPr>
          </a:p>
        </p:txBody>
      </p:sp>
      <p:sp>
        <p:nvSpPr>
          <p:cNvPr id="10" name="TextBox 313">
            <a:extLst>
              <a:ext uri="{FF2B5EF4-FFF2-40B4-BE49-F238E27FC236}">
                <a16:creationId xmlns:a16="http://schemas.microsoft.com/office/drawing/2014/main" id="{CCC23B66-1B7E-4D03-BF99-C74486C132E1}"/>
              </a:ext>
            </a:extLst>
          </p:cNvPr>
          <p:cNvSpPr txBox="1"/>
          <p:nvPr/>
        </p:nvSpPr>
        <p:spPr>
          <a:xfrm>
            <a:off x="3107265" y="2468066"/>
            <a:ext cx="2877711" cy="553998"/>
          </a:xfrm>
          <a:prstGeom prst="rect">
            <a:avLst/>
          </a:prstGeom>
          <a:noFill/>
        </p:spPr>
        <p:txBody>
          <a:bodyPr wrap="none" rtlCol="0">
            <a:spAutoFit/>
          </a:bodyPr>
          <a:lstStyle/>
          <a:p>
            <a:pPr algn="ctr"/>
            <a:r>
              <a:rPr lang="zh-CN" altLang="en-US" sz="3000" b="1" dirty="0">
                <a:solidFill>
                  <a:schemeClr val="tx1">
                    <a:lumMod val="85000"/>
                    <a:lumOff val="15000"/>
                  </a:schemeClr>
                </a:solidFill>
                <a:cs typeface="+mn-ea"/>
                <a:sym typeface="+mn-lt"/>
              </a:rPr>
              <a:t>Chapter transition page title</a:t>
            </a:r>
            <a:endParaRPr lang="id-ID" sz="3000" b="1" dirty="0">
              <a:solidFill>
                <a:schemeClr val="tx1">
                  <a:lumMod val="85000"/>
                  <a:lumOff val="15000"/>
                </a:schemeClr>
              </a:solidFill>
              <a:cs typeface="+mn-ea"/>
              <a:sym typeface="+mn-lt"/>
            </a:endParaRPr>
          </a:p>
        </p:txBody>
      </p:sp>
      <p:sp>
        <p:nvSpPr>
          <p:cNvPr id="13" name="TextBox 313">
            <a:extLst>
              <a:ext uri="{FF2B5EF4-FFF2-40B4-BE49-F238E27FC236}">
                <a16:creationId xmlns:a16="http://schemas.microsoft.com/office/drawing/2014/main" id="{BD1C918C-DB40-4D2C-AAA3-D035EFD5A181}"/>
              </a:ext>
            </a:extLst>
          </p:cNvPr>
          <p:cNvSpPr txBox="1"/>
          <p:nvPr/>
        </p:nvSpPr>
        <p:spPr>
          <a:xfrm>
            <a:off x="3915178" y="1353017"/>
            <a:ext cx="1261885" cy="1169551"/>
          </a:xfrm>
          <a:prstGeom prst="rect">
            <a:avLst/>
          </a:prstGeom>
          <a:noFill/>
        </p:spPr>
        <p:txBody>
          <a:bodyPr wrap="none" rtlCol="0">
            <a:spAutoFit/>
          </a:bodyPr>
          <a:lstStyle/>
          <a:p>
            <a:pPr algn="ctr"/>
            <a:r>
              <a:rPr lang="en-US" altLang="zh-CN" sz="7000" dirty="0">
                <a:solidFill>
                  <a:srgbClr val="38619F"/>
                </a:solidFill>
                <a:cs typeface="+mn-ea"/>
                <a:sym typeface="+mn-lt"/>
              </a:rPr>
              <a:t>04</a:t>
            </a:r>
            <a:endParaRPr lang="id-ID" sz="7000" dirty="0">
              <a:solidFill>
                <a:srgbClr val="38619F"/>
              </a:solidFill>
              <a:cs typeface="+mn-ea"/>
              <a:sym typeface="+mn-lt"/>
            </a:endParaRPr>
          </a:p>
        </p:txBody>
      </p:sp>
      <p:cxnSp>
        <p:nvCxnSpPr>
          <p:cNvPr id="14" name="直接连接符 13">
            <a:extLst>
              <a:ext uri="{FF2B5EF4-FFF2-40B4-BE49-F238E27FC236}">
                <a16:creationId xmlns:a16="http://schemas.microsoft.com/office/drawing/2014/main" id="{A2185E5B-FAF3-405F-81A2-1C616C80722E}"/>
              </a:ext>
            </a:extLst>
          </p:cNvPr>
          <p:cNvCxnSpPr/>
          <p:nvPr/>
        </p:nvCxnSpPr>
        <p:spPr>
          <a:xfrm>
            <a:off x="4546120" y="0"/>
            <a:ext cx="0" cy="1043940"/>
          </a:xfrm>
          <a:prstGeom prst="line">
            <a:avLst/>
          </a:prstGeom>
          <a:ln>
            <a:solidFill>
              <a:srgbClr val="38619F"/>
            </a:solidFill>
          </a:ln>
        </p:spPr>
        <p:style>
          <a:lnRef idx="1">
            <a:schemeClr val="accent1"/>
          </a:lnRef>
          <a:fillRef idx="0">
            <a:schemeClr val="accent1"/>
          </a:fillRef>
          <a:effectRef idx="0">
            <a:schemeClr val="accent1"/>
          </a:effectRef>
          <a:fontRef idx="minor">
            <a:schemeClr val="tx1"/>
          </a:fontRef>
        </p:style>
      </p:cxnSp>
      <p:sp>
        <p:nvSpPr>
          <p:cNvPr id="15" name="椭圆 14">
            <a:extLst>
              <a:ext uri="{FF2B5EF4-FFF2-40B4-BE49-F238E27FC236}">
                <a16:creationId xmlns:a16="http://schemas.microsoft.com/office/drawing/2014/main" id="{9990FA06-D2FF-4E8F-B109-C17BD71CC695}"/>
              </a:ext>
            </a:extLst>
          </p:cNvPr>
          <p:cNvSpPr/>
          <p:nvPr/>
        </p:nvSpPr>
        <p:spPr>
          <a:xfrm>
            <a:off x="4469920" y="1043940"/>
            <a:ext cx="152400" cy="152400"/>
          </a:xfrm>
          <a:prstGeom prst="ellipse">
            <a:avLst/>
          </a:prstGeom>
          <a:solidFill>
            <a:srgbClr val="38619F"/>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38619F"/>
              </a:solidFill>
              <a:cs typeface="+mn-ea"/>
              <a:sym typeface="+mn-lt"/>
            </a:endParaRPr>
          </a:p>
        </p:txBody>
      </p:sp>
      <p:pic>
        <p:nvPicPr>
          <p:cNvPr id="16" name="图片 15" descr="图片包含 事情&#10;&#10;已生成高可信度的说明">
            <a:extLst>
              <a:ext uri="{FF2B5EF4-FFF2-40B4-BE49-F238E27FC236}">
                <a16:creationId xmlns:a16="http://schemas.microsoft.com/office/drawing/2014/main" id="{FCAF6A18-8CD0-4825-86BB-E5C9498D5BB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64967"/>
            <a:ext cx="9144000" cy="878682"/>
          </a:xfrm>
          <a:prstGeom prst="rect">
            <a:avLst/>
          </a:prstGeom>
        </p:spPr>
      </p:pic>
      <p:pic>
        <p:nvPicPr>
          <p:cNvPr id="17" name="图片 16">
            <a:extLst>
              <a:ext uri="{FF2B5EF4-FFF2-40B4-BE49-F238E27FC236}">
                <a16:creationId xmlns:a16="http://schemas.microsoft.com/office/drawing/2014/main" id="{4383184E-F5EF-460F-ADB5-22301A998361}"/>
              </a:ext>
            </a:extLst>
          </p:cNvPr>
          <p:cNvPicPr>
            <a:picLocks noChangeAspect="1"/>
          </p:cNvPicPr>
          <p:nvPr/>
        </p:nvPicPr>
        <p:blipFill rotWithShape="1">
          <a:blip r:embed="rId5">
            <a:extLst>
              <a:ext uri="{28A0092B-C50C-407E-A947-70E740481C1C}">
                <a14:useLocalDpi xmlns:a14="http://schemas.microsoft.com/office/drawing/2010/main" val="0"/>
              </a:ext>
            </a:extLst>
          </a:blip>
          <a:srcRect l="27566" r="13885"/>
          <a:stretch/>
        </p:blipFill>
        <p:spPr>
          <a:xfrm>
            <a:off x="3709376" y="2887940"/>
            <a:ext cx="1940188" cy="2043508"/>
          </a:xfrm>
          <a:prstGeom prst="rect">
            <a:avLst/>
          </a:prstGeom>
        </p:spPr>
      </p:pic>
    </p:spTree>
    <p:custDataLst>
      <p:tags r:id="rId1"/>
    </p:custDataLst>
    <p:extLst>
      <p:ext uri="{BB962C8B-B14F-4D97-AF65-F5344CB8AC3E}">
        <p14:creationId xmlns:p14="http://schemas.microsoft.com/office/powerpoint/2010/main" val="2759114234"/>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a14="http://schemas.microsoft.com/office/drawing/2010/main" xmlns:a16="http://schemas.microsoft.com/office/drawing/2014/main"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6" name="Group 32"/>
          <p:cNvGrpSpPr/>
          <p:nvPr/>
        </p:nvGrpSpPr>
        <p:grpSpPr>
          <a:xfrm>
            <a:off x="5006718" y="1856203"/>
            <a:ext cx="1828360" cy="1828359"/>
            <a:chOff x="5215854" y="2007774"/>
            <a:chExt cx="1828360" cy="1828359"/>
          </a:xfrm>
        </p:grpSpPr>
        <p:sp>
          <p:nvSpPr>
            <p:cNvPr id="7" name="Oval 4"/>
            <p:cNvSpPr/>
            <p:nvPr/>
          </p:nvSpPr>
          <p:spPr>
            <a:xfrm>
              <a:off x="5215854" y="2007774"/>
              <a:ext cx="1828360" cy="1828359"/>
            </a:xfrm>
            <a:prstGeom prst="ellipse">
              <a:avLst/>
            </a:prstGeom>
            <a:solidFill>
              <a:srgbClr val="38619F"/>
            </a:solidFill>
            <a:ln>
              <a:noFill/>
            </a:ln>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zh-CN" altLang="en-US">
                <a:cs typeface="+mn-ea"/>
                <a:sym typeface="+mn-lt"/>
              </a:endParaRPr>
            </a:p>
          </p:txBody>
        </p:sp>
        <p:sp>
          <p:nvSpPr>
            <p:cNvPr id="8" name="Freeform 5"/>
            <p:cNvSpPr>
              <a:spLocks noEditPoints="1"/>
            </p:cNvSpPr>
            <p:nvPr/>
          </p:nvSpPr>
          <p:spPr bwMode="auto">
            <a:xfrm>
              <a:off x="5710409" y="2502328"/>
              <a:ext cx="839250" cy="839250"/>
            </a:xfrm>
            <a:custGeom>
              <a:avLst/>
              <a:gdLst/>
              <a:ahLst/>
              <a:cxnLst>
                <a:cxn ang="0">
                  <a:pos x="0" y="192"/>
                </a:cxn>
                <a:cxn ang="0">
                  <a:pos x="255" y="135"/>
                </a:cxn>
                <a:cxn ang="0">
                  <a:pos x="277" y="122"/>
                </a:cxn>
                <a:cxn ang="0">
                  <a:pos x="303" y="116"/>
                </a:cxn>
                <a:cxn ang="0">
                  <a:pos x="296" y="105"/>
                </a:cxn>
                <a:cxn ang="0">
                  <a:pos x="278" y="89"/>
                </a:cxn>
                <a:cxn ang="0">
                  <a:pos x="265" y="90"/>
                </a:cxn>
                <a:cxn ang="0">
                  <a:pos x="256" y="82"/>
                </a:cxn>
                <a:cxn ang="0">
                  <a:pos x="231" y="73"/>
                </a:cxn>
                <a:cxn ang="0">
                  <a:pos x="234" y="98"/>
                </a:cxn>
                <a:cxn ang="0">
                  <a:pos x="224" y="118"/>
                </a:cxn>
                <a:cxn ang="0">
                  <a:pos x="205" y="103"/>
                </a:cxn>
                <a:cxn ang="0">
                  <a:pos x="175" y="89"/>
                </a:cxn>
                <a:cxn ang="0">
                  <a:pos x="183" y="68"/>
                </a:cxn>
                <a:cxn ang="0">
                  <a:pos x="212" y="58"/>
                </a:cxn>
                <a:cxn ang="0">
                  <a:pos x="207" y="47"/>
                </a:cxn>
                <a:cxn ang="0">
                  <a:pos x="188" y="50"/>
                </a:cxn>
                <a:cxn ang="0">
                  <a:pos x="168" y="37"/>
                </a:cxn>
                <a:cxn ang="0">
                  <a:pos x="171" y="52"/>
                </a:cxn>
                <a:cxn ang="0">
                  <a:pos x="157" y="52"/>
                </a:cxn>
                <a:cxn ang="0">
                  <a:pos x="141" y="40"/>
                </a:cxn>
                <a:cxn ang="0">
                  <a:pos x="126" y="47"/>
                </a:cxn>
                <a:cxn ang="0">
                  <a:pos x="143" y="51"/>
                </a:cxn>
                <a:cxn ang="0">
                  <a:pos x="131" y="58"/>
                </a:cxn>
                <a:cxn ang="0">
                  <a:pos x="56" y="107"/>
                </a:cxn>
                <a:cxn ang="0">
                  <a:pos x="65" y="118"/>
                </a:cxn>
                <a:cxn ang="0">
                  <a:pos x="79" y="135"/>
                </a:cxn>
                <a:cxn ang="0">
                  <a:pos x="74" y="158"/>
                </a:cxn>
                <a:cxn ang="0">
                  <a:pos x="88" y="185"/>
                </a:cxn>
                <a:cxn ang="0">
                  <a:pos x="108" y="214"/>
                </a:cxn>
                <a:cxn ang="0">
                  <a:pos x="118" y="227"/>
                </a:cxn>
                <a:cxn ang="0">
                  <a:pos x="105" y="197"/>
                </a:cxn>
                <a:cxn ang="0">
                  <a:pos x="125" y="225"/>
                </a:cxn>
                <a:cxn ang="0">
                  <a:pos x="150" y="255"/>
                </a:cxn>
                <a:cxn ang="0">
                  <a:pos x="184" y="269"/>
                </a:cxn>
                <a:cxn ang="0">
                  <a:pos x="213" y="290"/>
                </a:cxn>
                <a:cxn ang="0">
                  <a:pos x="224" y="288"/>
                </a:cxn>
                <a:cxn ang="0">
                  <a:pos x="212" y="268"/>
                </a:cxn>
                <a:cxn ang="0">
                  <a:pos x="197" y="262"/>
                </a:cxn>
                <a:cxn ang="0">
                  <a:pos x="194" y="239"/>
                </a:cxn>
                <a:cxn ang="0">
                  <a:pos x="171" y="250"/>
                </a:cxn>
                <a:cxn ang="0">
                  <a:pos x="168" y="210"/>
                </a:cxn>
                <a:cxn ang="0">
                  <a:pos x="184" y="206"/>
                </a:cxn>
                <a:cxn ang="0">
                  <a:pos x="196" y="202"/>
                </a:cxn>
                <a:cxn ang="0">
                  <a:pos x="214" y="211"/>
                </a:cxn>
                <a:cxn ang="0">
                  <a:pos x="221" y="205"/>
                </a:cxn>
                <a:cxn ang="0">
                  <a:pos x="234" y="179"/>
                </a:cxn>
                <a:cxn ang="0">
                  <a:pos x="233" y="171"/>
                </a:cxn>
                <a:cxn ang="0">
                  <a:pos x="252" y="157"/>
                </a:cxn>
                <a:cxn ang="0">
                  <a:pos x="266" y="143"/>
                </a:cxn>
                <a:cxn ang="0">
                  <a:pos x="273" y="131"/>
                </a:cxn>
                <a:cxn ang="0">
                  <a:pos x="255" y="135"/>
                </a:cxn>
                <a:cxn ang="0">
                  <a:pos x="295" y="298"/>
                </a:cxn>
                <a:cxn ang="0">
                  <a:pos x="272" y="288"/>
                </a:cxn>
                <a:cxn ang="0">
                  <a:pos x="251" y="288"/>
                </a:cxn>
                <a:cxn ang="0">
                  <a:pos x="236" y="286"/>
                </a:cxn>
                <a:cxn ang="0">
                  <a:pos x="230" y="307"/>
                </a:cxn>
                <a:cxn ang="0">
                  <a:pos x="223" y="335"/>
                </a:cxn>
                <a:cxn ang="0">
                  <a:pos x="308" y="302"/>
                </a:cxn>
              </a:cxnLst>
              <a:rect l="0" t="0" r="r" b="b"/>
              <a:pathLst>
                <a:path w="384" h="384">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255" y="135"/>
                  </a:moveTo>
                  <a:cubicBezTo>
                    <a:pt x="256" y="135"/>
                    <a:pt x="257" y="130"/>
                    <a:pt x="258" y="129"/>
                  </a:cubicBezTo>
                  <a:cubicBezTo>
                    <a:pt x="260" y="127"/>
                    <a:pt x="262" y="126"/>
                    <a:pt x="264" y="125"/>
                  </a:cubicBezTo>
                  <a:cubicBezTo>
                    <a:pt x="268" y="124"/>
                    <a:pt x="272" y="123"/>
                    <a:pt x="277" y="122"/>
                  </a:cubicBezTo>
                  <a:cubicBezTo>
                    <a:pt x="281" y="121"/>
                    <a:pt x="286" y="121"/>
                    <a:pt x="289" y="125"/>
                  </a:cubicBezTo>
                  <a:cubicBezTo>
                    <a:pt x="289" y="124"/>
                    <a:pt x="295" y="119"/>
                    <a:pt x="295" y="119"/>
                  </a:cubicBezTo>
                  <a:cubicBezTo>
                    <a:pt x="298" y="118"/>
                    <a:pt x="301" y="118"/>
                    <a:pt x="303" y="116"/>
                  </a:cubicBezTo>
                  <a:cubicBezTo>
                    <a:pt x="303" y="115"/>
                    <a:pt x="303" y="110"/>
                    <a:pt x="303" y="110"/>
                  </a:cubicBezTo>
                  <a:cubicBezTo>
                    <a:pt x="299" y="111"/>
                    <a:pt x="298" y="107"/>
                    <a:pt x="297" y="103"/>
                  </a:cubicBezTo>
                  <a:cubicBezTo>
                    <a:pt x="297" y="104"/>
                    <a:pt x="297" y="104"/>
                    <a:pt x="296" y="105"/>
                  </a:cubicBezTo>
                  <a:cubicBezTo>
                    <a:pt x="296" y="102"/>
                    <a:pt x="291" y="104"/>
                    <a:pt x="290" y="104"/>
                  </a:cubicBezTo>
                  <a:cubicBezTo>
                    <a:pt x="284" y="102"/>
                    <a:pt x="285" y="98"/>
                    <a:pt x="283" y="94"/>
                  </a:cubicBezTo>
                  <a:cubicBezTo>
                    <a:pt x="282" y="92"/>
                    <a:pt x="279" y="91"/>
                    <a:pt x="278" y="89"/>
                  </a:cubicBezTo>
                  <a:cubicBezTo>
                    <a:pt x="277" y="87"/>
                    <a:pt x="277" y="84"/>
                    <a:pt x="274" y="84"/>
                  </a:cubicBezTo>
                  <a:cubicBezTo>
                    <a:pt x="273" y="84"/>
                    <a:pt x="270" y="89"/>
                    <a:pt x="270" y="89"/>
                  </a:cubicBezTo>
                  <a:cubicBezTo>
                    <a:pt x="267" y="88"/>
                    <a:pt x="266" y="89"/>
                    <a:pt x="265" y="90"/>
                  </a:cubicBezTo>
                  <a:cubicBezTo>
                    <a:pt x="263" y="91"/>
                    <a:pt x="262" y="91"/>
                    <a:pt x="260" y="92"/>
                  </a:cubicBezTo>
                  <a:cubicBezTo>
                    <a:pt x="265" y="90"/>
                    <a:pt x="258" y="88"/>
                    <a:pt x="256" y="88"/>
                  </a:cubicBezTo>
                  <a:cubicBezTo>
                    <a:pt x="260" y="87"/>
                    <a:pt x="258" y="83"/>
                    <a:pt x="256" y="82"/>
                  </a:cubicBezTo>
                  <a:cubicBezTo>
                    <a:pt x="256" y="82"/>
                    <a:pt x="257" y="82"/>
                    <a:pt x="257" y="82"/>
                  </a:cubicBezTo>
                  <a:cubicBezTo>
                    <a:pt x="257" y="79"/>
                    <a:pt x="250" y="77"/>
                    <a:pt x="247" y="76"/>
                  </a:cubicBezTo>
                  <a:cubicBezTo>
                    <a:pt x="245" y="74"/>
                    <a:pt x="233" y="72"/>
                    <a:pt x="231" y="73"/>
                  </a:cubicBezTo>
                  <a:cubicBezTo>
                    <a:pt x="228" y="75"/>
                    <a:pt x="231" y="80"/>
                    <a:pt x="231" y="83"/>
                  </a:cubicBezTo>
                  <a:cubicBezTo>
                    <a:pt x="232" y="86"/>
                    <a:pt x="228" y="86"/>
                    <a:pt x="228" y="89"/>
                  </a:cubicBezTo>
                  <a:cubicBezTo>
                    <a:pt x="228" y="93"/>
                    <a:pt x="236" y="92"/>
                    <a:pt x="234" y="98"/>
                  </a:cubicBezTo>
                  <a:cubicBezTo>
                    <a:pt x="233" y="102"/>
                    <a:pt x="228" y="102"/>
                    <a:pt x="226" y="105"/>
                  </a:cubicBezTo>
                  <a:cubicBezTo>
                    <a:pt x="224" y="108"/>
                    <a:pt x="227" y="112"/>
                    <a:pt x="229" y="114"/>
                  </a:cubicBezTo>
                  <a:cubicBezTo>
                    <a:pt x="231" y="115"/>
                    <a:pt x="225" y="118"/>
                    <a:pt x="224" y="118"/>
                  </a:cubicBezTo>
                  <a:cubicBezTo>
                    <a:pt x="220" y="120"/>
                    <a:pt x="217" y="114"/>
                    <a:pt x="216" y="110"/>
                  </a:cubicBezTo>
                  <a:cubicBezTo>
                    <a:pt x="215" y="108"/>
                    <a:pt x="215" y="104"/>
                    <a:pt x="212" y="103"/>
                  </a:cubicBezTo>
                  <a:cubicBezTo>
                    <a:pt x="210" y="102"/>
                    <a:pt x="206" y="102"/>
                    <a:pt x="205" y="103"/>
                  </a:cubicBezTo>
                  <a:cubicBezTo>
                    <a:pt x="203" y="99"/>
                    <a:pt x="198" y="98"/>
                    <a:pt x="194" y="97"/>
                  </a:cubicBezTo>
                  <a:cubicBezTo>
                    <a:pt x="189" y="95"/>
                    <a:pt x="185" y="95"/>
                    <a:pt x="180" y="96"/>
                  </a:cubicBezTo>
                  <a:cubicBezTo>
                    <a:pt x="181" y="95"/>
                    <a:pt x="179" y="88"/>
                    <a:pt x="175" y="89"/>
                  </a:cubicBezTo>
                  <a:cubicBezTo>
                    <a:pt x="176" y="86"/>
                    <a:pt x="176" y="84"/>
                    <a:pt x="176" y="81"/>
                  </a:cubicBezTo>
                  <a:cubicBezTo>
                    <a:pt x="177" y="79"/>
                    <a:pt x="178" y="77"/>
                    <a:pt x="179" y="75"/>
                  </a:cubicBezTo>
                  <a:cubicBezTo>
                    <a:pt x="180" y="74"/>
                    <a:pt x="185" y="69"/>
                    <a:pt x="183" y="68"/>
                  </a:cubicBezTo>
                  <a:cubicBezTo>
                    <a:pt x="188" y="69"/>
                    <a:pt x="193" y="69"/>
                    <a:pt x="196" y="66"/>
                  </a:cubicBezTo>
                  <a:cubicBezTo>
                    <a:pt x="198" y="63"/>
                    <a:pt x="199" y="60"/>
                    <a:pt x="202" y="57"/>
                  </a:cubicBezTo>
                  <a:cubicBezTo>
                    <a:pt x="205" y="53"/>
                    <a:pt x="209" y="58"/>
                    <a:pt x="212" y="58"/>
                  </a:cubicBezTo>
                  <a:cubicBezTo>
                    <a:pt x="217" y="59"/>
                    <a:pt x="217" y="53"/>
                    <a:pt x="214" y="51"/>
                  </a:cubicBezTo>
                  <a:cubicBezTo>
                    <a:pt x="218" y="51"/>
                    <a:pt x="215" y="45"/>
                    <a:pt x="213" y="44"/>
                  </a:cubicBezTo>
                  <a:cubicBezTo>
                    <a:pt x="211" y="43"/>
                    <a:pt x="202" y="46"/>
                    <a:pt x="207" y="47"/>
                  </a:cubicBezTo>
                  <a:cubicBezTo>
                    <a:pt x="206" y="47"/>
                    <a:pt x="200" y="59"/>
                    <a:pt x="196" y="53"/>
                  </a:cubicBezTo>
                  <a:cubicBezTo>
                    <a:pt x="195" y="52"/>
                    <a:pt x="195" y="47"/>
                    <a:pt x="193" y="46"/>
                  </a:cubicBezTo>
                  <a:cubicBezTo>
                    <a:pt x="190" y="46"/>
                    <a:pt x="189" y="49"/>
                    <a:pt x="188" y="50"/>
                  </a:cubicBezTo>
                  <a:cubicBezTo>
                    <a:pt x="190" y="47"/>
                    <a:pt x="181" y="45"/>
                    <a:pt x="180" y="44"/>
                  </a:cubicBezTo>
                  <a:cubicBezTo>
                    <a:pt x="183" y="42"/>
                    <a:pt x="180" y="39"/>
                    <a:pt x="178" y="38"/>
                  </a:cubicBezTo>
                  <a:cubicBezTo>
                    <a:pt x="176" y="36"/>
                    <a:pt x="169" y="35"/>
                    <a:pt x="168" y="37"/>
                  </a:cubicBezTo>
                  <a:cubicBezTo>
                    <a:pt x="163" y="43"/>
                    <a:pt x="173" y="44"/>
                    <a:pt x="175" y="45"/>
                  </a:cubicBezTo>
                  <a:cubicBezTo>
                    <a:pt x="176" y="46"/>
                    <a:pt x="179" y="48"/>
                    <a:pt x="177" y="49"/>
                  </a:cubicBezTo>
                  <a:cubicBezTo>
                    <a:pt x="176" y="50"/>
                    <a:pt x="171" y="51"/>
                    <a:pt x="171" y="52"/>
                  </a:cubicBezTo>
                  <a:cubicBezTo>
                    <a:pt x="169" y="54"/>
                    <a:pt x="172" y="57"/>
                    <a:pt x="170" y="59"/>
                  </a:cubicBezTo>
                  <a:cubicBezTo>
                    <a:pt x="168" y="57"/>
                    <a:pt x="168" y="53"/>
                    <a:pt x="166" y="50"/>
                  </a:cubicBezTo>
                  <a:cubicBezTo>
                    <a:pt x="168" y="53"/>
                    <a:pt x="157" y="52"/>
                    <a:pt x="157" y="52"/>
                  </a:cubicBezTo>
                  <a:cubicBezTo>
                    <a:pt x="154" y="52"/>
                    <a:pt x="148" y="54"/>
                    <a:pt x="145" y="50"/>
                  </a:cubicBezTo>
                  <a:cubicBezTo>
                    <a:pt x="144" y="49"/>
                    <a:pt x="144" y="44"/>
                    <a:pt x="146" y="45"/>
                  </a:cubicBezTo>
                  <a:cubicBezTo>
                    <a:pt x="144" y="43"/>
                    <a:pt x="142" y="41"/>
                    <a:pt x="141" y="40"/>
                  </a:cubicBezTo>
                  <a:cubicBezTo>
                    <a:pt x="132" y="43"/>
                    <a:pt x="125" y="47"/>
                    <a:pt x="117" y="51"/>
                  </a:cubicBezTo>
                  <a:cubicBezTo>
                    <a:pt x="118" y="51"/>
                    <a:pt x="119" y="51"/>
                    <a:pt x="120" y="50"/>
                  </a:cubicBezTo>
                  <a:cubicBezTo>
                    <a:pt x="122" y="50"/>
                    <a:pt x="124" y="48"/>
                    <a:pt x="126" y="47"/>
                  </a:cubicBezTo>
                  <a:cubicBezTo>
                    <a:pt x="128" y="46"/>
                    <a:pt x="134" y="43"/>
                    <a:pt x="136" y="46"/>
                  </a:cubicBezTo>
                  <a:cubicBezTo>
                    <a:pt x="137" y="45"/>
                    <a:pt x="137" y="45"/>
                    <a:pt x="138" y="44"/>
                  </a:cubicBezTo>
                  <a:cubicBezTo>
                    <a:pt x="139" y="46"/>
                    <a:pt x="141" y="48"/>
                    <a:pt x="143" y="51"/>
                  </a:cubicBezTo>
                  <a:cubicBezTo>
                    <a:pt x="141" y="50"/>
                    <a:pt x="137" y="50"/>
                    <a:pt x="135" y="50"/>
                  </a:cubicBezTo>
                  <a:cubicBezTo>
                    <a:pt x="133" y="51"/>
                    <a:pt x="130" y="51"/>
                    <a:pt x="130" y="53"/>
                  </a:cubicBezTo>
                  <a:cubicBezTo>
                    <a:pt x="130" y="55"/>
                    <a:pt x="131" y="57"/>
                    <a:pt x="131" y="58"/>
                  </a:cubicBezTo>
                  <a:cubicBezTo>
                    <a:pt x="128" y="56"/>
                    <a:pt x="125" y="52"/>
                    <a:pt x="121" y="51"/>
                  </a:cubicBezTo>
                  <a:cubicBezTo>
                    <a:pt x="119" y="51"/>
                    <a:pt x="117" y="51"/>
                    <a:pt x="115" y="52"/>
                  </a:cubicBezTo>
                  <a:cubicBezTo>
                    <a:pt x="91" y="65"/>
                    <a:pt x="71" y="84"/>
                    <a:pt x="56" y="107"/>
                  </a:cubicBezTo>
                  <a:cubicBezTo>
                    <a:pt x="57" y="108"/>
                    <a:pt x="58" y="109"/>
                    <a:pt x="59" y="109"/>
                  </a:cubicBezTo>
                  <a:cubicBezTo>
                    <a:pt x="62" y="110"/>
                    <a:pt x="59" y="117"/>
                    <a:pt x="64" y="113"/>
                  </a:cubicBezTo>
                  <a:cubicBezTo>
                    <a:pt x="66" y="115"/>
                    <a:pt x="66" y="116"/>
                    <a:pt x="65" y="118"/>
                  </a:cubicBezTo>
                  <a:cubicBezTo>
                    <a:pt x="65" y="118"/>
                    <a:pt x="75" y="124"/>
                    <a:pt x="76" y="125"/>
                  </a:cubicBezTo>
                  <a:cubicBezTo>
                    <a:pt x="78" y="126"/>
                    <a:pt x="80" y="128"/>
                    <a:pt x="81" y="130"/>
                  </a:cubicBezTo>
                  <a:cubicBezTo>
                    <a:pt x="82" y="132"/>
                    <a:pt x="80" y="134"/>
                    <a:pt x="79" y="135"/>
                  </a:cubicBezTo>
                  <a:cubicBezTo>
                    <a:pt x="78" y="134"/>
                    <a:pt x="75" y="130"/>
                    <a:pt x="74" y="131"/>
                  </a:cubicBezTo>
                  <a:cubicBezTo>
                    <a:pt x="73" y="133"/>
                    <a:pt x="74" y="139"/>
                    <a:pt x="77" y="139"/>
                  </a:cubicBezTo>
                  <a:cubicBezTo>
                    <a:pt x="73" y="139"/>
                    <a:pt x="75" y="155"/>
                    <a:pt x="74" y="158"/>
                  </a:cubicBezTo>
                  <a:cubicBezTo>
                    <a:pt x="74" y="158"/>
                    <a:pt x="74" y="158"/>
                    <a:pt x="74" y="158"/>
                  </a:cubicBezTo>
                  <a:cubicBezTo>
                    <a:pt x="73" y="161"/>
                    <a:pt x="76" y="173"/>
                    <a:pt x="81" y="172"/>
                  </a:cubicBezTo>
                  <a:cubicBezTo>
                    <a:pt x="78" y="172"/>
                    <a:pt x="87" y="184"/>
                    <a:pt x="88" y="185"/>
                  </a:cubicBezTo>
                  <a:cubicBezTo>
                    <a:pt x="91" y="187"/>
                    <a:pt x="95" y="188"/>
                    <a:pt x="97" y="192"/>
                  </a:cubicBezTo>
                  <a:cubicBezTo>
                    <a:pt x="100" y="195"/>
                    <a:pt x="100" y="201"/>
                    <a:pt x="103" y="203"/>
                  </a:cubicBezTo>
                  <a:cubicBezTo>
                    <a:pt x="102" y="206"/>
                    <a:pt x="108" y="210"/>
                    <a:pt x="108" y="214"/>
                  </a:cubicBezTo>
                  <a:cubicBezTo>
                    <a:pt x="108" y="214"/>
                    <a:pt x="107" y="214"/>
                    <a:pt x="107" y="215"/>
                  </a:cubicBezTo>
                  <a:cubicBezTo>
                    <a:pt x="108" y="218"/>
                    <a:pt x="113" y="218"/>
                    <a:pt x="115" y="221"/>
                  </a:cubicBezTo>
                  <a:cubicBezTo>
                    <a:pt x="116" y="223"/>
                    <a:pt x="115" y="228"/>
                    <a:pt x="118" y="227"/>
                  </a:cubicBezTo>
                  <a:cubicBezTo>
                    <a:pt x="118" y="222"/>
                    <a:pt x="115" y="216"/>
                    <a:pt x="112" y="212"/>
                  </a:cubicBezTo>
                  <a:cubicBezTo>
                    <a:pt x="110" y="209"/>
                    <a:pt x="109" y="207"/>
                    <a:pt x="108" y="204"/>
                  </a:cubicBezTo>
                  <a:cubicBezTo>
                    <a:pt x="106" y="202"/>
                    <a:pt x="106" y="199"/>
                    <a:pt x="105" y="197"/>
                  </a:cubicBezTo>
                  <a:cubicBezTo>
                    <a:pt x="106" y="197"/>
                    <a:pt x="112" y="199"/>
                    <a:pt x="111" y="200"/>
                  </a:cubicBezTo>
                  <a:cubicBezTo>
                    <a:pt x="109" y="205"/>
                    <a:pt x="119" y="214"/>
                    <a:pt x="122" y="217"/>
                  </a:cubicBezTo>
                  <a:cubicBezTo>
                    <a:pt x="123" y="218"/>
                    <a:pt x="128" y="225"/>
                    <a:pt x="125" y="225"/>
                  </a:cubicBezTo>
                  <a:cubicBezTo>
                    <a:pt x="129" y="225"/>
                    <a:pt x="133" y="230"/>
                    <a:pt x="135" y="233"/>
                  </a:cubicBezTo>
                  <a:cubicBezTo>
                    <a:pt x="137" y="236"/>
                    <a:pt x="136" y="241"/>
                    <a:pt x="138" y="245"/>
                  </a:cubicBezTo>
                  <a:cubicBezTo>
                    <a:pt x="139" y="250"/>
                    <a:pt x="146" y="252"/>
                    <a:pt x="150" y="255"/>
                  </a:cubicBezTo>
                  <a:cubicBezTo>
                    <a:pt x="154" y="256"/>
                    <a:pt x="157" y="259"/>
                    <a:pt x="160" y="260"/>
                  </a:cubicBezTo>
                  <a:cubicBezTo>
                    <a:pt x="166" y="262"/>
                    <a:pt x="167" y="260"/>
                    <a:pt x="171" y="260"/>
                  </a:cubicBezTo>
                  <a:cubicBezTo>
                    <a:pt x="178" y="259"/>
                    <a:pt x="179" y="266"/>
                    <a:pt x="184" y="269"/>
                  </a:cubicBezTo>
                  <a:cubicBezTo>
                    <a:pt x="187" y="270"/>
                    <a:pt x="194" y="273"/>
                    <a:pt x="198" y="271"/>
                  </a:cubicBezTo>
                  <a:cubicBezTo>
                    <a:pt x="196" y="272"/>
                    <a:pt x="203" y="282"/>
                    <a:pt x="204" y="283"/>
                  </a:cubicBezTo>
                  <a:cubicBezTo>
                    <a:pt x="206" y="286"/>
                    <a:pt x="210" y="287"/>
                    <a:pt x="213" y="290"/>
                  </a:cubicBezTo>
                  <a:cubicBezTo>
                    <a:pt x="213" y="290"/>
                    <a:pt x="214" y="289"/>
                    <a:pt x="214" y="288"/>
                  </a:cubicBezTo>
                  <a:cubicBezTo>
                    <a:pt x="213" y="291"/>
                    <a:pt x="218" y="296"/>
                    <a:pt x="221" y="296"/>
                  </a:cubicBezTo>
                  <a:cubicBezTo>
                    <a:pt x="223" y="295"/>
                    <a:pt x="224" y="290"/>
                    <a:pt x="224" y="288"/>
                  </a:cubicBezTo>
                  <a:cubicBezTo>
                    <a:pt x="219" y="290"/>
                    <a:pt x="215" y="288"/>
                    <a:pt x="212" y="283"/>
                  </a:cubicBezTo>
                  <a:cubicBezTo>
                    <a:pt x="211" y="282"/>
                    <a:pt x="207" y="275"/>
                    <a:pt x="211" y="275"/>
                  </a:cubicBezTo>
                  <a:cubicBezTo>
                    <a:pt x="216" y="275"/>
                    <a:pt x="212" y="271"/>
                    <a:pt x="212" y="268"/>
                  </a:cubicBezTo>
                  <a:cubicBezTo>
                    <a:pt x="211" y="264"/>
                    <a:pt x="208" y="262"/>
                    <a:pt x="206" y="259"/>
                  </a:cubicBezTo>
                  <a:cubicBezTo>
                    <a:pt x="205" y="262"/>
                    <a:pt x="200" y="261"/>
                    <a:pt x="198" y="259"/>
                  </a:cubicBezTo>
                  <a:cubicBezTo>
                    <a:pt x="198" y="259"/>
                    <a:pt x="197" y="261"/>
                    <a:pt x="197" y="262"/>
                  </a:cubicBezTo>
                  <a:cubicBezTo>
                    <a:pt x="196" y="262"/>
                    <a:pt x="195" y="262"/>
                    <a:pt x="194" y="261"/>
                  </a:cubicBezTo>
                  <a:cubicBezTo>
                    <a:pt x="194" y="258"/>
                    <a:pt x="194" y="255"/>
                    <a:pt x="195" y="251"/>
                  </a:cubicBezTo>
                  <a:cubicBezTo>
                    <a:pt x="196" y="247"/>
                    <a:pt x="205" y="238"/>
                    <a:pt x="194" y="239"/>
                  </a:cubicBezTo>
                  <a:cubicBezTo>
                    <a:pt x="190" y="239"/>
                    <a:pt x="188" y="240"/>
                    <a:pt x="187" y="244"/>
                  </a:cubicBezTo>
                  <a:cubicBezTo>
                    <a:pt x="186" y="247"/>
                    <a:pt x="186" y="249"/>
                    <a:pt x="183" y="251"/>
                  </a:cubicBezTo>
                  <a:cubicBezTo>
                    <a:pt x="181" y="252"/>
                    <a:pt x="173" y="251"/>
                    <a:pt x="171" y="250"/>
                  </a:cubicBezTo>
                  <a:cubicBezTo>
                    <a:pt x="166" y="247"/>
                    <a:pt x="163" y="239"/>
                    <a:pt x="163" y="234"/>
                  </a:cubicBezTo>
                  <a:cubicBezTo>
                    <a:pt x="163" y="227"/>
                    <a:pt x="166" y="221"/>
                    <a:pt x="163" y="215"/>
                  </a:cubicBezTo>
                  <a:cubicBezTo>
                    <a:pt x="164" y="213"/>
                    <a:pt x="166" y="211"/>
                    <a:pt x="168" y="210"/>
                  </a:cubicBezTo>
                  <a:cubicBezTo>
                    <a:pt x="169" y="209"/>
                    <a:pt x="171" y="210"/>
                    <a:pt x="172" y="207"/>
                  </a:cubicBezTo>
                  <a:cubicBezTo>
                    <a:pt x="171" y="207"/>
                    <a:pt x="170" y="206"/>
                    <a:pt x="170" y="206"/>
                  </a:cubicBezTo>
                  <a:cubicBezTo>
                    <a:pt x="173" y="208"/>
                    <a:pt x="180" y="203"/>
                    <a:pt x="184" y="206"/>
                  </a:cubicBezTo>
                  <a:cubicBezTo>
                    <a:pt x="186" y="207"/>
                    <a:pt x="188" y="208"/>
                    <a:pt x="189" y="205"/>
                  </a:cubicBezTo>
                  <a:cubicBezTo>
                    <a:pt x="189" y="205"/>
                    <a:pt x="187" y="202"/>
                    <a:pt x="188" y="200"/>
                  </a:cubicBezTo>
                  <a:cubicBezTo>
                    <a:pt x="189" y="204"/>
                    <a:pt x="192" y="205"/>
                    <a:pt x="196" y="202"/>
                  </a:cubicBezTo>
                  <a:cubicBezTo>
                    <a:pt x="197" y="203"/>
                    <a:pt x="201" y="203"/>
                    <a:pt x="204" y="204"/>
                  </a:cubicBezTo>
                  <a:cubicBezTo>
                    <a:pt x="207" y="206"/>
                    <a:pt x="207" y="209"/>
                    <a:pt x="211" y="205"/>
                  </a:cubicBezTo>
                  <a:cubicBezTo>
                    <a:pt x="213" y="208"/>
                    <a:pt x="213" y="208"/>
                    <a:pt x="214" y="211"/>
                  </a:cubicBezTo>
                  <a:cubicBezTo>
                    <a:pt x="214" y="214"/>
                    <a:pt x="216" y="221"/>
                    <a:pt x="218" y="222"/>
                  </a:cubicBezTo>
                  <a:cubicBezTo>
                    <a:pt x="224" y="225"/>
                    <a:pt x="222" y="217"/>
                    <a:pt x="222" y="214"/>
                  </a:cubicBezTo>
                  <a:cubicBezTo>
                    <a:pt x="222" y="213"/>
                    <a:pt x="222" y="205"/>
                    <a:pt x="221" y="205"/>
                  </a:cubicBezTo>
                  <a:cubicBezTo>
                    <a:pt x="213" y="203"/>
                    <a:pt x="216" y="197"/>
                    <a:pt x="221" y="193"/>
                  </a:cubicBezTo>
                  <a:cubicBezTo>
                    <a:pt x="222" y="192"/>
                    <a:pt x="227" y="190"/>
                    <a:pt x="230" y="188"/>
                  </a:cubicBezTo>
                  <a:cubicBezTo>
                    <a:pt x="232" y="186"/>
                    <a:pt x="235" y="183"/>
                    <a:pt x="234" y="179"/>
                  </a:cubicBezTo>
                  <a:cubicBezTo>
                    <a:pt x="235" y="179"/>
                    <a:pt x="236" y="178"/>
                    <a:pt x="236" y="177"/>
                  </a:cubicBezTo>
                  <a:cubicBezTo>
                    <a:pt x="236" y="177"/>
                    <a:pt x="233" y="174"/>
                    <a:pt x="232" y="175"/>
                  </a:cubicBezTo>
                  <a:cubicBezTo>
                    <a:pt x="234" y="174"/>
                    <a:pt x="234" y="172"/>
                    <a:pt x="233" y="171"/>
                  </a:cubicBezTo>
                  <a:cubicBezTo>
                    <a:pt x="235" y="169"/>
                    <a:pt x="234" y="166"/>
                    <a:pt x="236" y="165"/>
                  </a:cubicBezTo>
                  <a:cubicBezTo>
                    <a:pt x="239" y="169"/>
                    <a:pt x="245" y="165"/>
                    <a:pt x="242" y="162"/>
                  </a:cubicBezTo>
                  <a:cubicBezTo>
                    <a:pt x="244" y="158"/>
                    <a:pt x="250" y="160"/>
                    <a:pt x="252" y="157"/>
                  </a:cubicBezTo>
                  <a:cubicBezTo>
                    <a:pt x="255" y="158"/>
                    <a:pt x="253" y="153"/>
                    <a:pt x="255" y="150"/>
                  </a:cubicBezTo>
                  <a:cubicBezTo>
                    <a:pt x="256" y="148"/>
                    <a:pt x="259" y="148"/>
                    <a:pt x="262" y="147"/>
                  </a:cubicBezTo>
                  <a:cubicBezTo>
                    <a:pt x="262" y="147"/>
                    <a:pt x="268" y="143"/>
                    <a:pt x="266" y="143"/>
                  </a:cubicBezTo>
                  <a:cubicBezTo>
                    <a:pt x="270" y="144"/>
                    <a:pt x="279" y="139"/>
                    <a:pt x="272" y="135"/>
                  </a:cubicBezTo>
                  <a:cubicBezTo>
                    <a:pt x="273" y="133"/>
                    <a:pt x="270" y="132"/>
                    <a:pt x="268" y="132"/>
                  </a:cubicBezTo>
                  <a:cubicBezTo>
                    <a:pt x="269" y="131"/>
                    <a:pt x="272" y="132"/>
                    <a:pt x="273" y="131"/>
                  </a:cubicBezTo>
                  <a:cubicBezTo>
                    <a:pt x="276" y="129"/>
                    <a:pt x="274" y="128"/>
                    <a:pt x="271" y="127"/>
                  </a:cubicBezTo>
                  <a:cubicBezTo>
                    <a:pt x="268" y="126"/>
                    <a:pt x="263" y="128"/>
                    <a:pt x="261" y="130"/>
                  </a:cubicBezTo>
                  <a:cubicBezTo>
                    <a:pt x="259" y="132"/>
                    <a:pt x="257" y="134"/>
                    <a:pt x="255" y="135"/>
                  </a:cubicBezTo>
                  <a:close/>
                  <a:moveTo>
                    <a:pt x="308" y="302"/>
                  </a:moveTo>
                  <a:cubicBezTo>
                    <a:pt x="306" y="301"/>
                    <a:pt x="303" y="301"/>
                    <a:pt x="301" y="300"/>
                  </a:cubicBezTo>
                  <a:cubicBezTo>
                    <a:pt x="299" y="300"/>
                    <a:pt x="298" y="299"/>
                    <a:pt x="295" y="298"/>
                  </a:cubicBezTo>
                  <a:cubicBezTo>
                    <a:pt x="296" y="293"/>
                    <a:pt x="290" y="292"/>
                    <a:pt x="287" y="289"/>
                  </a:cubicBezTo>
                  <a:cubicBezTo>
                    <a:pt x="284" y="287"/>
                    <a:pt x="282" y="284"/>
                    <a:pt x="277" y="285"/>
                  </a:cubicBezTo>
                  <a:cubicBezTo>
                    <a:pt x="276" y="285"/>
                    <a:pt x="271" y="287"/>
                    <a:pt x="272" y="288"/>
                  </a:cubicBezTo>
                  <a:cubicBezTo>
                    <a:pt x="269" y="285"/>
                    <a:pt x="268" y="284"/>
                    <a:pt x="263" y="282"/>
                  </a:cubicBezTo>
                  <a:cubicBezTo>
                    <a:pt x="259" y="281"/>
                    <a:pt x="257" y="276"/>
                    <a:pt x="253" y="281"/>
                  </a:cubicBezTo>
                  <a:cubicBezTo>
                    <a:pt x="251" y="283"/>
                    <a:pt x="252" y="286"/>
                    <a:pt x="251" y="288"/>
                  </a:cubicBezTo>
                  <a:cubicBezTo>
                    <a:pt x="247" y="285"/>
                    <a:pt x="254" y="282"/>
                    <a:pt x="251" y="279"/>
                  </a:cubicBezTo>
                  <a:cubicBezTo>
                    <a:pt x="248" y="275"/>
                    <a:pt x="243" y="281"/>
                    <a:pt x="240" y="282"/>
                  </a:cubicBezTo>
                  <a:cubicBezTo>
                    <a:pt x="239" y="284"/>
                    <a:pt x="237" y="284"/>
                    <a:pt x="236" y="286"/>
                  </a:cubicBezTo>
                  <a:cubicBezTo>
                    <a:pt x="235" y="287"/>
                    <a:pt x="234" y="290"/>
                    <a:pt x="233" y="291"/>
                  </a:cubicBezTo>
                  <a:cubicBezTo>
                    <a:pt x="233" y="289"/>
                    <a:pt x="228" y="290"/>
                    <a:pt x="228" y="288"/>
                  </a:cubicBezTo>
                  <a:cubicBezTo>
                    <a:pt x="229" y="294"/>
                    <a:pt x="229" y="301"/>
                    <a:pt x="230" y="307"/>
                  </a:cubicBezTo>
                  <a:cubicBezTo>
                    <a:pt x="231" y="310"/>
                    <a:pt x="230" y="316"/>
                    <a:pt x="227" y="319"/>
                  </a:cubicBezTo>
                  <a:cubicBezTo>
                    <a:pt x="224" y="321"/>
                    <a:pt x="221" y="324"/>
                    <a:pt x="220" y="329"/>
                  </a:cubicBezTo>
                  <a:cubicBezTo>
                    <a:pt x="220" y="332"/>
                    <a:pt x="220" y="334"/>
                    <a:pt x="223" y="335"/>
                  </a:cubicBezTo>
                  <a:cubicBezTo>
                    <a:pt x="223" y="339"/>
                    <a:pt x="219" y="342"/>
                    <a:pt x="219" y="346"/>
                  </a:cubicBezTo>
                  <a:cubicBezTo>
                    <a:pt x="219" y="346"/>
                    <a:pt x="220" y="348"/>
                    <a:pt x="220" y="350"/>
                  </a:cubicBezTo>
                  <a:cubicBezTo>
                    <a:pt x="254" y="344"/>
                    <a:pt x="285" y="327"/>
                    <a:pt x="308" y="302"/>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rgbClr val="262626"/>
                </a:solidFill>
                <a:cs typeface="+mn-ea"/>
                <a:sym typeface="+mn-lt"/>
              </a:endParaRPr>
            </a:p>
          </p:txBody>
        </p:sp>
      </p:grpSp>
      <p:cxnSp>
        <p:nvCxnSpPr>
          <p:cNvPr id="10" name="Straight Connector 13"/>
          <p:cNvCxnSpPr/>
          <p:nvPr/>
        </p:nvCxnSpPr>
        <p:spPr>
          <a:xfrm rot="10800000" flipV="1">
            <a:off x="6840155" y="2769677"/>
            <a:ext cx="663501" cy="1411"/>
          </a:xfrm>
          <a:prstGeom prst="line">
            <a:avLst/>
          </a:prstGeom>
          <a:ln w="19050">
            <a:solidFill>
              <a:srgbClr val="38619F"/>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1" name="Straight Connector 14"/>
          <p:cNvCxnSpPr/>
          <p:nvPr/>
        </p:nvCxnSpPr>
        <p:spPr>
          <a:xfrm rot="10800000">
            <a:off x="6699670" y="3278163"/>
            <a:ext cx="338521" cy="203286"/>
          </a:xfrm>
          <a:prstGeom prst="line">
            <a:avLst/>
          </a:prstGeom>
          <a:ln w="19050">
            <a:solidFill>
              <a:srgbClr val="38619F"/>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2" name="Straight Connector 18"/>
          <p:cNvCxnSpPr/>
          <p:nvPr/>
        </p:nvCxnSpPr>
        <p:spPr>
          <a:xfrm rot="10800000" flipV="1">
            <a:off x="6699670" y="2073028"/>
            <a:ext cx="338521" cy="203286"/>
          </a:xfrm>
          <a:prstGeom prst="line">
            <a:avLst/>
          </a:prstGeom>
          <a:ln w="19050">
            <a:solidFill>
              <a:srgbClr val="38619F"/>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13" name="Group 27"/>
          <p:cNvGrpSpPr/>
          <p:nvPr/>
        </p:nvGrpSpPr>
        <p:grpSpPr>
          <a:xfrm>
            <a:off x="7512121" y="2363637"/>
            <a:ext cx="813143" cy="813143"/>
            <a:chOff x="7721256" y="2515208"/>
            <a:chExt cx="813143" cy="813143"/>
          </a:xfrm>
        </p:grpSpPr>
        <p:sp>
          <p:nvSpPr>
            <p:cNvPr id="14" name="Oval 10"/>
            <p:cNvSpPr/>
            <p:nvPr/>
          </p:nvSpPr>
          <p:spPr>
            <a:xfrm>
              <a:off x="7721256" y="2515208"/>
              <a:ext cx="813143" cy="813143"/>
            </a:xfrm>
            <a:prstGeom prst="ellipse">
              <a:avLst/>
            </a:prstGeom>
            <a:solidFill>
              <a:srgbClr val="38619F"/>
            </a:solidFill>
            <a:ln>
              <a:noFill/>
            </a:ln>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zh-CN" altLang="en-US">
                <a:cs typeface="+mn-ea"/>
                <a:sym typeface="+mn-lt"/>
              </a:endParaRPr>
            </a:p>
          </p:txBody>
        </p:sp>
        <p:sp>
          <p:nvSpPr>
            <p:cNvPr id="15" name="Freeform 116"/>
            <p:cNvSpPr>
              <a:spLocks noEditPoints="1"/>
            </p:cNvSpPr>
            <p:nvPr/>
          </p:nvSpPr>
          <p:spPr bwMode="auto">
            <a:xfrm>
              <a:off x="7965481" y="2790855"/>
              <a:ext cx="324692" cy="261848"/>
            </a:xfrm>
            <a:custGeom>
              <a:avLst/>
              <a:gdLst/>
              <a:ahLst/>
              <a:cxnLst>
                <a:cxn ang="0">
                  <a:pos x="55" y="27"/>
                </a:cxn>
                <a:cxn ang="0">
                  <a:pos x="54" y="27"/>
                </a:cxn>
                <a:cxn ang="0">
                  <a:pos x="54" y="27"/>
                </a:cxn>
                <a:cxn ang="0">
                  <a:pos x="53" y="27"/>
                </a:cxn>
                <a:cxn ang="0">
                  <a:pos x="28" y="6"/>
                </a:cxn>
                <a:cxn ang="0">
                  <a:pos x="4" y="27"/>
                </a:cxn>
                <a:cxn ang="0">
                  <a:pos x="3" y="27"/>
                </a:cxn>
                <a:cxn ang="0">
                  <a:pos x="2" y="27"/>
                </a:cxn>
                <a:cxn ang="0">
                  <a:pos x="0" y="24"/>
                </a:cxn>
                <a:cxn ang="0">
                  <a:pos x="0" y="23"/>
                </a:cxn>
                <a:cxn ang="0">
                  <a:pos x="26" y="1"/>
                </a:cxn>
                <a:cxn ang="0">
                  <a:pos x="31" y="1"/>
                </a:cxn>
                <a:cxn ang="0">
                  <a:pos x="40" y="8"/>
                </a:cxn>
                <a:cxn ang="0">
                  <a:pos x="40" y="1"/>
                </a:cxn>
                <a:cxn ang="0">
                  <a:pos x="41" y="0"/>
                </a:cxn>
                <a:cxn ang="0">
                  <a:pos x="48" y="0"/>
                </a:cxn>
                <a:cxn ang="0">
                  <a:pos x="49" y="1"/>
                </a:cxn>
                <a:cxn ang="0">
                  <a:pos x="49" y="16"/>
                </a:cxn>
                <a:cxn ang="0">
                  <a:pos x="57" y="23"/>
                </a:cxn>
                <a:cxn ang="0">
                  <a:pos x="57" y="24"/>
                </a:cxn>
                <a:cxn ang="0">
                  <a:pos x="55" y="27"/>
                </a:cxn>
                <a:cxn ang="0">
                  <a:pos x="49" y="44"/>
                </a:cxn>
                <a:cxn ang="0">
                  <a:pos x="47" y="46"/>
                </a:cxn>
                <a:cxn ang="0">
                  <a:pos x="33" y="46"/>
                </a:cxn>
                <a:cxn ang="0">
                  <a:pos x="33" y="32"/>
                </a:cxn>
                <a:cxn ang="0">
                  <a:pos x="24" y="32"/>
                </a:cxn>
                <a:cxn ang="0">
                  <a:pos x="24" y="46"/>
                </a:cxn>
                <a:cxn ang="0">
                  <a:pos x="10" y="46"/>
                </a:cxn>
                <a:cxn ang="0">
                  <a:pos x="8" y="44"/>
                </a:cxn>
                <a:cxn ang="0">
                  <a:pos x="8" y="27"/>
                </a:cxn>
                <a:cxn ang="0">
                  <a:pos x="8" y="26"/>
                </a:cxn>
                <a:cxn ang="0">
                  <a:pos x="28" y="9"/>
                </a:cxn>
                <a:cxn ang="0">
                  <a:pos x="49" y="26"/>
                </a:cxn>
                <a:cxn ang="0">
                  <a:pos x="49" y="27"/>
                </a:cxn>
                <a:cxn ang="0">
                  <a:pos x="49" y="44"/>
                </a:cxn>
              </a:cxnLst>
              <a:rect l="0" t="0" r="r" b="b"/>
              <a:pathLst>
                <a:path w="57" h="46">
                  <a:moveTo>
                    <a:pt x="55" y="27"/>
                  </a:moveTo>
                  <a:cubicBezTo>
                    <a:pt x="55" y="27"/>
                    <a:pt x="54" y="27"/>
                    <a:pt x="54" y="27"/>
                  </a:cubicBezTo>
                  <a:cubicBezTo>
                    <a:pt x="54" y="27"/>
                    <a:pt x="54" y="27"/>
                    <a:pt x="54" y="27"/>
                  </a:cubicBezTo>
                  <a:cubicBezTo>
                    <a:pt x="54" y="27"/>
                    <a:pt x="53" y="27"/>
                    <a:pt x="53" y="27"/>
                  </a:cubicBezTo>
                  <a:cubicBezTo>
                    <a:pt x="28" y="6"/>
                    <a:pt x="28" y="6"/>
                    <a:pt x="28" y="6"/>
                  </a:cubicBezTo>
                  <a:cubicBezTo>
                    <a:pt x="4" y="27"/>
                    <a:pt x="4" y="27"/>
                    <a:pt x="4" y="27"/>
                  </a:cubicBezTo>
                  <a:cubicBezTo>
                    <a:pt x="4" y="27"/>
                    <a:pt x="3" y="27"/>
                    <a:pt x="3" y="27"/>
                  </a:cubicBezTo>
                  <a:cubicBezTo>
                    <a:pt x="3" y="27"/>
                    <a:pt x="2" y="27"/>
                    <a:pt x="2" y="27"/>
                  </a:cubicBezTo>
                  <a:cubicBezTo>
                    <a:pt x="0" y="24"/>
                    <a:pt x="0" y="24"/>
                    <a:pt x="0" y="24"/>
                  </a:cubicBezTo>
                  <a:cubicBezTo>
                    <a:pt x="0" y="24"/>
                    <a:pt x="0" y="23"/>
                    <a:pt x="0" y="23"/>
                  </a:cubicBezTo>
                  <a:cubicBezTo>
                    <a:pt x="26" y="1"/>
                    <a:pt x="26" y="1"/>
                    <a:pt x="26" y="1"/>
                  </a:cubicBezTo>
                  <a:cubicBezTo>
                    <a:pt x="27" y="0"/>
                    <a:pt x="30" y="0"/>
                    <a:pt x="31" y="1"/>
                  </a:cubicBezTo>
                  <a:cubicBezTo>
                    <a:pt x="40" y="8"/>
                    <a:pt x="40" y="8"/>
                    <a:pt x="40" y="8"/>
                  </a:cubicBezTo>
                  <a:cubicBezTo>
                    <a:pt x="40" y="1"/>
                    <a:pt x="40" y="1"/>
                    <a:pt x="40" y="1"/>
                  </a:cubicBezTo>
                  <a:cubicBezTo>
                    <a:pt x="40" y="1"/>
                    <a:pt x="40" y="0"/>
                    <a:pt x="41" y="0"/>
                  </a:cubicBezTo>
                  <a:cubicBezTo>
                    <a:pt x="48" y="0"/>
                    <a:pt x="48" y="0"/>
                    <a:pt x="48" y="0"/>
                  </a:cubicBezTo>
                  <a:cubicBezTo>
                    <a:pt x="49" y="0"/>
                    <a:pt x="49" y="1"/>
                    <a:pt x="49" y="1"/>
                  </a:cubicBezTo>
                  <a:cubicBezTo>
                    <a:pt x="49" y="16"/>
                    <a:pt x="49" y="16"/>
                    <a:pt x="49" y="16"/>
                  </a:cubicBezTo>
                  <a:cubicBezTo>
                    <a:pt x="57" y="23"/>
                    <a:pt x="57" y="23"/>
                    <a:pt x="57" y="23"/>
                  </a:cubicBezTo>
                  <a:cubicBezTo>
                    <a:pt x="57" y="23"/>
                    <a:pt x="57" y="24"/>
                    <a:pt x="57" y="24"/>
                  </a:cubicBezTo>
                  <a:lnTo>
                    <a:pt x="55" y="27"/>
                  </a:lnTo>
                  <a:close/>
                  <a:moveTo>
                    <a:pt x="49" y="44"/>
                  </a:moveTo>
                  <a:cubicBezTo>
                    <a:pt x="49" y="45"/>
                    <a:pt x="48" y="46"/>
                    <a:pt x="47" y="46"/>
                  </a:cubicBezTo>
                  <a:cubicBezTo>
                    <a:pt x="33" y="46"/>
                    <a:pt x="33" y="46"/>
                    <a:pt x="33" y="46"/>
                  </a:cubicBezTo>
                  <a:cubicBezTo>
                    <a:pt x="33" y="32"/>
                    <a:pt x="33" y="32"/>
                    <a:pt x="33" y="32"/>
                  </a:cubicBezTo>
                  <a:cubicBezTo>
                    <a:pt x="24" y="32"/>
                    <a:pt x="24" y="32"/>
                    <a:pt x="24" y="32"/>
                  </a:cubicBezTo>
                  <a:cubicBezTo>
                    <a:pt x="24" y="46"/>
                    <a:pt x="24" y="46"/>
                    <a:pt x="24" y="46"/>
                  </a:cubicBezTo>
                  <a:cubicBezTo>
                    <a:pt x="10" y="46"/>
                    <a:pt x="10" y="46"/>
                    <a:pt x="10" y="46"/>
                  </a:cubicBezTo>
                  <a:cubicBezTo>
                    <a:pt x="9" y="46"/>
                    <a:pt x="8" y="45"/>
                    <a:pt x="8" y="44"/>
                  </a:cubicBezTo>
                  <a:cubicBezTo>
                    <a:pt x="8" y="27"/>
                    <a:pt x="8" y="27"/>
                    <a:pt x="8" y="27"/>
                  </a:cubicBezTo>
                  <a:cubicBezTo>
                    <a:pt x="8" y="27"/>
                    <a:pt x="8" y="26"/>
                    <a:pt x="8" y="26"/>
                  </a:cubicBezTo>
                  <a:cubicBezTo>
                    <a:pt x="28" y="9"/>
                    <a:pt x="28" y="9"/>
                    <a:pt x="28" y="9"/>
                  </a:cubicBezTo>
                  <a:cubicBezTo>
                    <a:pt x="49" y="26"/>
                    <a:pt x="49" y="26"/>
                    <a:pt x="49" y="26"/>
                  </a:cubicBezTo>
                  <a:cubicBezTo>
                    <a:pt x="49" y="26"/>
                    <a:pt x="49" y="27"/>
                    <a:pt x="49" y="27"/>
                  </a:cubicBezTo>
                  <a:lnTo>
                    <a:pt x="49" y="44"/>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rgbClr val="262626"/>
                </a:solidFill>
                <a:cs typeface="+mn-ea"/>
                <a:sym typeface="+mn-lt"/>
              </a:endParaRPr>
            </a:p>
          </p:txBody>
        </p:sp>
      </p:grpSp>
      <p:grpSp>
        <p:nvGrpSpPr>
          <p:cNvPr id="16" name="Group 30"/>
          <p:cNvGrpSpPr/>
          <p:nvPr/>
        </p:nvGrpSpPr>
        <p:grpSpPr>
          <a:xfrm>
            <a:off x="3448465" y="1498154"/>
            <a:ext cx="1150625" cy="1150625"/>
            <a:chOff x="3726708" y="1703104"/>
            <a:chExt cx="1150625" cy="1150625"/>
          </a:xfrm>
        </p:grpSpPr>
        <p:sp>
          <p:nvSpPr>
            <p:cNvPr id="17" name="Oval 9"/>
            <p:cNvSpPr/>
            <p:nvPr/>
          </p:nvSpPr>
          <p:spPr>
            <a:xfrm>
              <a:off x="3726708" y="1703104"/>
              <a:ext cx="1150625" cy="1150625"/>
            </a:xfrm>
            <a:prstGeom prst="ellipse">
              <a:avLst/>
            </a:prstGeom>
            <a:solidFill>
              <a:srgbClr val="38619F"/>
            </a:solidFill>
            <a:ln>
              <a:noFill/>
            </a:ln>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zh-CN" altLang="en-US">
                <a:cs typeface="+mn-ea"/>
                <a:sym typeface="+mn-lt"/>
              </a:endParaRPr>
            </a:p>
          </p:txBody>
        </p:sp>
        <p:sp>
          <p:nvSpPr>
            <p:cNvPr id="18" name="Freeform 57"/>
            <p:cNvSpPr>
              <a:spLocks noEditPoints="1"/>
            </p:cNvSpPr>
            <p:nvPr/>
          </p:nvSpPr>
          <p:spPr bwMode="auto">
            <a:xfrm>
              <a:off x="4080721" y="2057117"/>
              <a:ext cx="442599" cy="442599"/>
            </a:xfrm>
            <a:custGeom>
              <a:avLst/>
              <a:gdLst/>
              <a:ahLst/>
              <a:cxnLst>
                <a:cxn ang="0">
                  <a:pos x="55" y="31"/>
                </a:cxn>
                <a:cxn ang="0">
                  <a:pos x="54" y="33"/>
                </a:cxn>
                <a:cxn ang="0">
                  <a:pos x="47" y="34"/>
                </a:cxn>
                <a:cxn ang="0">
                  <a:pos x="46" y="37"/>
                </a:cxn>
                <a:cxn ang="0">
                  <a:pos x="49" y="42"/>
                </a:cxn>
                <a:cxn ang="0">
                  <a:pos x="50" y="43"/>
                </a:cxn>
                <a:cxn ang="0">
                  <a:pos x="49" y="44"/>
                </a:cxn>
                <a:cxn ang="0">
                  <a:pos x="43" y="50"/>
                </a:cxn>
                <a:cxn ang="0">
                  <a:pos x="42" y="50"/>
                </a:cxn>
                <a:cxn ang="0">
                  <a:pos x="37" y="46"/>
                </a:cxn>
                <a:cxn ang="0">
                  <a:pos x="33" y="47"/>
                </a:cxn>
                <a:cxn ang="0">
                  <a:pos x="32" y="54"/>
                </a:cxn>
                <a:cxn ang="0">
                  <a:pos x="31" y="55"/>
                </a:cxn>
                <a:cxn ang="0">
                  <a:pos x="23" y="55"/>
                </a:cxn>
                <a:cxn ang="0">
                  <a:pos x="22" y="54"/>
                </a:cxn>
                <a:cxn ang="0">
                  <a:pos x="21" y="47"/>
                </a:cxn>
                <a:cxn ang="0">
                  <a:pos x="18" y="46"/>
                </a:cxn>
                <a:cxn ang="0">
                  <a:pos x="13" y="50"/>
                </a:cxn>
                <a:cxn ang="0">
                  <a:pos x="12" y="50"/>
                </a:cxn>
                <a:cxn ang="0">
                  <a:pos x="11" y="50"/>
                </a:cxn>
                <a:cxn ang="0">
                  <a:pos x="5" y="44"/>
                </a:cxn>
                <a:cxn ang="0">
                  <a:pos x="5" y="43"/>
                </a:cxn>
                <a:cxn ang="0">
                  <a:pos x="5" y="42"/>
                </a:cxn>
                <a:cxn ang="0">
                  <a:pos x="9" y="37"/>
                </a:cxn>
                <a:cxn ang="0">
                  <a:pos x="7" y="33"/>
                </a:cxn>
                <a:cxn ang="0">
                  <a:pos x="1" y="33"/>
                </a:cxn>
                <a:cxn ang="0">
                  <a:pos x="0" y="31"/>
                </a:cxn>
                <a:cxn ang="0">
                  <a:pos x="0" y="23"/>
                </a:cxn>
                <a:cxn ang="0">
                  <a:pos x="1" y="22"/>
                </a:cxn>
                <a:cxn ang="0">
                  <a:pos x="7" y="21"/>
                </a:cxn>
                <a:cxn ang="0">
                  <a:pos x="9" y="18"/>
                </a:cxn>
                <a:cxn ang="0">
                  <a:pos x="5" y="13"/>
                </a:cxn>
                <a:cxn ang="0">
                  <a:pos x="5" y="12"/>
                </a:cxn>
                <a:cxn ang="0">
                  <a:pos x="5" y="11"/>
                </a:cxn>
                <a:cxn ang="0">
                  <a:pos x="12" y="5"/>
                </a:cxn>
                <a:cxn ang="0">
                  <a:pos x="13" y="5"/>
                </a:cxn>
                <a:cxn ang="0">
                  <a:pos x="18" y="9"/>
                </a:cxn>
                <a:cxn ang="0">
                  <a:pos x="21" y="8"/>
                </a:cxn>
                <a:cxn ang="0">
                  <a:pos x="22" y="1"/>
                </a:cxn>
                <a:cxn ang="0">
                  <a:pos x="23" y="0"/>
                </a:cxn>
                <a:cxn ang="0">
                  <a:pos x="31" y="0"/>
                </a:cxn>
                <a:cxn ang="0">
                  <a:pos x="32" y="1"/>
                </a:cxn>
                <a:cxn ang="0">
                  <a:pos x="33" y="8"/>
                </a:cxn>
                <a:cxn ang="0">
                  <a:pos x="37" y="9"/>
                </a:cxn>
                <a:cxn ang="0">
                  <a:pos x="42" y="5"/>
                </a:cxn>
                <a:cxn ang="0">
                  <a:pos x="43" y="5"/>
                </a:cxn>
                <a:cxn ang="0">
                  <a:pos x="43" y="5"/>
                </a:cxn>
                <a:cxn ang="0">
                  <a:pos x="49" y="11"/>
                </a:cxn>
                <a:cxn ang="0">
                  <a:pos x="50" y="12"/>
                </a:cxn>
                <a:cxn ang="0">
                  <a:pos x="49" y="13"/>
                </a:cxn>
                <a:cxn ang="0">
                  <a:pos x="46" y="18"/>
                </a:cxn>
                <a:cxn ang="0">
                  <a:pos x="47" y="21"/>
                </a:cxn>
                <a:cxn ang="0">
                  <a:pos x="54" y="22"/>
                </a:cxn>
                <a:cxn ang="0">
                  <a:pos x="55" y="23"/>
                </a:cxn>
                <a:cxn ang="0">
                  <a:pos x="55" y="31"/>
                </a:cxn>
                <a:cxn ang="0">
                  <a:pos x="27" y="18"/>
                </a:cxn>
                <a:cxn ang="0">
                  <a:pos x="18" y="27"/>
                </a:cxn>
                <a:cxn ang="0">
                  <a:pos x="27" y="36"/>
                </a:cxn>
                <a:cxn ang="0">
                  <a:pos x="36" y="27"/>
                </a:cxn>
                <a:cxn ang="0">
                  <a:pos x="27" y="18"/>
                </a:cxn>
              </a:cxnLst>
              <a:rect l="0" t="0" r="r" b="b"/>
              <a:pathLst>
                <a:path w="55" h="55">
                  <a:moveTo>
                    <a:pt x="55" y="31"/>
                  </a:moveTo>
                  <a:cubicBezTo>
                    <a:pt x="55" y="32"/>
                    <a:pt x="54" y="33"/>
                    <a:pt x="54" y="33"/>
                  </a:cubicBezTo>
                  <a:cubicBezTo>
                    <a:pt x="47" y="34"/>
                    <a:pt x="47" y="34"/>
                    <a:pt x="47" y="34"/>
                  </a:cubicBezTo>
                  <a:cubicBezTo>
                    <a:pt x="47" y="35"/>
                    <a:pt x="46" y="36"/>
                    <a:pt x="46" y="37"/>
                  </a:cubicBezTo>
                  <a:cubicBezTo>
                    <a:pt x="47" y="39"/>
                    <a:pt x="48" y="40"/>
                    <a:pt x="49" y="42"/>
                  </a:cubicBezTo>
                  <a:cubicBezTo>
                    <a:pt x="50" y="42"/>
                    <a:pt x="50" y="42"/>
                    <a:pt x="50" y="43"/>
                  </a:cubicBezTo>
                  <a:cubicBezTo>
                    <a:pt x="50" y="43"/>
                    <a:pt x="50" y="43"/>
                    <a:pt x="49" y="44"/>
                  </a:cubicBezTo>
                  <a:cubicBezTo>
                    <a:pt x="49" y="45"/>
                    <a:pt x="44" y="50"/>
                    <a:pt x="43" y="50"/>
                  </a:cubicBezTo>
                  <a:cubicBezTo>
                    <a:pt x="42" y="50"/>
                    <a:pt x="42" y="50"/>
                    <a:pt x="42" y="50"/>
                  </a:cubicBezTo>
                  <a:cubicBezTo>
                    <a:pt x="37" y="46"/>
                    <a:pt x="37" y="46"/>
                    <a:pt x="37" y="46"/>
                  </a:cubicBezTo>
                  <a:cubicBezTo>
                    <a:pt x="36" y="46"/>
                    <a:pt x="35" y="47"/>
                    <a:pt x="33" y="47"/>
                  </a:cubicBezTo>
                  <a:cubicBezTo>
                    <a:pt x="33" y="49"/>
                    <a:pt x="33" y="52"/>
                    <a:pt x="32" y="54"/>
                  </a:cubicBezTo>
                  <a:cubicBezTo>
                    <a:pt x="32" y="54"/>
                    <a:pt x="32" y="55"/>
                    <a:pt x="31" y="55"/>
                  </a:cubicBezTo>
                  <a:cubicBezTo>
                    <a:pt x="23" y="55"/>
                    <a:pt x="23" y="55"/>
                    <a:pt x="23" y="55"/>
                  </a:cubicBezTo>
                  <a:cubicBezTo>
                    <a:pt x="23" y="55"/>
                    <a:pt x="22" y="54"/>
                    <a:pt x="22" y="54"/>
                  </a:cubicBezTo>
                  <a:cubicBezTo>
                    <a:pt x="21" y="47"/>
                    <a:pt x="21" y="47"/>
                    <a:pt x="21" y="47"/>
                  </a:cubicBezTo>
                  <a:cubicBezTo>
                    <a:pt x="20" y="47"/>
                    <a:pt x="19" y="46"/>
                    <a:pt x="18" y="46"/>
                  </a:cubicBezTo>
                  <a:cubicBezTo>
                    <a:pt x="13" y="50"/>
                    <a:pt x="13" y="50"/>
                    <a:pt x="13" y="50"/>
                  </a:cubicBezTo>
                  <a:cubicBezTo>
                    <a:pt x="12" y="50"/>
                    <a:pt x="12" y="50"/>
                    <a:pt x="12" y="50"/>
                  </a:cubicBezTo>
                  <a:cubicBezTo>
                    <a:pt x="11" y="50"/>
                    <a:pt x="11" y="50"/>
                    <a:pt x="11" y="50"/>
                  </a:cubicBezTo>
                  <a:cubicBezTo>
                    <a:pt x="9" y="48"/>
                    <a:pt x="7" y="46"/>
                    <a:pt x="5" y="44"/>
                  </a:cubicBezTo>
                  <a:cubicBezTo>
                    <a:pt x="5" y="43"/>
                    <a:pt x="5" y="43"/>
                    <a:pt x="5" y="43"/>
                  </a:cubicBezTo>
                  <a:cubicBezTo>
                    <a:pt x="5" y="42"/>
                    <a:pt x="5" y="42"/>
                    <a:pt x="5" y="42"/>
                  </a:cubicBezTo>
                  <a:cubicBezTo>
                    <a:pt x="6" y="40"/>
                    <a:pt x="8" y="39"/>
                    <a:pt x="9" y="37"/>
                  </a:cubicBezTo>
                  <a:cubicBezTo>
                    <a:pt x="8" y="36"/>
                    <a:pt x="8" y="35"/>
                    <a:pt x="7" y="33"/>
                  </a:cubicBezTo>
                  <a:cubicBezTo>
                    <a:pt x="1" y="33"/>
                    <a:pt x="1" y="33"/>
                    <a:pt x="1" y="33"/>
                  </a:cubicBezTo>
                  <a:cubicBezTo>
                    <a:pt x="0" y="32"/>
                    <a:pt x="0" y="32"/>
                    <a:pt x="0" y="31"/>
                  </a:cubicBezTo>
                  <a:cubicBezTo>
                    <a:pt x="0" y="23"/>
                    <a:pt x="0" y="23"/>
                    <a:pt x="0" y="23"/>
                  </a:cubicBezTo>
                  <a:cubicBezTo>
                    <a:pt x="0" y="23"/>
                    <a:pt x="0" y="22"/>
                    <a:pt x="1" y="22"/>
                  </a:cubicBezTo>
                  <a:cubicBezTo>
                    <a:pt x="7" y="21"/>
                    <a:pt x="7" y="21"/>
                    <a:pt x="7" y="21"/>
                  </a:cubicBezTo>
                  <a:cubicBezTo>
                    <a:pt x="8" y="20"/>
                    <a:pt x="8" y="19"/>
                    <a:pt x="9" y="18"/>
                  </a:cubicBezTo>
                  <a:cubicBezTo>
                    <a:pt x="8" y="16"/>
                    <a:pt x="6" y="14"/>
                    <a:pt x="5" y="13"/>
                  </a:cubicBezTo>
                  <a:cubicBezTo>
                    <a:pt x="5" y="13"/>
                    <a:pt x="5" y="12"/>
                    <a:pt x="5" y="12"/>
                  </a:cubicBezTo>
                  <a:cubicBezTo>
                    <a:pt x="5" y="12"/>
                    <a:pt x="5" y="11"/>
                    <a:pt x="5" y="11"/>
                  </a:cubicBezTo>
                  <a:cubicBezTo>
                    <a:pt x="6" y="10"/>
                    <a:pt x="11" y="5"/>
                    <a:pt x="12" y="5"/>
                  </a:cubicBezTo>
                  <a:cubicBezTo>
                    <a:pt x="12" y="5"/>
                    <a:pt x="12" y="5"/>
                    <a:pt x="13" y="5"/>
                  </a:cubicBezTo>
                  <a:cubicBezTo>
                    <a:pt x="18" y="9"/>
                    <a:pt x="18" y="9"/>
                    <a:pt x="18" y="9"/>
                  </a:cubicBezTo>
                  <a:cubicBezTo>
                    <a:pt x="19" y="8"/>
                    <a:pt x="20" y="8"/>
                    <a:pt x="21" y="8"/>
                  </a:cubicBezTo>
                  <a:cubicBezTo>
                    <a:pt x="21" y="5"/>
                    <a:pt x="21" y="3"/>
                    <a:pt x="22" y="1"/>
                  </a:cubicBezTo>
                  <a:cubicBezTo>
                    <a:pt x="22" y="0"/>
                    <a:pt x="23" y="0"/>
                    <a:pt x="23" y="0"/>
                  </a:cubicBezTo>
                  <a:cubicBezTo>
                    <a:pt x="31" y="0"/>
                    <a:pt x="31" y="0"/>
                    <a:pt x="31" y="0"/>
                  </a:cubicBezTo>
                  <a:cubicBezTo>
                    <a:pt x="32" y="0"/>
                    <a:pt x="32" y="0"/>
                    <a:pt x="32" y="1"/>
                  </a:cubicBezTo>
                  <a:cubicBezTo>
                    <a:pt x="33" y="8"/>
                    <a:pt x="33" y="8"/>
                    <a:pt x="33" y="8"/>
                  </a:cubicBezTo>
                  <a:cubicBezTo>
                    <a:pt x="35" y="8"/>
                    <a:pt x="36" y="8"/>
                    <a:pt x="37" y="9"/>
                  </a:cubicBezTo>
                  <a:cubicBezTo>
                    <a:pt x="42" y="5"/>
                    <a:pt x="42" y="5"/>
                    <a:pt x="42" y="5"/>
                  </a:cubicBezTo>
                  <a:cubicBezTo>
                    <a:pt x="42" y="5"/>
                    <a:pt x="42" y="5"/>
                    <a:pt x="43" y="5"/>
                  </a:cubicBezTo>
                  <a:cubicBezTo>
                    <a:pt x="43" y="5"/>
                    <a:pt x="43" y="5"/>
                    <a:pt x="43" y="5"/>
                  </a:cubicBezTo>
                  <a:cubicBezTo>
                    <a:pt x="45" y="7"/>
                    <a:pt x="48" y="9"/>
                    <a:pt x="49" y="11"/>
                  </a:cubicBezTo>
                  <a:cubicBezTo>
                    <a:pt x="50" y="11"/>
                    <a:pt x="50" y="12"/>
                    <a:pt x="50" y="12"/>
                  </a:cubicBezTo>
                  <a:cubicBezTo>
                    <a:pt x="50" y="12"/>
                    <a:pt x="49" y="13"/>
                    <a:pt x="49" y="13"/>
                  </a:cubicBezTo>
                  <a:cubicBezTo>
                    <a:pt x="48" y="14"/>
                    <a:pt x="47" y="16"/>
                    <a:pt x="46" y="18"/>
                  </a:cubicBezTo>
                  <a:cubicBezTo>
                    <a:pt x="46" y="19"/>
                    <a:pt x="47" y="20"/>
                    <a:pt x="47" y="21"/>
                  </a:cubicBezTo>
                  <a:cubicBezTo>
                    <a:pt x="54" y="22"/>
                    <a:pt x="54" y="22"/>
                    <a:pt x="54" y="22"/>
                  </a:cubicBezTo>
                  <a:cubicBezTo>
                    <a:pt x="54" y="22"/>
                    <a:pt x="55" y="23"/>
                    <a:pt x="55" y="23"/>
                  </a:cubicBezTo>
                  <a:lnTo>
                    <a:pt x="55" y="31"/>
                  </a:lnTo>
                  <a:close/>
                  <a:moveTo>
                    <a:pt x="27" y="18"/>
                  </a:moveTo>
                  <a:cubicBezTo>
                    <a:pt x="22" y="18"/>
                    <a:pt x="18" y="22"/>
                    <a:pt x="18" y="27"/>
                  </a:cubicBezTo>
                  <a:cubicBezTo>
                    <a:pt x="18" y="32"/>
                    <a:pt x="22" y="36"/>
                    <a:pt x="27" y="36"/>
                  </a:cubicBezTo>
                  <a:cubicBezTo>
                    <a:pt x="32" y="36"/>
                    <a:pt x="36" y="32"/>
                    <a:pt x="36" y="27"/>
                  </a:cubicBezTo>
                  <a:cubicBezTo>
                    <a:pt x="36" y="22"/>
                    <a:pt x="32" y="18"/>
                    <a:pt x="27" y="18"/>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rgbClr val="262626"/>
                </a:solidFill>
                <a:cs typeface="+mn-ea"/>
                <a:sym typeface="+mn-lt"/>
              </a:endParaRPr>
            </a:p>
          </p:txBody>
        </p:sp>
      </p:grpSp>
      <p:grpSp>
        <p:nvGrpSpPr>
          <p:cNvPr id="19" name="Group 28"/>
          <p:cNvGrpSpPr/>
          <p:nvPr/>
        </p:nvGrpSpPr>
        <p:grpSpPr>
          <a:xfrm>
            <a:off x="4065723" y="2059314"/>
            <a:ext cx="1422135" cy="1422135"/>
            <a:chOff x="4200637" y="2210886"/>
            <a:chExt cx="1422135" cy="1422135"/>
          </a:xfrm>
        </p:grpSpPr>
        <p:sp>
          <p:nvSpPr>
            <p:cNvPr id="20" name="Oval 8"/>
            <p:cNvSpPr/>
            <p:nvPr/>
          </p:nvSpPr>
          <p:spPr>
            <a:xfrm>
              <a:off x="4200637" y="2210886"/>
              <a:ext cx="1422135" cy="1422135"/>
            </a:xfrm>
            <a:prstGeom prst="ellipse">
              <a:avLst/>
            </a:prstGeom>
            <a:solidFill>
              <a:srgbClr val="38619F"/>
            </a:solidFill>
            <a:ln>
              <a:solidFill>
                <a:srgbClr val="F3ECDA"/>
              </a:solidFill>
            </a:ln>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zh-CN" altLang="en-US">
                <a:cs typeface="+mn-ea"/>
                <a:sym typeface="+mn-lt"/>
              </a:endParaRPr>
            </a:p>
          </p:txBody>
        </p:sp>
        <p:sp>
          <p:nvSpPr>
            <p:cNvPr id="21" name="Freeform 152"/>
            <p:cNvSpPr>
              <a:spLocks noEditPoints="1"/>
            </p:cNvSpPr>
            <p:nvPr/>
          </p:nvSpPr>
          <p:spPr bwMode="auto">
            <a:xfrm>
              <a:off x="4573183" y="2609114"/>
              <a:ext cx="677042" cy="625678"/>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rgbClr val="262626"/>
                </a:solidFill>
                <a:cs typeface="+mn-ea"/>
                <a:sym typeface="+mn-lt"/>
              </a:endParaRPr>
            </a:p>
          </p:txBody>
        </p:sp>
      </p:grpSp>
      <p:grpSp>
        <p:nvGrpSpPr>
          <p:cNvPr id="22" name="Group 26"/>
          <p:cNvGrpSpPr/>
          <p:nvPr/>
        </p:nvGrpSpPr>
        <p:grpSpPr>
          <a:xfrm>
            <a:off x="6970487" y="1449457"/>
            <a:ext cx="813143" cy="813143"/>
            <a:chOff x="7179622" y="1601028"/>
            <a:chExt cx="813143" cy="813143"/>
          </a:xfrm>
        </p:grpSpPr>
        <p:sp>
          <p:nvSpPr>
            <p:cNvPr id="23" name="Oval 5"/>
            <p:cNvSpPr/>
            <p:nvPr/>
          </p:nvSpPr>
          <p:spPr>
            <a:xfrm>
              <a:off x="7179622" y="1601028"/>
              <a:ext cx="813143" cy="813143"/>
            </a:xfrm>
            <a:prstGeom prst="ellipse">
              <a:avLst/>
            </a:prstGeom>
            <a:solidFill>
              <a:srgbClr val="38619F"/>
            </a:solidFill>
            <a:ln>
              <a:noFill/>
            </a:ln>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zh-CN" altLang="en-US">
                <a:cs typeface="+mn-ea"/>
                <a:sym typeface="+mn-lt"/>
              </a:endParaRPr>
            </a:p>
          </p:txBody>
        </p:sp>
        <p:sp>
          <p:nvSpPr>
            <p:cNvPr id="24" name="Freeform 245"/>
            <p:cNvSpPr>
              <a:spLocks/>
            </p:cNvSpPr>
            <p:nvPr/>
          </p:nvSpPr>
          <p:spPr bwMode="auto">
            <a:xfrm>
              <a:off x="7402929" y="1824337"/>
              <a:ext cx="366529" cy="366524"/>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rgbClr val="262626"/>
                </a:solidFill>
                <a:cs typeface="+mn-ea"/>
                <a:sym typeface="+mn-lt"/>
              </a:endParaRPr>
            </a:p>
          </p:txBody>
        </p:sp>
      </p:grpSp>
      <p:grpSp>
        <p:nvGrpSpPr>
          <p:cNvPr id="25" name="Group 31"/>
          <p:cNvGrpSpPr/>
          <p:nvPr/>
        </p:nvGrpSpPr>
        <p:grpSpPr>
          <a:xfrm>
            <a:off x="6970487" y="3278164"/>
            <a:ext cx="813143" cy="813143"/>
            <a:chOff x="7179622" y="3429735"/>
            <a:chExt cx="813143" cy="813143"/>
          </a:xfrm>
        </p:grpSpPr>
        <p:sp>
          <p:nvSpPr>
            <p:cNvPr id="26" name="Oval 11"/>
            <p:cNvSpPr/>
            <p:nvPr/>
          </p:nvSpPr>
          <p:spPr>
            <a:xfrm>
              <a:off x="7179622" y="3429735"/>
              <a:ext cx="813143" cy="813143"/>
            </a:xfrm>
            <a:prstGeom prst="ellipse">
              <a:avLst/>
            </a:prstGeom>
            <a:solidFill>
              <a:srgbClr val="38619F"/>
            </a:solidFill>
            <a:ln>
              <a:noFill/>
            </a:ln>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zh-CN" altLang="en-US">
                <a:cs typeface="+mn-ea"/>
                <a:sym typeface="+mn-lt"/>
              </a:endParaRPr>
            </a:p>
          </p:txBody>
        </p:sp>
        <p:sp>
          <p:nvSpPr>
            <p:cNvPr id="27" name="Freeform 105"/>
            <p:cNvSpPr>
              <a:spLocks noEditPoints="1"/>
            </p:cNvSpPr>
            <p:nvPr/>
          </p:nvSpPr>
          <p:spPr bwMode="auto">
            <a:xfrm>
              <a:off x="7421265" y="3673768"/>
              <a:ext cx="329856" cy="325076"/>
            </a:xfrm>
            <a:custGeom>
              <a:avLst/>
              <a:gdLst/>
              <a:ahLst/>
              <a:cxnLst>
                <a:cxn ang="0">
                  <a:pos x="59" y="63"/>
                </a:cxn>
                <a:cxn ang="0">
                  <a:pos x="55" y="61"/>
                </a:cxn>
                <a:cxn ang="0">
                  <a:pos x="42" y="48"/>
                </a:cxn>
                <a:cxn ang="0">
                  <a:pos x="27" y="53"/>
                </a:cxn>
                <a:cxn ang="0">
                  <a:pos x="0" y="26"/>
                </a:cxn>
                <a:cxn ang="0">
                  <a:pos x="27" y="0"/>
                </a:cxn>
                <a:cxn ang="0">
                  <a:pos x="54" y="26"/>
                </a:cxn>
                <a:cxn ang="0">
                  <a:pos x="49" y="41"/>
                </a:cxn>
                <a:cxn ang="0">
                  <a:pos x="62" y="54"/>
                </a:cxn>
                <a:cxn ang="0">
                  <a:pos x="64" y="58"/>
                </a:cxn>
                <a:cxn ang="0">
                  <a:pos x="59" y="63"/>
                </a:cxn>
                <a:cxn ang="0">
                  <a:pos x="27" y="9"/>
                </a:cxn>
                <a:cxn ang="0">
                  <a:pos x="10" y="26"/>
                </a:cxn>
                <a:cxn ang="0">
                  <a:pos x="27" y="43"/>
                </a:cxn>
                <a:cxn ang="0">
                  <a:pos x="44" y="26"/>
                </a:cxn>
                <a:cxn ang="0">
                  <a:pos x="27" y="9"/>
                </a:cxn>
              </a:cxnLst>
              <a:rect l="0" t="0" r="r" b="b"/>
              <a:pathLst>
                <a:path w="64" h="63">
                  <a:moveTo>
                    <a:pt x="59" y="63"/>
                  </a:moveTo>
                  <a:cubicBezTo>
                    <a:pt x="57" y="63"/>
                    <a:pt x="56" y="62"/>
                    <a:pt x="55" y="61"/>
                  </a:cubicBezTo>
                  <a:cubicBezTo>
                    <a:pt x="42" y="48"/>
                    <a:pt x="42" y="48"/>
                    <a:pt x="42" y="48"/>
                  </a:cubicBezTo>
                  <a:cubicBezTo>
                    <a:pt x="38" y="51"/>
                    <a:pt x="33" y="53"/>
                    <a:pt x="27" y="53"/>
                  </a:cubicBezTo>
                  <a:cubicBezTo>
                    <a:pt x="12" y="53"/>
                    <a:pt x="0" y="41"/>
                    <a:pt x="0" y="26"/>
                  </a:cubicBezTo>
                  <a:cubicBezTo>
                    <a:pt x="0" y="12"/>
                    <a:pt x="12" y="0"/>
                    <a:pt x="27" y="0"/>
                  </a:cubicBezTo>
                  <a:cubicBezTo>
                    <a:pt x="42" y="0"/>
                    <a:pt x="54" y="12"/>
                    <a:pt x="54" y="26"/>
                  </a:cubicBezTo>
                  <a:cubicBezTo>
                    <a:pt x="54" y="32"/>
                    <a:pt x="52" y="37"/>
                    <a:pt x="49" y="41"/>
                  </a:cubicBezTo>
                  <a:cubicBezTo>
                    <a:pt x="62" y="54"/>
                    <a:pt x="62" y="54"/>
                    <a:pt x="62" y="54"/>
                  </a:cubicBezTo>
                  <a:cubicBezTo>
                    <a:pt x="63" y="55"/>
                    <a:pt x="64" y="57"/>
                    <a:pt x="64" y="58"/>
                  </a:cubicBezTo>
                  <a:cubicBezTo>
                    <a:pt x="64" y="61"/>
                    <a:pt x="61" y="63"/>
                    <a:pt x="59" y="63"/>
                  </a:cubicBezTo>
                  <a:close/>
                  <a:moveTo>
                    <a:pt x="27" y="9"/>
                  </a:moveTo>
                  <a:cubicBezTo>
                    <a:pt x="18" y="9"/>
                    <a:pt x="10" y="17"/>
                    <a:pt x="10" y="26"/>
                  </a:cubicBezTo>
                  <a:cubicBezTo>
                    <a:pt x="10" y="36"/>
                    <a:pt x="18" y="43"/>
                    <a:pt x="27" y="43"/>
                  </a:cubicBezTo>
                  <a:cubicBezTo>
                    <a:pt x="37" y="43"/>
                    <a:pt x="44" y="36"/>
                    <a:pt x="44" y="26"/>
                  </a:cubicBezTo>
                  <a:cubicBezTo>
                    <a:pt x="44" y="17"/>
                    <a:pt x="37" y="9"/>
                    <a:pt x="27" y="9"/>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rgbClr val="9BB955">
                    <a:lumMod val="50000"/>
                  </a:srgbClr>
                </a:solidFill>
                <a:cs typeface="+mn-ea"/>
                <a:sym typeface="+mn-lt"/>
              </a:endParaRPr>
            </a:p>
          </p:txBody>
        </p:sp>
      </p:grpSp>
      <p:sp>
        <p:nvSpPr>
          <p:cNvPr id="28" name="Text Placeholder 3"/>
          <p:cNvSpPr txBox="1">
            <a:spLocks/>
          </p:cNvSpPr>
          <p:nvPr/>
        </p:nvSpPr>
        <p:spPr>
          <a:xfrm>
            <a:off x="1503159" y="1162359"/>
            <a:ext cx="2381607" cy="32316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a:spcBef>
                <a:spcPct val="20000"/>
              </a:spcBef>
              <a:defRPr/>
            </a:pPr>
            <a:r>
              <a:rPr lang="zh-CN" altLang="en-US" sz="1200" dirty="0">
                <a:solidFill>
                  <a:schemeClr val="tx1">
                    <a:lumMod val="85000"/>
                    <a:lumOff val="15000"/>
                  </a:schemeClr>
                </a:solidFill>
                <a:cs typeface="+mn-ea"/>
                <a:sym typeface="+mn-lt"/>
              </a:rPr>
              <a:t>Add the title here</a:t>
            </a:r>
            <a:br>
              <a:rPr lang="en-US" altLang="zh-CN" sz="1200" dirty="0">
                <a:solidFill>
                  <a:schemeClr val="tx1">
                    <a:lumMod val="85000"/>
                    <a:lumOff val="15000"/>
                  </a:schemeClr>
                </a:solidFill>
                <a:cs typeface="+mn-ea"/>
                <a:sym typeface="+mn-lt"/>
              </a:rPr>
            </a:br>
            <a:r>
              <a:rPr lang="zh-CN" altLang="en-US" sz="900" dirty="0">
                <a:solidFill>
                  <a:schemeClr val="tx1">
                    <a:lumMod val="85000"/>
                    <a:lumOff val="15000"/>
                  </a:schemeClr>
                </a:solidFill>
                <a:cs typeface="+mn-ea"/>
                <a:sym typeface="+mn-lt"/>
              </a:rPr>
              <a:t>Click here to add text</a:t>
            </a:r>
            <a:endParaRPr lang="en-US" altLang="zh-CN" sz="900" dirty="0">
              <a:solidFill>
                <a:schemeClr val="tx1">
                  <a:lumMod val="85000"/>
                  <a:lumOff val="15000"/>
                </a:schemeClr>
              </a:solidFill>
              <a:cs typeface="+mn-ea"/>
              <a:sym typeface="+mn-lt"/>
            </a:endParaRPr>
          </a:p>
        </p:txBody>
      </p:sp>
      <p:sp>
        <p:nvSpPr>
          <p:cNvPr id="29" name="Freeform 45"/>
          <p:cNvSpPr>
            <a:spLocks noEditPoints="1"/>
          </p:cNvSpPr>
          <p:nvPr/>
        </p:nvSpPr>
        <p:spPr bwMode="auto">
          <a:xfrm>
            <a:off x="1109152" y="1166209"/>
            <a:ext cx="310968" cy="310968"/>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38619F"/>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sp>
        <p:nvSpPr>
          <p:cNvPr id="30" name="Freeform 45"/>
          <p:cNvSpPr>
            <a:spLocks noEditPoints="1"/>
          </p:cNvSpPr>
          <p:nvPr/>
        </p:nvSpPr>
        <p:spPr bwMode="auto">
          <a:xfrm>
            <a:off x="1109152" y="1682451"/>
            <a:ext cx="310968" cy="310968"/>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38619F"/>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sp>
        <p:nvSpPr>
          <p:cNvPr id="31" name="Freeform 45"/>
          <p:cNvSpPr>
            <a:spLocks noEditPoints="1"/>
          </p:cNvSpPr>
          <p:nvPr/>
        </p:nvSpPr>
        <p:spPr bwMode="auto">
          <a:xfrm>
            <a:off x="1109152" y="2230621"/>
            <a:ext cx="310968" cy="310968"/>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38619F"/>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sp>
        <p:nvSpPr>
          <p:cNvPr id="32" name="Text Placeholder 3"/>
          <p:cNvSpPr txBox="1">
            <a:spLocks/>
          </p:cNvSpPr>
          <p:nvPr/>
        </p:nvSpPr>
        <p:spPr>
          <a:xfrm>
            <a:off x="1503159" y="1688875"/>
            <a:ext cx="2381607" cy="32316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a:spcBef>
                <a:spcPct val="20000"/>
              </a:spcBef>
              <a:defRPr/>
            </a:pPr>
            <a:r>
              <a:rPr lang="zh-CN" altLang="en-US" sz="1200" dirty="0">
                <a:solidFill>
                  <a:schemeClr val="tx1">
                    <a:lumMod val="85000"/>
                    <a:lumOff val="15000"/>
                  </a:schemeClr>
                </a:solidFill>
                <a:cs typeface="+mn-ea"/>
                <a:sym typeface="+mn-lt"/>
              </a:rPr>
              <a:t>Add the title here</a:t>
            </a:r>
            <a:br>
              <a:rPr lang="en-US" sz="900" dirty="0">
                <a:solidFill>
                  <a:schemeClr val="tx1">
                    <a:lumMod val="85000"/>
                    <a:lumOff val="15000"/>
                  </a:schemeClr>
                </a:solidFill>
                <a:cs typeface="+mn-ea"/>
                <a:sym typeface="+mn-lt"/>
              </a:rPr>
            </a:br>
            <a:r>
              <a:rPr lang="zh-CN" altLang="en-US" sz="900" dirty="0">
                <a:solidFill>
                  <a:schemeClr val="tx1">
                    <a:lumMod val="85000"/>
                    <a:lumOff val="15000"/>
                  </a:schemeClr>
                </a:solidFill>
                <a:cs typeface="+mn-ea"/>
                <a:sym typeface="+mn-lt"/>
              </a:rPr>
              <a:t>Click here to add text</a:t>
            </a:r>
            <a:endParaRPr lang="en-US" altLang="zh-CN" sz="900" dirty="0">
              <a:solidFill>
                <a:schemeClr val="tx1">
                  <a:lumMod val="85000"/>
                  <a:lumOff val="15000"/>
                </a:schemeClr>
              </a:solidFill>
              <a:cs typeface="+mn-ea"/>
              <a:sym typeface="+mn-lt"/>
            </a:endParaRPr>
          </a:p>
        </p:txBody>
      </p:sp>
      <p:sp>
        <p:nvSpPr>
          <p:cNvPr id="33" name="Text Placeholder 3"/>
          <p:cNvSpPr txBox="1">
            <a:spLocks/>
          </p:cNvSpPr>
          <p:nvPr/>
        </p:nvSpPr>
        <p:spPr>
          <a:xfrm>
            <a:off x="1503159" y="2182420"/>
            <a:ext cx="2381607" cy="32316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a:spcBef>
                <a:spcPct val="20000"/>
              </a:spcBef>
              <a:defRPr/>
            </a:pPr>
            <a:r>
              <a:rPr lang="zh-CN" altLang="en-US" sz="1200" dirty="0">
                <a:solidFill>
                  <a:schemeClr val="tx1">
                    <a:lumMod val="85000"/>
                    <a:lumOff val="15000"/>
                  </a:schemeClr>
                </a:solidFill>
                <a:cs typeface="+mn-ea"/>
                <a:sym typeface="+mn-lt"/>
              </a:rPr>
              <a:t>Add the title here</a:t>
            </a:r>
            <a:br>
              <a:rPr lang="en-US" altLang="zh-CN" sz="900" dirty="0">
                <a:solidFill>
                  <a:schemeClr val="tx1">
                    <a:lumMod val="85000"/>
                    <a:lumOff val="15000"/>
                  </a:schemeClr>
                </a:solidFill>
                <a:cs typeface="+mn-ea"/>
                <a:sym typeface="+mn-lt"/>
              </a:rPr>
            </a:br>
            <a:r>
              <a:rPr lang="zh-CN" altLang="en-US" sz="900" dirty="0">
                <a:solidFill>
                  <a:schemeClr val="tx1">
                    <a:lumMod val="85000"/>
                    <a:lumOff val="15000"/>
                  </a:schemeClr>
                </a:solidFill>
                <a:cs typeface="+mn-ea"/>
                <a:sym typeface="+mn-lt"/>
              </a:rPr>
              <a:t>Click here to add text</a:t>
            </a:r>
            <a:endParaRPr lang="en-US" altLang="zh-CN" sz="900" dirty="0">
              <a:solidFill>
                <a:schemeClr val="tx1">
                  <a:lumMod val="85000"/>
                  <a:lumOff val="15000"/>
                </a:schemeClr>
              </a:solidFill>
              <a:cs typeface="+mn-ea"/>
              <a:sym typeface="+mn-lt"/>
            </a:endParaRPr>
          </a:p>
        </p:txBody>
      </p:sp>
      <p:sp>
        <p:nvSpPr>
          <p:cNvPr id="34" name="Freeform 45"/>
          <p:cNvSpPr>
            <a:spLocks noEditPoints="1"/>
          </p:cNvSpPr>
          <p:nvPr/>
        </p:nvSpPr>
        <p:spPr bwMode="auto">
          <a:xfrm>
            <a:off x="1109152" y="2797239"/>
            <a:ext cx="310968" cy="310968"/>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38619F"/>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sp>
        <p:nvSpPr>
          <p:cNvPr id="35" name="Text Placeholder 3"/>
          <p:cNvSpPr txBox="1">
            <a:spLocks/>
          </p:cNvSpPr>
          <p:nvPr/>
        </p:nvSpPr>
        <p:spPr>
          <a:xfrm>
            <a:off x="1503159" y="2749039"/>
            <a:ext cx="2381607" cy="32316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a:spcBef>
                <a:spcPct val="20000"/>
              </a:spcBef>
              <a:defRPr/>
            </a:pPr>
            <a:r>
              <a:rPr lang="zh-CN" altLang="en-US" sz="1200" dirty="0">
                <a:solidFill>
                  <a:schemeClr val="tx1">
                    <a:lumMod val="85000"/>
                    <a:lumOff val="15000"/>
                  </a:schemeClr>
                </a:solidFill>
                <a:cs typeface="+mn-ea"/>
                <a:sym typeface="+mn-lt"/>
              </a:rPr>
              <a:t>Add the title here</a:t>
            </a:r>
            <a:br>
              <a:rPr lang="en-US" altLang="zh-CN" sz="900" dirty="0">
                <a:solidFill>
                  <a:schemeClr val="tx1">
                    <a:lumMod val="85000"/>
                    <a:lumOff val="15000"/>
                  </a:schemeClr>
                </a:solidFill>
                <a:cs typeface="+mn-ea"/>
                <a:sym typeface="+mn-lt"/>
              </a:rPr>
            </a:br>
            <a:r>
              <a:rPr lang="zh-CN" altLang="en-US" sz="900" dirty="0">
                <a:solidFill>
                  <a:schemeClr val="tx1">
                    <a:lumMod val="85000"/>
                    <a:lumOff val="15000"/>
                  </a:schemeClr>
                </a:solidFill>
                <a:cs typeface="+mn-ea"/>
                <a:sym typeface="+mn-lt"/>
              </a:rPr>
              <a:t>Click here to add text</a:t>
            </a:r>
            <a:endParaRPr lang="en-US" altLang="zh-CN" sz="900" dirty="0">
              <a:solidFill>
                <a:schemeClr val="tx1">
                  <a:lumMod val="85000"/>
                  <a:lumOff val="15000"/>
                </a:schemeClr>
              </a:solidFill>
              <a:cs typeface="+mn-ea"/>
              <a:sym typeface="+mn-lt"/>
            </a:endParaRPr>
          </a:p>
        </p:txBody>
      </p:sp>
      <p:sp>
        <p:nvSpPr>
          <p:cNvPr id="36" name="Freeform 45"/>
          <p:cNvSpPr>
            <a:spLocks noEditPoints="1"/>
          </p:cNvSpPr>
          <p:nvPr/>
        </p:nvSpPr>
        <p:spPr bwMode="auto">
          <a:xfrm>
            <a:off x="1109152" y="3373398"/>
            <a:ext cx="310968" cy="310968"/>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38619F"/>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sp>
        <p:nvSpPr>
          <p:cNvPr id="37" name="Text Placeholder 3"/>
          <p:cNvSpPr txBox="1">
            <a:spLocks/>
          </p:cNvSpPr>
          <p:nvPr/>
        </p:nvSpPr>
        <p:spPr>
          <a:xfrm>
            <a:off x="1503159" y="3325198"/>
            <a:ext cx="2381607" cy="35086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a:spcBef>
                <a:spcPct val="20000"/>
              </a:spcBef>
              <a:defRPr/>
            </a:pPr>
            <a:r>
              <a:rPr lang="zh-CN" altLang="en-US" sz="1200" dirty="0">
                <a:solidFill>
                  <a:schemeClr val="tx1">
                    <a:lumMod val="85000"/>
                    <a:lumOff val="15000"/>
                  </a:schemeClr>
                </a:solidFill>
                <a:cs typeface="+mn-ea"/>
                <a:sym typeface="+mn-lt"/>
              </a:rPr>
              <a:t>Add the title here</a:t>
            </a:r>
            <a:endParaRPr lang="en-US" altLang="zh-CN" sz="1200" dirty="0">
              <a:solidFill>
                <a:schemeClr val="tx1">
                  <a:lumMod val="85000"/>
                  <a:lumOff val="15000"/>
                </a:schemeClr>
              </a:solidFill>
              <a:cs typeface="+mn-ea"/>
              <a:sym typeface="+mn-lt"/>
            </a:endParaRPr>
          </a:p>
          <a:p>
            <a:pPr lvl="0" algn="l">
              <a:spcBef>
                <a:spcPct val="20000"/>
              </a:spcBef>
              <a:defRPr/>
            </a:pPr>
            <a:r>
              <a:rPr lang="zh-CN" altLang="en-US" sz="900" dirty="0">
                <a:solidFill>
                  <a:schemeClr val="tx1">
                    <a:lumMod val="85000"/>
                    <a:lumOff val="15000"/>
                  </a:schemeClr>
                </a:solidFill>
                <a:cs typeface="+mn-ea"/>
                <a:sym typeface="+mn-lt"/>
              </a:rPr>
              <a:t>Click here to add text</a:t>
            </a:r>
            <a:endParaRPr lang="en-US" altLang="zh-CN" sz="900" dirty="0">
              <a:solidFill>
                <a:schemeClr val="tx1">
                  <a:lumMod val="85000"/>
                  <a:lumOff val="15000"/>
                </a:schemeClr>
              </a:solidFill>
              <a:cs typeface="+mn-ea"/>
              <a:sym typeface="+mn-lt"/>
            </a:endParaRPr>
          </a:p>
        </p:txBody>
      </p:sp>
      <p:sp>
        <p:nvSpPr>
          <p:cNvPr id="38" name="Arc 43"/>
          <p:cNvSpPr/>
          <p:nvPr/>
        </p:nvSpPr>
        <p:spPr>
          <a:xfrm rot="19120639">
            <a:off x="5133223" y="1554555"/>
            <a:ext cx="1636328" cy="1636328"/>
          </a:xfrm>
          <a:prstGeom prst="arc">
            <a:avLst/>
          </a:prstGeom>
          <a:ln w="28575">
            <a:solidFill>
              <a:srgbClr val="38619F"/>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defTabSz="1031600"/>
            <a:endParaRPr lang="en-US" sz="2000" dirty="0">
              <a:solidFill>
                <a:srgbClr val="262626"/>
              </a:solidFill>
              <a:cs typeface="+mn-ea"/>
              <a:sym typeface="+mn-lt"/>
            </a:endParaRPr>
          </a:p>
        </p:txBody>
      </p:sp>
      <p:sp>
        <p:nvSpPr>
          <p:cNvPr id="39" name="Arc 44"/>
          <p:cNvSpPr/>
          <p:nvPr/>
        </p:nvSpPr>
        <p:spPr>
          <a:xfrm rot="13836700" flipH="1">
            <a:off x="3880315" y="2139712"/>
            <a:ext cx="1636328" cy="1636328"/>
          </a:xfrm>
          <a:prstGeom prst="arc">
            <a:avLst/>
          </a:prstGeom>
          <a:ln w="28575">
            <a:solidFill>
              <a:srgbClr val="38619F"/>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defTabSz="1031600"/>
            <a:endParaRPr lang="en-US" sz="2000" dirty="0">
              <a:solidFill>
                <a:srgbClr val="262626"/>
              </a:solidFill>
              <a:cs typeface="+mn-ea"/>
              <a:sym typeface="+mn-lt"/>
            </a:endParaRPr>
          </a:p>
        </p:txBody>
      </p:sp>
      <p:sp>
        <p:nvSpPr>
          <p:cNvPr id="40" name="Freeform 45"/>
          <p:cNvSpPr>
            <a:spLocks noEditPoints="1"/>
          </p:cNvSpPr>
          <p:nvPr/>
        </p:nvSpPr>
        <p:spPr bwMode="auto">
          <a:xfrm>
            <a:off x="1109152" y="3920807"/>
            <a:ext cx="310968" cy="310968"/>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38619F"/>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sp>
        <p:nvSpPr>
          <p:cNvPr id="41" name="Text Placeholder 3"/>
          <p:cNvSpPr txBox="1">
            <a:spLocks/>
          </p:cNvSpPr>
          <p:nvPr/>
        </p:nvSpPr>
        <p:spPr>
          <a:xfrm>
            <a:off x="1503159" y="3838479"/>
            <a:ext cx="2381607" cy="32316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a:spcBef>
                <a:spcPct val="20000"/>
              </a:spcBef>
              <a:defRPr/>
            </a:pPr>
            <a:r>
              <a:rPr lang="zh-CN" altLang="en-US" sz="1200" dirty="0">
                <a:solidFill>
                  <a:schemeClr val="tx1">
                    <a:lumMod val="85000"/>
                    <a:lumOff val="15000"/>
                  </a:schemeClr>
                </a:solidFill>
                <a:cs typeface="+mn-ea"/>
                <a:sym typeface="+mn-lt"/>
              </a:rPr>
              <a:t>Add the title here</a:t>
            </a:r>
            <a:br>
              <a:rPr lang="en-US" altLang="zh-CN" sz="900" dirty="0">
                <a:solidFill>
                  <a:schemeClr val="tx1">
                    <a:lumMod val="85000"/>
                    <a:lumOff val="15000"/>
                  </a:schemeClr>
                </a:solidFill>
                <a:cs typeface="+mn-ea"/>
                <a:sym typeface="+mn-lt"/>
              </a:rPr>
            </a:br>
            <a:r>
              <a:rPr lang="zh-CN" altLang="en-US" sz="900" dirty="0">
                <a:solidFill>
                  <a:schemeClr val="tx1">
                    <a:lumMod val="85000"/>
                    <a:lumOff val="15000"/>
                  </a:schemeClr>
                </a:solidFill>
                <a:cs typeface="+mn-ea"/>
                <a:sym typeface="+mn-lt"/>
              </a:rPr>
              <a:t>Click here to add text</a:t>
            </a:r>
            <a:endParaRPr lang="en-US" altLang="zh-CN" sz="900" dirty="0">
              <a:solidFill>
                <a:schemeClr val="tx1">
                  <a:lumMod val="85000"/>
                  <a:lumOff val="15000"/>
                </a:schemeClr>
              </a:solidFill>
              <a:cs typeface="+mn-ea"/>
              <a:sym typeface="+mn-lt"/>
            </a:endParaRPr>
          </a:p>
        </p:txBody>
      </p:sp>
      <p:sp>
        <p:nvSpPr>
          <p:cNvPr id="48" name="TextBox 24">
            <a:extLst>
              <a:ext uri="{FF2B5EF4-FFF2-40B4-BE49-F238E27FC236}">
                <a16:creationId xmlns:a16="http://schemas.microsoft.com/office/drawing/2014/main" id="{BACC0831-203C-43CA-A4FE-0E36285214A1}"/>
              </a:ext>
            </a:extLst>
          </p:cNvPr>
          <p:cNvSpPr txBox="1"/>
          <p:nvPr/>
        </p:nvSpPr>
        <p:spPr>
          <a:xfrm>
            <a:off x="1413421" y="70831"/>
            <a:ext cx="1531188" cy="415498"/>
          </a:xfrm>
          <a:prstGeom prst="rect">
            <a:avLst/>
          </a:prstGeom>
          <a:noFill/>
        </p:spPr>
        <p:txBody>
          <a:bodyPr wrap="none" rtlCol="0">
            <a:spAutoFit/>
          </a:bodyPr>
          <a:lstStyle/>
          <a:p>
            <a:pPr algn="ctr"/>
            <a:r>
              <a:rPr lang="zh-CN" altLang="en-US" sz="2100" dirty="0">
                <a:solidFill>
                  <a:srgbClr val="38619F"/>
                </a:solidFill>
                <a:cs typeface="+mn-ea"/>
                <a:sym typeface="+mn-lt"/>
              </a:rPr>
              <a:t>The content of the title word</a:t>
            </a:r>
            <a:endParaRPr lang="id-ID" sz="2100" dirty="0">
              <a:solidFill>
                <a:srgbClr val="38619F"/>
              </a:solidFill>
              <a:cs typeface="+mn-ea"/>
              <a:sym typeface="+mn-lt"/>
            </a:endParaRPr>
          </a:p>
        </p:txBody>
      </p:sp>
      <p:sp>
        <p:nvSpPr>
          <p:cNvPr id="49" name="TextBox 25">
            <a:extLst>
              <a:ext uri="{FF2B5EF4-FFF2-40B4-BE49-F238E27FC236}">
                <a16:creationId xmlns:a16="http://schemas.microsoft.com/office/drawing/2014/main" id="{08676E83-275A-4B4F-BCA7-183844C3B3CE}"/>
              </a:ext>
            </a:extLst>
          </p:cNvPr>
          <p:cNvSpPr txBox="1"/>
          <p:nvPr/>
        </p:nvSpPr>
        <p:spPr>
          <a:xfrm>
            <a:off x="1009463" y="459227"/>
            <a:ext cx="2339102" cy="253916"/>
          </a:xfrm>
          <a:prstGeom prst="rect">
            <a:avLst/>
          </a:prstGeom>
          <a:noFill/>
        </p:spPr>
        <p:txBody>
          <a:bodyPr wrap="none" rtlCol="0">
            <a:spAutoFit/>
          </a:bodyPr>
          <a:lstStyle/>
          <a:p>
            <a:pPr algn="ctr"/>
            <a:r>
              <a:rPr lang="zh-CN" altLang="en-US" sz="1050" dirty="0">
                <a:solidFill>
                  <a:srgbClr val="38619F"/>
                </a:solidFill>
                <a:cs typeface="+mn-ea"/>
                <a:sym typeface="+mn-lt"/>
              </a:rPr>
              <a:t>Click here to add a subtitle or detailed text description</a:t>
            </a:r>
            <a:endParaRPr lang="id-ID" sz="1050" dirty="0">
              <a:solidFill>
                <a:srgbClr val="38619F"/>
              </a:solidFill>
              <a:cs typeface="+mn-ea"/>
              <a:sym typeface="+mn-lt"/>
            </a:endParaRPr>
          </a:p>
        </p:txBody>
      </p:sp>
      <p:cxnSp>
        <p:nvCxnSpPr>
          <p:cNvPr id="50" name="直接连接符 49">
            <a:extLst>
              <a:ext uri="{FF2B5EF4-FFF2-40B4-BE49-F238E27FC236}">
                <a16:creationId xmlns:a16="http://schemas.microsoft.com/office/drawing/2014/main" id="{9656B1F5-4AB0-456C-B25F-0458E879A4CC}"/>
              </a:ext>
            </a:extLst>
          </p:cNvPr>
          <p:cNvCxnSpPr/>
          <p:nvPr/>
        </p:nvCxnSpPr>
        <p:spPr>
          <a:xfrm>
            <a:off x="0" y="762673"/>
            <a:ext cx="9144000" cy="0"/>
          </a:xfrm>
          <a:prstGeom prst="line">
            <a:avLst/>
          </a:prstGeom>
          <a:ln>
            <a:solidFill>
              <a:srgbClr val="38619F"/>
            </a:solidFill>
          </a:ln>
        </p:spPr>
        <p:style>
          <a:lnRef idx="1">
            <a:schemeClr val="accent1"/>
          </a:lnRef>
          <a:fillRef idx="0">
            <a:schemeClr val="accent1"/>
          </a:fillRef>
          <a:effectRef idx="0">
            <a:schemeClr val="accent1"/>
          </a:effectRef>
          <a:fontRef idx="minor">
            <a:schemeClr val="tx1"/>
          </a:fontRef>
        </p:style>
      </p:cxnSp>
      <p:pic>
        <p:nvPicPr>
          <p:cNvPr id="51" name="图片 50">
            <a:extLst>
              <a:ext uri="{FF2B5EF4-FFF2-40B4-BE49-F238E27FC236}">
                <a16:creationId xmlns:a16="http://schemas.microsoft.com/office/drawing/2014/main" id="{93AD7297-7972-45A7-AE5D-DFBF011856F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7566" r="13885"/>
          <a:stretch/>
        </p:blipFill>
        <p:spPr>
          <a:xfrm>
            <a:off x="275833" y="88649"/>
            <a:ext cx="778138" cy="819576"/>
          </a:xfrm>
          <a:prstGeom prst="rect">
            <a:avLst/>
          </a:prstGeom>
        </p:spPr>
      </p:pic>
      <p:pic>
        <p:nvPicPr>
          <p:cNvPr id="52" name="图片 51" descr="图片包含 事情&#10;&#10;已生成高可信度的说明">
            <a:extLst>
              <a:ext uri="{FF2B5EF4-FFF2-40B4-BE49-F238E27FC236}">
                <a16:creationId xmlns:a16="http://schemas.microsoft.com/office/drawing/2014/main" id="{3FD8FDDE-65FD-4252-9FFA-720CACE8FEA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52267"/>
            <a:ext cx="9144000" cy="878682"/>
          </a:xfrm>
          <a:prstGeom prst="rect">
            <a:avLst/>
          </a:prstGeom>
        </p:spPr>
      </p:pic>
    </p:spTree>
    <p:extLst>
      <p:ext uri="{BB962C8B-B14F-4D97-AF65-F5344CB8AC3E}">
        <p14:creationId xmlns:p14="http://schemas.microsoft.com/office/powerpoint/2010/main" val="173201926"/>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a14="http://schemas.microsoft.com/office/drawing/2010/main" xmlns:a16="http://schemas.microsoft.com/office/drawing/2014/main"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53" presetClass="entr" presetSubtype="0" fill="hold" nodeType="after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p:cTn id="13" dur="500" fill="hold"/>
                                        <p:tgtEl>
                                          <p:spTgt spid="19"/>
                                        </p:tgtEl>
                                        <p:attrNameLst>
                                          <p:attrName>ppt_w</p:attrName>
                                        </p:attrNameLst>
                                      </p:cBhvr>
                                      <p:tavLst>
                                        <p:tav tm="0">
                                          <p:val>
                                            <p:fltVal val="0"/>
                                          </p:val>
                                        </p:tav>
                                        <p:tav tm="100000">
                                          <p:val>
                                            <p:strVal val="#ppt_w"/>
                                          </p:val>
                                        </p:tav>
                                      </p:tavLst>
                                    </p:anim>
                                    <p:anim calcmode="lin" valueType="num">
                                      <p:cBhvr>
                                        <p:cTn id="14" dur="500" fill="hold"/>
                                        <p:tgtEl>
                                          <p:spTgt spid="19"/>
                                        </p:tgtEl>
                                        <p:attrNameLst>
                                          <p:attrName>ppt_h</p:attrName>
                                        </p:attrNameLst>
                                      </p:cBhvr>
                                      <p:tavLst>
                                        <p:tav tm="0">
                                          <p:val>
                                            <p:fltVal val="0"/>
                                          </p:val>
                                        </p:tav>
                                        <p:tav tm="100000">
                                          <p:val>
                                            <p:strVal val="#ppt_h"/>
                                          </p:val>
                                        </p:tav>
                                      </p:tavLst>
                                    </p:anim>
                                    <p:animEffect transition="in" filter="fade">
                                      <p:cBhvr>
                                        <p:cTn id="15" dur="500"/>
                                        <p:tgtEl>
                                          <p:spTgt spid="19"/>
                                        </p:tgtEl>
                                      </p:cBhvr>
                                    </p:animEffect>
                                  </p:childTnLst>
                                </p:cTn>
                              </p:par>
                            </p:childTnLst>
                          </p:cTn>
                        </p:par>
                        <p:par>
                          <p:cTn id="16" fill="hold">
                            <p:stCondLst>
                              <p:cond delay="1000"/>
                            </p:stCondLst>
                            <p:childTnLst>
                              <p:par>
                                <p:cTn id="17" presetID="53" presetClass="entr" presetSubtype="0"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500" fill="hold"/>
                                        <p:tgtEl>
                                          <p:spTgt spid="16"/>
                                        </p:tgtEl>
                                        <p:attrNameLst>
                                          <p:attrName>ppt_w</p:attrName>
                                        </p:attrNameLst>
                                      </p:cBhvr>
                                      <p:tavLst>
                                        <p:tav tm="0">
                                          <p:val>
                                            <p:fltVal val="0"/>
                                          </p:val>
                                        </p:tav>
                                        <p:tav tm="100000">
                                          <p:val>
                                            <p:strVal val="#ppt_w"/>
                                          </p:val>
                                        </p:tav>
                                      </p:tavLst>
                                    </p:anim>
                                    <p:anim calcmode="lin" valueType="num">
                                      <p:cBhvr>
                                        <p:cTn id="20" dur="500" fill="hold"/>
                                        <p:tgtEl>
                                          <p:spTgt spid="16"/>
                                        </p:tgtEl>
                                        <p:attrNameLst>
                                          <p:attrName>ppt_h</p:attrName>
                                        </p:attrNameLst>
                                      </p:cBhvr>
                                      <p:tavLst>
                                        <p:tav tm="0">
                                          <p:val>
                                            <p:fltVal val="0"/>
                                          </p:val>
                                        </p:tav>
                                        <p:tav tm="100000">
                                          <p:val>
                                            <p:strVal val="#ppt_h"/>
                                          </p:val>
                                        </p:tav>
                                      </p:tavLst>
                                    </p:anim>
                                    <p:animEffect transition="in" filter="fade">
                                      <p:cBhvr>
                                        <p:cTn id="21" dur="500"/>
                                        <p:tgtEl>
                                          <p:spTgt spid="16"/>
                                        </p:tgtEl>
                                      </p:cBhvr>
                                    </p:animEffect>
                                  </p:childTnLst>
                                </p:cTn>
                              </p:par>
                            </p:childTnLst>
                          </p:cTn>
                        </p:par>
                        <p:par>
                          <p:cTn id="22" fill="hold">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38"/>
                                        </p:tgtEl>
                                        <p:attrNameLst>
                                          <p:attrName>style.visibility</p:attrName>
                                        </p:attrNameLst>
                                      </p:cBhvr>
                                      <p:to>
                                        <p:strVal val="visible"/>
                                      </p:to>
                                    </p:set>
                                    <p:animEffect transition="in" filter="wipe(left)">
                                      <p:cBhvr>
                                        <p:cTn id="25" dur="500"/>
                                        <p:tgtEl>
                                          <p:spTgt spid="38"/>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39"/>
                                        </p:tgtEl>
                                        <p:attrNameLst>
                                          <p:attrName>style.visibility</p:attrName>
                                        </p:attrNameLst>
                                      </p:cBhvr>
                                      <p:to>
                                        <p:strVal val="visible"/>
                                      </p:to>
                                    </p:set>
                                    <p:animEffect transition="in" filter="wipe(left)">
                                      <p:cBhvr>
                                        <p:cTn id="29" dur="500"/>
                                        <p:tgtEl>
                                          <p:spTgt spid="39"/>
                                        </p:tgtEl>
                                      </p:cBhvr>
                                    </p:animEffect>
                                  </p:childTnLst>
                                </p:cTn>
                              </p:par>
                            </p:childTnLst>
                          </p:cTn>
                        </p:par>
                        <p:par>
                          <p:cTn id="30" fill="hold">
                            <p:stCondLst>
                              <p:cond delay="2500"/>
                            </p:stCondLst>
                            <p:childTnLst>
                              <p:par>
                                <p:cTn id="31" presetID="22" presetClass="entr" presetSubtype="8" fill="hold" nodeType="after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left)">
                                      <p:cBhvr>
                                        <p:cTn id="33" dur="500"/>
                                        <p:tgtEl>
                                          <p:spTgt spid="12"/>
                                        </p:tgtEl>
                                      </p:cBhvr>
                                    </p:animEffect>
                                  </p:childTnLst>
                                </p:cTn>
                              </p:par>
                            </p:childTnLst>
                          </p:cTn>
                        </p:par>
                        <p:par>
                          <p:cTn id="34" fill="hold">
                            <p:stCondLst>
                              <p:cond delay="3000"/>
                            </p:stCondLst>
                            <p:childTnLst>
                              <p:par>
                                <p:cTn id="35" presetID="53" presetClass="entr" presetSubtype="0" fill="hold" nodeType="after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p:cTn id="37" dur="500" fill="hold"/>
                                        <p:tgtEl>
                                          <p:spTgt spid="22"/>
                                        </p:tgtEl>
                                        <p:attrNameLst>
                                          <p:attrName>ppt_w</p:attrName>
                                        </p:attrNameLst>
                                      </p:cBhvr>
                                      <p:tavLst>
                                        <p:tav tm="0">
                                          <p:val>
                                            <p:fltVal val="0"/>
                                          </p:val>
                                        </p:tav>
                                        <p:tav tm="100000">
                                          <p:val>
                                            <p:strVal val="#ppt_w"/>
                                          </p:val>
                                        </p:tav>
                                      </p:tavLst>
                                    </p:anim>
                                    <p:anim calcmode="lin" valueType="num">
                                      <p:cBhvr>
                                        <p:cTn id="38" dur="500" fill="hold"/>
                                        <p:tgtEl>
                                          <p:spTgt spid="22"/>
                                        </p:tgtEl>
                                        <p:attrNameLst>
                                          <p:attrName>ppt_h</p:attrName>
                                        </p:attrNameLst>
                                      </p:cBhvr>
                                      <p:tavLst>
                                        <p:tav tm="0">
                                          <p:val>
                                            <p:fltVal val="0"/>
                                          </p:val>
                                        </p:tav>
                                        <p:tav tm="100000">
                                          <p:val>
                                            <p:strVal val="#ppt_h"/>
                                          </p:val>
                                        </p:tav>
                                      </p:tavLst>
                                    </p:anim>
                                    <p:animEffect transition="in" filter="fade">
                                      <p:cBhvr>
                                        <p:cTn id="39" dur="500"/>
                                        <p:tgtEl>
                                          <p:spTgt spid="22"/>
                                        </p:tgtEl>
                                      </p:cBhvr>
                                    </p:animEffect>
                                  </p:childTnLst>
                                </p:cTn>
                              </p:par>
                            </p:childTnLst>
                          </p:cTn>
                        </p:par>
                        <p:par>
                          <p:cTn id="40" fill="hold">
                            <p:stCondLst>
                              <p:cond delay="3500"/>
                            </p:stCondLst>
                            <p:childTnLst>
                              <p:par>
                                <p:cTn id="41" presetID="22" presetClass="entr" presetSubtype="8" fill="hold" nodeType="after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wipe(left)">
                                      <p:cBhvr>
                                        <p:cTn id="43" dur="500"/>
                                        <p:tgtEl>
                                          <p:spTgt spid="10"/>
                                        </p:tgtEl>
                                      </p:cBhvr>
                                    </p:animEffect>
                                  </p:childTnLst>
                                </p:cTn>
                              </p:par>
                            </p:childTnLst>
                          </p:cTn>
                        </p:par>
                        <p:par>
                          <p:cTn id="44" fill="hold">
                            <p:stCondLst>
                              <p:cond delay="4000"/>
                            </p:stCondLst>
                            <p:childTnLst>
                              <p:par>
                                <p:cTn id="45" presetID="53" presetClass="entr" presetSubtype="0" fill="hold" nodeType="after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p:cTn id="47" dur="500" fill="hold"/>
                                        <p:tgtEl>
                                          <p:spTgt spid="13"/>
                                        </p:tgtEl>
                                        <p:attrNameLst>
                                          <p:attrName>ppt_w</p:attrName>
                                        </p:attrNameLst>
                                      </p:cBhvr>
                                      <p:tavLst>
                                        <p:tav tm="0">
                                          <p:val>
                                            <p:fltVal val="0"/>
                                          </p:val>
                                        </p:tav>
                                        <p:tav tm="100000">
                                          <p:val>
                                            <p:strVal val="#ppt_w"/>
                                          </p:val>
                                        </p:tav>
                                      </p:tavLst>
                                    </p:anim>
                                    <p:anim calcmode="lin" valueType="num">
                                      <p:cBhvr>
                                        <p:cTn id="48" dur="500" fill="hold"/>
                                        <p:tgtEl>
                                          <p:spTgt spid="13"/>
                                        </p:tgtEl>
                                        <p:attrNameLst>
                                          <p:attrName>ppt_h</p:attrName>
                                        </p:attrNameLst>
                                      </p:cBhvr>
                                      <p:tavLst>
                                        <p:tav tm="0">
                                          <p:val>
                                            <p:fltVal val="0"/>
                                          </p:val>
                                        </p:tav>
                                        <p:tav tm="100000">
                                          <p:val>
                                            <p:strVal val="#ppt_h"/>
                                          </p:val>
                                        </p:tav>
                                      </p:tavLst>
                                    </p:anim>
                                    <p:animEffect transition="in" filter="fade">
                                      <p:cBhvr>
                                        <p:cTn id="49" dur="500"/>
                                        <p:tgtEl>
                                          <p:spTgt spid="13"/>
                                        </p:tgtEl>
                                      </p:cBhvr>
                                    </p:animEffect>
                                  </p:childTnLst>
                                </p:cTn>
                              </p:par>
                            </p:childTnLst>
                          </p:cTn>
                        </p:par>
                        <p:par>
                          <p:cTn id="50" fill="hold">
                            <p:stCondLst>
                              <p:cond delay="4500"/>
                            </p:stCondLst>
                            <p:childTnLst>
                              <p:par>
                                <p:cTn id="51" presetID="22" presetClass="entr" presetSubtype="8" fill="hold" nodeType="after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wipe(left)">
                                      <p:cBhvr>
                                        <p:cTn id="53" dur="500"/>
                                        <p:tgtEl>
                                          <p:spTgt spid="11"/>
                                        </p:tgtEl>
                                      </p:cBhvr>
                                    </p:animEffect>
                                  </p:childTnLst>
                                </p:cTn>
                              </p:par>
                            </p:childTnLst>
                          </p:cTn>
                        </p:par>
                        <p:par>
                          <p:cTn id="54" fill="hold">
                            <p:stCondLst>
                              <p:cond delay="5000"/>
                            </p:stCondLst>
                            <p:childTnLst>
                              <p:par>
                                <p:cTn id="55" presetID="53" presetClass="entr" presetSubtype="0" fill="hold" nodeType="afterEffect">
                                  <p:stCondLst>
                                    <p:cond delay="0"/>
                                  </p:stCondLst>
                                  <p:childTnLst>
                                    <p:set>
                                      <p:cBhvr>
                                        <p:cTn id="56" dur="1" fill="hold">
                                          <p:stCondLst>
                                            <p:cond delay="0"/>
                                          </p:stCondLst>
                                        </p:cTn>
                                        <p:tgtEl>
                                          <p:spTgt spid="25"/>
                                        </p:tgtEl>
                                        <p:attrNameLst>
                                          <p:attrName>style.visibility</p:attrName>
                                        </p:attrNameLst>
                                      </p:cBhvr>
                                      <p:to>
                                        <p:strVal val="visible"/>
                                      </p:to>
                                    </p:set>
                                    <p:anim calcmode="lin" valueType="num">
                                      <p:cBhvr>
                                        <p:cTn id="57" dur="500" fill="hold"/>
                                        <p:tgtEl>
                                          <p:spTgt spid="25"/>
                                        </p:tgtEl>
                                        <p:attrNameLst>
                                          <p:attrName>ppt_w</p:attrName>
                                        </p:attrNameLst>
                                      </p:cBhvr>
                                      <p:tavLst>
                                        <p:tav tm="0">
                                          <p:val>
                                            <p:fltVal val="0"/>
                                          </p:val>
                                        </p:tav>
                                        <p:tav tm="100000">
                                          <p:val>
                                            <p:strVal val="#ppt_w"/>
                                          </p:val>
                                        </p:tav>
                                      </p:tavLst>
                                    </p:anim>
                                    <p:anim calcmode="lin" valueType="num">
                                      <p:cBhvr>
                                        <p:cTn id="58" dur="500" fill="hold"/>
                                        <p:tgtEl>
                                          <p:spTgt spid="25"/>
                                        </p:tgtEl>
                                        <p:attrNameLst>
                                          <p:attrName>ppt_h</p:attrName>
                                        </p:attrNameLst>
                                      </p:cBhvr>
                                      <p:tavLst>
                                        <p:tav tm="0">
                                          <p:val>
                                            <p:fltVal val="0"/>
                                          </p:val>
                                        </p:tav>
                                        <p:tav tm="100000">
                                          <p:val>
                                            <p:strVal val="#ppt_h"/>
                                          </p:val>
                                        </p:tav>
                                      </p:tavLst>
                                    </p:anim>
                                    <p:animEffect transition="in" filter="fade">
                                      <p:cBhvr>
                                        <p:cTn id="59" dur="500"/>
                                        <p:tgtEl>
                                          <p:spTgt spid="25"/>
                                        </p:tgtEl>
                                      </p:cBhvr>
                                    </p:animEffect>
                                  </p:childTnLst>
                                </p:cTn>
                              </p:par>
                            </p:childTnLst>
                          </p:cTn>
                        </p:par>
                        <p:par>
                          <p:cTn id="60" fill="hold">
                            <p:stCondLst>
                              <p:cond delay="5500"/>
                            </p:stCondLst>
                            <p:childTnLst>
                              <p:par>
                                <p:cTn id="61" presetID="53" presetClass="entr" presetSubtype="0" fill="hold" grpId="0" nodeType="afterEffect">
                                  <p:stCondLst>
                                    <p:cond delay="0"/>
                                  </p:stCondLst>
                                  <p:childTnLst>
                                    <p:set>
                                      <p:cBhvr>
                                        <p:cTn id="62" dur="1" fill="hold">
                                          <p:stCondLst>
                                            <p:cond delay="0"/>
                                          </p:stCondLst>
                                        </p:cTn>
                                        <p:tgtEl>
                                          <p:spTgt spid="29"/>
                                        </p:tgtEl>
                                        <p:attrNameLst>
                                          <p:attrName>style.visibility</p:attrName>
                                        </p:attrNameLst>
                                      </p:cBhvr>
                                      <p:to>
                                        <p:strVal val="visible"/>
                                      </p:to>
                                    </p:set>
                                    <p:anim calcmode="lin" valueType="num">
                                      <p:cBhvr>
                                        <p:cTn id="63" dur="500" fill="hold"/>
                                        <p:tgtEl>
                                          <p:spTgt spid="29"/>
                                        </p:tgtEl>
                                        <p:attrNameLst>
                                          <p:attrName>ppt_w</p:attrName>
                                        </p:attrNameLst>
                                      </p:cBhvr>
                                      <p:tavLst>
                                        <p:tav tm="0">
                                          <p:val>
                                            <p:fltVal val="0"/>
                                          </p:val>
                                        </p:tav>
                                        <p:tav tm="100000">
                                          <p:val>
                                            <p:strVal val="#ppt_w"/>
                                          </p:val>
                                        </p:tav>
                                      </p:tavLst>
                                    </p:anim>
                                    <p:anim calcmode="lin" valueType="num">
                                      <p:cBhvr>
                                        <p:cTn id="64" dur="500" fill="hold"/>
                                        <p:tgtEl>
                                          <p:spTgt spid="29"/>
                                        </p:tgtEl>
                                        <p:attrNameLst>
                                          <p:attrName>ppt_h</p:attrName>
                                        </p:attrNameLst>
                                      </p:cBhvr>
                                      <p:tavLst>
                                        <p:tav tm="0">
                                          <p:val>
                                            <p:fltVal val="0"/>
                                          </p:val>
                                        </p:tav>
                                        <p:tav tm="100000">
                                          <p:val>
                                            <p:strVal val="#ppt_h"/>
                                          </p:val>
                                        </p:tav>
                                      </p:tavLst>
                                    </p:anim>
                                    <p:animEffect transition="in" filter="fade">
                                      <p:cBhvr>
                                        <p:cTn id="65" dur="500"/>
                                        <p:tgtEl>
                                          <p:spTgt spid="29"/>
                                        </p:tgtEl>
                                      </p:cBhvr>
                                    </p:animEffect>
                                  </p:childTnLst>
                                </p:cTn>
                              </p:par>
                              <p:par>
                                <p:cTn id="66" presetID="2" presetClass="entr" presetSubtype="4" accel="50000" decel="50000" fill="hold" grpId="0" nodeType="withEffect">
                                  <p:stCondLst>
                                    <p:cond delay="0"/>
                                  </p:stCondLst>
                                  <p:childTnLst>
                                    <p:set>
                                      <p:cBhvr>
                                        <p:cTn id="67" dur="1" fill="hold">
                                          <p:stCondLst>
                                            <p:cond delay="0"/>
                                          </p:stCondLst>
                                        </p:cTn>
                                        <p:tgtEl>
                                          <p:spTgt spid="28"/>
                                        </p:tgtEl>
                                        <p:attrNameLst>
                                          <p:attrName>style.visibility</p:attrName>
                                        </p:attrNameLst>
                                      </p:cBhvr>
                                      <p:to>
                                        <p:strVal val="visible"/>
                                      </p:to>
                                    </p:set>
                                    <p:anim calcmode="lin" valueType="num">
                                      <p:cBhvr additive="base">
                                        <p:cTn id="68" dur="500" fill="hold"/>
                                        <p:tgtEl>
                                          <p:spTgt spid="28"/>
                                        </p:tgtEl>
                                        <p:attrNameLst>
                                          <p:attrName>ppt_x</p:attrName>
                                        </p:attrNameLst>
                                      </p:cBhvr>
                                      <p:tavLst>
                                        <p:tav tm="0">
                                          <p:val>
                                            <p:strVal val="#ppt_x"/>
                                          </p:val>
                                        </p:tav>
                                        <p:tav tm="100000">
                                          <p:val>
                                            <p:strVal val="#ppt_x"/>
                                          </p:val>
                                        </p:tav>
                                      </p:tavLst>
                                    </p:anim>
                                    <p:anim calcmode="lin" valueType="num">
                                      <p:cBhvr additive="base">
                                        <p:cTn id="69" dur="500" fill="hold"/>
                                        <p:tgtEl>
                                          <p:spTgt spid="28"/>
                                        </p:tgtEl>
                                        <p:attrNameLst>
                                          <p:attrName>ppt_y</p:attrName>
                                        </p:attrNameLst>
                                      </p:cBhvr>
                                      <p:tavLst>
                                        <p:tav tm="0">
                                          <p:val>
                                            <p:strVal val="1+#ppt_h/2"/>
                                          </p:val>
                                        </p:tav>
                                        <p:tav tm="100000">
                                          <p:val>
                                            <p:strVal val="#ppt_y"/>
                                          </p:val>
                                        </p:tav>
                                      </p:tavLst>
                                    </p:anim>
                                  </p:childTnLst>
                                </p:cTn>
                              </p:par>
                            </p:childTnLst>
                          </p:cTn>
                        </p:par>
                        <p:par>
                          <p:cTn id="70" fill="hold">
                            <p:stCondLst>
                              <p:cond delay="6000"/>
                            </p:stCondLst>
                            <p:childTnLst>
                              <p:par>
                                <p:cTn id="71" presetID="53" presetClass="entr" presetSubtype="0" fill="hold" grpId="0" nodeType="afterEffect">
                                  <p:stCondLst>
                                    <p:cond delay="0"/>
                                  </p:stCondLst>
                                  <p:childTnLst>
                                    <p:set>
                                      <p:cBhvr>
                                        <p:cTn id="72" dur="1" fill="hold">
                                          <p:stCondLst>
                                            <p:cond delay="0"/>
                                          </p:stCondLst>
                                        </p:cTn>
                                        <p:tgtEl>
                                          <p:spTgt spid="30"/>
                                        </p:tgtEl>
                                        <p:attrNameLst>
                                          <p:attrName>style.visibility</p:attrName>
                                        </p:attrNameLst>
                                      </p:cBhvr>
                                      <p:to>
                                        <p:strVal val="visible"/>
                                      </p:to>
                                    </p:set>
                                    <p:anim calcmode="lin" valueType="num">
                                      <p:cBhvr>
                                        <p:cTn id="73" dur="500" fill="hold"/>
                                        <p:tgtEl>
                                          <p:spTgt spid="30"/>
                                        </p:tgtEl>
                                        <p:attrNameLst>
                                          <p:attrName>ppt_w</p:attrName>
                                        </p:attrNameLst>
                                      </p:cBhvr>
                                      <p:tavLst>
                                        <p:tav tm="0">
                                          <p:val>
                                            <p:fltVal val="0"/>
                                          </p:val>
                                        </p:tav>
                                        <p:tav tm="100000">
                                          <p:val>
                                            <p:strVal val="#ppt_w"/>
                                          </p:val>
                                        </p:tav>
                                      </p:tavLst>
                                    </p:anim>
                                    <p:anim calcmode="lin" valueType="num">
                                      <p:cBhvr>
                                        <p:cTn id="74" dur="500" fill="hold"/>
                                        <p:tgtEl>
                                          <p:spTgt spid="30"/>
                                        </p:tgtEl>
                                        <p:attrNameLst>
                                          <p:attrName>ppt_h</p:attrName>
                                        </p:attrNameLst>
                                      </p:cBhvr>
                                      <p:tavLst>
                                        <p:tav tm="0">
                                          <p:val>
                                            <p:fltVal val="0"/>
                                          </p:val>
                                        </p:tav>
                                        <p:tav tm="100000">
                                          <p:val>
                                            <p:strVal val="#ppt_h"/>
                                          </p:val>
                                        </p:tav>
                                      </p:tavLst>
                                    </p:anim>
                                    <p:animEffect transition="in" filter="fade">
                                      <p:cBhvr>
                                        <p:cTn id="75" dur="500"/>
                                        <p:tgtEl>
                                          <p:spTgt spid="30"/>
                                        </p:tgtEl>
                                      </p:cBhvr>
                                    </p:animEffect>
                                  </p:childTnLst>
                                </p:cTn>
                              </p:par>
                              <p:par>
                                <p:cTn id="76" presetID="2" presetClass="entr" presetSubtype="4" accel="50000" decel="50000" fill="hold" grpId="0" nodeType="withEffect">
                                  <p:stCondLst>
                                    <p:cond delay="0"/>
                                  </p:stCondLst>
                                  <p:childTnLst>
                                    <p:set>
                                      <p:cBhvr>
                                        <p:cTn id="77" dur="1" fill="hold">
                                          <p:stCondLst>
                                            <p:cond delay="0"/>
                                          </p:stCondLst>
                                        </p:cTn>
                                        <p:tgtEl>
                                          <p:spTgt spid="32"/>
                                        </p:tgtEl>
                                        <p:attrNameLst>
                                          <p:attrName>style.visibility</p:attrName>
                                        </p:attrNameLst>
                                      </p:cBhvr>
                                      <p:to>
                                        <p:strVal val="visible"/>
                                      </p:to>
                                    </p:set>
                                    <p:anim calcmode="lin" valueType="num">
                                      <p:cBhvr additive="base">
                                        <p:cTn id="78" dur="500" fill="hold"/>
                                        <p:tgtEl>
                                          <p:spTgt spid="32"/>
                                        </p:tgtEl>
                                        <p:attrNameLst>
                                          <p:attrName>ppt_x</p:attrName>
                                        </p:attrNameLst>
                                      </p:cBhvr>
                                      <p:tavLst>
                                        <p:tav tm="0">
                                          <p:val>
                                            <p:strVal val="#ppt_x"/>
                                          </p:val>
                                        </p:tav>
                                        <p:tav tm="100000">
                                          <p:val>
                                            <p:strVal val="#ppt_x"/>
                                          </p:val>
                                        </p:tav>
                                      </p:tavLst>
                                    </p:anim>
                                    <p:anim calcmode="lin" valueType="num">
                                      <p:cBhvr additive="base">
                                        <p:cTn id="79" dur="500" fill="hold"/>
                                        <p:tgtEl>
                                          <p:spTgt spid="32"/>
                                        </p:tgtEl>
                                        <p:attrNameLst>
                                          <p:attrName>ppt_y</p:attrName>
                                        </p:attrNameLst>
                                      </p:cBhvr>
                                      <p:tavLst>
                                        <p:tav tm="0">
                                          <p:val>
                                            <p:strVal val="1+#ppt_h/2"/>
                                          </p:val>
                                        </p:tav>
                                        <p:tav tm="100000">
                                          <p:val>
                                            <p:strVal val="#ppt_y"/>
                                          </p:val>
                                        </p:tav>
                                      </p:tavLst>
                                    </p:anim>
                                  </p:childTnLst>
                                </p:cTn>
                              </p:par>
                            </p:childTnLst>
                          </p:cTn>
                        </p:par>
                        <p:par>
                          <p:cTn id="80" fill="hold">
                            <p:stCondLst>
                              <p:cond delay="6500"/>
                            </p:stCondLst>
                            <p:childTnLst>
                              <p:par>
                                <p:cTn id="81" presetID="53" presetClass="entr" presetSubtype="0" fill="hold" grpId="0" nodeType="afterEffect">
                                  <p:stCondLst>
                                    <p:cond delay="0"/>
                                  </p:stCondLst>
                                  <p:childTnLst>
                                    <p:set>
                                      <p:cBhvr>
                                        <p:cTn id="82" dur="1" fill="hold">
                                          <p:stCondLst>
                                            <p:cond delay="0"/>
                                          </p:stCondLst>
                                        </p:cTn>
                                        <p:tgtEl>
                                          <p:spTgt spid="31"/>
                                        </p:tgtEl>
                                        <p:attrNameLst>
                                          <p:attrName>style.visibility</p:attrName>
                                        </p:attrNameLst>
                                      </p:cBhvr>
                                      <p:to>
                                        <p:strVal val="visible"/>
                                      </p:to>
                                    </p:set>
                                    <p:anim calcmode="lin" valueType="num">
                                      <p:cBhvr>
                                        <p:cTn id="83" dur="500" fill="hold"/>
                                        <p:tgtEl>
                                          <p:spTgt spid="31"/>
                                        </p:tgtEl>
                                        <p:attrNameLst>
                                          <p:attrName>ppt_w</p:attrName>
                                        </p:attrNameLst>
                                      </p:cBhvr>
                                      <p:tavLst>
                                        <p:tav tm="0">
                                          <p:val>
                                            <p:fltVal val="0"/>
                                          </p:val>
                                        </p:tav>
                                        <p:tav tm="100000">
                                          <p:val>
                                            <p:strVal val="#ppt_w"/>
                                          </p:val>
                                        </p:tav>
                                      </p:tavLst>
                                    </p:anim>
                                    <p:anim calcmode="lin" valueType="num">
                                      <p:cBhvr>
                                        <p:cTn id="84" dur="500" fill="hold"/>
                                        <p:tgtEl>
                                          <p:spTgt spid="31"/>
                                        </p:tgtEl>
                                        <p:attrNameLst>
                                          <p:attrName>ppt_h</p:attrName>
                                        </p:attrNameLst>
                                      </p:cBhvr>
                                      <p:tavLst>
                                        <p:tav tm="0">
                                          <p:val>
                                            <p:fltVal val="0"/>
                                          </p:val>
                                        </p:tav>
                                        <p:tav tm="100000">
                                          <p:val>
                                            <p:strVal val="#ppt_h"/>
                                          </p:val>
                                        </p:tav>
                                      </p:tavLst>
                                    </p:anim>
                                    <p:animEffect transition="in" filter="fade">
                                      <p:cBhvr>
                                        <p:cTn id="85" dur="500"/>
                                        <p:tgtEl>
                                          <p:spTgt spid="31"/>
                                        </p:tgtEl>
                                      </p:cBhvr>
                                    </p:animEffect>
                                  </p:childTnLst>
                                </p:cTn>
                              </p:par>
                              <p:par>
                                <p:cTn id="86" presetID="2" presetClass="entr" presetSubtype="4" accel="50000" decel="50000" fill="hold" grpId="0" nodeType="withEffect">
                                  <p:stCondLst>
                                    <p:cond delay="0"/>
                                  </p:stCondLst>
                                  <p:childTnLst>
                                    <p:set>
                                      <p:cBhvr>
                                        <p:cTn id="87" dur="1" fill="hold">
                                          <p:stCondLst>
                                            <p:cond delay="0"/>
                                          </p:stCondLst>
                                        </p:cTn>
                                        <p:tgtEl>
                                          <p:spTgt spid="33"/>
                                        </p:tgtEl>
                                        <p:attrNameLst>
                                          <p:attrName>style.visibility</p:attrName>
                                        </p:attrNameLst>
                                      </p:cBhvr>
                                      <p:to>
                                        <p:strVal val="visible"/>
                                      </p:to>
                                    </p:set>
                                    <p:anim calcmode="lin" valueType="num">
                                      <p:cBhvr additive="base">
                                        <p:cTn id="88" dur="500" fill="hold"/>
                                        <p:tgtEl>
                                          <p:spTgt spid="33"/>
                                        </p:tgtEl>
                                        <p:attrNameLst>
                                          <p:attrName>ppt_x</p:attrName>
                                        </p:attrNameLst>
                                      </p:cBhvr>
                                      <p:tavLst>
                                        <p:tav tm="0">
                                          <p:val>
                                            <p:strVal val="#ppt_x"/>
                                          </p:val>
                                        </p:tav>
                                        <p:tav tm="100000">
                                          <p:val>
                                            <p:strVal val="#ppt_x"/>
                                          </p:val>
                                        </p:tav>
                                      </p:tavLst>
                                    </p:anim>
                                    <p:anim calcmode="lin" valueType="num">
                                      <p:cBhvr additive="base">
                                        <p:cTn id="89" dur="500" fill="hold"/>
                                        <p:tgtEl>
                                          <p:spTgt spid="33"/>
                                        </p:tgtEl>
                                        <p:attrNameLst>
                                          <p:attrName>ppt_y</p:attrName>
                                        </p:attrNameLst>
                                      </p:cBhvr>
                                      <p:tavLst>
                                        <p:tav tm="0">
                                          <p:val>
                                            <p:strVal val="1+#ppt_h/2"/>
                                          </p:val>
                                        </p:tav>
                                        <p:tav tm="100000">
                                          <p:val>
                                            <p:strVal val="#ppt_y"/>
                                          </p:val>
                                        </p:tav>
                                      </p:tavLst>
                                    </p:anim>
                                  </p:childTnLst>
                                </p:cTn>
                              </p:par>
                            </p:childTnLst>
                          </p:cTn>
                        </p:par>
                        <p:par>
                          <p:cTn id="90" fill="hold">
                            <p:stCondLst>
                              <p:cond delay="7000"/>
                            </p:stCondLst>
                            <p:childTnLst>
                              <p:par>
                                <p:cTn id="91" presetID="53" presetClass="entr" presetSubtype="0" fill="hold" grpId="0" nodeType="afterEffect">
                                  <p:stCondLst>
                                    <p:cond delay="0"/>
                                  </p:stCondLst>
                                  <p:childTnLst>
                                    <p:set>
                                      <p:cBhvr>
                                        <p:cTn id="92" dur="1" fill="hold">
                                          <p:stCondLst>
                                            <p:cond delay="0"/>
                                          </p:stCondLst>
                                        </p:cTn>
                                        <p:tgtEl>
                                          <p:spTgt spid="34"/>
                                        </p:tgtEl>
                                        <p:attrNameLst>
                                          <p:attrName>style.visibility</p:attrName>
                                        </p:attrNameLst>
                                      </p:cBhvr>
                                      <p:to>
                                        <p:strVal val="visible"/>
                                      </p:to>
                                    </p:set>
                                    <p:anim calcmode="lin" valueType="num">
                                      <p:cBhvr>
                                        <p:cTn id="93" dur="500" fill="hold"/>
                                        <p:tgtEl>
                                          <p:spTgt spid="34"/>
                                        </p:tgtEl>
                                        <p:attrNameLst>
                                          <p:attrName>ppt_w</p:attrName>
                                        </p:attrNameLst>
                                      </p:cBhvr>
                                      <p:tavLst>
                                        <p:tav tm="0">
                                          <p:val>
                                            <p:fltVal val="0"/>
                                          </p:val>
                                        </p:tav>
                                        <p:tav tm="100000">
                                          <p:val>
                                            <p:strVal val="#ppt_w"/>
                                          </p:val>
                                        </p:tav>
                                      </p:tavLst>
                                    </p:anim>
                                    <p:anim calcmode="lin" valueType="num">
                                      <p:cBhvr>
                                        <p:cTn id="94" dur="500" fill="hold"/>
                                        <p:tgtEl>
                                          <p:spTgt spid="34"/>
                                        </p:tgtEl>
                                        <p:attrNameLst>
                                          <p:attrName>ppt_h</p:attrName>
                                        </p:attrNameLst>
                                      </p:cBhvr>
                                      <p:tavLst>
                                        <p:tav tm="0">
                                          <p:val>
                                            <p:fltVal val="0"/>
                                          </p:val>
                                        </p:tav>
                                        <p:tav tm="100000">
                                          <p:val>
                                            <p:strVal val="#ppt_h"/>
                                          </p:val>
                                        </p:tav>
                                      </p:tavLst>
                                    </p:anim>
                                    <p:animEffect transition="in" filter="fade">
                                      <p:cBhvr>
                                        <p:cTn id="95" dur="500"/>
                                        <p:tgtEl>
                                          <p:spTgt spid="34"/>
                                        </p:tgtEl>
                                      </p:cBhvr>
                                    </p:animEffect>
                                  </p:childTnLst>
                                </p:cTn>
                              </p:par>
                              <p:par>
                                <p:cTn id="96" presetID="2" presetClass="entr" presetSubtype="4" accel="50000" decel="50000" fill="hold" grpId="0" nodeType="withEffect">
                                  <p:stCondLst>
                                    <p:cond delay="0"/>
                                  </p:stCondLst>
                                  <p:childTnLst>
                                    <p:set>
                                      <p:cBhvr>
                                        <p:cTn id="97" dur="1" fill="hold">
                                          <p:stCondLst>
                                            <p:cond delay="0"/>
                                          </p:stCondLst>
                                        </p:cTn>
                                        <p:tgtEl>
                                          <p:spTgt spid="35"/>
                                        </p:tgtEl>
                                        <p:attrNameLst>
                                          <p:attrName>style.visibility</p:attrName>
                                        </p:attrNameLst>
                                      </p:cBhvr>
                                      <p:to>
                                        <p:strVal val="visible"/>
                                      </p:to>
                                    </p:set>
                                    <p:anim calcmode="lin" valueType="num">
                                      <p:cBhvr additive="base">
                                        <p:cTn id="98" dur="500" fill="hold"/>
                                        <p:tgtEl>
                                          <p:spTgt spid="35"/>
                                        </p:tgtEl>
                                        <p:attrNameLst>
                                          <p:attrName>ppt_x</p:attrName>
                                        </p:attrNameLst>
                                      </p:cBhvr>
                                      <p:tavLst>
                                        <p:tav tm="0">
                                          <p:val>
                                            <p:strVal val="#ppt_x"/>
                                          </p:val>
                                        </p:tav>
                                        <p:tav tm="100000">
                                          <p:val>
                                            <p:strVal val="#ppt_x"/>
                                          </p:val>
                                        </p:tav>
                                      </p:tavLst>
                                    </p:anim>
                                    <p:anim calcmode="lin" valueType="num">
                                      <p:cBhvr additive="base">
                                        <p:cTn id="99" dur="500" fill="hold"/>
                                        <p:tgtEl>
                                          <p:spTgt spid="35"/>
                                        </p:tgtEl>
                                        <p:attrNameLst>
                                          <p:attrName>ppt_y</p:attrName>
                                        </p:attrNameLst>
                                      </p:cBhvr>
                                      <p:tavLst>
                                        <p:tav tm="0">
                                          <p:val>
                                            <p:strVal val="1+#ppt_h/2"/>
                                          </p:val>
                                        </p:tav>
                                        <p:tav tm="100000">
                                          <p:val>
                                            <p:strVal val="#ppt_y"/>
                                          </p:val>
                                        </p:tav>
                                      </p:tavLst>
                                    </p:anim>
                                  </p:childTnLst>
                                </p:cTn>
                              </p:par>
                            </p:childTnLst>
                          </p:cTn>
                        </p:par>
                        <p:par>
                          <p:cTn id="100" fill="hold">
                            <p:stCondLst>
                              <p:cond delay="7500"/>
                            </p:stCondLst>
                            <p:childTnLst>
                              <p:par>
                                <p:cTn id="101" presetID="53" presetClass="entr" presetSubtype="0" fill="hold" grpId="0" nodeType="afterEffect">
                                  <p:stCondLst>
                                    <p:cond delay="0"/>
                                  </p:stCondLst>
                                  <p:childTnLst>
                                    <p:set>
                                      <p:cBhvr>
                                        <p:cTn id="102" dur="1" fill="hold">
                                          <p:stCondLst>
                                            <p:cond delay="0"/>
                                          </p:stCondLst>
                                        </p:cTn>
                                        <p:tgtEl>
                                          <p:spTgt spid="36"/>
                                        </p:tgtEl>
                                        <p:attrNameLst>
                                          <p:attrName>style.visibility</p:attrName>
                                        </p:attrNameLst>
                                      </p:cBhvr>
                                      <p:to>
                                        <p:strVal val="visible"/>
                                      </p:to>
                                    </p:set>
                                    <p:anim calcmode="lin" valueType="num">
                                      <p:cBhvr>
                                        <p:cTn id="103" dur="500" fill="hold"/>
                                        <p:tgtEl>
                                          <p:spTgt spid="36"/>
                                        </p:tgtEl>
                                        <p:attrNameLst>
                                          <p:attrName>ppt_w</p:attrName>
                                        </p:attrNameLst>
                                      </p:cBhvr>
                                      <p:tavLst>
                                        <p:tav tm="0">
                                          <p:val>
                                            <p:fltVal val="0"/>
                                          </p:val>
                                        </p:tav>
                                        <p:tav tm="100000">
                                          <p:val>
                                            <p:strVal val="#ppt_w"/>
                                          </p:val>
                                        </p:tav>
                                      </p:tavLst>
                                    </p:anim>
                                    <p:anim calcmode="lin" valueType="num">
                                      <p:cBhvr>
                                        <p:cTn id="104" dur="500" fill="hold"/>
                                        <p:tgtEl>
                                          <p:spTgt spid="36"/>
                                        </p:tgtEl>
                                        <p:attrNameLst>
                                          <p:attrName>ppt_h</p:attrName>
                                        </p:attrNameLst>
                                      </p:cBhvr>
                                      <p:tavLst>
                                        <p:tav tm="0">
                                          <p:val>
                                            <p:fltVal val="0"/>
                                          </p:val>
                                        </p:tav>
                                        <p:tav tm="100000">
                                          <p:val>
                                            <p:strVal val="#ppt_h"/>
                                          </p:val>
                                        </p:tav>
                                      </p:tavLst>
                                    </p:anim>
                                    <p:animEffect transition="in" filter="fade">
                                      <p:cBhvr>
                                        <p:cTn id="105" dur="500"/>
                                        <p:tgtEl>
                                          <p:spTgt spid="36"/>
                                        </p:tgtEl>
                                      </p:cBhvr>
                                    </p:animEffect>
                                  </p:childTnLst>
                                </p:cTn>
                              </p:par>
                              <p:par>
                                <p:cTn id="106" presetID="2" presetClass="entr" presetSubtype="4" accel="50000" decel="50000" fill="hold" grpId="0" nodeType="withEffect">
                                  <p:stCondLst>
                                    <p:cond delay="0"/>
                                  </p:stCondLst>
                                  <p:childTnLst>
                                    <p:set>
                                      <p:cBhvr>
                                        <p:cTn id="107" dur="1" fill="hold">
                                          <p:stCondLst>
                                            <p:cond delay="0"/>
                                          </p:stCondLst>
                                        </p:cTn>
                                        <p:tgtEl>
                                          <p:spTgt spid="37"/>
                                        </p:tgtEl>
                                        <p:attrNameLst>
                                          <p:attrName>style.visibility</p:attrName>
                                        </p:attrNameLst>
                                      </p:cBhvr>
                                      <p:to>
                                        <p:strVal val="visible"/>
                                      </p:to>
                                    </p:set>
                                    <p:anim calcmode="lin" valueType="num">
                                      <p:cBhvr additive="base">
                                        <p:cTn id="108" dur="500" fill="hold"/>
                                        <p:tgtEl>
                                          <p:spTgt spid="37"/>
                                        </p:tgtEl>
                                        <p:attrNameLst>
                                          <p:attrName>ppt_x</p:attrName>
                                        </p:attrNameLst>
                                      </p:cBhvr>
                                      <p:tavLst>
                                        <p:tav tm="0">
                                          <p:val>
                                            <p:strVal val="#ppt_x"/>
                                          </p:val>
                                        </p:tav>
                                        <p:tav tm="100000">
                                          <p:val>
                                            <p:strVal val="#ppt_x"/>
                                          </p:val>
                                        </p:tav>
                                      </p:tavLst>
                                    </p:anim>
                                    <p:anim calcmode="lin" valueType="num">
                                      <p:cBhvr additive="base">
                                        <p:cTn id="109" dur="500" fill="hold"/>
                                        <p:tgtEl>
                                          <p:spTgt spid="37"/>
                                        </p:tgtEl>
                                        <p:attrNameLst>
                                          <p:attrName>ppt_y</p:attrName>
                                        </p:attrNameLst>
                                      </p:cBhvr>
                                      <p:tavLst>
                                        <p:tav tm="0">
                                          <p:val>
                                            <p:strVal val="1+#ppt_h/2"/>
                                          </p:val>
                                        </p:tav>
                                        <p:tav tm="100000">
                                          <p:val>
                                            <p:strVal val="#ppt_y"/>
                                          </p:val>
                                        </p:tav>
                                      </p:tavLst>
                                    </p:anim>
                                  </p:childTnLst>
                                </p:cTn>
                              </p:par>
                            </p:childTnLst>
                          </p:cTn>
                        </p:par>
                        <p:par>
                          <p:cTn id="110" fill="hold">
                            <p:stCondLst>
                              <p:cond delay="8000"/>
                            </p:stCondLst>
                            <p:childTnLst>
                              <p:par>
                                <p:cTn id="111" presetID="53" presetClass="entr" presetSubtype="0" fill="hold" grpId="0" nodeType="afterEffect">
                                  <p:stCondLst>
                                    <p:cond delay="0"/>
                                  </p:stCondLst>
                                  <p:childTnLst>
                                    <p:set>
                                      <p:cBhvr>
                                        <p:cTn id="112" dur="1" fill="hold">
                                          <p:stCondLst>
                                            <p:cond delay="0"/>
                                          </p:stCondLst>
                                        </p:cTn>
                                        <p:tgtEl>
                                          <p:spTgt spid="40"/>
                                        </p:tgtEl>
                                        <p:attrNameLst>
                                          <p:attrName>style.visibility</p:attrName>
                                        </p:attrNameLst>
                                      </p:cBhvr>
                                      <p:to>
                                        <p:strVal val="visible"/>
                                      </p:to>
                                    </p:set>
                                    <p:anim calcmode="lin" valueType="num">
                                      <p:cBhvr>
                                        <p:cTn id="113" dur="500" fill="hold"/>
                                        <p:tgtEl>
                                          <p:spTgt spid="40"/>
                                        </p:tgtEl>
                                        <p:attrNameLst>
                                          <p:attrName>ppt_w</p:attrName>
                                        </p:attrNameLst>
                                      </p:cBhvr>
                                      <p:tavLst>
                                        <p:tav tm="0">
                                          <p:val>
                                            <p:fltVal val="0"/>
                                          </p:val>
                                        </p:tav>
                                        <p:tav tm="100000">
                                          <p:val>
                                            <p:strVal val="#ppt_w"/>
                                          </p:val>
                                        </p:tav>
                                      </p:tavLst>
                                    </p:anim>
                                    <p:anim calcmode="lin" valueType="num">
                                      <p:cBhvr>
                                        <p:cTn id="114" dur="500" fill="hold"/>
                                        <p:tgtEl>
                                          <p:spTgt spid="40"/>
                                        </p:tgtEl>
                                        <p:attrNameLst>
                                          <p:attrName>ppt_h</p:attrName>
                                        </p:attrNameLst>
                                      </p:cBhvr>
                                      <p:tavLst>
                                        <p:tav tm="0">
                                          <p:val>
                                            <p:fltVal val="0"/>
                                          </p:val>
                                        </p:tav>
                                        <p:tav tm="100000">
                                          <p:val>
                                            <p:strVal val="#ppt_h"/>
                                          </p:val>
                                        </p:tav>
                                      </p:tavLst>
                                    </p:anim>
                                    <p:animEffect transition="in" filter="fade">
                                      <p:cBhvr>
                                        <p:cTn id="115" dur="500"/>
                                        <p:tgtEl>
                                          <p:spTgt spid="40"/>
                                        </p:tgtEl>
                                      </p:cBhvr>
                                    </p:animEffect>
                                  </p:childTnLst>
                                </p:cTn>
                              </p:par>
                              <p:par>
                                <p:cTn id="116" presetID="2" presetClass="entr" presetSubtype="4" accel="50000" decel="50000" fill="hold" grpId="0" nodeType="withEffect">
                                  <p:stCondLst>
                                    <p:cond delay="0"/>
                                  </p:stCondLst>
                                  <p:childTnLst>
                                    <p:set>
                                      <p:cBhvr>
                                        <p:cTn id="117" dur="1" fill="hold">
                                          <p:stCondLst>
                                            <p:cond delay="0"/>
                                          </p:stCondLst>
                                        </p:cTn>
                                        <p:tgtEl>
                                          <p:spTgt spid="41"/>
                                        </p:tgtEl>
                                        <p:attrNameLst>
                                          <p:attrName>style.visibility</p:attrName>
                                        </p:attrNameLst>
                                      </p:cBhvr>
                                      <p:to>
                                        <p:strVal val="visible"/>
                                      </p:to>
                                    </p:set>
                                    <p:anim calcmode="lin" valueType="num">
                                      <p:cBhvr additive="base">
                                        <p:cTn id="118" dur="500" fill="hold"/>
                                        <p:tgtEl>
                                          <p:spTgt spid="41"/>
                                        </p:tgtEl>
                                        <p:attrNameLst>
                                          <p:attrName>ppt_x</p:attrName>
                                        </p:attrNameLst>
                                      </p:cBhvr>
                                      <p:tavLst>
                                        <p:tav tm="0">
                                          <p:val>
                                            <p:strVal val="#ppt_x"/>
                                          </p:val>
                                        </p:tav>
                                        <p:tav tm="100000">
                                          <p:val>
                                            <p:strVal val="#ppt_x"/>
                                          </p:val>
                                        </p:tav>
                                      </p:tavLst>
                                    </p:anim>
                                    <p:anim calcmode="lin" valueType="num">
                                      <p:cBhvr additive="base">
                                        <p:cTn id="119" dur="500" fill="hold"/>
                                        <p:tgtEl>
                                          <p:spTgt spid="41"/>
                                        </p:tgtEl>
                                        <p:attrNameLst>
                                          <p:attrName>ppt_y</p:attrName>
                                        </p:attrNameLst>
                                      </p:cBhvr>
                                      <p:tavLst>
                                        <p:tav tm="0">
                                          <p:val>
                                            <p:strVal val="1+#ppt_h/2"/>
                                          </p:val>
                                        </p:tav>
                                        <p:tav tm="100000">
                                          <p:val>
                                            <p:strVal val="#ppt_y"/>
                                          </p:val>
                                        </p:tav>
                                      </p:tavLst>
                                    </p:anim>
                                  </p:childTnLst>
                                </p:cTn>
                              </p:par>
                              <p:par>
                                <p:cTn id="120" presetID="2" presetClass="entr" presetSubtype="8" fill="hold" grpId="0" nodeType="withEffect">
                                  <p:stCondLst>
                                    <p:cond delay="0"/>
                                  </p:stCondLst>
                                  <p:childTnLst>
                                    <p:set>
                                      <p:cBhvr>
                                        <p:cTn id="121" dur="1" fill="hold">
                                          <p:stCondLst>
                                            <p:cond delay="0"/>
                                          </p:stCondLst>
                                        </p:cTn>
                                        <p:tgtEl>
                                          <p:spTgt spid="48"/>
                                        </p:tgtEl>
                                        <p:attrNameLst>
                                          <p:attrName>style.visibility</p:attrName>
                                        </p:attrNameLst>
                                      </p:cBhvr>
                                      <p:to>
                                        <p:strVal val="visible"/>
                                      </p:to>
                                    </p:set>
                                    <p:anim calcmode="lin" valueType="num">
                                      <p:cBhvr additive="base">
                                        <p:cTn id="122" dur="500" fill="hold"/>
                                        <p:tgtEl>
                                          <p:spTgt spid="48"/>
                                        </p:tgtEl>
                                        <p:attrNameLst>
                                          <p:attrName>ppt_x</p:attrName>
                                        </p:attrNameLst>
                                      </p:cBhvr>
                                      <p:tavLst>
                                        <p:tav tm="0">
                                          <p:val>
                                            <p:strVal val="0-#ppt_w/2"/>
                                          </p:val>
                                        </p:tav>
                                        <p:tav tm="100000">
                                          <p:val>
                                            <p:strVal val="#ppt_x"/>
                                          </p:val>
                                        </p:tav>
                                      </p:tavLst>
                                    </p:anim>
                                    <p:anim calcmode="lin" valueType="num">
                                      <p:cBhvr additive="base">
                                        <p:cTn id="123" dur="500" fill="hold"/>
                                        <p:tgtEl>
                                          <p:spTgt spid="48"/>
                                        </p:tgtEl>
                                        <p:attrNameLst>
                                          <p:attrName>ppt_y</p:attrName>
                                        </p:attrNameLst>
                                      </p:cBhvr>
                                      <p:tavLst>
                                        <p:tav tm="0">
                                          <p:val>
                                            <p:strVal val="#ppt_y"/>
                                          </p:val>
                                        </p:tav>
                                        <p:tav tm="100000">
                                          <p:val>
                                            <p:strVal val="#ppt_y"/>
                                          </p:val>
                                        </p:tav>
                                      </p:tavLst>
                                    </p:anim>
                                  </p:childTnLst>
                                </p:cTn>
                              </p:par>
                              <p:par>
                                <p:cTn id="124" presetID="2" presetClass="entr" presetSubtype="2" fill="hold" grpId="0" nodeType="withEffect">
                                  <p:stCondLst>
                                    <p:cond delay="0"/>
                                  </p:stCondLst>
                                  <p:childTnLst>
                                    <p:set>
                                      <p:cBhvr>
                                        <p:cTn id="125" dur="1" fill="hold">
                                          <p:stCondLst>
                                            <p:cond delay="0"/>
                                          </p:stCondLst>
                                        </p:cTn>
                                        <p:tgtEl>
                                          <p:spTgt spid="49"/>
                                        </p:tgtEl>
                                        <p:attrNameLst>
                                          <p:attrName>style.visibility</p:attrName>
                                        </p:attrNameLst>
                                      </p:cBhvr>
                                      <p:to>
                                        <p:strVal val="visible"/>
                                      </p:to>
                                    </p:set>
                                    <p:anim calcmode="lin" valueType="num">
                                      <p:cBhvr additive="base">
                                        <p:cTn id="126" dur="500" fill="hold"/>
                                        <p:tgtEl>
                                          <p:spTgt spid="49"/>
                                        </p:tgtEl>
                                        <p:attrNameLst>
                                          <p:attrName>ppt_x</p:attrName>
                                        </p:attrNameLst>
                                      </p:cBhvr>
                                      <p:tavLst>
                                        <p:tav tm="0">
                                          <p:val>
                                            <p:strVal val="1+#ppt_w/2"/>
                                          </p:val>
                                        </p:tav>
                                        <p:tav tm="100000">
                                          <p:val>
                                            <p:strVal val="#ppt_x"/>
                                          </p:val>
                                        </p:tav>
                                      </p:tavLst>
                                    </p:anim>
                                    <p:anim calcmode="lin" valueType="num">
                                      <p:cBhvr additive="base">
                                        <p:cTn id="127" dur="500" fill="hold"/>
                                        <p:tgtEl>
                                          <p:spTgt spid="4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animBg="1"/>
      <p:bldP spid="30" grpId="0" animBg="1"/>
      <p:bldP spid="31" grpId="0" animBg="1"/>
      <p:bldP spid="32" grpId="0"/>
      <p:bldP spid="33" grpId="0"/>
      <p:bldP spid="34" grpId="0" animBg="1"/>
      <p:bldP spid="35" grpId="0"/>
      <p:bldP spid="36" grpId="0" animBg="1"/>
      <p:bldP spid="37" grpId="0"/>
      <p:bldP spid="38" grpId="0" animBg="1"/>
      <p:bldP spid="39" grpId="0" animBg="1"/>
      <p:bldP spid="40" grpId="0" animBg="1"/>
      <p:bldP spid="41" grpId="0"/>
      <p:bldP spid="48"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 name="图片 9">
            <a:extLst>
              <a:ext uri="{FF2B5EF4-FFF2-40B4-BE49-F238E27FC236}">
                <a16:creationId xmlns:a16="http://schemas.microsoft.com/office/drawing/2014/main" id="{AAC1E1FC-2BAA-4A0C-9AF3-01A52D6B1B13}"/>
              </a:ext>
            </a:extLst>
          </p:cNvPr>
          <p:cNvPicPr>
            <a:picLocks noChangeAspect="1"/>
          </p:cNvPicPr>
          <p:nvPr/>
        </p:nvPicPr>
        <p:blipFill rotWithShape="1">
          <a:blip r:embed="rId15">
            <a:extLst>
              <a:ext uri="{28A0092B-C50C-407E-A947-70E740481C1C}">
                <a14:useLocalDpi xmlns:a14="http://schemas.microsoft.com/office/drawing/2010/main" val="0"/>
              </a:ext>
            </a:extLst>
          </a:blip>
          <a:srcRect l="27566" r="13885"/>
          <a:stretch/>
        </p:blipFill>
        <p:spPr>
          <a:xfrm>
            <a:off x="1759070" y="2403421"/>
            <a:ext cx="1940188" cy="2043508"/>
          </a:xfrm>
          <a:prstGeom prst="rect">
            <a:avLst/>
          </a:prstGeom>
        </p:spPr>
      </p:pic>
      <p:sp>
        <p:nvSpPr>
          <p:cNvPr id="3" name="MH_Others_2"/>
          <p:cNvSpPr/>
          <p:nvPr>
            <p:custDataLst>
              <p:tags r:id="rId2"/>
            </p:custDataLst>
          </p:nvPr>
        </p:nvSpPr>
        <p:spPr>
          <a:xfrm>
            <a:off x="2117046" y="1124838"/>
            <a:ext cx="2791424" cy="2791424"/>
          </a:xfrm>
          <a:prstGeom prst="ellipse">
            <a:avLst/>
          </a:prstGeom>
          <a:noFill/>
          <a:ln>
            <a:solidFill>
              <a:srgbClr val="38619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50" dirty="0">
              <a:solidFill>
                <a:srgbClr val="FFFFFF"/>
              </a:solidFill>
              <a:cs typeface="+mn-ea"/>
              <a:sym typeface="+mn-lt"/>
            </a:endParaRPr>
          </a:p>
        </p:txBody>
      </p:sp>
      <p:grpSp>
        <p:nvGrpSpPr>
          <p:cNvPr id="2" name="组合 1"/>
          <p:cNvGrpSpPr/>
          <p:nvPr/>
        </p:nvGrpSpPr>
        <p:grpSpPr>
          <a:xfrm>
            <a:off x="2729163" y="1742400"/>
            <a:ext cx="1533368" cy="1533367"/>
            <a:chOff x="2729163" y="1923375"/>
            <a:chExt cx="1533368" cy="1533367"/>
          </a:xfrm>
          <a:solidFill>
            <a:srgbClr val="38619F"/>
          </a:solidFill>
        </p:grpSpPr>
        <p:sp>
          <p:nvSpPr>
            <p:cNvPr id="24" name="MH_Others_1"/>
            <p:cNvSpPr/>
            <p:nvPr>
              <p:custDataLst>
                <p:tags r:id="rId11"/>
              </p:custDataLst>
            </p:nvPr>
          </p:nvSpPr>
          <p:spPr>
            <a:xfrm>
              <a:off x="2729164" y="1923375"/>
              <a:ext cx="1533367" cy="1533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50" dirty="0">
                <a:solidFill>
                  <a:srgbClr val="FFFFFF"/>
                </a:solidFill>
                <a:cs typeface="+mn-ea"/>
                <a:sym typeface="+mn-lt"/>
              </a:endParaRPr>
            </a:p>
          </p:txBody>
        </p:sp>
        <p:sp>
          <p:nvSpPr>
            <p:cNvPr id="4" name="MH_Others_3"/>
            <p:cNvSpPr/>
            <p:nvPr>
              <p:custDataLst>
                <p:tags r:id="rId12"/>
              </p:custDataLst>
            </p:nvPr>
          </p:nvSpPr>
          <p:spPr>
            <a:xfrm>
              <a:off x="2729163" y="1923375"/>
              <a:ext cx="1533367" cy="1533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rmAutofit/>
            </a:bodyPr>
            <a:lstStyle/>
            <a:p>
              <a:pPr lvl="0" algn="ctr"/>
              <a:r>
                <a:rPr lang="en-US" altLang="zh-CN" b="1" dirty="0">
                  <a:solidFill>
                    <a:srgbClr val="FFFFFF"/>
                  </a:solidFill>
                  <a:cs typeface="+mn-ea"/>
                  <a:sym typeface="+mn-lt"/>
                </a:rPr>
                <a:t>CONTENTS</a:t>
              </a:r>
              <a:endParaRPr lang="zh-CN" altLang="en-US" b="1" dirty="0">
                <a:solidFill>
                  <a:srgbClr val="FFFFFF"/>
                </a:solidFill>
                <a:cs typeface="+mn-ea"/>
                <a:sym typeface="+mn-lt"/>
              </a:endParaRPr>
            </a:p>
          </p:txBody>
        </p:sp>
      </p:grpSp>
      <p:sp>
        <p:nvSpPr>
          <p:cNvPr id="7" name="MH_Entry_1">
            <a:hlinkClick r:id="rId16" action="ppaction://hlinksldjump"/>
          </p:cNvPr>
          <p:cNvSpPr>
            <a:spLocks noChangeArrowheads="1"/>
          </p:cNvSpPr>
          <p:nvPr>
            <p:custDataLst>
              <p:tags r:id="rId3"/>
            </p:custDataLst>
          </p:nvPr>
        </p:nvSpPr>
        <p:spPr bwMode="auto">
          <a:xfrm>
            <a:off x="4645274" y="1017270"/>
            <a:ext cx="2684490" cy="57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7000" tIns="0" rIns="0" bIns="0" anchor="ctr" anchorCtr="0">
            <a:norm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eaLnBrk="1" hangingPunct="1">
              <a:lnSpc>
                <a:spcPct val="120000"/>
              </a:lnSpc>
              <a:spcBef>
                <a:spcPct val="0"/>
              </a:spcBef>
              <a:buFont typeface="Arial" panose="020B0604020202020204" pitchFamily="34" charset="0"/>
              <a:buNone/>
            </a:pPr>
            <a:r>
              <a:rPr lang="zh-CN" altLang="en-US" sz="1800" dirty="0">
                <a:solidFill>
                  <a:schemeClr val="tx2">
                    <a:lumMod val="75000"/>
                  </a:schemeClr>
                </a:solidFill>
                <a:latin typeface="+mn-lt"/>
                <a:ea typeface="+mn-ea"/>
                <a:cs typeface="+mn-ea"/>
                <a:sym typeface="+mn-lt"/>
              </a:rPr>
              <a:t>Enter your title</a:t>
            </a:r>
          </a:p>
        </p:txBody>
      </p:sp>
      <p:sp>
        <p:nvSpPr>
          <p:cNvPr id="8" name="MH_Entry_2">
            <a:hlinkClick r:id="rId16" action="ppaction://hlinksldjump"/>
          </p:cNvPr>
          <p:cNvSpPr>
            <a:spLocks noChangeArrowheads="1"/>
          </p:cNvSpPr>
          <p:nvPr>
            <p:custDataLst>
              <p:tags r:id="rId4"/>
            </p:custDataLst>
          </p:nvPr>
        </p:nvSpPr>
        <p:spPr bwMode="auto">
          <a:xfrm>
            <a:off x="5226605" y="1696459"/>
            <a:ext cx="2237809" cy="57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7000" tIns="0" rIns="0" bIns="0" anchor="ctr" anchorCtr="0">
            <a:norm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eaLnBrk="1" hangingPunct="1">
              <a:lnSpc>
                <a:spcPct val="120000"/>
              </a:lnSpc>
              <a:spcBef>
                <a:spcPct val="0"/>
              </a:spcBef>
              <a:buFont typeface="Arial" panose="020B0604020202020204" pitchFamily="34" charset="0"/>
              <a:buNone/>
            </a:pPr>
            <a:r>
              <a:rPr lang="zh-CN" altLang="en-US" sz="1800" dirty="0">
                <a:solidFill>
                  <a:schemeClr val="tx2">
                    <a:lumMod val="75000"/>
                  </a:schemeClr>
                </a:solidFill>
                <a:latin typeface="+mn-lt"/>
                <a:ea typeface="+mn-ea"/>
                <a:cs typeface="+mn-ea"/>
                <a:sym typeface="+mn-lt"/>
              </a:rPr>
              <a:t>Enter your title</a:t>
            </a:r>
          </a:p>
        </p:txBody>
      </p:sp>
      <p:sp>
        <p:nvSpPr>
          <p:cNvPr id="15" name="MH_Number_1">
            <a:hlinkClick r:id="rId16" action="ppaction://hlinksldjump"/>
          </p:cNvPr>
          <p:cNvSpPr/>
          <p:nvPr>
            <p:custDataLst>
              <p:tags r:id="rId5"/>
            </p:custDataLst>
          </p:nvPr>
        </p:nvSpPr>
        <p:spPr>
          <a:xfrm>
            <a:off x="4019750" y="1099578"/>
            <a:ext cx="413420" cy="413420"/>
          </a:xfrm>
          <a:prstGeom prst="ellipse">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sz="1800" dirty="0">
                <a:solidFill>
                  <a:srgbClr val="FFFFFF"/>
                </a:solidFill>
                <a:cs typeface="+mn-ea"/>
                <a:sym typeface="+mn-lt"/>
              </a:rPr>
              <a:t>1</a:t>
            </a:r>
            <a:endParaRPr lang="zh-CN" altLang="en-US" sz="1800" dirty="0">
              <a:solidFill>
                <a:srgbClr val="FFFFFF"/>
              </a:solidFill>
              <a:cs typeface="+mn-ea"/>
              <a:sym typeface="+mn-lt"/>
            </a:endParaRPr>
          </a:p>
        </p:txBody>
      </p:sp>
      <p:sp>
        <p:nvSpPr>
          <p:cNvPr id="17" name="MH_Number_2">
            <a:hlinkClick r:id="rId16" action="ppaction://hlinksldjump"/>
          </p:cNvPr>
          <p:cNvSpPr/>
          <p:nvPr>
            <p:custDataLst>
              <p:tags r:id="rId6"/>
            </p:custDataLst>
          </p:nvPr>
        </p:nvSpPr>
        <p:spPr>
          <a:xfrm>
            <a:off x="4639558" y="1812586"/>
            <a:ext cx="413420" cy="413420"/>
          </a:xfrm>
          <a:prstGeom prst="ellipse">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sz="1800" dirty="0">
                <a:solidFill>
                  <a:srgbClr val="FFFFFF"/>
                </a:solidFill>
                <a:cs typeface="+mn-ea"/>
                <a:sym typeface="+mn-lt"/>
              </a:rPr>
              <a:t>2</a:t>
            </a:r>
            <a:endParaRPr lang="zh-CN" altLang="en-US" sz="1800" dirty="0">
              <a:solidFill>
                <a:srgbClr val="FFFFFF"/>
              </a:solidFill>
              <a:cs typeface="+mn-ea"/>
              <a:sym typeface="+mn-lt"/>
            </a:endParaRPr>
          </a:p>
        </p:txBody>
      </p:sp>
      <p:sp>
        <p:nvSpPr>
          <p:cNvPr id="13" name="MH_Entry_1"/>
          <p:cNvSpPr>
            <a:spLocks noChangeArrowheads="1"/>
          </p:cNvSpPr>
          <p:nvPr>
            <p:custDataLst>
              <p:tags r:id="rId7"/>
            </p:custDataLst>
          </p:nvPr>
        </p:nvSpPr>
        <p:spPr bwMode="auto">
          <a:xfrm>
            <a:off x="5264705" y="2566148"/>
            <a:ext cx="2684490" cy="57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7000" tIns="0" rIns="0" bIns="0" anchor="ctr" anchorCtr="0">
            <a:norm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nSpc>
                <a:spcPct val="120000"/>
              </a:lnSpc>
              <a:spcBef>
                <a:spcPct val="0"/>
              </a:spcBef>
              <a:buNone/>
            </a:pPr>
            <a:r>
              <a:rPr lang="zh-CN" altLang="en-US" sz="1500" dirty="0">
                <a:solidFill>
                  <a:schemeClr val="tx2">
                    <a:lumMod val="75000"/>
                  </a:schemeClr>
                </a:solidFill>
                <a:latin typeface="+mn-lt"/>
                <a:ea typeface="+mn-ea"/>
                <a:cs typeface="+mn-ea"/>
                <a:sym typeface="+mn-lt"/>
              </a:rPr>
              <a:t>Enter your title</a:t>
            </a:r>
          </a:p>
        </p:txBody>
      </p:sp>
      <p:sp>
        <p:nvSpPr>
          <p:cNvPr id="14" name="MH_Number_1"/>
          <p:cNvSpPr/>
          <p:nvPr>
            <p:custDataLst>
              <p:tags r:id="rId8"/>
            </p:custDataLst>
          </p:nvPr>
        </p:nvSpPr>
        <p:spPr>
          <a:xfrm>
            <a:off x="4667939" y="2644697"/>
            <a:ext cx="413420" cy="413420"/>
          </a:xfrm>
          <a:prstGeom prst="ellipse">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fontScale="85000" lnSpcReduction="20000"/>
          </a:bodyPr>
          <a:lstStyle/>
          <a:p>
            <a:pPr algn="ctr"/>
            <a:r>
              <a:rPr lang="en-US" altLang="zh-CN" sz="1800" dirty="0">
                <a:solidFill>
                  <a:srgbClr val="FFFFFF"/>
                </a:solidFill>
                <a:cs typeface="+mn-ea"/>
                <a:sym typeface="+mn-lt"/>
              </a:rPr>
              <a:t>3</a:t>
            </a:r>
            <a:endParaRPr lang="zh-CN" altLang="en-US" sz="1800" dirty="0">
              <a:solidFill>
                <a:srgbClr val="FFFFFF"/>
              </a:solidFill>
              <a:cs typeface="+mn-ea"/>
              <a:sym typeface="+mn-lt"/>
            </a:endParaRPr>
          </a:p>
        </p:txBody>
      </p:sp>
      <p:sp>
        <p:nvSpPr>
          <p:cNvPr id="16" name="MH_Entry_2"/>
          <p:cNvSpPr>
            <a:spLocks noChangeArrowheads="1"/>
          </p:cNvSpPr>
          <p:nvPr>
            <p:custDataLst>
              <p:tags r:id="rId9"/>
            </p:custDataLst>
          </p:nvPr>
        </p:nvSpPr>
        <p:spPr bwMode="auto">
          <a:xfrm>
            <a:off x="4834338" y="3340587"/>
            <a:ext cx="2237809" cy="57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7000" tIns="0" rIns="0" bIns="0" anchor="ctr" anchorCtr="0">
            <a:norm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nSpc>
                <a:spcPct val="120000"/>
              </a:lnSpc>
              <a:spcBef>
                <a:spcPct val="0"/>
              </a:spcBef>
              <a:buNone/>
            </a:pPr>
            <a:r>
              <a:rPr lang="zh-CN" altLang="en-US" sz="1500" dirty="0">
                <a:solidFill>
                  <a:schemeClr val="tx2">
                    <a:lumMod val="75000"/>
                  </a:schemeClr>
                </a:solidFill>
                <a:latin typeface="+mn-lt"/>
                <a:ea typeface="+mn-ea"/>
                <a:cs typeface="+mn-ea"/>
                <a:sym typeface="+mn-lt"/>
              </a:rPr>
              <a:t>Enter your title</a:t>
            </a:r>
          </a:p>
        </p:txBody>
      </p:sp>
      <p:sp>
        <p:nvSpPr>
          <p:cNvPr id="18" name="MH_Number_2"/>
          <p:cNvSpPr/>
          <p:nvPr>
            <p:custDataLst>
              <p:tags r:id="rId10"/>
            </p:custDataLst>
          </p:nvPr>
        </p:nvSpPr>
        <p:spPr>
          <a:xfrm>
            <a:off x="4262531" y="3425175"/>
            <a:ext cx="413420" cy="413420"/>
          </a:xfrm>
          <a:prstGeom prst="ellipse">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fontScale="85000" lnSpcReduction="20000"/>
          </a:bodyPr>
          <a:lstStyle/>
          <a:p>
            <a:pPr algn="ctr"/>
            <a:r>
              <a:rPr lang="en-US" altLang="zh-CN" sz="1800" dirty="0">
                <a:solidFill>
                  <a:srgbClr val="FFFFFF"/>
                </a:solidFill>
                <a:cs typeface="+mn-ea"/>
                <a:sym typeface="+mn-lt"/>
              </a:rPr>
              <a:t>4</a:t>
            </a:r>
            <a:endParaRPr lang="zh-CN" altLang="en-US" sz="1800" dirty="0">
              <a:solidFill>
                <a:srgbClr val="FFFFFF"/>
              </a:solidFill>
              <a:cs typeface="+mn-ea"/>
              <a:sym typeface="+mn-lt"/>
            </a:endParaRPr>
          </a:p>
        </p:txBody>
      </p:sp>
      <p:pic>
        <p:nvPicPr>
          <p:cNvPr id="6" name="图片 5" descr="图片包含 事情&#10;&#10;已生成高可信度的说明">
            <a:extLst>
              <a:ext uri="{FF2B5EF4-FFF2-40B4-BE49-F238E27FC236}">
                <a16:creationId xmlns:a16="http://schemas.microsoft.com/office/drawing/2014/main" id="{E38CA866-B976-4081-8E54-B3B8D61104E3}"/>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0" y="4264967"/>
            <a:ext cx="9144000" cy="878682"/>
          </a:xfrm>
          <a:prstGeom prst="rect">
            <a:avLst/>
          </a:prstGeom>
        </p:spPr>
      </p:pic>
    </p:spTree>
    <p:custDataLst>
      <p:tags r:id="rId1"/>
    </p:custDataLst>
    <p:extLst>
      <p:ext uri="{BB962C8B-B14F-4D97-AF65-F5344CB8AC3E}">
        <p14:creationId xmlns:p14="http://schemas.microsoft.com/office/powerpoint/2010/main" val="431981984"/>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a14="http://schemas.microsoft.com/office/drawing/2010/main" xmlns:a16="http://schemas.microsoft.com/office/drawing/2014/main"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heel(1)">
                                      <p:cBhvr>
                                        <p:cTn id="14" dur="2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1000"/>
                                        <p:tgtEl>
                                          <p:spTgt spid="15"/>
                                        </p:tgtEl>
                                      </p:cBhvr>
                                    </p:animEffect>
                                    <p:anim calcmode="lin" valueType="num">
                                      <p:cBhvr>
                                        <p:cTn id="20" dur="1000" fill="hold"/>
                                        <p:tgtEl>
                                          <p:spTgt spid="15"/>
                                        </p:tgtEl>
                                        <p:attrNameLst>
                                          <p:attrName>ppt_x</p:attrName>
                                        </p:attrNameLst>
                                      </p:cBhvr>
                                      <p:tavLst>
                                        <p:tav tm="0">
                                          <p:val>
                                            <p:strVal val="#ppt_x"/>
                                          </p:val>
                                        </p:tav>
                                        <p:tav tm="100000">
                                          <p:val>
                                            <p:strVal val="#ppt_x"/>
                                          </p:val>
                                        </p:tav>
                                      </p:tavLst>
                                    </p:anim>
                                    <p:anim calcmode="lin" valueType="num">
                                      <p:cBhvr>
                                        <p:cTn id="2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2"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1+#ppt_w/2"/>
                                          </p:val>
                                        </p:tav>
                                        <p:tav tm="100000">
                                          <p:val>
                                            <p:strVal val="#ppt_x"/>
                                          </p:val>
                                        </p:tav>
                                      </p:tavLst>
                                    </p:anim>
                                    <p:anim calcmode="lin" valueType="num">
                                      <p:cBhvr additive="base">
                                        <p:cTn id="27"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anim calcmode="lin" valueType="num">
                                      <p:cBhvr>
                                        <p:cTn id="33" dur="1000" fill="hold"/>
                                        <p:tgtEl>
                                          <p:spTgt spid="17"/>
                                        </p:tgtEl>
                                        <p:attrNameLst>
                                          <p:attrName>ppt_x</p:attrName>
                                        </p:attrNameLst>
                                      </p:cBhvr>
                                      <p:tavLst>
                                        <p:tav tm="0">
                                          <p:val>
                                            <p:strVal val="#ppt_x"/>
                                          </p:val>
                                        </p:tav>
                                        <p:tav tm="100000">
                                          <p:val>
                                            <p:strVal val="#ppt_x"/>
                                          </p:val>
                                        </p:tav>
                                      </p:tavLst>
                                    </p:anim>
                                    <p:anim calcmode="lin" valueType="num">
                                      <p:cBhvr>
                                        <p:cTn id="3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additive="base">
                                        <p:cTn id="39" dur="500" fill="hold"/>
                                        <p:tgtEl>
                                          <p:spTgt spid="8"/>
                                        </p:tgtEl>
                                        <p:attrNameLst>
                                          <p:attrName>ppt_x</p:attrName>
                                        </p:attrNameLst>
                                      </p:cBhvr>
                                      <p:tavLst>
                                        <p:tav tm="0">
                                          <p:val>
                                            <p:strVal val="1+#ppt_w/2"/>
                                          </p:val>
                                        </p:tav>
                                        <p:tav tm="100000">
                                          <p:val>
                                            <p:strVal val="#ppt_x"/>
                                          </p:val>
                                        </p:tav>
                                      </p:tavLst>
                                    </p:anim>
                                    <p:anim calcmode="lin" valueType="num">
                                      <p:cBhvr additive="base">
                                        <p:cTn id="40"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fade">
                                      <p:cBhvr>
                                        <p:cTn id="45" dur="1000"/>
                                        <p:tgtEl>
                                          <p:spTgt spid="14"/>
                                        </p:tgtEl>
                                      </p:cBhvr>
                                    </p:animEffect>
                                    <p:anim calcmode="lin" valueType="num">
                                      <p:cBhvr>
                                        <p:cTn id="46" dur="1000" fill="hold"/>
                                        <p:tgtEl>
                                          <p:spTgt spid="14"/>
                                        </p:tgtEl>
                                        <p:attrNameLst>
                                          <p:attrName>ppt_x</p:attrName>
                                        </p:attrNameLst>
                                      </p:cBhvr>
                                      <p:tavLst>
                                        <p:tav tm="0">
                                          <p:val>
                                            <p:strVal val="#ppt_x"/>
                                          </p:val>
                                        </p:tav>
                                        <p:tav tm="100000">
                                          <p:val>
                                            <p:strVal val="#ppt_x"/>
                                          </p:val>
                                        </p:tav>
                                      </p:tavLst>
                                    </p:anim>
                                    <p:anim calcmode="lin" valueType="num">
                                      <p:cBhvr>
                                        <p:cTn id="4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2"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 calcmode="lin" valueType="num">
                                      <p:cBhvr additive="base">
                                        <p:cTn id="52" dur="500" fill="hold"/>
                                        <p:tgtEl>
                                          <p:spTgt spid="13"/>
                                        </p:tgtEl>
                                        <p:attrNameLst>
                                          <p:attrName>ppt_x</p:attrName>
                                        </p:attrNameLst>
                                      </p:cBhvr>
                                      <p:tavLst>
                                        <p:tav tm="0">
                                          <p:val>
                                            <p:strVal val="1+#ppt_w/2"/>
                                          </p:val>
                                        </p:tav>
                                        <p:tav tm="100000">
                                          <p:val>
                                            <p:strVal val="#ppt_x"/>
                                          </p:val>
                                        </p:tav>
                                      </p:tavLst>
                                    </p:anim>
                                    <p:anim calcmode="lin" valueType="num">
                                      <p:cBhvr additive="base">
                                        <p:cTn id="53"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fade">
                                      <p:cBhvr>
                                        <p:cTn id="58" dur="1000"/>
                                        <p:tgtEl>
                                          <p:spTgt spid="18"/>
                                        </p:tgtEl>
                                      </p:cBhvr>
                                    </p:animEffect>
                                    <p:anim calcmode="lin" valueType="num">
                                      <p:cBhvr>
                                        <p:cTn id="59" dur="1000" fill="hold"/>
                                        <p:tgtEl>
                                          <p:spTgt spid="18"/>
                                        </p:tgtEl>
                                        <p:attrNameLst>
                                          <p:attrName>ppt_x</p:attrName>
                                        </p:attrNameLst>
                                      </p:cBhvr>
                                      <p:tavLst>
                                        <p:tav tm="0">
                                          <p:val>
                                            <p:strVal val="#ppt_x"/>
                                          </p:val>
                                        </p:tav>
                                        <p:tav tm="100000">
                                          <p:val>
                                            <p:strVal val="#ppt_x"/>
                                          </p:val>
                                        </p:tav>
                                      </p:tavLst>
                                    </p:anim>
                                    <p:anim calcmode="lin" valueType="num">
                                      <p:cBhvr>
                                        <p:cTn id="60"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2" fill="hold" grpId="0" nodeType="clickEffect">
                                  <p:stCondLst>
                                    <p:cond delay="0"/>
                                  </p:stCondLst>
                                  <p:childTnLst>
                                    <p:set>
                                      <p:cBhvr>
                                        <p:cTn id="64" dur="1" fill="hold">
                                          <p:stCondLst>
                                            <p:cond delay="0"/>
                                          </p:stCondLst>
                                        </p:cTn>
                                        <p:tgtEl>
                                          <p:spTgt spid="16"/>
                                        </p:tgtEl>
                                        <p:attrNameLst>
                                          <p:attrName>style.visibility</p:attrName>
                                        </p:attrNameLst>
                                      </p:cBhvr>
                                      <p:to>
                                        <p:strVal val="visible"/>
                                      </p:to>
                                    </p:set>
                                    <p:anim calcmode="lin" valueType="num">
                                      <p:cBhvr additive="base">
                                        <p:cTn id="65" dur="500" fill="hold"/>
                                        <p:tgtEl>
                                          <p:spTgt spid="16"/>
                                        </p:tgtEl>
                                        <p:attrNameLst>
                                          <p:attrName>ppt_x</p:attrName>
                                        </p:attrNameLst>
                                      </p:cBhvr>
                                      <p:tavLst>
                                        <p:tav tm="0">
                                          <p:val>
                                            <p:strVal val="1+#ppt_w/2"/>
                                          </p:val>
                                        </p:tav>
                                        <p:tav tm="100000">
                                          <p:val>
                                            <p:strVal val="#ppt_x"/>
                                          </p:val>
                                        </p:tav>
                                      </p:tavLst>
                                    </p:anim>
                                    <p:anim calcmode="lin" valueType="num">
                                      <p:cBhvr additive="base">
                                        <p:cTn id="66"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nodeType="clickEffect">
                                  <p:stCondLst>
                                    <p:cond delay="0"/>
                                  </p:stCondLst>
                                  <p:childTnLst>
                                    <p:set>
                                      <p:cBhvr>
                                        <p:cTn id="70" dur="1" fill="hold">
                                          <p:stCondLst>
                                            <p:cond delay="0"/>
                                          </p:stCondLst>
                                        </p:cTn>
                                        <p:tgtEl>
                                          <p:spTgt spid="10"/>
                                        </p:tgtEl>
                                        <p:attrNameLst>
                                          <p:attrName>style.visibility</p:attrName>
                                        </p:attrNameLst>
                                      </p:cBhvr>
                                      <p:to>
                                        <p:strVal val="visible"/>
                                      </p:to>
                                    </p:set>
                                    <p:animEffect transition="in" filter="fade">
                                      <p:cBhvr>
                                        <p:cTn id="71" dur="1000"/>
                                        <p:tgtEl>
                                          <p:spTgt spid="10"/>
                                        </p:tgtEl>
                                      </p:cBhvr>
                                    </p:animEffect>
                                    <p:anim calcmode="lin" valueType="num">
                                      <p:cBhvr>
                                        <p:cTn id="72" dur="1000" fill="hold"/>
                                        <p:tgtEl>
                                          <p:spTgt spid="10"/>
                                        </p:tgtEl>
                                        <p:attrNameLst>
                                          <p:attrName>ppt_x</p:attrName>
                                        </p:attrNameLst>
                                      </p:cBhvr>
                                      <p:tavLst>
                                        <p:tav tm="0">
                                          <p:val>
                                            <p:strVal val="#ppt_x"/>
                                          </p:val>
                                        </p:tav>
                                        <p:tav tm="100000">
                                          <p:val>
                                            <p:strVal val="#ppt_x"/>
                                          </p:val>
                                        </p:tav>
                                      </p:tavLst>
                                    </p:anim>
                                    <p:anim calcmode="lin" valueType="num">
                                      <p:cBhvr>
                                        <p:cTn id="7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8" grpId="0"/>
      <p:bldP spid="15" grpId="0" animBg="1"/>
      <p:bldP spid="17" grpId="0" animBg="1"/>
      <p:bldP spid="13" grpId="0"/>
      <p:bldP spid="14" grpId="0" animBg="1"/>
      <p:bldP spid="16" grpId="0"/>
      <p:bldP spid="18"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6" name="Group 18"/>
          <p:cNvGrpSpPr/>
          <p:nvPr/>
        </p:nvGrpSpPr>
        <p:grpSpPr>
          <a:xfrm flipH="1">
            <a:off x="3583288" y="1688019"/>
            <a:ext cx="1977425" cy="1973891"/>
            <a:chOff x="1303253" y="2745209"/>
            <a:chExt cx="2636567" cy="2631855"/>
          </a:xfrm>
          <a:solidFill>
            <a:srgbClr val="38619F"/>
          </a:solidFill>
        </p:grpSpPr>
        <p:sp>
          <p:nvSpPr>
            <p:cNvPr id="7" name="Freeform 6"/>
            <p:cNvSpPr>
              <a:spLocks/>
            </p:cNvSpPr>
            <p:nvPr/>
          </p:nvSpPr>
          <p:spPr bwMode="auto">
            <a:xfrm>
              <a:off x="1710872" y="4489961"/>
              <a:ext cx="2074618" cy="887103"/>
            </a:xfrm>
            <a:custGeom>
              <a:avLst/>
              <a:gdLst>
                <a:gd name="T0" fmla="*/ 743 w 743"/>
                <a:gd name="T1" fmla="*/ 67 h 318"/>
                <a:gd name="T2" fmla="*/ 326 w 743"/>
                <a:gd name="T3" fmla="*/ 318 h 318"/>
                <a:gd name="T4" fmla="*/ 7 w 743"/>
                <a:gd name="T5" fmla="*/ 195 h 318"/>
                <a:gd name="T6" fmla="*/ 0 w 743"/>
                <a:gd name="T7" fmla="*/ 5 h 318"/>
                <a:gd name="T8" fmla="*/ 138 w 743"/>
                <a:gd name="T9" fmla="*/ 0 h 318"/>
                <a:gd name="T10" fmla="*/ 326 w 743"/>
                <a:gd name="T11" fmla="*/ 89 h 318"/>
                <a:gd name="T12" fmla="*/ 508 w 743"/>
                <a:gd name="T13" fmla="*/ 7 h 318"/>
                <a:gd name="T14" fmla="*/ 572 w 743"/>
                <a:gd name="T15" fmla="*/ 146 h 318"/>
                <a:gd name="T16" fmla="*/ 743 w 743"/>
                <a:gd name="T17" fmla="*/ 67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3" h="318">
                  <a:moveTo>
                    <a:pt x="743" y="67"/>
                  </a:moveTo>
                  <a:cubicBezTo>
                    <a:pt x="664" y="216"/>
                    <a:pt x="507" y="318"/>
                    <a:pt x="326" y="318"/>
                  </a:cubicBezTo>
                  <a:cubicBezTo>
                    <a:pt x="203" y="318"/>
                    <a:pt x="91" y="272"/>
                    <a:pt x="7" y="195"/>
                  </a:cubicBezTo>
                  <a:cubicBezTo>
                    <a:pt x="0" y="5"/>
                    <a:pt x="0" y="5"/>
                    <a:pt x="0" y="5"/>
                  </a:cubicBezTo>
                  <a:cubicBezTo>
                    <a:pt x="138" y="0"/>
                    <a:pt x="138" y="0"/>
                    <a:pt x="138" y="0"/>
                  </a:cubicBezTo>
                  <a:cubicBezTo>
                    <a:pt x="183" y="54"/>
                    <a:pt x="250" y="89"/>
                    <a:pt x="326" y="89"/>
                  </a:cubicBezTo>
                  <a:cubicBezTo>
                    <a:pt x="398" y="89"/>
                    <a:pt x="463" y="57"/>
                    <a:pt x="508" y="7"/>
                  </a:cubicBezTo>
                  <a:cubicBezTo>
                    <a:pt x="572" y="146"/>
                    <a:pt x="572" y="146"/>
                    <a:pt x="572" y="146"/>
                  </a:cubicBezTo>
                  <a:lnTo>
                    <a:pt x="743" y="6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tx1">
                    <a:lumMod val="85000"/>
                    <a:lumOff val="15000"/>
                  </a:schemeClr>
                </a:solidFill>
                <a:cs typeface="+mn-ea"/>
                <a:sym typeface="+mn-lt"/>
              </a:endParaRPr>
            </a:p>
          </p:txBody>
        </p:sp>
        <p:sp>
          <p:nvSpPr>
            <p:cNvPr id="8" name="Freeform 7"/>
            <p:cNvSpPr>
              <a:spLocks/>
            </p:cNvSpPr>
            <p:nvPr/>
          </p:nvSpPr>
          <p:spPr bwMode="auto">
            <a:xfrm>
              <a:off x="1303253" y="2786442"/>
              <a:ext cx="1351270" cy="2015713"/>
            </a:xfrm>
            <a:custGeom>
              <a:avLst/>
              <a:gdLst>
                <a:gd name="T0" fmla="*/ 484 w 484"/>
                <a:gd name="T1" fmla="*/ 126 h 722"/>
                <a:gd name="T2" fmla="*/ 379 w 484"/>
                <a:gd name="T3" fmla="*/ 233 h 722"/>
                <a:gd name="T4" fmla="*/ 230 w 484"/>
                <a:gd name="T5" fmla="*/ 457 h 722"/>
                <a:gd name="T6" fmla="*/ 245 w 484"/>
                <a:gd name="T7" fmla="*/ 543 h 722"/>
                <a:gd name="T8" fmla="*/ 74 w 484"/>
                <a:gd name="T9" fmla="*/ 550 h 722"/>
                <a:gd name="T10" fmla="*/ 82 w 484"/>
                <a:gd name="T11" fmla="*/ 722 h 722"/>
                <a:gd name="T12" fmla="*/ 0 w 484"/>
                <a:gd name="T13" fmla="*/ 457 h 722"/>
                <a:gd name="T14" fmla="*/ 355 w 484"/>
                <a:gd name="T15" fmla="*/ 0 h 722"/>
                <a:gd name="T16" fmla="*/ 484 w 484"/>
                <a:gd name="T17" fmla="*/ 126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4" h="722">
                  <a:moveTo>
                    <a:pt x="484" y="126"/>
                  </a:moveTo>
                  <a:cubicBezTo>
                    <a:pt x="379" y="233"/>
                    <a:pt x="379" y="233"/>
                    <a:pt x="379" y="233"/>
                  </a:cubicBezTo>
                  <a:cubicBezTo>
                    <a:pt x="291" y="269"/>
                    <a:pt x="230" y="356"/>
                    <a:pt x="230" y="457"/>
                  </a:cubicBezTo>
                  <a:cubicBezTo>
                    <a:pt x="230" y="487"/>
                    <a:pt x="235" y="516"/>
                    <a:pt x="245" y="543"/>
                  </a:cubicBezTo>
                  <a:cubicBezTo>
                    <a:pt x="74" y="550"/>
                    <a:pt x="74" y="550"/>
                    <a:pt x="74" y="550"/>
                  </a:cubicBezTo>
                  <a:cubicBezTo>
                    <a:pt x="82" y="722"/>
                    <a:pt x="82" y="722"/>
                    <a:pt x="82" y="722"/>
                  </a:cubicBezTo>
                  <a:cubicBezTo>
                    <a:pt x="30" y="646"/>
                    <a:pt x="0" y="555"/>
                    <a:pt x="0" y="457"/>
                  </a:cubicBezTo>
                  <a:cubicBezTo>
                    <a:pt x="0" y="237"/>
                    <a:pt x="151" y="52"/>
                    <a:pt x="355" y="0"/>
                  </a:cubicBezTo>
                  <a:lnTo>
                    <a:pt x="484" y="1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tx1">
                    <a:lumMod val="85000"/>
                    <a:lumOff val="15000"/>
                  </a:schemeClr>
                </a:solidFill>
                <a:cs typeface="+mn-ea"/>
                <a:sym typeface="+mn-lt"/>
              </a:endParaRPr>
            </a:p>
          </p:txBody>
        </p:sp>
        <p:sp>
          <p:nvSpPr>
            <p:cNvPr id="9" name="Freeform 11"/>
            <p:cNvSpPr>
              <a:spLocks noEditPoints="1"/>
            </p:cNvSpPr>
            <p:nvPr/>
          </p:nvSpPr>
          <p:spPr bwMode="auto">
            <a:xfrm>
              <a:off x="2323517" y="4866460"/>
              <a:ext cx="388413" cy="321505"/>
            </a:xfrm>
            <a:custGeom>
              <a:avLst/>
              <a:gdLst>
                <a:gd name="T0" fmla="*/ 260 w 287"/>
                <a:gd name="T1" fmla="*/ 78 h 237"/>
                <a:gd name="T2" fmla="*/ 244 w 287"/>
                <a:gd name="T3" fmla="*/ 94 h 237"/>
                <a:gd name="T4" fmla="*/ 260 w 287"/>
                <a:gd name="T5" fmla="*/ 111 h 237"/>
                <a:gd name="T6" fmla="*/ 277 w 287"/>
                <a:gd name="T7" fmla="*/ 94 h 237"/>
                <a:gd name="T8" fmla="*/ 260 w 287"/>
                <a:gd name="T9" fmla="*/ 78 h 237"/>
                <a:gd name="T10" fmla="*/ 27 w 287"/>
                <a:gd name="T11" fmla="*/ 78 h 237"/>
                <a:gd name="T12" fmla="*/ 11 w 287"/>
                <a:gd name="T13" fmla="*/ 94 h 237"/>
                <a:gd name="T14" fmla="*/ 27 w 287"/>
                <a:gd name="T15" fmla="*/ 111 h 237"/>
                <a:gd name="T16" fmla="*/ 43 w 287"/>
                <a:gd name="T17" fmla="*/ 94 h 237"/>
                <a:gd name="T18" fmla="*/ 27 w 287"/>
                <a:gd name="T19" fmla="*/ 78 h 237"/>
                <a:gd name="T20" fmla="*/ 212 w 287"/>
                <a:gd name="T21" fmla="*/ 49 h 237"/>
                <a:gd name="T22" fmla="*/ 188 w 287"/>
                <a:gd name="T23" fmla="*/ 73 h 237"/>
                <a:gd name="T24" fmla="*/ 212 w 287"/>
                <a:gd name="T25" fmla="*/ 97 h 237"/>
                <a:gd name="T26" fmla="*/ 236 w 287"/>
                <a:gd name="T27" fmla="*/ 73 h 237"/>
                <a:gd name="T28" fmla="*/ 212 w 287"/>
                <a:gd name="T29" fmla="*/ 49 h 237"/>
                <a:gd name="T30" fmla="*/ 287 w 287"/>
                <a:gd name="T31" fmla="*/ 196 h 237"/>
                <a:gd name="T32" fmla="*/ 259 w 287"/>
                <a:gd name="T33" fmla="*/ 196 h 237"/>
                <a:gd name="T34" fmla="*/ 259 w 287"/>
                <a:gd name="T35" fmla="*/ 145 h 237"/>
                <a:gd name="T36" fmla="*/ 253 w 287"/>
                <a:gd name="T37" fmla="*/ 121 h 237"/>
                <a:gd name="T38" fmla="*/ 260 w 287"/>
                <a:gd name="T39" fmla="*/ 120 h 237"/>
                <a:gd name="T40" fmla="*/ 287 w 287"/>
                <a:gd name="T41" fmla="*/ 147 h 237"/>
                <a:gd name="T42" fmla="*/ 287 w 287"/>
                <a:gd name="T43" fmla="*/ 196 h 237"/>
                <a:gd name="T44" fmla="*/ 75 w 287"/>
                <a:gd name="T45" fmla="*/ 49 h 237"/>
                <a:gd name="T46" fmla="*/ 51 w 287"/>
                <a:gd name="T47" fmla="*/ 73 h 237"/>
                <a:gd name="T48" fmla="*/ 75 w 287"/>
                <a:gd name="T49" fmla="*/ 97 h 237"/>
                <a:gd name="T50" fmla="*/ 99 w 287"/>
                <a:gd name="T51" fmla="*/ 73 h 237"/>
                <a:gd name="T52" fmla="*/ 75 w 287"/>
                <a:gd name="T53" fmla="*/ 49 h 237"/>
                <a:gd name="T54" fmla="*/ 27 w 287"/>
                <a:gd name="T55" fmla="*/ 120 h 237"/>
                <a:gd name="T56" fmla="*/ 34 w 287"/>
                <a:gd name="T57" fmla="*/ 121 h 237"/>
                <a:gd name="T58" fmla="*/ 28 w 287"/>
                <a:gd name="T59" fmla="*/ 145 h 237"/>
                <a:gd name="T60" fmla="*/ 28 w 287"/>
                <a:gd name="T61" fmla="*/ 196 h 237"/>
                <a:gd name="T62" fmla="*/ 0 w 287"/>
                <a:gd name="T63" fmla="*/ 196 h 237"/>
                <a:gd name="T64" fmla="*/ 0 w 287"/>
                <a:gd name="T65" fmla="*/ 147 h 237"/>
                <a:gd name="T66" fmla="*/ 27 w 287"/>
                <a:gd name="T67" fmla="*/ 120 h 237"/>
                <a:gd name="T68" fmla="*/ 144 w 287"/>
                <a:gd name="T69" fmla="*/ 0 h 237"/>
                <a:gd name="T70" fmla="*/ 108 w 287"/>
                <a:gd name="T71" fmla="*/ 36 h 237"/>
                <a:gd name="T72" fmla="*/ 144 w 287"/>
                <a:gd name="T73" fmla="*/ 72 h 237"/>
                <a:gd name="T74" fmla="*/ 179 w 287"/>
                <a:gd name="T75" fmla="*/ 36 h 237"/>
                <a:gd name="T76" fmla="*/ 144 w 287"/>
                <a:gd name="T77" fmla="*/ 0 h 237"/>
                <a:gd name="T78" fmla="*/ 251 w 287"/>
                <a:gd name="T79" fmla="*/ 214 h 237"/>
                <a:gd name="T80" fmla="*/ 208 w 287"/>
                <a:gd name="T81" fmla="*/ 214 h 237"/>
                <a:gd name="T82" fmla="*/ 208 w 287"/>
                <a:gd name="T83" fmla="*/ 137 h 237"/>
                <a:gd name="T84" fmla="*/ 201 w 287"/>
                <a:gd name="T85" fmla="*/ 108 h 237"/>
                <a:gd name="T86" fmla="*/ 212 w 287"/>
                <a:gd name="T87" fmla="*/ 106 h 237"/>
                <a:gd name="T88" fmla="*/ 251 w 287"/>
                <a:gd name="T89" fmla="*/ 145 h 237"/>
                <a:gd name="T90" fmla="*/ 251 w 287"/>
                <a:gd name="T91" fmla="*/ 214 h 237"/>
                <a:gd name="T92" fmla="*/ 79 w 287"/>
                <a:gd name="T93" fmla="*/ 137 h 237"/>
                <a:gd name="T94" fmla="*/ 79 w 287"/>
                <a:gd name="T95" fmla="*/ 214 h 237"/>
                <a:gd name="T96" fmla="*/ 37 w 287"/>
                <a:gd name="T97" fmla="*/ 214 h 237"/>
                <a:gd name="T98" fmla="*/ 37 w 287"/>
                <a:gd name="T99" fmla="*/ 145 h 237"/>
                <a:gd name="T100" fmla="*/ 75 w 287"/>
                <a:gd name="T101" fmla="*/ 106 h 237"/>
                <a:gd name="T102" fmla="*/ 86 w 287"/>
                <a:gd name="T103" fmla="*/ 108 h 237"/>
                <a:gd name="T104" fmla="*/ 79 w 287"/>
                <a:gd name="T105" fmla="*/ 137 h 237"/>
                <a:gd name="T106" fmla="*/ 88 w 287"/>
                <a:gd name="T107" fmla="*/ 237 h 237"/>
                <a:gd name="T108" fmla="*/ 200 w 287"/>
                <a:gd name="T109" fmla="*/ 237 h 237"/>
                <a:gd name="T110" fmla="*/ 200 w 287"/>
                <a:gd name="T111" fmla="*/ 137 h 237"/>
                <a:gd name="T112" fmla="*/ 144 w 287"/>
                <a:gd name="T113" fmla="*/ 81 h 237"/>
                <a:gd name="T114" fmla="*/ 88 w 287"/>
                <a:gd name="T115" fmla="*/ 137 h 237"/>
                <a:gd name="T116" fmla="*/ 88 w 287"/>
                <a:gd name="T117" fmla="*/ 2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7" h="237">
                  <a:moveTo>
                    <a:pt x="260" y="78"/>
                  </a:moveTo>
                  <a:cubicBezTo>
                    <a:pt x="251" y="78"/>
                    <a:pt x="244" y="85"/>
                    <a:pt x="244" y="94"/>
                  </a:cubicBezTo>
                  <a:cubicBezTo>
                    <a:pt x="244" y="103"/>
                    <a:pt x="251" y="111"/>
                    <a:pt x="260" y="111"/>
                  </a:cubicBezTo>
                  <a:cubicBezTo>
                    <a:pt x="269" y="111"/>
                    <a:pt x="277" y="103"/>
                    <a:pt x="277" y="94"/>
                  </a:cubicBezTo>
                  <a:cubicBezTo>
                    <a:pt x="277" y="85"/>
                    <a:pt x="269" y="78"/>
                    <a:pt x="260" y="78"/>
                  </a:cubicBezTo>
                  <a:close/>
                  <a:moveTo>
                    <a:pt x="27" y="78"/>
                  </a:moveTo>
                  <a:cubicBezTo>
                    <a:pt x="18" y="78"/>
                    <a:pt x="11" y="85"/>
                    <a:pt x="11" y="94"/>
                  </a:cubicBezTo>
                  <a:cubicBezTo>
                    <a:pt x="11" y="103"/>
                    <a:pt x="18" y="111"/>
                    <a:pt x="27" y="111"/>
                  </a:cubicBezTo>
                  <a:cubicBezTo>
                    <a:pt x="36" y="111"/>
                    <a:pt x="43" y="103"/>
                    <a:pt x="43" y="94"/>
                  </a:cubicBezTo>
                  <a:cubicBezTo>
                    <a:pt x="43" y="85"/>
                    <a:pt x="36" y="78"/>
                    <a:pt x="27" y="78"/>
                  </a:cubicBezTo>
                  <a:close/>
                  <a:moveTo>
                    <a:pt x="212" y="49"/>
                  </a:moveTo>
                  <a:cubicBezTo>
                    <a:pt x="199" y="49"/>
                    <a:pt x="188" y="59"/>
                    <a:pt x="188" y="73"/>
                  </a:cubicBezTo>
                  <a:cubicBezTo>
                    <a:pt x="188" y="86"/>
                    <a:pt x="199" y="97"/>
                    <a:pt x="212" y="97"/>
                  </a:cubicBezTo>
                  <a:cubicBezTo>
                    <a:pt x="225" y="97"/>
                    <a:pt x="236" y="86"/>
                    <a:pt x="236" y="73"/>
                  </a:cubicBezTo>
                  <a:cubicBezTo>
                    <a:pt x="236" y="59"/>
                    <a:pt x="225" y="49"/>
                    <a:pt x="212" y="49"/>
                  </a:cubicBezTo>
                  <a:close/>
                  <a:moveTo>
                    <a:pt x="287" y="196"/>
                  </a:moveTo>
                  <a:cubicBezTo>
                    <a:pt x="259" y="196"/>
                    <a:pt x="259" y="196"/>
                    <a:pt x="259" y="196"/>
                  </a:cubicBezTo>
                  <a:cubicBezTo>
                    <a:pt x="259" y="145"/>
                    <a:pt x="259" y="145"/>
                    <a:pt x="259" y="145"/>
                  </a:cubicBezTo>
                  <a:cubicBezTo>
                    <a:pt x="259" y="136"/>
                    <a:pt x="257" y="128"/>
                    <a:pt x="253" y="121"/>
                  </a:cubicBezTo>
                  <a:cubicBezTo>
                    <a:pt x="255" y="120"/>
                    <a:pt x="258" y="120"/>
                    <a:pt x="260" y="120"/>
                  </a:cubicBezTo>
                  <a:cubicBezTo>
                    <a:pt x="275" y="120"/>
                    <a:pt x="287" y="132"/>
                    <a:pt x="287" y="147"/>
                  </a:cubicBezTo>
                  <a:lnTo>
                    <a:pt x="287" y="196"/>
                  </a:lnTo>
                  <a:close/>
                  <a:moveTo>
                    <a:pt x="75" y="49"/>
                  </a:moveTo>
                  <a:cubicBezTo>
                    <a:pt x="62" y="49"/>
                    <a:pt x="51" y="59"/>
                    <a:pt x="51" y="73"/>
                  </a:cubicBezTo>
                  <a:cubicBezTo>
                    <a:pt x="51" y="86"/>
                    <a:pt x="62" y="97"/>
                    <a:pt x="75" y="97"/>
                  </a:cubicBezTo>
                  <a:cubicBezTo>
                    <a:pt x="88" y="97"/>
                    <a:pt x="99" y="86"/>
                    <a:pt x="99" y="73"/>
                  </a:cubicBezTo>
                  <a:cubicBezTo>
                    <a:pt x="99" y="59"/>
                    <a:pt x="88" y="49"/>
                    <a:pt x="75" y="49"/>
                  </a:cubicBezTo>
                  <a:close/>
                  <a:moveTo>
                    <a:pt x="27" y="120"/>
                  </a:moveTo>
                  <a:cubicBezTo>
                    <a:pt x="29" y="120"/>
                    <a:pt x="32" y="120"/>
                    <a:pt x="34" y="121"/>
                  </a:cubicBezTo>
                  <a:cubicBezTo>
                    <a:pt x="30" y="128"/>
                    <a:pt x="28" y="136"/>
                    <a:pt x="28" y="145"/>
                  </a:cubicBezTo>
                  <a:cubicBezTo>
                    <a:pt x="28" y="196"/>
                    <a:pt x="28" y="196"/>
                    <a:pt x="28" y="196"/>
                  </a:cubicBezTo>
                  <a:cubicBezTo>
                    <a:pt x="0" y="196"/>
                    <a:pt x="0" y="196"/>
                    <a:pt x="0" y="196"/>
                  </a:cubicBezTo>
                  <a:cubicBezTo>
                    <a:pt x="0" y="147"/>
                    <a:pt x="0" y="147"/>
                    <a:pt x="0" y="147"/>
                  </a:cubicBezTo>
                  <a:cubicBezTo>
                    <a:pt x="0" y="132"/>
                    <a:pt x="12" y="120"/>
                    <a:pt x="27" y="120"/>
                  </a:cubicBezTo>
                  <a:close/>
                  <a:moveTo>
                    <a:pt x="144" y="0"/>
                  </a:moveTo>
                  <a:cubicBezTo>
                    <a:pt x="124" y="0"/>
                    <a:pt x="108" y="16"/>
                    <a:pt x="108" y="36"/>
                  </a:cubicBezTo>
                  <a:cubicBezTo>
                    <a:pt x="108" y="56"/>
                    <a:pt x="124" y="72"/>
                    <a:pt x="144" y="72"/>
                  </a:cubicBezTo>
                  <a:cubicBezTo>
                    <a:pt x="163" y="72"/>
                    <a:pt x="179" y="56"/>
                    <a:pt x="179" y="36"/>
                  </a:cubicBezTo>
                  <a:cubicBezTo>
                    <a:pt x="179" y="16"/>
                    <a:pt x="163" y="0"/>
                    <a:pt x="144" y="0"/>
                  </a:cubicBezTo>
                  <a:close/>
                  <a:moveTo>
                    <a:pt x="251" y="214"/>
                  </a:moveTo>
                  <a:cubicBezTo>
                    <a:pt x="208" y="214"/>
                    <a:pt x="208" y="214"/>
                    <a:pt x="208" y="214"/>
                  </a:cubicBezTo>
                  <a:cubicBezTo>
                    <a:pt x="208" y="137"/>
                    <a:pt x="208" y="137"/>
                    <a:pt x="208" y="137"/>
                  </a:cubicBezTo>
                  <a:cubicBezTo>
                    <a:pt x="208" y="127"/>
                    <a:pt x="206" y="117"/>
                    <a:pt x="201" y="108"/>
                  </a:cubicBezTo>
                  <a:cubicBezTo>
                    <a:pt x="205" y="107"/>
                    <a:pt x="208" y="106"/>
                    <a:pt x="212" y="106"/>
                  </a:cubicBezTo>
                  <a:cubicBezTo>
                    <a:pt x="233" y="106"/>
                    <a:pt x="251" y="124"/>
                    <a:pt x="251" y="145"/>
                  </a:cubicBezTo>
                  <a:lnTo>
                    <a:pt x="251" y="214"/>
                  </a:lnTo>
                  <a:close/>
                  <a:moveTo>
                    <a:pt x="79" y="137"/>
                  </a:moveTo>
                  <a:cubicBezTo>
                    <a:pt x="79" y="214"/>
                    <a:pt x="79" y="214"/>
                    <a:pt x="79" y="214"/>
                  </a:cubicBezTo>
                  <a:cubicBezTo>
                    <a:pt x="37" y="214"/>
                    <a:pt x="37" y="214"/>
                    <a:pt x="37" y="214"/>
                  </a:cubicBezTo>
                  <a:cubicBezTo>
                    <a:pt x="37" y="145"/>
                    <a:pt x="37" y="145"/>
                    <a:pt x="37" y="145"/>
                  </a:cubicBezTo>
                  <a:cubicBezTo>
                    <a:pt x="37" y="124"/>
                    <a:pt x="54" y="106"/>
                    <a:pt x="75" y="106"/>
                  </a:cubicBezTo>
                  <a:cubicBezTo>
                    <a:pt x="79" y="106"/>
                    <a:pt x="83" y="107"/>
                    <a:pt x="86" y="108"/>
                  </a:cubicBezTo>
                  <a:cubicBezTo>
                    <a:pt x="81" y="117"/>
                    <a:pt x="79" y="127"/>
                    <a:pt x="79" y="137"/>
                  </a:cubicBezTo>
                  <a:close/>
                  <a:moveTo>
                    <a:pt x="88" y="237"/>
                  </a:moveTo>
                  <a:cubicBezTo>
                    <a:pt x="200" y="237"/>
                    <a:pt x="200" y="237"/>
                    <a:pt x="200" y="237"/>
                  </a:cubicBezTo>
                  <a:cubicBezTo>
                    <a:pt x="200" y="137"/>
                    <a:pt x="200" y="137"/>
                    <a:pt x="200" y="137"/>
                  </a:cubicBezTo>
                  <a:cubicBezTo>
                    <a:pt x="200" y="106"/>
                    <a:pt x="174" y="81"/>
                    <a:pt x="144" y="81"/>
                  </a:cubicBezTo>
                  <a:cubicBezTo>
                    <a:pt x="113" y="81"/>
                    <a:pt x="88" y="106"/>
                    <a:pt x="88" y="137"/>
                  </a:cubicBezTo>
                  <a:lnTo>
                    <a:pt x="88" y="237"/>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solidFill>
                  <a:schemeClr val="tx1">
                    <a:lumMod val="85000"/>
                    <a:lumOff val="15000"/>
                  </a:schemeClr>
                </a:solidFill>
                <a:cs typeface="+mn-ea"/>
                <a:sym typeface="+mn-lt"/>
              </a:endParaRPr>
            </a:p>
          </p:txBody>
        </p:sp>
        <p:grpSp>
          <p:nvGrpSpPr>
            <p:cNvPr id="10" name="Group 22"/>
            <p:cNvGrpSpPr/>
            <p:nvPr/>
          </p:nvGrpSpPr>
          <p:grpSpPr>
            <a:xfrm>
              <a:off x="1607133" y="3429000"/>
              <a:ext cx="340906" cy="345226"/>
              <a:chOff x="1735420" y="3411357"/>
              <a:chExt cx="340906" cy="345226"/>
            </a:xfrm>
            <a:grpFill/>
          </p:grpSpPr>
          <p:sp>
            <p:nvSpPr>
              <p:cNvPr id="14" name="Freeform 23"/>
              <p:cNvSpPr>
                <a:spLocks noEditPoints="1"/>
              </p:cNvSpPr>
              <p:nvPr/>
            </p:nvSpPr>
            <p:spPr bwMode="auto">
              <a:xfrm>
                <a:off x="1874808" y="3436750"/>
                <a:ext cx="201518" cy="193413"/>
              </a:xfrm>
              <a:custGeom>
                <a:avLst/>
                <a:gdLst>
                  <a:gd name="T0" fmla="*/ 130 w 158"/>
                  <a:gd name="T1" fmla="*/ 0 h 151"/>
                  <a:gd name="T2" fmla="*/ 126 w 158"/>
                  <a:gd name="T3" fmla="*/ 1 h 151"/>
                  <a:gd name="T4" fmla="*/ 15 w 158"/>
                  <a:gd name="T5" fmla="*/ 112 h 151"/>
                  <a:gd name="T6" fmla="*/ 15 w 158"/>
                  <a:gd name="T7" fmla="*/ 112 h 151"/>
                  <a:gd name="T8" fmla="*/ 15 w 158"/>
                  <a:gd name="T9" fmla="*/ 112 h 151"/>
                  <a:gd name="T10" fmla="*/ 15 w 158"/>
                  <a:gd name="T11" fmla="*/ 112 h 151"/>
                  <a:gd name="T12" fmla="*/ 3 w 158"/>
                  <a:gd name="T13" fmla="*/ 149 h 151"/>
                  <a:gd name="T14" fmla="*/ 39 w 158"/>
                  <a:gd name="T15" fmla="*/ 137 h 151"/>
                  <a:gd name="T16" fmla="*/ 150 w 158"/>
                  <a:gd name="T17" fmla="*/ 26 h 151"/>
                  <a:gd name="T18" fmla="*/ 130 w 158"/>
                  <a:gd name="T19" fmla="*/ 0 h 151"/>
                  <a:gd name="T20" fmla="*/ 146 w 158"/>
                  <a:gd name="T21" fmla="*/ 22 h 151"/>
                  <a:gd name="T22" fmla="*/ 39 w 158"/>
                  <a:gd name="T23" fmla="*/ 128 h 151"/>
                  <a:gd name="T24" fmla="*/ 23 w 158"/>
                  <a:gd name="T25" fmla="*/ 112 h 151"/>
                  <a:gd name="T26" fmla="*/ 130 w 158"/>
                  <a:gd name="T27" fmla="*/ 6 h 151"/>
                  <a:gd name="T28" fmla="*/ 130 w 158"/>
                  <a:gd name="T29" fmla="*/ 5 h 151"/>
                  <a:gd name="T30" fmla="*/ 146 w 158"/>
                  <a:gd name="T31" fmla="*/ 19 h 151"/>
                  <a:gd name="T32" fmla="*/ 146 w 158"/>
                  <a:gd name="T33" fmla="*/ 22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8" h="151">
                    <a:moveTo>
                      <a:pt x="130" y="0"/>
                    </a:moveTo>
                    <a:cubicBezTo>
                      <a:pt x="128" y="0"/>
                      <a:pt x="127" y="0"/>
                      <a:pt x="126" y="1"/>
                    </a:cubicBezTo>
                    <a:cubicBezTo>
                      <a:pt x="119" y="8"/>
                      <a:pt x="21" y="106"/>
                      <a:pt x="15" y="112"/>
                    </a:cubicBezTo>
                    <a:cubicBezTo>
                      <a:pt x="15" y="112"/>
                      <a:pt x="15" y="112"/>
                      <a:pt x="15" y="112"/>
                    </a:cubicBezTo>
                    <a:cubicBezTo>
                      <a:pt x="15" y="112"/>
                      <a:pt x="15" y="112"/>
                      <a:pt x="15" y="112"/>
                    </a:cubicBezTo>
                    <a:cubicBezTo>
                      <a:pt x="15" y="112"/>
                      <a:pt x="15" y="112"/>
                      <a:pt x="15" y="112"/>
                    </a:cubicBezTo>
                    <a:cubicBezTo>
                      <a:pt x="15" y="112"/>
                      <a:pt x="0" y="146"/>
                      <a:pt x="3" y="149"/>
                    </a:cubicBezTo>
                    <a:cubicBezTo>
                      <a:pt x="5" y="151"/>
                      <a:pt x="39" y="137"/>
                      <a:pt x="39" y="137"/>
                    </a:cubicBezTo>
                    <a:cubicBezTo>
                      <a:pt x="39" y="137"/>
                      <a:pt x="141" y="35"/>
                      <a:pt x="150" y="26"/>
                    </a:cubicBezTo>
                    <a:cubicBezTo>
                      <a:pt x="158" y="18"/>
                      <a:pt x="140" y="0"/>
                      <a:pt x="130" y="0"/>
                    </a:cubicBezTo>
                    <a:close/>
                    <a:moveTo>
                      <a:pt x="146" y="22"/>
                    </a:moveTo>
                    <a:cubicBezTo>
                      <a:pt x="39" y="128"/>
                      <a:pt x="39" y="128"/>
                      <a:pt x="39" y="128"/>
                    </a:cubicBezTo>
                    <a:cubicBezTo>
                      <a:pt x="23" y="112"/>
                      <a:pt x="23" y="112"/>
                      <a:pt x="23" y="112"/>
                    </a:cubicBezTo>
                    <a:cubicBezTo>
                      <a:pt x="43" y="93"/>
                      <a:pt x="124" y="11"/>
                      <a:pt x="130" y="6"/>
                    </a:cubicBezTo>
                    <a:cubicBezTo>
                      <a:pt x="130" y="6"/>
                      <a:pt x="130" y="5"/>
                      <a:pt x="130" y="5"/>
                    </a:cubicBezTo>
                    <a:cubicBezTo>
                      <a:pt x="134" y="5"/>
                      <a:pt x="143" y="12"/>
                      <a:pt x="146" y="19"/>
                    </a:cubicBezTo>
                    <a:cubicBezTo>
                      <a:pt x="146" y="20"/>
                      <a:pt x="146" y="21"/>
                      <a:pt x="146" y="2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tx1">
                      <a:lumMod val="85000"/>
                      <a:lumOff val="15000"/>
                    </a:schemeClr>
                  </a:solidFill>
                  <a:cs typeface="+mn-ea"/>
                  <a:sym typeface="+mn-lt"/>
                </a:endParaRPr>
              </a:p>
            </p:txBody>
          </p:sp>
          <p:sp>
            <p:nvSpPr>
              <p:cNvPr id="15" name="Freeform 24"/>
              <p:cNvSpPr>
                <a:spLocks/>
              </p:cNvSpPr>
              <p:nvPr/>
            </p:nvSpPr>
            <p:spPr bwMode="auto">
              <a:xfrm>
                <a:off x="1735420" y="3411357"/>
                <a:ext cx="256624" cy="345226"/>
              </a:xfrm>
              <a:custGeom>
                <a:avLst/>
                <a:gdLst>
                  <a:gd name="T0" fmla="*/ 184 w 201"/>
                  <a:gd name="T1" fmla="*/ 128 h 270"/>
                  <a:gd name="T2" fmla="*/ 184 w 201"/>
                  <a:gd name="T3" fmla="*/ 214 h 270"/>
                  <a:gd name="T4" fmla="*/ 142 w 201"/>
                  <a:gd name="T5" fmla="*/ 214 h 270"/>
                  <a:gd name="T6" fmla="*/ 142 w 201"/>
                  <a:gd name="T7" fmla="*/ 252 h 270"/>
                  <a:gd name="T8" fmla="*/ 142 w 201"/>
                  <a:gd name="T9" fmla="*/ 253 h 270"/>
                  <a:gd name="T10" fmla="*/ 18 w 201"/>
                  <a:gd name="T11" fmla="*/ 253 h 270"/>
                  <a:gd name="T12" fmla="*/ 18 w 201"/>
                  <a:gd name="T13" fmla="*/ 18 h 270"/>
                  <a:gd name="T14" fmla="*/ 184 w 201"/>
                  <a:gd name="T15" fmla="*/ 18 h 270"/>
                  <a:gd name="T16" fmla="*/ 184 w 201"/>
                  <a:gd name="T17" fmla="*/ 65 h 270"/>
                  <a:gd name="T18" fmla="*/ 201 w 201"/>
                  <a:gd name="T19" fmla="*/ 47 h 270"/>
                  <a:gd name="T20" fmla="*/ 201 w 201"/>
                  <a:gd name="T21" fmla="*/ 9 h 270"/>
                  <a:gd name="T22" fmla="*/ 193 w 201"/>
                  <a:gd name="T23" fmla="*/ 0 h 270"/>
                  <a:gd name="T24" fmla="*/ 9 w 201"/>
                  <a:gd name="T25" fmla="*/ 0 h 270"/>
                  <a:gd name="T26" fmla="*/ 0 w 201"/>
                  <a:gd name="T27" fmla="*/ 9 h 270"/>
                  <a:gd name="T28" fmla="*/ 0 w 201"/>
                  <a:gd name="T29" fmla="*/ 262 h 270"/>
                  <a:gd name="T30" fmla="*/ 9 w 201"/>
                  <a:gd name="T31" fmla="*/ 270 h 270"/>
                  <a:gd name="T32" fmla="*/ 145 w 201"/>
                  <a:gd name="T33" fmla="*/ 270 h 270"/>
                  <a:gd name="T34" fmla="*/ 151 w 201"/>
                  <a:gd name="T35" fmla="*/ 268 h 270"/>
                  <a:gd name="T36" fmla="*/ 198 w 201"/>
                  <a:gd name="T37" fmla="*/ 226 h 270"/>
                  <a:gd name="T38" fmla="*/ 201 w 201"/>
                  <a:gd name="T39" fmla="*/ 219 h 270"/>
                  <a:gd name="T40" fmla="*/ 201 w 201"/>
                  <a:gd name="T41" fmla="*/ 110 h 270"/>
                  <a:gd name="T42" fmla="*/ 184 w 201"/>
                  <a:gd name="T43" fmla="*/ 128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1" h="270">
                    <a:moveTo>
                      <a:pt x="184" y="128"/>
                    </a:moveTo>
                    <a:cubicBezTo>
                      <a:pt x="184" y="214"/>
                      <a:pt x="184" y="214"/>
                      <a:pt x="184" y="214"/>
                    </a:cubicBezTo>
                    <a:cubicBezTo>
                      <a:pt x="142" y="214"/>
                      <a:pt x="142" y="214"/>
                      <a:pt x="142" y="214"/>
                    </a:cubicBezTo>
                    <a:cubicBezTo>
                      <a:pt x="142" y="252"/>
                      <a:pt x="142" y="252"/>
                      <a:pt x="142" y="252"/>
                    </a:cubicBezTo>
                    <a:cubicBezTo>
                      <a:pt x="142" y="253"/>
                      <a:pt x="142" y="253"/>
                      <a:pt x="142" y="253"/>
                    </a:cubicBezTo>
                    <a:cubicBezTo>
                      <a:pt x="18" y="253"/>
                      <a:pt x="18" y="253"/>
                      <a:pt x="18" y="253"/>
                    </a:cubicBezTo>
                    <a:cubicBezTo>
                      <a:pt x="18" y="18"/>
                      <a:pt x="18" y="18"/>
                      <a:pt x="18" y="18"/>
                    </a:cubicBezTo>
                    <a:cubicBezTo>
                      <a:pt x="184" y="18"/>
                      <a:pt x="184" y="18"/>
                      <a:pt x="184" y="18"/>
                    </a:cubicBezTo>
                    <a:cubicBezTo>
                      <a:pt x="184" y="65"/>
                      <a:pt x="184" y="65"/>
                      <a:pt x="184" y="65"/>
                    </a:cubicBezTo>
                    <a:cubicBezTo>
                      <a:pt x="201" y="47"/>
                      <a:pt x="201" y="47"/>
                      <a:pt x="201" y="47"/>
                    </a:cubicBezTo>
                    <a:cubicBezTo>
                      <a:pt x="201" y="9"/>
                      <a:pt x="201" y="9"/>
                      <a:pt x="201" y="9"/>
                    </a:cubicBezTo>
                    <a:cubicBezTo>
                      <a:pt x="201" y="4"/>
                      <a:pt x="197" y="0"/>
                      <a:pt x="193" y="0"/>
                    </a:cubicBezTo>
                    <a:cubicBezTo>
                      <a:pt x="9" y="0"/>
                      <a:pt x="9" y="0"/>
                      <a:pt x="9" y="0"/>
                    </a:cubicBezTo>
                    <a:cubicBezTo>
                      <a:pt x="4" y="0"/>
                      <a:pt x="0" y="4"/>
                      <a:pt x="0" y="9"/>
                    </a:cubicBezTo>
                    <a:cubicBezTo>
                      <a:pt x="0" y="262"/>
                      <a:pt x="0" y="262"/>
                      <a:pt x="0" y="262"/>
                    </a:cubicBezTo>
                    <a:cubicBezTo>
                      <a:pt x="0" y="266"/>
                      <a:pt x="4" y="270"/>
                      <a:pt x="9" y="270"/>
                    </a:cubicBezTo>
                    <a:cubicBezTo>
                      <a:pt x="145" y="270"/>
                      <a:pt x="145" y="270"/>
                      <a:pt x="145" y="270"/>
                    </a:cubicBezTo>
                    <a:cubicBezTo>
                      <a:pt x="147" y="270"/>
                      <a:pt x="149" y="270"/>
                      <a:pt x="151" y="268"/>
                    </a:cubicBezTo>
                    <a:cubicBezTo>
                      <a:pt x="198" y="226"/>
                      <a:pt x="198" y="226"/>
                      <a:pt x="198" y="226"/>
                    </a:cubicBezTo>
                    <a:cubicBezTo>
                      <a:pt x="200" y="224"/>
                      <a:pt x="201" y="222"/>
                      <a:pt x="201" y="219"/>
                    </a:cubicBezTo>
                    <a:cubicBezTo>
                      <a:pt x="201" y="110"/>
                      <a:pt x="201" y="110"/>
                      <a:pt x="201" y="110"/>
                    </a:cubicBezTo>
                    <a:lnTo>
                      <a:pt x="184" y="12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tx1">
                      <a:lumMod val="85000"/>
                      <a:lumOff val="15000"/>
                    </a:schemeClr>
                  </a:solidFill>
                  <a:cs typeface="+mn-ea"/>
                  <a:sym typeface="+mn-lt"/>
                </a:endParaRPr>
              </a:p>
            </p:txBody>
          </p:sp>
        </p:grpSp>
        <p:grpSp>
          <p:nvGrpSpPr>
            <p:cNvPr id="11" name="Group 23"/>
            <p:cNvGrpSpPr/>
            <p:nvPr/>
          </p:nvGrpSpPr>
          <p:grpSpPr>
            <a:xfrm>
              <a:off x="2526111" y="2745209"/>
              <a:ext cx="1413709" cy="1897904"/>
              <a:chOff x="2526111" y="2745209"/>
              <a:chExt cx="1413709" cy="1897904"/>
            </a:xfrm>
            <a:grpFill/>
          </p:grpSpPr>
          <p:sp>
            <p:nvSpPr>
              <p:cNvPr id="12" name="Freeform 5"/>
              <p:cNvSpPr>
                <a:spLocks/>
              </p:cNvSpPr>
              <p:nvPr/>
            </p:nvSpPr>
            <p:spPr bwMode="auto">
              <a:xfrm>
                <a:off x="2526111" y="2745209"/>
                <a:ext cx="1413709" cy="1897904"/>
              </a:xfrm>
              <a:custGeom>
                <a:avLst/>
                <a:gdLst>
                  <a:gd name="T0" fmla="*/ 506 w 506"/>
                  <a:gd name="T1" fmla="*/ 472 h 680"/>
                  <a:gd name="T2" fmla="*/ 488 w 506"/>
                  <a:gd name="T3" fmla="*/ 600 h 680"/>
                  <a:gd name="T4" fmla="*/ 488 w 506"/>
                  <a:gd name="T5" fmla="*/ 600 h 680"/>
                  <a:gd name="T6" fmla="*/ 314 w 506"/>
                  <a:gd name="T7" fmla="*/ 680 h 680"/>
                  <a:gd name="T8" fmla="*/ 259 w 506"/>
                  <a:gd name="T9" fmla="*/ 562 h 680"/>
                  <a:gd name="T10" fmla="*/ 276 w 506"/>
                  <a:gd name="T11" fmla="*/ 472 h 680"/>
                  <a:gd name="T12" fmla="*/ 54 w 506"/>
                  <a:gd name="T13" fmla="*/ 230 h 680"/>
                  <a:gd name="T14" fmla="*/ 142 w 506"/>
                  <a:gd name="T15" fmla="*/ 141 h 680"/>
                  <a:gd name="T16" fmla="*/ 0 w 506"/>
                  <a:gd name="T17" fmla="*/ 1 h 680"/>
                  <a:gd name="T18" fmla="*/ 34 w 506"/>
                  <a:gd name="T19" fmla="*/ 0 h 680"/>
                  <a:gd name="T20" fmla="*/ 506 w 506"/>
                  <a:gd name="T21" fmla="*/ 472 h 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06" h="680">
                    <a:moveTo>
                      <a:pt x="506" y="472"/>
                    </a:moveTo>
                    <a:cubicBezTo>
                      <a:pt x="506" y="516"/>
                      <a:pt x="500" y="559"/>
                      <a:pt x="488" y="600"/>
                    </a:cubicBezTo>
                    <a:cubicBezTo>
                      <a:pt x="488" y="600"/>
                      <a:pt x="488" y="600"/>
                      <a:pt x="488" y="600"/>
                    </a:cubicBezTo>
                    <a:cubicBezTo>
                      <a:pt x="314" y="680"/>
                      <a:pt x="314" y="680"/>
                      <a:pt x="314" y="680"/>
                    </a:cubicBezTo>
                    <a:cubicBezTo>
                      <a:pt x="259" y="562"/>
                      <a:pt x="259" y="562"/>
                      <a:pt x="259" y="562"/>
                    </a:cubicBezTo>
                    <a:cubicBezTo>
                      <a:pt x="270" y="534"/>
                      <a:pt x="276" y="504"/>
                      <a:pt x="276" y="472"/>
                    </a:cubicBezTo>
                    <a:cubicBezTo>
                      <a:pt x="276" y="345"/>
                      <a:pt x="179" y="240"/>
                      <a:pt x="54" y="230"/>
                    </a:cubicBezTo>
                    <a:cubicBezTo>
                      <a:pt x="142" y="141"/>
                      <a:pt x="142" y="141"/>
                      <a:pt x="142" y="141"/>
                    </a:cubicBezTo>
                    <a:cubicBezTo>
                      <a:pt x="0" y="1"/>
                      <a:pt x="0" y="1"/>
                      <a:pt x="0" y="1"/>
                    </a:cubicBezTo>
                    <a:cubicBezTo>
                      <a:pt x="11" y="0"/>
                      <a:pt x="23" y="0"/>
                      <a:pt x="34" y="0"/>
                    </a:cubicBezTo>
                    <a:cubicBezTo>
                      <a:pt x="295" y="0"/>
                      <a:pt x="506" y="211"/>
                      <a:pt x="506" y="47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tx1">
                      <a:lumMod val="85000"/>
                      <a:lumOff val="15000"/>
                    </a:schemeClr>
                  </a:solidFill>
                  <a:cs typeface="+mn-ea"/>
                  <a:sym typeface="+mn-lt"/>
                </a:endParaRPr>
              </a:p>
            </p:txBody>
          </p:sp>
          <p:sp>
            <p:nvSpPr>
              <p:cNvPr id="13" name="Freeform 101"/>
              <p:cNvSpPr>
                <a:spLocks noEditPoints="1"/>
              </p:cNvSpPr>
              <p:nvPr/>
            </p:nvSpPr>
            <p:spPr bwMode="auto">
              <a:xfrm>
                <a:off x="3293737" y="3438854"/>
                <a:ext cx="352049" cy="32570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schemeClr val="tx1">
                      <a:lumMod val="85000"/>
                      <a:lumOff val="15000"/>
                    </a:schemeClr>
                  </a:solidFill>
                  <a:cs typeface="+mn-ea"/>
                  <a:sym typeface="+mn-lt"/>
                </a:endParaRPr>
              </a:p>
            </p:txBody>
          </p:sp>
        </p:grpSp>
      </p:grpSp>
      <p:grpSp>
        <p:nvGrpSpPr>
          <p:cNvPr id="16" name="Group 28"/>
          <p:cNvGrpSpPr/>
          <p:nvPr/>
        </p:nvGrpSpPr>
        <p:grpSpPr>
          <a:xfrm>
            <a:off x="4246431" y="2317514"/>
            <a:ext cx="674378" cy="674379"/>
            <a:chOff x="4586241" y="2250523"/>
            <a:chExt cx="899171" cy="899172"/>
          </a:xfrm>
          <a:solidFill>
            <a:srgbClr val="38619F"/>
          </a:solidFill>
        </p:grpSpPr>
        <p:sp>
          <p:nvSpPr>
            <p:cNvPr id="17" name="Oval 29"/>
            <p:cNvSpPr/>
            <p:nvPr/>
          </p:nvSpPr>
          <p:spPr>
            <a:xfrm>
              <a:off x="4586241" y="2250523"/>
              <a:ext cx="899171" cy="899172"/>
            </a:xfrm>
            <a:prstGeom prst="ellipse">
              <a:avLst/>
            </a:prstGeom>
            <a:grp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00" dirty="0">
                <a:solidFill>
                  <a:schemeClr val="tx1">
                    <a:lumMod val="85000"/>
                    <a:lumOff val="15000"/>
                  </a:schemeClr>
                </a:solidFill>
                <a:cs typeface="+mn-ea"/>
                <a:sym typeface="+mn-lt"/>
              </a:endParaRPr>
            </a:p>
          </p:txBody>
        </p:sp>
        <p:sp>
          <p:nvSpPr>
            <p:cNvPr id="18" name="AutoShape 66"/>
            <p:cNvSpPr>
              <a:spLocks noChangeAspect="1"/>
            </p:cNvSpPr>
            <p:nvPr/>
          </p:nvSpPr>
          <p:spPr bwMode="auto">
            <a:xfrm>
              <a:off x="4849404" y="2513637"/>
              <a:ext cx="372847" cy="372944"/>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17537" y="12697"/>
                  </a:moveTo>
                  <a:lnTo>
                    <a:pt x="19798" y="9997"/>
                  </a:lnTo>
                  <a:lnTo>
                    <a:pt x="19798" y="17284"/>
                  </a:lnTo>
                  <a:cubicBezTo>
                    <a:pt x="19798" y="17874"/>
                    <a:pt x="19700" y="18429"/>
                    <a:pt x="19505" y="18949"/>
                  </a:cubicBezTo>
                  <a:cubicBezTo>
                    <a:pt x="19309" y="19469"/>
                    <a:pt x="19049" y="19928"/>
                    <a:pt x="18721" y="20321"/>
                  </a:cubicBezTo>
                  <a:cubicBezTo>
                    <a:pt x="18394" y="20715"/>
                    <a:pt x="18014" y="21027"/>
                    <a:pt x="17583" y="21256"/>
                  </a:cubicBezTo>
                  <a:cubicBezTo>
                    <a:pt x="17153" y="21485"/>
                    <a:pt x="16690" y="21599"/>
                    <a:pt x="16188" y="21599"/>
                  </a:cubicBezTo>
                  <a:lnTo>
                    <a:pt x="3595" y="21599"/>
                  </a:lnTo>
                  <a:cubicBezTo>
                    <a:pt x="3103" y="21599"/>
                    <a:pt x="2635" y="21485"/>
                    <a:pt x="2195" y="21256"/>
                  </a:cubicBezTo>
                  <a:cubicBezTo>
                    <a:pt x="1754" y="21027"/>
                    <a:pt x="1372" y="20715"/>
                    <a:pt x="1052" y="20321"/>
                  </a:cubicBezTo>
                  <a:cubicBezTo>
                    <a:pt x="734" y="19928"/>
                    <a:pt x="477" y="19469"/>
                    <a:pt x="286" y="18949"/>
                  </a:cubicBezTo>
                  <a:cubicBezTo>
                    <a:pt x="95" y="18429"/>
                    <a:pt x="0" y="17874"/>
                    <a:pt x="0" y="17284"/>
                  </a:cubicBezTo>
                  <a:lnTo>
                    <a:pt x="0" y="4315"/>
                  </a:lnTo>
                  <a:cubicBezTo>
                    <a:pt x="0" y="3722"/>
                    <a:pt x="95" y="3164"/>
                    <a:pt x="286" y="2632"/>
                  </a:cubicBezTo>
                  <a:cubicBezTo>
                    <a:pt x="477" y="2106"/>
                    <a:pt x="734" y="1645"/>
                    <a:pt x="1052" y="1263"/>
                  </a:cubicBezTo>
                  <a:cubicBezTo>
                    <a:pt x="1372" y="878"/>
                    <a:pt x="1754" y="572"/>
                    <a:pt x="2195" y="343"/>
                  </a:cubicBezTo>
                  <a:cubicBezTo>
                    <a:pt x="2635" y="114"/>
                    <a:pt x="3103" y="0"/>
                    <a:pt x="3595" y="0"/>
                  </a:cubicBezTo>
                  <a:lnTo>
                    <a:pt x="16188" y="0"/>
                  </a:lnTo>
                  <a:cubicBezTo>
                    <a:pt x="16401" y="0"/>
                    <a:pt x="16605" y="26"/>
                    <a:pt x="16798" y="82"/>
                  </a:cubicBezTo>
                  <a:lnTo>
                    <a:pt x="14608" y="2714"/>
                  </a:lnTo>
                  <a:lnTo>
                    <a:pt x="3595" y="2714"/>
                  </a:lnTo>
                  <a:cubicBezTo>
                    <a:pt x="3228" y="2714"/>
                    <a:pt x="2914" y="2867"/>
                    <a:pt x="2652" y="3184"/>
                  </a:cubicBezTo>
                  <a:cubicBezTo>
                    <a:pt x="2391" y="3496"/>
                    <a:pt x="2261" y="3875"/>
                    <a:pt x="2261" y="4315"/>
                  </a:cubicBezTo>
                  <a:lnTo>
                    <a:pt x="2261" y="17284"/>
                  </a:lnTo>
                  <a:cubicBezTo>
                    <a:pt x="2261" y="17724"/>
                    <a:pt x="2391" y="18101"/>
                    <a:pt x="2652" y="18412"/>
                  </a:cubicBezTo>
                  <a:cubicBezTo>
                    <a:pt x="2914" y="18729"/>
                    <a:pt x="3228" y="18888"/>
                    <a:pt x="3595" y="18888"/>
                  </a:cubicBezTo>
                  <a:lnTo>
                    <a:pt x="16188" y="18888"/>
                  </a:lnTo>
                  <a:cubicBezTo>
                    <a:pt x="16556" y="18888"/>
                    <a:pt x="16874" y="18729"/>
                    <a:pt x="17138" y="18412"/>
                  </a:cubicBezTo>
                  <a:cubicBezTo>
                    <a:pt x="17405" y="18101"/>
                    <a:pt x="17537" y="17724"/>
                    <a:pt x="17537" y="17284"/>
                  </a:cubicBezTo>
                  <a:lnTo>
                    <a:pt x="17537" y="12697"/>
                  </a:lnTo>
                  <a:close/>
                  <a:moveTo>
                    <a:pt x="21333" y="2796"/>
                  </a:moveTo>
                  <a:cubicBezTo>
                    <a:pt x="21514" y="3011"/>
                    <a:pt x="21599" y="3272"/>
                    <a:pt x="21597" y="3578"/>
                  </a:cubicBezTo>
                  <a:cubicBezTo>
                    <a:pt x="21592" y="3881"/>
                    <a:pt x="21504" y="4136"/>
                    <a:pt x="21333" y="4342"/>
                  </a:cubicBezTo>
                  <a:lnTo>
                    <a:pt x="13005" y="14346"/>
                  </a:lnTo>
                  <a:lnTo>
                    <a:pt x="11854" y="15721"/>
                  </a:lnTo>
                  <a:cubicBezTo>
                    <a:pt x="11676" y="15938"/>
                    <a:pt x="11458" y="16044"/>
                    <a:pt x="11206" y="16044"/>
                  </a:cubicBezTo>
                  <a:cubicBezTo>
                    <a:pt x="10951" y="16044"/>
                    <a:pt x="10733" y="15938"/>
                    <a:pt x="10555" y="15721"/>
                  </a:cubicBezTo>
                  <a:lnTo>
                    <a:pt x="9383" y="14346"/>
                  </a:lnTo>
                  <a:lnTo>
                    <a:pt x="4779" y="8787"/>
                  </a:lnTo>
                  <a:cubicBezTo>
                    <a:pt x="4600" y="8573"/>
                    <a:pt x="4507" y="8314"/>
                    <a:pt x="4507" y="8006"/>
                  </a:cubicBezTo>
                  <a:cubicBezTo>
                    <a:pt x="4507" y="7703"/>
                    <a:pt x="4600" y="7441"/>
                    <a:pt x="4779" y="7227"/>
                  </a:cubicBezTo>
                  <a:lnTo>
                    <a:pt x="5927" y="5846"/>
                  </a:lnTo>
                  <a:cubicBezTo>
                    <a:pt x="6106" y="5635"/>
                    <a:pt x="6323" y="5526"/>
                    <a:pt x="6578" y="5526"/>
                  </a:cubicBezTo>
                  <a:cubicBezTo>
                    <a:pt x="6830" y="5526"/>
                    <a:pt x="7043" y="5634"/>
                    <a:pt x="7214" y="5846"/>
                  </a:cubicBezTo>
                  <a:lnTo>
                    <a:pt x="11198" y="10632"/>
                  </a:lnTo>
                  <a:lnTo>
                    <a:pt x="18861" y="1404"/>
                  </a:lnTo>
                  <a:cubicBezTo>
                    <a:pt x="19040" y="1186"/>
                    <a:pt x="19262" y="1084"/>
                    <a:pt x="19524" y="1087"/>
                  </a:cubicBezTo>
                  <a:cubicBezTo>
                    <a:pt x="19786" y="1092"/>
                    <a:pt x="20001" y="1198"/>
                    <a:pt x="20173" y="1404"/>
                  </a:cubicBezTo>
                  <a:lnTo>
                    <a:pt x="21333" y="2796"/>
                  </a:lnTo>
                  <a:close/>
                </a:path>
              </a:pathLst>
            </a:custGeom>
            <a:solidFill>
              <a:srgbClr val="FFFFFF"/>
            </a:solidFill>
            <a:ln>
              <a:noFill/>
            </a:ln>
            <a:effectLst/>
          </p:spPr>
          <p:txBody>
            <a:bodyPr lIns="50789" tIns="50789" rIns="50789" bIns="50789" anchor="ctr"/>
            <a:lstStyle/>
            <a:p>
              <a:pPr defTabSz="342824">
                <a:defRPr/>
              </a:pPr>
              <a:endParaRPr lang="es-ES" sz="2700" dirty="0">
                <a:solidFill>
                  <a:schemeClr val="tx1">
                    <a:lumMod val="85000"/>
                    <a:lumOff val="15000"/>
                  </a:schemeClr>
                </a:solidFill>
                <a:effectLst>
                  <a:outerShdw blurRad="38100" dist="38100" dir="2700000" algn="tl">
                    <a:srgbClr val="000000"/>
                  </a:outerShdw>
                </a:effectLst>
                <a:cs typeface="+mn-ea"/>
                <a:sym typeface="+mn-lt"/>
              </a:endParaRPr>
            </a:p>
          </p:txBody>
        </p:sp>
      </p:grpSp>
      <p:sp>
        <p:nvSpPr>
          <p:cNvPr id="19" name="TextBox 31"/>
          <p:cNvSpPr txBox="1"/>
          <p:nvPr/>
        </p:nvSpPr>
        <p:spPr>
          <a:xfrm>
            <a:off x="5780238" y="2247928"/>
            <a:ext cx="1741539" cy="1384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p:txBody>
      </p:sp>
      <p:sp>
        <p:nvSpPr>
          <p:cNvPr id="20" name="TextBox 32"/>
          <p:cNvSpPr txBox="1"/>
          <p:nvPr/>
        </p:nvSpPr>
        <p:spPr>
          <a:xfrm>
            <a:off x="5780239" y="1973516"/>
            <a:ext cx="1741538" cy="184666"/>
          </a:xfrm>
          <a:prstGeom prst="rect">
            <a:avLst/>
          </a:prstGeom>
          <a:noFill/>
        </p:spPr>
        <p:txBody>
          <a:bodyPr wrap="square" lIns="0" tIns="0" rIns="0" bIns="0" rtlCol="0">
            <a:spAutoFit/>
          </a:bodyPr>
          <a:lstStyle/>
          <a:p>
            <a:r>
              <a:rPr lang="zh-CN" altLang="en-US" sz="1200" dirty="0">
                <a:solidFill>
                  <a:schemeClr val="tx1">
                    <a:lumMod val="85000"/>
                    <a:lumOff val="15000"/>
                  </a:schemeClr>
                </a:solidFill>
                <a:cs typeface="+mn-ea"/>
                <a:sym typeface="+mn-lt"/>
              </a:rPr>
              <a:t>The title content</a:t>
            </a:r>
            <a:endParaRPr lang="id-ID" sz="1200" dirty="0">
              <a:solidFill>
                <a:schemeClr val="tx1">
                  <a:lumMod val="85000"/>
                  <a:lumOff val="15000"/>
                </a:schemeClr>
              </a:solidFill>
              <a:cs typeface="+mn-ea"/>
              <a:sym typeface="+mn-lt"/>
            </a:endParaRPr>
          </a:p>
        </p:txBody>
      </p:sp>
      <p:sp>
        <p:nvSpPr>
          <p:cNvPr id="21" name="TextBox 33"/>
          <p:cNvSpPr txBox="1"/>
          <p:nvPr/>
        </p:nvSpPr>
        <p:spPr>
          <a:xfrm>
            <a:off x="1651781" y="3936322"/>
            <a:ext cx="1741539" cy="1384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p:txBody>
      </p:sp>
      <p:sp>
        <p:nvSpPr>
          <p:cNvPr id="22" name="TextBox 34"/>
          <p:cNvSpPr txBox="1"/>
          <p:nvPr/>
        </p:nvSpPr>
        <p:spPr>
          <a:xfrm>
            <a:off x="1651782" y="3661910"/>
            <a:ext cx="1741538" cy="184666"/>
          </a:xfrm>
          <a:prstGeom prst="rect">
            <a:avLst/>
          </a:prstGeom>
          <a:noFill/>
        </p:spPr>
        <p:txBody>
          <a:bodyPr wrap="square" lIns="0" tIns="0" rIns="0" bIns="0" rtlCol="0">
            <a:spAutoFit/>
          </a:bodyPr>
          <a:lstStyle/>
          <a:p>
            <a:pPr algn="r"/>
            <a:r>
              <a:rPr lang="zh-CN" altLang="en-US" sz="1200" dirty="0">
                <a:solidFill>
                  <a:schemeClr val="tx1">
                    <a:lumMod val="85000"/>
                    <a:lumOff val="15000"/>
                  </a:schemeClr>
                </a:solidFill>
                <a:cs typeface="+mn-ea"/>
                <a:sym typeface="+mn-lt"/>
              </a:rPr>
              <a:t>The title content</a:t>
            </a:r>
            <a:endParaRPr lang="id-ID" sz="1200" dirty="0">
              <a:solidFill>
                <a:schemeClr val="tx1">
                  <a:lumMod val="85000"/>
                  <a:lumOff val="15000"/>
                </a:schemeClr>
              </a:solidFill>
              <a:cs typeface="+mn-ea"/>
              <a:sym typeface="+mn-lt"/>
            </a:endParaRPr>
          </a:p>
        </p:txBody>
      </p:sp>
      <p:sp>
        <p:nvSpPr>
          <p:cNvPr id="23" name="TextBox 35"/>
          <p:cNvSpPr txBox="1"/>
          <p:nvPr/>
        </p:nvSpPr>
        <p:spPr>
          <a:xfrm>
            <a:off x="1651781" y="1647452"/>
            <a:ext cx="1741539" cy="1384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p:txBody>
      </p:sp>
      <p:sp>
        <p:nvSpPr>
          <p:cNvPr id="24" name="TextBox 36"/>
          <p:cNvSpPr txBox="1"/>
          <p:nvPr/>
        </p:nvSpPr>
        <p:spPr>
          <a:xfrm>
            <a:off x="1651781" y="1373040"/>
            <a:ext cx="1741538" cy="184666"/>
          </a:xfrm>
          <a:prstGeom prst="rect">
            <a:avLst/>
          </a:prstGeom>
          <a:noFill/>
        </p:spPr>
        <p:txBody>
          <a:bodyPr wrap="square" lIns="0" tIns="0" rIns="0" bIns="0" rtlCol="0">
            <a:spAutoFit/>
          </a:bodyPr>
          <a:lstStyle/>
          <a:p>
            <a:pPr algn="r"/>
            <a:r>
              <a:rPr lang="zh-CN" altLang="en-US" sz="1200" dirty="0">
                <a:solidFill>
                  <a:schemeClr val="tx1">
                    <a:lumMod val="85000"/>
                    <a:lumOff val="15000"/>
                  </a:schemeClr>
                </a:solidFill>
                <a:cs typeface="+mn-ea"/>
                <a:sym typeface="+mn-lt"/>
              </a:rPr>
              <a:t>The title content</a:t>
            </a:r>
            <a:endParaRPr lang="id-ID" sz="1200" dirty="0">
              <a:solidFill>
                <a:schemeClr val="tx1">
                  <a:lumMod val="85000"/>
                  <a:lumOff val="15000"/>
                </a:schemeClr>
              </a:solidFill>
              <a:cs typeface="+mn-ea"/>
              <a:sym typeface="+mn-lt"/>
            </a:endParaRPr>
          </a:p>
        </p:txBody>
      </p:sp>
      <p:sp>
        <p:nvSpPr>
          <p:cNvPr id="31" name="TextBox 24">
            <a:extLst>
              <a:ext uri="{FF2B5EF4-FFF2-40B4-BE49-F238E27FC236}">
                <a16:creationId xmlns:a16="http://schemas.microsoft.com/office/drawing/2014/main" id="{80607188-5F4B-4289-818D-FA280B334301}"/>
              </a:ext>
            </a:extLst>
          </p:cNvPr>
          <p:cNvSpPr txBox="1"/>
          <p:nvPr/>
        </p:nvSpPr>
        <p:spPr>
          <a:xfrm>
            <a:off x="1413421" y="70831"/>
            <a:ext cx="1531188" cy="415498"/>
          </a:xfrm>
          <a:prstGeom prst="rect">
            <a:avLst/>
          </a:prstGeom>
          <a:noFill/>
        </p:spPr>
        <p:txBody>
          <a:bodyPr wrap="none" rtlCol="0">
            <a:spAutoFit/>
          </a:bodyPr>
          <a:lstStyle/>
          <a:p>
            <a:pPr algn="ctr"/>
            <a:r>
              <a:rPr lang="zh-CN" altLang="en-US" sz="2100" dirty="0">
                <a:solidFill>
                  <a:srgbClr val="38619F"/>
                </a:solidFill>
                <a:cs typeface="+mn-ea"/>
                <a:sym typeface="+mn-lt"/>
              </a:rPr>
              <a:t>The content of the title word</a:t>
            </a:r>
            <a:endParaRPr lang="id-ID" sz="2100" dirty="0">
              <a:solidFill>
                <a:srgbClr val="38619F"/>
              </a:solidFill>
              <a:cs typeface="+mn-ea"/>
              <a:sym typeface="+mn-lt"/>
            </a:endParaRPr>
          </a:p>
        </p:txBody>
      </p:sp>
      <p:sp>
        <p:nvSpPr>
          <p:cNvPr id="32" name="TextBox 25">
            <a:extLst>
              <a:ext uri="{FF2B5EF4-FFF2-40B4-BE49-F238E27FC236}">
                <a16:creationId xmlns:a16="http://schemas.microsoft.com/office/drawing/2014/main" id="{8FC9B9CD-F3D8-4B6F-A76F-B6A8AB233546}"/>
              </a:ext>
            </a:extLst>
          </p:cNvPr>
          <p:cNvSpPr txBox="1"/>
          <p:nvPr/>
        </p:nvSpPr>
        <p:spPr>
          <a:xfrm>
            <a:off x="1009463" y="459227"/>
            <a:ext cx="2339102" cy="253916"/>
          </a:xfrm>
          <a:prstGeom prst="rect">
            <a:avLst/>
          </a:prstGeom>
          <a:noFill/>
        </p:spPr>
        <p:txBody>
          <a:bodyPr wrap="none" rtlCol="0">
            <a:spAutoFit/>
          </a:bodyPr>
          <a:lstStyle/>
          <a:p>
            <a:pPr algn="ctr"/>
            <a:r>
              <a:rPr lang="zh-CN" altLang="en-US" sz="1050" dirty="0">
                <a:solidFill>
                  <a:srgbClr val="38619F"/>
                </a:solidFill>
                <a:cs typeface="+mn-ea"/>
                <a:sym typeface="+mn-lt"/>
              </a:rPr>
              <a:t>Click here to add a subtitle or detailed text description</a:t>
            </a:r>
            <a:endParaRPr lang="id-ID" sz="1050" dirty="0">
              <a:solidFill>
                <a:srgbClr val="38619F"/>
              </a:solidFill>
              <a:cs typeface="+mn-ea"/>
              <a:sym typeface="+mn-lt"/>
            </a:endParaRPr>
          </a:p>
        </p:txBody>
      </p:sp>
      <p:cxnSp>
        <p:nvCxnSpPr>
          <p:cNvPr id="33" name="直接连接符 32">
            <a:extLst>
              <a:ext uri="{FF2B5EF4-FFF2-40B4-BE49-F238E27FC236}">
                <a16:creationId xmlns:a16="http://schemas.microsoft.com/office/drawing/2014/main" id="{2C3BD52B-E492-4C1F-B074-88401B3902C9}"/>
              </a:ext>
            </a:extLst>
          </p:cNvPr>
          <p:cNvCxnSpPr/>
          <p:nvPr/>
        </p:nvCxnSpPr>
        <p:spPr>
          <a:xfrm>
            <a:off x="0" y="762673"/>
            <a:ext cx="9144000" cy="0"/>
          </a:xfrm>
          <a:prstGeom prst="line">
            <a:avLst/>
          </a:prstGeom>
          <a:ln>
            <a:solidFill>
              <a:srgbClr val="38619F"/>
            </a:solidFill>
          </a:ln>
        </p:spPr>
        <p:style>
          <a:lnRef idx="1">
            <a:schemeClr val="accent1"/>
          </a:lnRef>
          <a:fillRef idx="0">
            <a:schemeClr val="accent1"/>
          </a:fillRef>
          <a:effectRef idx="0">
            <a:schemeClr val="accent1"/>
          </a:effectRef>
          <a:fontRef idx="minor">
            <a:schemeClr val="tx1"/>
          </a:fontRef>
        </p:style>
      </p:cxnSp>
      <p:pic>
        <p:nvPicPr>
          <p:cNvPr id="34" name="图片 33">
            <a:extLst>
              <a:ext uri="{FF2B5EF4-FFF2-40B4-BE49-F238E27FC236}">
                <a16:creationId xmlns:a16="http://schemas.microsoft.com/office/drawing/2014/main" id="{4A918E58-2EBE-4B28-A560-00A7A207041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7566" r="13885"/>
          <a:stretch/>
        </p:blipFill>
        <p:spPr>
          <a:xfrm>
            <a:off x="275833" y="88649"/>
            <a:ext cx="778138" cy="819576"/>
          </a:xfrm>
          <a:prstGeom prst="rect">
            <a:avLst/>
          </a:prstGeom>
        </p:spPr>
      </p:pic>
      <p:pic>
        <p:nvPicPr>
          <p:cNvPr id="35" name="图片 34" descr="图片包含 事情&#10;&#10;已生成高可信度的说明">
            <a:extLst>
              <a:ext uri="{FF2B5EF4-FFF2-40B4-BE49-F238E27FC236}">
                <a16:creationId xmlns:a16="http://schemas.microsoft.com/office/drawing/2014/main" id="{32DEA025-0834-4378-B579-307933E3D7C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52267"/>
            <a:ext cx="9144000" cy="878682"/>
          </a:xfrm>
          <a:prstGeom prst="rect">
            <a:avLst/>
          </a:prstGeom>
        </p:spPr>
      </p:pic>
    </p:spTree>
    <p:extLst>
      <p:ext uri="{BB962C8B-B14F-4D97-AF65-F5344CB8AC3E}">
        <p14:creationId xmlns:p14="http://schemas.microsoft.com/office/powerpoint/2010/main" val="29708693"/>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a16="http://schemas.microsoft.com/office/drawing/2014/main" xmlns:a14="http://schemas.microsoft.com/office/drawing/2010/main"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 calcmode="lin" valueType="num">
                                      <p:cBhvr>
                                        <p:cTn id="9" dur="500" fill="hold"/>
                                        <p:tgtEl>
                                          <p:spTgt spid="6"/>
                                        </p:tgtEl>
                                        <p:attrNameLst>
                                          <p:attrName>style.rotation</p:attrName>
                                        </p:attrNameLst>
                                      </p:cBhvr>
                                      <p:tavLst>
                                        <p:tav tm="0">
                                          <p:val>
                                            <p:fltVal val="360"/>
                                          </p:val>
                                        </p:tav>
                                        <p:tav tm="100000">
                                          <p:val>
                                            <p:fltVal val="0"/>
                                          </p:val>
                                        </p:tav>
                                      </p:tavLst>
                                    </p:anim>
                                    <p:animEffect transition="in" filter="fade">
                                      <p:cBhvr>
                                        <p:cTn id="10" dur="500"/>
                                        <p:tgtEl>
                                          <p:spTgt spid="6"/>
                                        </p:tgtEl>
                                      </p:cBhvr>
                                    </p:animEffect>
                                  </p:childTnLst>
                                </p:cTn>
                              </p:par>
                            </p:childTnLst>
                          </p:cTn>
                        </p:par>
                        <p:par>
                          <p:cTn id="11" fill="hold">
                            <p:stCondLst>
                              <p:cond delay="500"/>
                            </p:stCondLst>
                            <p:childTnLst>
                              <p:par>
                                <p:cTn id="12" presetID="14" presetClass="entr" presetSubtype="10" fill="hold" nodeType="after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randombar(horizontal)">
                                      <p:cBhvr>
                                        <p:cTn id="14" dur="500"/>
                                        <p:tgtEl>
                                          <p:spTgt spid="16"/>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fade">
                                      <p:cBhvr>
                                        <p:cTn id="18" dur="500"/>
                                        <p:tgtEl>
                                          <p:spTgt spid="20"/>
                                        </p:tgtEl>
                                      </p:cBhvr>
                                    </p:animEffect>
                                  </p:childTnLst>
                                </p:cTn>
                              </p:par>
                            </p:childTnLst>
                          </p:cTn>
                        </p:par>
                        <p:par>
                          <p:cTn id="19" fill="hold">
                            <p:stCondLst>
                              <p:cond delay="1500"/>
                            </p:stCondLst>
                            <p:childTnLst>
                              <p:par>
                                <p:cTn id="20" presetID="18" presetClass="entr" presetSubtype="6"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strips(downRight)">
                                      <p:cBhvr>
                                        <p:cTn id="22" dur="500"/>
                                        <p:tgtEl>
                                          <p:spTgt spid="19"/>
                                        </p:tgtEl>
                                      </p:cBhvr>
                                    </p:animEffect>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24"/>
                                        </p:tgtEl>
                                        <p:attrNameLst>
                                          <p:attrName>style.visibility</p:attrName>
                                        </p:attrNameLst>
                                      </p:cBhvr>
                                      <p:to>
                                        <p:strVal val="visible"/>
                                      </p:to>
                                    </p:set>
                                    <p:animEffect transition="in" filter="fade">
                                      <p:cBhvr>
                                        <p:cTn id="26" dur="500"/>
                                        <p:tgtEl>
                                          <p:spTgt spid="24"/>
                                        </p:tgtEl>
                                      </p:cBhvr>
                                    </p:animEffect>
                                  </p:childTnLst>
                                </p:cTn>
                              </p:par>
                            </p:childTnLst>
                          </p:cTn>
                        </p:par>
                        <p:par>
                          <p:cTn id="27" fill="hold">
                            <p:stCondLst>
                              <p:cond delay="2500"/>
                            </p:stCondLst>
                            <p:childTnLst>
                              <p:par>
                                <p:cTn id="28" presetID="18" presetClass="entr" presetSubtype="12" fill="hold" grpId="0" nodeType="afterEffect">
                                  <p:stCondLst>
                                    <p:cond delay="0"/>
                                  </p:stCondLst>
                                  <p:childTnLst>
                                    <p:set>
                                      <p:cBhvr>
                                        <p:cTn id="29" dur="1" fill="hold">
                                          <p:stCondLst>
                                            <p:cond delay="0"/>
                                          </p:stCondLst>
                                        </p:cTn>
                                        <p:tgtEl>
                                          <p:spTgt spid="23"/>
                                        </p:tgtEl>
                                        <p:attrNameLst>
                                          <p:attrName>style.visibility</p:attrName>
                                        </p:attrNameLst>
                                      </p:cBhvr>
                                      <p:to>
                                        <p:strVal val="visible"/>
                                      </p:to>
                                    </p:set>
                                    <p:animEffect transition="in" filter="strips(downLeft)">
                                      <p:cBhvr>
                                        <p:cTn id="30" dur="500"/>
                                        <p:tgtEl>
                                          <p:spTgt spid="23"/>
                                        </p:tgtEl>
                                      </p:cBhvr>
                                    </p:animEffect>
                                  </p:childTnLst>
                                </p:cTn>
                              </p:par>
                            </p:childTnLst>
                          </p:cTn>
                        </p:par>
                        <p:par>
                          <p:cTn id="31" fill="hold">
                            <p:stCondLst>
                              <p:cond delay="3000"/>
                            </p:stCondLst>
                            <p:childTnLst>
                              <p:par>
                                <p:cTn id="32" presetID="10" presetClass="entr" presetSubtype="0" fill="hold" grpId="0" nodeType="after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fade">
                                      <p:cBhvr>
                                        <p:cTn id="34" dur="500"/>
                                        <p:tgtEl>
                                          <p:spTgt spid="22"/>
                                        </p:tgtEl>
                                      </p:cBhvr>
                                    </p:animEffect>
                                  </p:childTnLst>
                                </p:cTn>
                              </p:par>
                            </p:childTnLst>
                          </p:cTn>
                        </p:par>
                        <p:par>
                          <p:cTn id="35" fill="hold">
                            <p:stCondLst>
                              <p:cond delay="3500"/>
                            </p:stCondLst>
                            <p:childTnLst>
                              <p:par>
                                <p:cTn id="36" presetID="18" presetClass="entr" presetSubtype="12" fill="hold" grpId="0"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strips(downLeft)">
                                      <p:cBhvr>
                                        <p:cTn id="38" dur="500"/>
                                        <p:tgtEl>
                                          <p:spTgt spid="21"/>
                                        </p:tgtEl>
                                      </p:cBhvr>
                                    </p:animEffect>
                                  </p:childTnLst>
                                </p:cTn>
                              </p:par>
                              <p:par>
                                <p:cTn id="39" presetID="2" presetClass="entr" presetSubtype="8" fill="hold" grpId="0" nodeType="withEffect">
                                  <p:stCondLst>
                                    <p:cond delay="0"/>
                                  </p:stCondLst>
                                  <p:childTnLst>
                                    <p:set>
                                      <p:cBhvr>
                                        <p:cTn id="40" dur="1" fill="hold">
                                          <p:stCondLst>
                                            <p:cond delay="0"/>
                                          </p:stCondLst>
                                        </p:cTn>
                                        <p:tgtEl>
                                          <p:spTgt spid="31"/>
                                        </p:tgtEl>
                                        <p:attrNameLst>
                                          <p:attrName>style.visibility</p:attrName>
                                        </p:attrNameLst>
                                      </p:cBhvr>
                                      <p:to>
                                        <p:strVal val="visible"/>
                                      </p:to>
                                    </p:set>
                                    <p:anim calcmode="lin" valueType="num">
                                      <p:cBhvr additive="base">
                                        <p:cTn id="41" dur="500" fill="hold"/>
                                        <p:tgtEl>
                                          <p:spTgt spid="31"/>
                                        </p:tgtEl>
                                        <p:attrNameLst>
                                          <p:attrName>ppt_x</p:attrName>
                                        </p:attrNameLst>
                                      </p:cBhvr>
                                      <p:tavLst>
                                        <p:tav tm="0">
                                          <p:val>
                                            <p:strVal val="0-#ppt_w/2"/>
                                          </p:val>
                                        </p:tav>
                                        <p:tav tm="100000">
                                          <p:val>
                                            <p:strVal val="#ppt_x"/>
                                          </p:val>
                                        </p:tav>
                                      </p:tavLst>
                                    </p:anim>
                                    <p:anim calcmode="lin" valueType="num">
                                      <p:cBhvr additive="base">
                                        <p:cTn id="42" dur="500" fill="hold"/>
                                        <p:tgtEl>
                                          <p:spTgt spid="31"/>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anim calcmode="lin" valueType="num">
                                      <p:cBhvr additive="base">
                                        <p:cTn id="45" dur="500" fill="hold"/>
                                        <p:tgtEl>
                                          <p:spTgt spid="32"/>
                                        </p:tgtEl>
                                        <p:attrNameLst>
                                          <p:attrName>ppt_x</p:attrName>
                                        </p:attrNameLst>
                                      </p:cBhvr>
                                      <p:tavLst>
                                        <p:tav tm="0">
                                          <p:val>
                                            <p:strVal val="1+#ppt_w/2"/>
                                          </p:val>
                                        </p:tav>
                                        <p:tav tm="100000">
                                          <p:val>
                                            <p:strVal val="#ppt_x"/>
                                          </p:val>
                                        </p:tav>
                                      </p:tavLst>
                                    </p:anim>
                                    <p:anim calcmode="lin" valueType="num">
                                      <p:cBhvr additive="base">
                                        <p:cTn id="46" dur="500" fill="hold"/>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P spid="23" grpId="0"/>
      <p:bldP spid="24" grpId="0"/>
      <p:bldP spid="31" grpId="0"/>
      <p:bldP spid="32"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6" name="组合 5"/>
          <p:cNvGrpSpPr/>
          <p:nvPr/>
        </p:nvGrpSpPr>
        <p:grpSpPr>
          <a:xfrm>
            <a:off x="782229" y="812204"/>
            <a:ext cx="7660038" cy="3724638"/>
            <a:chOff x="606224" y="1063592"/>
            <a:chExt cx="10985280" cy="5341512"/>
          </a:xfrm>
        </p:grpSpPr>
        <p:sp>
          <p:nvSpPr>
            <p:cNvPr id="7" name="矩形 6"/>
            <p:cNvSpPr/>
            <p:nvPr/>
          </p:nvSpPr>
          <p:spPr>
            <a:xfrm rot="19469620">
              <a:off x="8833826" y="1763473"/>
              <a:ext cx="2438400" cy="1116000"/>
            </a:xfrm>
            <a:prstGeom prst="rect">
              <a:avLst/>
            </a:prstGeom>
            <a:solidFill>
              <a:srgbClr val="38619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8" name="矩形 7"/>
            <p:cNvSpPr/>
            <p:nvPr/>
          </p:nvSpPr>
          <p:spPr>
            <a:xfrm rot="19469620">
              <a:off x="4925242" y="3135203"/>
              <a:ext cx="2438400" cy="1116000"/>
            </a:xfrm>
            <a:prstGeom prst="rect">
              <a:avLst/>
            </a:prstGeom>
            <a:solidFill>
              <a:srgbClr val="38619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9" name="矩形 8"/>
            <p:cNvSpPr/>
            <p:nvPr/>
          </p:nvSpPr>
          <p:spPr>
            <a:xfrm rot="19469620">
              <a:off x="944182" y="4567597"/>
              <a:ext cx="2438400" cy="1116000"/>
            </a:xfrm>
            <a:prstGeom prst="rect">
              <a:avLst/>
            </a:prstGeom>
            <a:solidFill>
              <a:srgbClr val="38619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0" name="矩形 9"/>
            <p:cNvSpPr/>
            <p:nvPr/>
          </p:nvSpPr>
          <p:spPr>
            <a:xfrm>
              <a:off x="7039537" y="2461754"/>
              <a:ext cx="2043503" cy="1116000"/>
            </a:xfrm>
            <a:prstGeom prst="rect">
              <a:avLst/>
            </a:prstGeom>
            <a:solidFill>
              <a:srgbClr val="38619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1" name="矩形 10"/>
            <p:cNvSpPr/>
            <p:nvPr/>
          </p:nvSpPr>
          <p:spPr>
            <a:xfrm>
              <a:off x="3135009" y="3871454"/>
              <a:ext cx="2090541" cy="1116000"/>
            </a:xfrm>
            <a:prstGeom prst="rect">
              <a:avLst/>
            </a:prstGeom>
            <a:solidFill>
              <a:srgbClr val="38619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nvGrpSpPr>
            <p:cNvPr id="12" name="组合 11"/>
            <p:cNvGrpSpPr/>
            <p:nvPr/>
          </p:nvGrpSpPr>
          <p:grpSpPr>
            <a:xfrm>
              <a:off x="606224" y="5287504"/>
              <a:ext cx="1117600" cy="1117600"/>
              <a:chOff x="1038486" y="2838450"/>
              <a:chExt cx="1117600" cy="1117600"/>
            </a:xfrm>
          </p:grpSpPr>
          <p:sp>
            <p:nvSpPr>
              <p:cNvPr id="40" name="椭圆 39"/>
              <p:cNvSpPr/>
              <p:nvPr/>
            </p:nvSpPr>
            <p:spPr>
              <a:xfrm>
                <a:off x="1038486" y="2838450"/>
                <a:ext cx="1117600" cy="1117600"/>
              </a:xfrm>
              <a:prstGeom prst="ellipse">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41" name="Freeform 14"/>
              <p:cNvSpPr>
                <a:spLocks noEditPoints="1"/>
              </p:cNvSpPr>
              <p:nvPr/>
            </p:nvSpPr>
            <p:spPr bwMode="auto">
              <a:xfrm>
                <a:off x="1339894" y="3151719"/>
                <a:ext cx="514784" cy="491062"/>
              </a:xfrm>
              <a:custGeom>
                <a:avLst/>
                <a:gdLst>
                  <a:gd name="T0" fmla="*/ 1302 w 1302"/>
                  <a:gd name="T1" fmla="*/ 651 h 1241"/>
                  <a:gd name="T2" fmla="*/ 1297 w 1302"/>
                  <a:gd name="T3" fmla="*/ 675 h 1241"/>
                  <a:gd name="T4" fmla="*/ 1285 w 1302"/>
                  <a:gd name="T5" fmla="*/ 694 h 1241"/>
                  <a:gd name="T6" fmla="*/ 1266 w 1302"/>
                  <a:gd name="T7" fmla="*/ 708 h 1241"/>
                  <a:gd name="T8" fmla="*/ 1241 w 1302"/>
                  <a:gd name="T9" fmla="*/ 712 h 1241"/>
                  <a:gd name="T10" fmla="*/ 1230 w 1302"/>
                  <a:gd name="T11" fmla="*/ 711 h 1241"/>
                  <a:gd name="T12" fmla="*/ 1209 w 1302"/>
                  <a:gd name="T13" fmla="*/ 703 h 1241"/>
                  <a:gd name="T14" fmla="*/ 1199 w 1302"/>
                  <a:gd name="T15" fmla="*/ 695 h 1241"/>
                  <a:gd name="T16" fmla="*/ 653 w 1302"/>
                  <a:gd name="T17" fmla="*/ 149 h 1241"/>
                  <a:gd name="T18" fmla="*/ 104 w 1302"/>
                  <a:gd name="T19" fmla="*/ 694 h 1241"/>
                  <a:gd name="T20" fmla="*/ 104 w 1302"/>
                  <a:gd name="T21" fmla="*/ 694 h 1241"/>
                  <a:gd name="T22" fmla="*/ 84 w 1302"/>
                  <a:gd name="T23" fmla="*/ 708 h 1241"/>
                  <a:gd name="T24" fmla="*/ 61 w 1302"/>
                  <a:gd name="T25" fmla="*/ 712 h 1241"/>
                  <a:gd name="T26" fmla="*/ 49 w 1302"/>
                  <a:gd name="T27" fmla="*/ 711 h 1241"/>
                  <a:gd name="T28" fmla="*/ 27 w 1302"/>
                  <a:gd name="T29" fmla="*/ 701 h 1241"/>
                  <a:gd name="T30" fmla="*/ 11 w 1302"/>
                  <a:gd name="T31" fmla="*/ 686 h 1241"/>
                  <a:gd name="T32" fmla="*/ 1 w 1302"/>
                  <a:gd name="T33" fmla="*/ 663 h 1241"/>
                  <a:gd name="T34" fmla="*/ 0 w 1302"/>
                  <a:gd name="T35" fmla="*/ 651 h 1241"/>
                  <a:gd name="T36" fmla="*/ 5 w 1302"/>
                  <a:gd name="T37" fmla="*/ 627 h 1241"/>
                  <a:gd name="T38" fmla="*/ 19 w 1302"/>
                  <a:gd name="T39" fmla="*/ 607 h 1241"/>
                  <a:gd name="T40" fmla="*/ 607 w 1302"/>
                  <a:gd name="T41" fmla="*/ 18 h 1241"/>
                  <a:gd name="T42" fmla="*/ 627 w 1302"/>
                  <a:gd name="T43" fmla="*/ 5 h 1241"/>
                  <a:gd name="T44" fmla="*/ 651 w 1302"/>
                  <a:gd name="T45" fmla="*/ 0 h 1241"/>
                  <a:gd name="T46" fmla="*/ 651 w 1302"/>
                  <a:gd name="T47" fmla="*/ 0 h 1241"/>
                  <a:gd name="T48" fmla="*/ 655 w 1302"/>
                  <a:gd name="T49" fmla="*/ 0 h 1241"/>
                  <a:gd name="T50" fmla="*/ 655 w 1302"/>
                  <a:gd name="T51" fmla="*/ 0 h 1241"/>
                  <a:gd name="T52" fmla="*/ 658 w 1302"/>
                  <a:gd name="T53" fmla="*/ 0 h 1241"/>
                  <a:gd name="T54" fmla="*/ 658 w 1302"/>
                  <a:gd name="T55" fmla="*/ 0 h 1241"/>
                  <a:gd name="T56" fmla="*/ 679 w 1302"/>
                  <a:gd name="T57" fmla="*/ 6 h 1241"/>
                  <a:gd name="T58" fmla="*/ 696 w 1302"/>
                  <a:gd name="T59" fmla="*/ 20 h 1241"/>
                  <a:gd name="T60" fmla="*/ 936 w 1302"/>
                  <a:gd name="T61" fmla="*/ 260 h 1241"/>
                  <a:gd name="T62" fmla="*/ 936 w 1302"/>
                  <a:gd name="T63" fmla="*/ 203 h 1241"/>
                  <a:gd name="T64" fmla="*/ 941 w 1302"/>
                  <a:gd name="T65" fmla="*/ 180 h 1241"/>
                  <a:gd name="T66" fmla="*/ 955 w 1302"/>
                  <a:gd name="T67" fmla="*/ 160 h 1241"/>
                  <a:gd name="T68" fmla="*/ 973 w 1302"/>
                  <a:gd name="T69" fmla="*/ 147 h 1241"/>
                  <a:gd name="T70" fmla="*/ 997 w 1302"/>
                  <a:gd name="T71" fmla="*/ 142 h 1241"/>
                  <a:gd name="T72" fmla="*/ 1010 w 1302"/>
                  <a:gd name="T73" fmla="*/ 143 h 1241"/>
                  <a:gd name="T74" fmla="*/ 1032 w 1302"/>
                  <a:gd name="T75" fmla="*/ 153 h 1241"/>
                  <a:gd name="T76" fmla="*/ 1048 w 1302"/>
                  <a:gd name="T77" fmla="*/ 169 h 1241"/>
                  <a:gd name="T78" fmla="*/ 1057 w 1302"/>
                  <a:gd name="T79" fmla="*/ 191 h 1241"/>
                  <a:gd name="T80" fmla="*/ 1059 w 1302"/>
                  <a:gd name="T81" fmla="*/ 382 h 1241"/>
                  <a:gd name="T82" fmla="*/ 1286 w 1302"/>
                  <a:gd name="T83" fmla="*/ 610 h 1241"/>
                  <a:gd name="T84" fmla="*/ 1292 w 1302"/>
                  <a:gd name="T85" fmla="*/ 618 h 1241"/>
                  <a:gd name="T86" fmla="*/ 1301 w 1302"/>
                  <a:gd name="T87" fmla="*/ 639 h 1241"/>
                  <a:gd name="T88" fmla="*/ 1180 w 1302"/>
                  <a:gd name="T89" fmla="*/ 753 h 1241"/>
                  <a:gd name="T90" fmla="*/ 1180 w 1302"/>
                  <a:gd name="T91" fmla="*/ 1017 h 1241"/>
                  <a:gd name="T92" fmla="*/ 1180 w 1302"/>
                  <a:gd name="T93" fmla="*/ 1180 h 1241"/>
                  <a:gd name="T94" fmla="*/ 1176 w 1302"/>
                  <a:gd name="T95" fmla="*/ 1205 h 1241"/>
                  <a:gd name="T96" fmla="*/ 1163 w 1302"/>
                  <a:gd name="T97" fmla="*/ 1223 h 1241"/>
                  <a:gd name="T98" fmla="*/ 1143 w 1302"/>
                  <a:gd name="T99" fmla="*/ 1236 h 1241"/>
                  <a:gd name="T100" fmla="*/ 1120 w 1302"/>
                  <a:gd name="T101" fmla="*/ 1241 h 1241"/>
                  <a:gd name="T102" fmla="*/ 997 w 1302"/>
                  <a:gd name="T103" fmla="*/ 753 h 1241"/>
                  <a:gd name="T104" fmla="*/ 753 w 1302"/>
                  <a:gd name="T105" fmla="*/ 1241 h 1241"/>
                  <a:gd name="T106" fmla="*/ 183 w 1302"/>
                  <a:gd name="T107" fmla="*/ 1241 h 1241"/>
                  <a:gd name="T108" fmla="*/ 160 w 1302"/>
                  <a:gd name="T109" fmla="*/ 1236 h 1241"/>
                  <a:gd name="T110" fmla="*/ 141 w 1302"/>
                  <a:gd name="T111" fmla="*/ 1223 h 1241"/>
                  <a:gd name="T112" fmla="*/ 127 w 1302"/>
                  <a:gd name="T113" fmla="*/ 1205 h 1241"/>
                  <a:gd name="T114" fmla="*/ 122 w 1302"/>
                  <a:gd name="T115" fmla="*/ 1180 h 1241"/>
                  <a:gd name="T116" fmla="*/ 122 w 1302"/>
                  <a:gd name="T117" fmla="*/ 936 h 1241"/>
                  <a:gd name="T118" fmla="*/ 651 w 1302"/>
                  <a:gd name="T119" fmla="*/ 224 h 1241"/>
                  <a:gd name="T120" fmla="*/ 549 w 1302"/>
                  <a:gd name="T121" fmla="*/ 753 h 1241"/>
                  <a:gd name="T122" fmla="*/ 306 w 1302"/>
                  <a:gd name="T123" fmla="*/ 998 h 1241"/>
                  <a:gd name="T124" fmla="*/ 549 w 1302"/>
                  <a:gd name="T125" fmla="*/ 753 h 1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302" h="1241">
                    <a:moveTo>
                      <a:pt x="1302" y="651"/>
                    </a:moveTo>
                    <a:lnTo>
                      <a:pt x="1302" y="651"/>
                    </a:lnTo>
                    <a:lnTo>
                      <a:pt x="1301" y="663"/>
                    </a:lnTo>
                    <a:lnTo>
                      <a:pt x="1297" y="675"/>
                    </a:lnTo>
                    <a:lnTo>
                      <a:pt x="1292" y="686"/>
                    </a:lnTo>
                    <a:lnTo>
                      <a:pt x="1285" y="694"/>
                    </a:lnTo>
                    <a:lnTo>
                      <a:pt x="1275" y="701"/>
                    </a:lnTo>
                    <a:lnTo>
                      <a:pt x="1266" y="708"/>
                    </a:lnTo>
                    <a:lnTo>
                      <a:pt x="1253" y="711"/>
                    </a:lnTo>
                    <a:lnTo>
                      <a:pt x="1241" y="712"/>
                    </a:lnTo>
                    <a:lnTo>
                      <a:pt x="1241" y="712"/>
                    </a:lnTo>
                    <a:lnTo>
                      <a:pt x="1230" y="711"/>
                    </a:lnTo>
                    <a:lnTo>
                      <a:pt x="1219" y="708"/>
                    </a:lnTo>
                    <a:lnTo>
                      <a:pt x="1209" y="703"/>
                    </a:lnTo>
                    <a:lnTo>
                      <a:pt x="1199" y="695"/>
                    </a:lnTo>
                    <a:lnTo>
                      <a:pt x="1199" y="695"/>
                    </a:lnTo>
                    <a:lnTo>
                      <a:pt x="653" y="149"/>
                    </a:lnTo>
                    <a:lnTo>
                      <a:pt x="653" y="149"/>
                    </a:lnTo>
                    <a:lnTo>
                      <a:pt x="651" y="147"/>
                    </a:lnTo>
                    <a:lnTo>
                      <a:pt x="104" y="694"/>
                    </a:lnTo>
                    <a:lnTo>
                      <a:pt x="104" y="694"/>
                    </a:lnTo>
                    <a:lnTo>
                      <a:pt x="104" y="694"/>
                    </a:lnTo>
                    <a:lnTo>
                      <a:pt x="95" y="701"/>
                    </a:lnTo>
                    <a:lnTo>
                      <a:pt x="84" y="708"/>
                    </a:lnTo>
                    <a:lnTo>
                      <a:pt x="73" y="711"/>
                    </a:lnTo>
                    <a:lnTo>
                      <a:pt x="61" y="712"/>
                    </a:lnTo>
                    <a:lnTo>
                      <a:pt x="61" y="712"/>
                    </a:lnTo>
                    <a:lnTo>
                      <a:pt x="49" y="711"/>
                    </a:lnTo>
                    <a:lnTo>
                      <a:pt x="38" y="708"/>
                    </a:lnTo>
                    <a:lnTo>
                      <a:pt x="27" y="701"/>
                    </a:lnTo>
                    <a:lnTo>
                      <a:pt x="18" y="694"/>
                    </a:lnTo>
                    <a:lnTo>
                      <a:pt x="11" y="686"/>
                    </a:lnTo>
                    <a:lnTo>
                      <a:pt x="5" y="675"/>
                    </a:lnTo>
                    <a:lnTo>
                      <a:pt x="1" y="663"/>
                    </a:lnTo>
                    <a:lnTo>
                      <a:pt x="0" y="651"/>
                    </a:lnTo>
                    <a:lnTo>
                      <a:pt x="0" y="651"/>
                    </a:lnTo>
                    <a:lnTo>
                      <a:pt x="1" y="639"/>
                    </a:lnTo>
                    <a:lnTo>
                      <a:pt x="5" y="627"/>
                    </a:lnTo>
                    <a:lnTo>
                      <a:pt x="11" y="616"/>
                    </a:lnTo>
                    <a:lnTo>
                      <a:pt x="19" y="607"/>
                    </a:lnTo>
                    <a:lnTo>
                      <a:pt x="607" y="18"/>
                    </a:lnTo>
                    <a:lnTo>
                      <a:pt x="607" y="18"/>
                    </a:lnTo>
                    <a:lnTo>
                      <a:pt x="617" y="11"/>
                    </a:lnTo>
                    <a:lnTo>
                      <a:pt x="627" y="5"/>
                    </a:lnTo>
                    <a:lnTo>
                      <a:pt x="639" y="1"/>
                    </a:lnTo>
                    <a:lnTo>
                      <a:pt x="651" y="0"/>
                    </a:lnTo>
                    <a:lnTo>
                      <a:pt x="651" y="0"/>
                    </a:lnTo>
                    <a:lnTo>
                      <a:pt x="651" y="0"/>
                    </a:lnTo>
                    <a:lnTo>
                      <a:pt x="655" y="0"/>
                    </a:lnTo>
                    <a:lnTo>
                      <a:pt x="655" y="0"/>
                    </a:lnTo>
                    <a:lnTo>
                      <a:pt x="655" y="0"/>
                    </a:lnTo>
                    <a:lnTo>
                      <a:pt x="655" y="0"/>
                    </a:lnTo>
                    <a:lnTo>
                      <a:pt x="658" y="0"/>
                    </a:lnTo>
                    <a:lnTo>
                      <a:pt x="658" y="0"/>
                    </a:lnTo>
                    <a:lnTo>
                      <a:pt x="658" y="0"/>
                    </a:lnTo>
                    <a:lnTo>
                      <a:pt x="658" y="0"/>
                    </a:lnTo>
                    <a:lnTo>
                      <a:pt x="669" y="2"/>
                    </a:lnTo>
                    <a:lnTo>
                      <a:pt x="679" y="6"/>
                    </a:lnTo>
                    <a:lnTo>
                      <a:pt x="688" y="12"/>
                    </a:lnTo>
                    <a:lnTo>
                      <a:pt x="696" y="20"/>
                    </a:lnTo>
                    <a:lnTo>
                      <a:pt x="696" y="20"/>
                    </a:lnTo>
                    <a:lnTo>
                      <a:pt x="936" y="260"/>
                    </a:lnTo>
                    <a:lnTo>
                      <a:pt x="936" y="203"/>
                    </a:lnTo>
                    <a:lnTo>
                      <a:pt x="936" y="203"/>
                    </a:lnTo>
                    <a:lnTo>
                      <a:pt x="937" y="191"/>
                    </a:lnTo>
                    <a:lnTo>
                      <a:pt x="941" y="180"/>
                    </a:lnTo>
                    <a:lnTo>
                      <a:pt x="946" y="169"/>
                    </a:lnTo>
                    <a:lnTo>
                      <a:pt x="955" y="160"/>
                    </a:lnTo>
                    <a:lnTo>
                      <a:pt x="963" y="153"/>
                    </a:lnTo>
                    <a:lnTo>
                      <a:pt x="973" y="147"/>
                    </a:lnTo>
                    <a:lnTo>
                      <a:pt x="985" y="143"/>
                    </a:lnTo>
                    <a:lnTo>
                      <a:pt x="997" y="142"/>
                    </a:lnTo>
                    <a:lnTo>
                      <a:pt x="997" y="142"/>
                    </a:lnTo>
                    <a:lnTo>
                      <a:pt x="1010" y="143"/>
                    </a:lnTo>
                    <a:lnTo>
                      <a:pt x="1021" y="147"/>
                    </a:lnTo>
                    <a:lnTo>
                      <a:pt x="1032" y="153"/>
                    </a:lnTo>
                    <a:lnTo>
                      <a:pt x="1040" y="160"/>
                    </a:lnTo>
                    <a:lnTo>
                      <a:pt x="1048" y="169"/>
                    </a:lnTo>
                    <a:lnTo>
                      <a:pt x="1054" y="180"/>
                    </a:lnTo>
                    <a:lnTo>
                      <a:pt x="1057" y="191"/>
                    </a:lnTo>
                    <a:lnTo>
                      <a:pt x="1059" y="203"/>
                    </a:lnTo>
                    <a:lnTo>
                      <a:pt x="1059" y="382"/>
                    </a:lnTo>
                    <a:lnTo>
                      <a:pt x="1286" y="610"/>
                    </a:lnTo>
                    <a:lnTo>
                      <a:pt x="1286" y="610"/>
                    </a:lnTo>
                    <a:lnTo>
                      <a:pt x="1286" y="610"/>
                    </a:lnTo>
                    <a:lnTo>
                      <a:pt x="1292" y="618"/>
                    </a:lnTo>
                    <a:lnTo>
                      <a:pt x="1299" y="628"/>
                    </a:lnTo>
                    <a:lnTo>
                      <a:pt x="1301" y="639"/>
                    </a:lnTo>
                    <a:lnTo>
                      <a:pt x="1302" y="651"/>
                    </a:lnTo>
                    <a:close/>
                    <a:moveTo>
                      <a:pt x="1180" y="753"/>
                    </a:moveTo>
                    <a:lnTo>
                      <a:pt x="1180" y="936"/>
                    </a:lnTo>
                    <a:lnTo>
                      <a:pt x="1180" y="1017"/>
                    </a:lnTo>
                    <a:lnTo>
                      <a:pt x="1180" y="1180"/>
                    </a:lnTo>
                    <a:lnTo>
                      <a:pt x="1180" y="1180"/>
                    </a:lnTo>
                    <a:lnTo>
                      <a:pt x="1179" y="1192"/>
                    </a:lnTo>
                    <a:lnTo>
                      <a:pt x="1176" y="1205"/>
                    </a:lnTo>
                    <a:lnTo>
                      <a:pt x="1170" y="1214"/>
                    </a:lnTo>
                    <a:lnTo>
                      <a:pt x="1163" y="1223"/>
                    </a:lnTo>
                    <a:lnTo>
                      <a:pt x="1153" y="1230"/>
                    </a:lnTo>
                    <a:lnTo>
                      <a:pt x="1143" y="1236"/>
                    </a:lnTo>
                    <a:lnTo>
                      <a:pt x="1132" y="1240"/>
                    </a:lnTo>
                    <a:lnTo>
                      <a:pt x="1120" y="1241"/>
                    </a:lnTo>
                    <a:lnTo>
                      <a:pt x="997" y="1241"/>
                    </a:lnTo>
                    <a:lnTo>
                      <a:pt x="997" y="753"/>
                    </a:lnTo>
                    <a:lnTo>
                      <a:pt x="753" y="753"/>
                    </a:lnTo>
                    <a:lnTo>
                      <a:pt x="753" y="1241"/>
                    </a:lnTo>
                    <a:lnTo>
                      <a:pt x="183" y="1241"/>
                    </a:lnTo>
                    <a:lnTo>
                      <a:pt x="183" y="1241"/>
                    </a:lnTo>
                    <a:lnTo>
                      <a:pt x="171" y="1240"/>
                    </a:lnTo>
                    <a:lnTo>
                      <a:pt x="160" y="1236"/>
                    </a:lnTo>
                    <a:lnTo>
                      <a:pt x="149" y="1230"/>
                    </a:lnTo>
                    <a:lnTo>
                      <a:pt x="141" y="1223"/>
                    </a:lnTo>
                    <a:lnTo>
                      <a:pt x="133" y="1214"/>
                    </a:lnTo>
                    <a:lnTo>
                      <a:pt x="127" y="1205"/>
                    </a:lnTo>
                    <a:lnTo>
                      <a:pt x="123" y="1192"/>
                    </a:lnTo>
                    <a:lnTo>
                      <a:pt x="122" y="1180"/>
                    </a:lnTo>
                    <a:lnTo>
                      <a:pt x="122" y="1017"/>
                    </a:lnTo>
                    <a:lnTo>
                      <a:pt x="122" y="936"/>
                    </a:lnTo>
                    <a:lnTo>
                      <a:pt x="122" y="753"/>
                    </a:lnTo>
                    <a:lnTo>
                      <a:pt x="651" y="224"/>
                    </a:lnTo>
                    <a:lnTo>
                      <a:pt x="1180" y="753"/>
                    </a:lnTo>
                    <a:close/>
                    <a:moveTo>
                      <a:pt x="549" y="753"/>
                    </a:moveTo>
                    <a:lnTo>
                      <a:pt x="306" y="753"/>
                    </a:lnTo>
                    <a:lnTo>
                      <a:pt x="306" y="998"/>
                    </a:lnTo>
                    <a:lnTo>
                      <a:pt x="549" y="998"/>
                    </a:lnTo>
                    <a:lnTo>
                      <a:pt x="549" y="7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dirty="0">
                  <a:cs typeface="+mn-ea"/>
                  <a:sym typeface="+mn-lt"/>
                </a:endParaRPr>
              </a:p>
            </p:txBody>
          </p:sp>
        </p:grpSp>
        <p:grpSp>
          <p:nvGrpSpPr>
            <p:cNvPr id="13" name="组合 12"/>
            <p:cNvGrpSpPr/>
            <p:nvPr/>
          </p:nvGrpSpPr>
          <p:grpSpPr>
            <a:xfrm>
              <a:off x="6537467" y="2461754"/>
              <a:ext cx="1117600" cy="1117600"/>
              <a:chOff x="7862952" y="2838450"/>
              <a:chExt cx="1117600" cy="1117600"/>
            </a:xfrm>
          </p:grpSpPr>
          <p:sp>
            <p:nvSpPr>
              <p:cNvPr id="38" name="椭圆 37"/>
              <p:cNvSpPr/>
              <p:nvPr/>
            </p:nvSpPr>
            <p:spPr>
              <a:xfrm>
                <a:off x="7862952" y="2838450"/>
                <a:ext cx="1117600" cy="1117600"/>
              </a:xfrm>
              <a:prstGeom prst="ellipse">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9" name="Freeform 18"/>
              <p:cNvSpPr>
                <a:spLocks noEditPoints="1"/>
              </p:cNvSpPr>
              <p:nvPr/>
            </p:nvSpPr>
            <p:spPr bwMode="auto">
              <a:xfrm>
                <a:off x="8164756" y="3163977"/>
                <a:ext cx="513992" cy="466546"/>
              </a:xfrm>
              <a:custGeom>
                <a:avLst/>
                <a:gdLst>
                  <a:gd name="T0" fmla="*/ 1138 w 1301"/>
                  <a:gd name="T1" fmla="*/ 691 h 1180"/>
                  <a:gd name="T2" fmla="*/ 1241 w 1301"/>
                  <a:gd name="T3" fmla="*/ 304 h 1180"/>
                  <a:gd name="T4" fmla="*/ 1274 w 1301"/>
                  <a:gd name="T5" fmla="*/ 315 h 1180"/>
                  <a:gd name="T6" fmla="*/ 1297 w 1301"/>
                  <a:gd name="T7" fmla="*/ 342 h 1180"/>
                  <a:gd name="T8" fmla="*/ 1301 w 1301"/>
                  <a:gd name="T9" fmla="*/ 752 h 1180"/>
                  <a:gd name="T10" fmla="*/ 1301 w 1301"/>
                  <a:gd name="T11" fmla="*/ 1118 h 1180"/>
                  <a:gd name="T12" fmla="*/ 1291 w 1301"/>
                  <a:gd name="T13" fmla="*/ 1153 h 1180"/>
                  <a:gd name="T14" fmla="*/ 1264 w 1301"/>
                  <a:gd name="T15" fmla="*/ 1175 h 1180"/>
                  <a:gd name="T16" fmla="*/ 223 w 1301"/>
                  <a:gd name="T17" fmla="*/ 1180 h 1180"/>
                  <a:gd name="T18" fmla="*/ 223 w 1301"/>
                  <a:gd name="T19" fmla="*/ 304 h 1180"/>
                  <a:gd name="T20" fmla="*/ 346 w 1301"/>
                  <a:gd name="T21" fmla="*/ 289 h 1180"/>
                  <a:gd name="T22" fmla="*/ 351 w 1301"/>
                  <a:gd name="T23" fmla="*/ 243 h 1180"/>
                  <a:gd name="T24" fmla="*/ 363 w 1301"/>
                  <a:gd name="T25" fmla="*/ 200 h 1180"/>
                  <a:gd name="T26" fmla="*/ 398 w 1301"/>
                  <a:gd name="T27" fmla="*/ 134 h 1180"/>
                  <a:gd name="T28" fmla="*/ 456 w 1301"/>
                  <a:gd name="T29" fmla="*/ 69 h 1180"/>
                  <a:gd name="T30" fmla="*/ 531 w 1301"/>
                  <a:gd name="T31" fmla="*/ 24 h 1180"/>
                  <a:gd name="T32" fmla="*/ 574 w 1301"/>
                  <a:gd name="T33" fmla="*/ 9 h 1180"/>
                  <a:gd name="T34" fmla="*/ 619 w 1301"/>
                  <a:gd name="T35" fmla="*/ 1 h 1180"/>
                  <a:gd name="T36" fmla="*/ 651 w 1301"/>
                  <a:gd name="T37" fmla="*/ 0 h 1180"/>
                  <a:gd name="T38" fmla="*/ 697 w 1301"/>
                  <a:gd name="T39" fmla="*/ 3 h 1180"/>
                  <a:gd name="T40" fmla="*/ 742 w 1301"/>
                  <a:gd name="T41" fmla="*/ 13 h 1180"/>
                  <a:gd name="T42" fmla="*/ 795 w 1301"/>
                  <a:gd name="T43" fmla="*/ 36 h 1180"/>
                  <a:gd name="T44" fmla="*/ 866 w 1301"/>
                  <a:gd name="T45" fmla="*/ 89 h 1180"/>
                  <a:gd name="T46" fmla="*/ 919 w 1301"/>
                  <a:gd name="T47" fmla="*/ 159 h 1180"/>
                  <a:gd name="T48" fmla="*/ 942 w 1301"/>
                  <a:gd name="T49" fmla="*/ 214 h 1180"/>
                  <a:gd name="T50" fmla="*/ 952 w 1301"/>
                  <a:gd name="T51" fmla="*/ 258 h 1180"/>
                  <a:gd name="T52" fmla="*/ 956 w 1301"/>
                  <a:gd name="T53" fmla="*/ 304 h 1180"/>
                  <a:gd name="T54" fmla="*/ 1078 w 1301"/>
                  <a:gd name="T55" fmla="*/ 1180 h 1180"/>
                  <a:gd name="T56" fmla="*/ 651 w 1301"/>
                  <a:gd name="T57" fmla="*/ 122 h 1180"/>
                  <a:gd name="T58" fmla="*/ 596 w 1301"/>
                  <a:gd name="T59" fmla="*/ 129 h 1180"/>
                  <a:gd name="T60" fmla="*/ 548 w 1301"/>
                  <a:gd name="T61" fmla="*/ 153 h 1180"/>
                  <a:gd name="T62" fmla="*/ 509 w 1301"/>
                  <a:gd name="T63" fmla="*/ 188 h 1180"/>
                  <a:gd name="T64" fmla="*/ 482 w 1301"/>
                  <a:gd name="T65" fmla="*/ 233 h 1180"/>
                  <a:gd name="T66" fmla="*/ 469 w 1301"/>
                  <a:gd name="T67" fmla="*/ 286 h 1180"/>
                  <a:gd name="T68" fmla="*/ 833 w 1301"/>
                  <a:gd name="T69" fmla="*/ 304 h 1180"/>
                  <a:gd name="T70" fmla="*/ 825 w 1301"/>
                  <a:gd name="T71" fmla="*/ 251 h 1180"/>
                  <a:gd name="T72" fmla="*/ 803 w 1301"/>
                  <a:gd name="T73" fmla="*/ 203 h 1180"/>
                  <a:gd name="T74" fmla="*/ 767 w 1301"/>
                  <a:gd name="T75" fmla="*/ 164 h 1180"/>
                  <a:gd name="T76" fmla="*/ 722 w 1301"/>
                  <a:gd name="T77" fmla="*/ 135 h 1180"/>
                  <a:gd name="T78" fmla="*/ 669 w 1301"/>
                  <a:gd name="T79" fmla="*/ 122 h 1180"/>
                  <a:gd name="T80" fmla="*/ 0 w 1301"/>
                  <a:gd name="T81" fmla="*/ 996 h 1180"/>
                  <a:gd name="T82" fmla="*/ 0 w 1301"/>
                  <a:gd name="T83" fmla="*/ 366 h 1180"/>
                  <a:gd name="T84" fmla="*/ 10 w 1301"/>
                  <a:gd name="T85" fmla="*/ 331 h 1180"/>
                  <a:gd name="T86" fmla="*/ 36 w 1301"/>
                  <a:gd name="T87" fmla="*/ 309 h 1180"/>
                  <a:gd name="T88" fmla="*/ 163 w 1301"/>
                  <a:gd name="T89" fmla="*/ 304 h 1180"/>
                  <a:gd name="T90" fmla="*/ 163 w 1301"/>
                  <a:gd name="T91" fmla="*/ 1180 h 1180"/>
                  <a:gd name="T92" fmla="*/ 47 w 1301"/>
                  <a:gd name="T93" fmla="*/ 1178 h 1180"/>
                  <a:gd name="T94" fmla="*/ 17 w 1301"/>
                  <a:gd name="T95" fmla="*/ 1161 h 1180"/>
                  <a:gd name="T96" fmla="*/ 1 w 1301"/>
                  <a:gd name="T97" fmla="*/ 1131 h 1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01" h="1180">
                    <a:moveTo>
                      <a:pt x="1241" y="1180"/>
                    </a:moveTo>
                    <a:lnTo>
                      <a:pt x="1138" y="1180"/>
                    </a:lnTo>
                    <a:lnTo>
                      <a:pt x="1138" y="691"/>
                    </a:lnTo>
                    <a:lnTo>
                      <a:pt x="1138" y="304"/>
                    </a:lnTo>
                    <a:lnTo>
                      <a:pt x="1241" y="304"/>
                    </a:lnTo>
                    <a:lnTo>
                      <a:pt x="1241" y="304"/>
                    </a:lnTo>
                    <a:lnTo>
                      <a:pt x="1253" y="306"/>
                    </a:lnTo>
                    <a:lnTo>
                      <a:pt x="1264" y="309"/>
                    </a:lnTo>
                    <a:lnTo>
                      <a:pt x="1274" y="315"/>
                    </a:lnTo>
                    <a:lnTo>
                      <a:pt x="1284" y="323"/>
                    </a:lnTo>
                    <a:lnTo>
                      <a:pt x="1291" y="331"/>
                    </a:lnTo>
                    <a:lnTo>
                      <a:pt x="1297" y="342"/>
                    </a:lnTo>
                    <a:lnTo>
                      <a:pt x="1300" y="353"/>
                    </a:lnTo>
                    <a:lnTo>
                      <a:pt x="1301" y="366"/>
                    </a:lnTo>
                    <a:lnTo>
                      <a:pt x="1301" y="752"/>
                    </a:lnTo>
                    <a:lnTo>
                      <a:pt x="1301" y="996"/>
                    </a:lnTo>
                    <a:lnTo>
                      <a:pt x="1301" y="1118"/>
                    </a:lnTo>
                    <a:lnTo>
                      <a:pt x="1301" y="1118"/>
                    </a:lnTo>
                    <a:lnTo>
                      <a:pt x="1300" y="1131"/>
                    </a:lnTo>
                    <a:lnTo>
                      <a:pt x="1297" y="1143"/>
                    </a:lnTo>
                    <a:lnTo>
                      <a:pt x="1291" y="1153"/>
                    </a:lnTo>
                    <a:lnTo>
                      <a:pt x="1284" y="1161"/>
                    </a:lnTo>
                    <a:lnTo>
                      <a:pt x="1274" y="1170"/>
                    </a:lnTo>
                    <a:lnTo>
                      <a:pt x="1264" y="1175"/>
                    </a:lnTo>
                    <a:lnTo>
                      <a:pt x="1253" y="1178"/>
                    </a:lnTo>
                    <a:lnTo>
                      <a:pt x="1241" y="1180"/>
                    </a:lnTo>
                    <a:close/>
                    <a:moveTo>
                      <a:pt x="223" y="1180"/>
                    </a:moveTo>
                    <a:lnTo>
                      <a:pt x="223" y="691"/>
                    </a:lnTo>
                    <a:lnTo>
                      <a:pt x="223" y="672"/>
                    </a:lnTo>
                    <a:lnTo>
                      <a:pt x="223" y="304"/>
                    </a:lnTo>
                    <a:lnTo>
                      <a:pt x="345" y="304"/>
                    </a:lnTo>
                    <a:lnTo>
                      <a:pt x="345" y="304"/>
                    </a:lnTo>
                    <a:lnTo>
                      <a:pt x="346" y="289"/>
                    </a:lnTo>
                    <a:lnTo>
                      <a:pt x="347" y="274"/>
                    </a:lnTo>
                    <a:lnTo>
                      <a:pt x="349" y="258"/>
                    </a:lnTo>
                    <a:lnTo>
                      <a:pt x="351" y="243"/>
                    </a:lnTo>
                    <a:lnTo>
                      <a:pt x="355" y="229"/>
                    </a:lnTo>
                    <a:lnTo>
                      <a:pt x="358" y="214"/>
                    </a:lnTo>
                    <a:lnTo>
                      <a:pt x="363" y="200"/>
                    </a:lnTo>
                    <a:lnTo>
                      <a:pt x="369" y="186"/>
                    </a:lnTo>
                    <a:lnTo>
                      <a:pt x="382" y="159"/>
                    </a:lnTo>
                    <a:lnTo>
                      <a:pt x="398" y="134"/>
                    </a:lnTo>
                    <a:lnTo>
                      <a:pt x="415" y="111"/>
                    </a:lnTo>
                    <a:lnTo>
                      <a:pt x="434" y="89"/>
                    </a:lnTo>
                    <a:lnTo>
                      <a:pt x="456" y="69"/>
                    </a:lnTo>
                    <a:lnTo>
                      <a:pt x="480" y="52"/>
                    </a:lnTo>
                    <a:lnTo>
                      <a:pt x="505" y="36"/>
                    </a:lnTo>
                    <a:lnTo>
                      <a:pt x="531" y="24"/>
                    </a:lnTo>
                    <a:lnTo>
                      <a:pt x="546" y="18"/>
                    </a:lnTo>
                    <a:lnTo>
                      <a:pt x="559" y="13"/>
                    </a:lnTo>
                    <a:lnTo>
                      <a:pt x="574" y="9"/>
                    </a:lnTo>
                    <a:lnTo>
                      <a:pt x="589" y="6"/>
                    </a:lnTo>
                    <a:lnTo>
                      <a:pt x="604" y="3"/>
                    </a:lnTo>
                    <a:lnTo>
                      <a:pt x="619" y="1"/>
                    </a:lnTo>
                    <a:lnTo>
                      <a:pt x="635" y="0"/>
                    </a:lnTo>
                    <a:lnTo>
                      <a:pt x="651" y="0"/>
                    </a:lnTo>
                    <a:lnTo>
                      <a:pt x="651" y="0"/>
                    </a:lnTo>
                    <a:lnTo>
                      <a:pt x="666" y="0"/>
                    </a:lnTo>
                    <a:lnTo>
                      <a:pt x="682" y="1"/>
                    </a:lnTo>
                    <a:lnTo>
                      <a:pt x="697" y="3"/>
                    </a:lnTo>
                    <a:lnTo>
                      <a:pt x="712" y="6"/>
                    </a:lnTo>
                    <a:lnTo>
                      <a:pt x="727" y="9"/>
                    </a:lnTo>
                    <a:lnTo>
                      <a:pt x="742" y="13"/>
                    </a:lnTo>
                    <a:lnTo>
                      <a:pt x="755" y="18"/>
                    </a:lnTo>
                    <a:lnTo>
                      <a:pt x="770" y="24"/>
                    </a:lnTo>
                    <a:lnTo>
                      <a:pt x="795" y="36"/>
                    </a:lnTo>
                    <a:lnTo>
                      <a:pt x="821" y="52"/>
                    </a:lnTo>
                    <a:lnTo>
                      <a:pt x="844" y="69"/>
                    </a:lnTo>
                    <a:lnTo>
                      <a:pt x="866" y="89"/>
                    </a:lnTo>
                    <a:lnTo>
                      <a:pt x="886" y="111"/>
                    </a:lnTo>
                    <a:lnTo>
                      <a:pt x="903" y="134"/>
                    </a:lnTo>
                    <a:lnTo>
                      <a:pt x="919" y="159"/>
                    </a:lnTo>
                    <a:lnTo>
                      <a:pt x="931" y="186"/>
                    </a:lnTo>
                    <a:lnTo>
                      <a:pt x="937" y="200"/>
                    </a:lnTo>
                    <a:lnTo>
                      <a:pt x="942" y="214"/>
                    </a:lnTo>
                    <a:lnTo>
                      <a:pt x="946" y="229"/>
                    </a:lnTo>
                    <a:lnTo>
                      <a:pt x="950" y="243"/>
                    </a:lnTo>
                    <a:lnTo>
                      <a:pt x="952" y="258"/>
                    </a:lnTo>
                    <a:lnTo>
                      <a:pt x="955" y="274"/>
                    </a:lnTo>
                    <a:lnTo>
                      <a:pt x="956" y="289"/>
                    </a:lnTo>
                    <a:lnTo>
                      <a:pt x="956" y="304"/>
                    </a:lnTo>
                    <a:lnTo>
                      <a:pt x="1078" y="304"/>
                    </a:lnTo>
                    <a:lnTo>
                      <a:pt x="1078" y="691"/>
                    </a:lnTo>
                    <a:lnTo>
                      <a:pt x="1078" y="1180"/>
                    </a:lnTo>
                    <a:lnTo>
                      <a:pt x="223" y="1180"/>
                    </a:lnTo>
                    <a:close/>
                    <a:moveTo>
                      <a:pt x="651" y="122"/>
                    </a:moveTo>
                    <a:lnTo>
                      <a:pt x="651" y="122"/>
                    </a:lnTo>
                    <a:lnTo>
                      <a:pt x="631" y="122"/>
                    </a:lnTo>
                    <a:lnTo>
                      <a:pt x="613" y="126"/>
                    </a:lnTo>
                    <a:lnTo>
                      <a:pt x="596" y="129"/>
                    </a:lnTo>
                    <a:lnTo>
                      <a:pt x="579" y="135"/>
                    </a:lnTo>
                    <a:lnTo>
                      <a:pt x="563" y="144"/>
                    </a:lnTo>
                    <a:lnTo>
                      <a:pt x="548" y="153"/>
                    </a:lnTo>
                    <a:lnTo>
                      <a:pt x="533" y="164"/>
                    </a:lnTo>
                    <a:lnTo>
                      <a:pt x="521" y="176"/>
                    </a:lnTo>
                    <a:lnTo>
                      <a:pt x="509" y="188"/>
                    </a:lnTo>
                    <a:lnTo>
                      <a:pt x="498" y="203"/>
                    </a:lnTo>
                    <a:lnTo>
                      <a:pt x="489" y="218"/>
                    </a:lnTo>
                    <a:lnTo>
                      <a:pt x="482" y="233"/>
                    </a:lnTo>
                    <a:lnTo>
                      <a:pt x="476" y="251"/>
                    </a:lnTo>
                    <a:lnTo>
                      <a:pt x="471" y="268"/>
                    </a:lnTo>
                    <a:lnTo>
                      <a:pt x="469" y="286"/>
                    </a:lnTo>
                    <a:lnTo>
                      <a:pt x="467" y="304"/>
                    </a:lnTo>
                    <a:lnTo>
                      <a:pt x="833" y="304"/>
                    </a:lnTo>
                    <a:lnTo>
                      <a:pt x="833" y="304"/>
                    </a:lnTo>
                    <a:lnTo>
                      <a:pt x="832" y="286"/>
                    </a:lnTo>
                    <a:lnTo>
                      <a:pt x="830" y="268"/>
                    </a:lnTo>
                    <a:lnTo>
                      <a:pt x="825" y="251"/>
                    </a:lnTo>
                    <a:lnTo>
                      <a:pt x="819" y="233"/>
                    </a:lnTo>
                    <a:lnTo>
                      <a:pt x="811" y="218"/>
                    </a:lnTo>
                    <a:lnTo>
                      <a:pt x="803" y="203"/>
                    </a:lnTo>
                    <a:lnTo>
                      <a:pt x="792" y="188"/>
                    </a:lnTo>
                    <a:lnTo>
                      <a:pt x="780" y="176"/>
                    </a:lnTo>
                    <a:lnTo>
                      <a:pt x="767" y="164"/>
                    </a:lnTo>
                    <a:lnTo>
                      <a:pt x="753" y="153"/>
                    </a:lnTo>
                    <a:lnTo>
                      <a:pt x="738" y="144"/>
                    </a:lnTo>
                    <a:lnTo>
                      <a:pt x="722" y="135"/>
                    </a:lnTo>
                    <a:lnTo>
                      <a:pt x="705" y="129"/>
                    </a:lnTo>
                    <a:lnTo>
                      <a:pt x="688" y="126"/>
                    </a:lnTo>
                    <a:lnTo>
                      <a:pt x="669" y="122"/>
                    </a:lnTo>
                    <a:lnTo>
                      <a:pt x="651" y="122"/>
                    </a:lnTo>
                    <a:close/>
                    <a:moveTo>
                      <a:pt x="0" y="1118"/>
                    </a:moveTo>
                    <a:lnTo>
                      <a:pt x="0" y="996"/>
                    </a:lnTo>
                    <a:lnTo>
                      <a:pt x="0" y="752"/>
                    </a:lnTo>
                    <a:lnTo>
                      <a:pt x="0" y="366"/>
                    </a:lnTo>
                    <a:lnTo>
                      <a:pt x="0" y="366"/>
                    </a:lnTo>
                    <a:lnTo>
                      <a:pt x="1" y="353"/>
                    </a:lnTo>
                    <a:lnTo>
                      <a:pt x="5" y="342"/>
                    </a:lnTo>
                    <a:lnTo>
                      <a:pt x="10" y="331"/>
                    </a:lnTo>
                    <a:lnTo>
                      <a:pt x="17" y="323"/>
                    </a:lnTo>
                    <a:lnTo>
                      <a:pt x="27" y="315"/>
                    </a:lnTo>
                    <a:lnTo>
                      <a:pt x="36" y="309"/>
                    </a:lnTo>
                    <a:lnTo>
                      <a:pt x="47" y="306"/>
                    </a:lnTo>
                    <a:lnTo>
                      <a:pt x="61" y="304"/>
                    </a:lnTo>
                    <a:lnTo>
                      <a:pt x="163" y="304"/>
                    </a:lnTo>
                    <a:lnTo>
                      <a:pt x="163" y="672"/>
                    </a:lnTo>
                    <a:lnTo>
                      <a:pt x="163" y="691"/>
                    </a:lnTo>
                    <a:lnTo>
                      <a:pt x="163" y="1180"/>
                    </a:lnTo>
                    <a:lnTo>
                      <a:pt x="61" y="1180"/>
                    </a:lnTo>
                    <a:lnTo>
                      <a:pt x="61" y="1180"/>
                    </a:lnTo>
                    <a:lnTo>
                      <a:pt x="47" y="1178"/>
                    </a:lnTo>
                    <a:lnTo>
                      <a:pt x="36" y="1175"/>
                    </a:lnTo>
                    <a:lnTo>
                      <a:pt x="27" y="1170"/>
                    </a:lnTo>
                    <a:lnTo>
                      <a:pt x="17" y="1161"/>
                    </a:lnTo>
                    <a:lnTo>
                      <a:pt x="10" y="1153"/>
                    </a:lnTo>
                    <a:lnTo>
                      <a:pt x="5" y="1143"/>
                    </a:lnTo>
                    <a:lnTo>
                      <a:pt x="1" y="1131"/>
                    </a:lnTo>
                    <a:lnTo>
                      <a:pt x="0" y="111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dirty="0">
                  <a:cs typeface="+mn-ea"/>
                  <a:sym typeface="+mn-lt"/>
                </a:endParaRPr>
              </a:p>
            </p:txBody>
          </p:sp>
        </p:grpSp>
        <p:grpSp>
          <p:nvGrpSpPr>
            <p:cNvPr id="14" name="组合 13"/>
            <p:cNvGrpSpPr/>
            <p:nvPr/>
          </p:nvGrpSpPr>
          <p:grpSpPr>
            <a:xfrm>
              <a:off x="10473904" y="1063592"/>
              <a:ext cx="1117600" cy="1117600"/>
              <a:chOff x="10137775" y="2838450"/>
              <a:chExt cx="1117600" cy="1117600"/>
            </a:xfrm>
          </p:grpSpPr>
          <p:sp>
            <p:nvSpPr>
              <p:cNvPr id="36" name="椭圆 35"/>
              <p:cNvSpPr/>
              <p:nvPr/>
            </p:nvSpPr>
            <p:spPr>
              <a:xfrm>
                <a:off x="10137775" y="2838450"/>
                <a:ext cx="1117600" cy="1117600"/>
              </a:xfrm>
              <a:prstGeom prst="ellipse">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7" name="Freeform 69"/>
              <p:cNvSpPr>
                <a:spLocks noEditPoints="1"/>
              </p:cNvSpPr>
              <p:nvPr/>
            </p:nvSpPr>
            <p:spPr bwMode="auto">
              <a:xfrm>
                <a:off x="10463301" y="3163977"/>
                <a:ext cx="466548" cy="466546"/>
              </a:xfrm>
              <a:custGeom>
                <a:avLst/>
                <a:gdLst>
                  <a:gd name="T0" fmla="*/ 712 w 1180"/>
                  <a:gd name="T1" fmla="*/ 1180 h 1180"/>
                  <a:gd name="T2" fmla="*/ 678 w 1180"/>
                  <a:gd name="T3" fmla="*/ 1170 h 1180"/>
                  <a:gd name="T4" fmla="*/ 656 w 1180"/>
                  <a:gd name="T5" fmla="*/ 1143 h 1180"/>
                  <a:gd name="T6" fmla="*/ 651 w 1180"/>
                  <a:gd name="T7" fmla="*/ 712 h 1180"/>
                  <a:gd name="T8" fmla="*/ 656 w 1180"/>
                  <a:gd name="T9" fmla="*/ 688 h 1180"/>
                  <a:gd name="T10" fmla="*/ 678 w 1180"/>
                  <a:gd name="T11" fmla="*/ 661 h 1180"/>
                  <a:gd name="T12" fmla="*/ 712 w 1180"/>
                  <a:gd name="T13" fmla="*/ 651 h 1180"/>
                  <a:gd name="T14" fmla="*/ 1131 w 1180"/>
                  <a:gd name="T15" fmla="*/ 652 h 1180"/>
                  <a:gd name="T16" fmla="*/ 1161 w 1180"/>
                  <a:gd name="T17" fmla="*/ 669 h 1180"/>
                  <a:gd name="T18" fmla="*/ 1178 w 1180"/>
                  <a:gd name="T19" fmla="*/ 700 h 1180"/>
                  <a:gd name="T20" fmla="*/ 1180 w 1180"/>
                  <a:gd name="T21" fmla="*/ 1119 h 1180"/>
                  <a:gd name="T22" fmla="*/ 1169 w 1180"/>
                  <a:gd name="T23" fmla="*/ 1153 h 1180"/>
                  <a:gd name="T24" fmla="*/ 1142 w 1180"/>
                  <a:gd name="T25" fmla="*/ 1175 h 1180"/>
                  <a:gd name="T26" fmla="*/ 1119 w 1180"/>
                  <a:gd name="T27" fmla="*/ 529 h 1180"/>
                  <a:gd name="T28" fmla="*/ 700 w 1180"/>
                  <a:gd name="T29" fmla="*/ 527 h 1180"/>
                  <a:gd name="T30" fmla="*/ 668 w 1180"/>
                  <a:gd name="T31" fmla="*/ 511 h 1180"/>
                  <a:gd name="T32" fmla="*/ 652 w 1180"/>
                  <a:gd name="T33" fmla="*/ 480 h 1180"/>
                  <a:gd name="T34" fmla="*/ 651 w 1180"/>
                  <a:gd name="T35" fmla="*/ 61 h 1180"/>
                  <a:gd name="T36" fmla="*/ 661 w 1180"/>
                  <a:gd name="T37" fmla="*/ 27 h 1180"/>
                  <a:gd name="T38" fmla="*/ 688 w 1180"/>
                  <a:gd name="T39" fmla="*/ 5 h 1180"/>
                  <a:gd name="T40" fmla="*/ 1119 w 1180"/>
                  <a:gd name="T41" fmla="*/ 0 h 1180"/>
                  <a:gd name="T42" fmla="*/ 1142 w 1180"/>
                  <a:gd name="T43" fmla="*/ 5 h 1180"/>
                  <a:gd name="T44" fmla="*/ 1169 w 1180"/>
                  <a:gd name="T45" fmla="*/ 27 h 1180"/>
                  <a:gd name="T46" fmla="*/ 1180 w 1180"/>
                  <a:gd name="T47" fmla="*/ 61 h 1180"/>
                  <a:gd name="T48" fmla="*/ 1178 w 1180"/>
                  <a:gd name="T49" fmla="*/ 480 h 1180"/>
                  <a:gd name="T50" fmla="*/ 1161 w 1180"/>
                  <a:gd name="T51" fmla="*/ 511 h 1180"/>
                  <a:gd name="T52" fmla="*/ 1131 w 1180"/>
                  <a:gd name="T53" fmla="*/ 527 h 1180"/>
                  <a:gd name="T54" fmla="*/ 61 w 1180"/>
                  <a:gd name="T55" fmla="*/ 1180 h 1180"/>
                  <a:gd name="T56" fmla="*/ 36 w 1180"/>
                  <a:gd name="T57" fmla="*/ 1175 h 1180"/>
                  <a:gd name="T58" fmla="*/ 9 w 1180"/>
                  <a:gd name="T59" fmla="*/ 1153 h 1180"/>
                  <a:gd name="T60" fmla="*/ 0 w 1180"/>
                  <a:gd name="T61" fmla="*/ 1119 h 1180"/>
                  <a:gd name="T62" fmla="*/ 1 w 1180"/>
                  <a:gd name="T63" fmla="*/ 700 h 1180"/>
                  <a:gd name="T64" fmla="*/ 17 w 1180"/>
                  <a:gd name="T65" fmla="*/ 669 h 1180"/>
                  <a:gd name="T66" fmla="*/ 49 w 1180"/>
                  <a:gd name="T67" fmla="*/ 652 h 1180"/>
                  <a:gd name="T68" fmla="*/ 467 w 1180"/>
                  <a:gd name="T69" fmla="*/ 651 h 1180"/>
                  <a:gd name="T70" fmla="*/ 502 w 1180"/>
                  <a:gd name="T71" fmla="*/ 661 h 1180"/>
                  <a:gd name="T72" fmla="*/ 524 w 1180"/>
                  <a:gd name="T73" fmla="*/ 688 h 1180"/>
                  <a:gd name="T74" fmla="*/ 528 w 1180"/>
                  <a:gd name="T75" fmla="*/ 1119 h 1180"/>
                  <a:gd name="T76" fmla="*/ 524 w 1180"/>
                  <a:gd name="T77" fmla="*/ 1143 h 1180"/>
                  <a:gd name="T78" fmla="*/ 502 w 1180"/>
                  <a:gd name="T79" fmla="*/ 1170 h 1180"/>
                  <a:gd name="T80" fmla="*/ 467 w 1180"/>
                  <a:gd name="T81" fmla="*/ 1180 h 1180"/>
                  <a:gd name="T82" fmla="*/ 61 w 1180"/>
                  <a:gd name="T83" fmla="*/ 529 h 1180"/>
                  <a:gd name="T84" fmla="*/ 27 w 1180"/>
                  <a:gd name="T85" fmla="*/ 519 h 1180"/>
                  <a:gd name="T86" fmla="*/ 5 w 1180"/>
                  <a:gd name="T87" fmla="*/ 492 h 1180"/>
                  <a:gd name="T88" fmla="*/ 0 w 1180"/>
                  <a:gd name="T89" fmla="*/ 61 h 1180"/>
                  <a:gd name="T90" fmla="*/ 5 w 1180"/>
                  <a:gd name="T91" fmla="*/ 36 h 1180"/>
                  <a:gd name="T92" fmla="*/ 27 w 1180"/>
                  <a:gd name="T93" fmla="*/ 11 h 1180"/>
                  <a:gd name="T94" fmla="*/ 61 w 1180"/>
                  <a:gd name="T95" fmla="*/ 0 h 1180"/>
                  <a:gd name="T96" fmla="*/ 480 w 1180"/>
                  <a:gd name="T97" fmla="*/ 1 h 1180"/>
                  <a:gd name="T98" fmla="*/ 510 w 1180"/>
                  <a:gd name="T99" fmla="*/ 18 h 1180"/>
                  <a:gd name="T100" fmla="*/ 527 w 1180"/>
                  <a:gd name="T101" fmla="*/ 49 h 1180"/>
                  <a:gd name="T102" fmla="*/ 528 w 1180"/>
                  <a:gd name="T103" fmla="*/ 467 h 1180"/>
                  <a:gd name="T104" fmla="*/ 517 w 1180"/>
                  <a:gd name="T105" fmla="*/ 502 h 1180"/>
                  <a:gd name="T106" fmla="*/ 492 w 1180"/>
                  <a:gd name="T107" fmla="*/ 524 h 1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80" h="1180">
                    <a:moveTo>
                      <a:pt x="1119" y="1180"/>
                    </a:moveTo>
                    <a:lnTo>
                      <a:pt x="712" y="1180"/>
                    </a:lnTo>
                    <a:lnTo>
                      <a:pt x="712" y="1180"/>
                    </a:lnTo>
                    <a:lnTo>
                      <a:pt x="700" y="1179"/>
                    </a:lnTo>
                    <a:lnTo>
                      <a:pt x="688" y="1175"/>
                    </a:lnTo>
                    <a:lnTo>
                      <a:pt x="678" y="1170"/>
                    </a:lnTo>
                    <a:lnTo>
                      <a:pt x="668" y="1161"/>
                    </a:lnTo>
                    <a:lnTo>
                      <a:pt x="661" y="1153"/>
                    </a:lnTo>
                    <a:lnTo>
                      <a:pt x="656" y="1143"/>
                    </a:lnTo>
                    <a:lnTo>
                      <a:pt x="652" y="1131"/>
                    </a:lnTo>
                    <a:lnTo>
                      <a:pt x="651" y="1119"/>
                    </a:lnTo>
                    <a:lnTo>
                      <a:pt x="651" y="712"/>
                    </a:lnTo>
                    <a:lnTo>
                      <a:pt x="651" y="712"/>
                    </a:lnTo>
                    <a:lnTo>
                      <a:pt x="652" y="700"/>
                    </a:lnTo>
                    <a:lnTo>
                      <a:pt x="656" y="688"/>
                    </a:lnTo>
                    <a:lnTo>
                      <a:pt x="661" y="678"/>
                    </a:lnTo>
                    <a:lnTo>
                      <a:pt x="668" y="669"/>
                    </a:lnTo>
                    <a:lnTo>
                      <a:pt x="678" y="661"/>
                    </a:lnTo>
                    <a:lnTo>
                      <a:pt x="688" y="656"/>
                    </a:lnTo>
                    <a:lnTo>
                      <a:pt x="700" y="652"/>
                    </a:lnTo>
                    <a:lnTo>
                      <a:pt x="712" y="651"/>
                    </a:lnTo>
                    <a:lnTo>
                      <a:pt x="1119" y="651"/>
                    </a:lnTo>
                    <a:lnTo>
                      <a:pt x="1119" y="651"/>
                    </a:lnTo>
                    <a:lnTo>
                      <a:pt x="1131" y="652"/>
                    </a:lnTo>
                    <a:lnTo>
                      <a:pt x="1142" y="656"/>
                    </a:lnTo>
                    <a:lnTo>
                      <a:pt x="1153" y="661"/>
                    </a:lnTo>
                    <a:lnTo>
                      <a:pt x="1161" y="669"/>
                    </a:lnTo>
                    <a:lnTo>
                      <a:pt x="1169" y="678"/>
                    </a:lnTo>
                    <a:lnTo>
                      <a:pt x="1175" y="688"/>
                    </a:lnTo>
                    <a:lnTo>
                      <a:pt x="1178" y="700"/>
                    </a:lnTo>
                    <a:lnTo>
                      <a:pt x="1180" y="712"/>
                    </a:lnTo>
                    <a:lnTo>
                      <a:pt x="1180" y="1119"/>
                    </a:lnTo>
                    <a:lnTo>
                      <a:pt x="1180" y="1119"/>
                    </a:lnTo>
                    <a:lnTo>
                      <a:pt x="1178" y="1131"/>
                    </a:lnTo>
                    <a:lnTo>
                      <a:pt x="1175" y="1143"/>
                    </a:lnTo>
                    <a:lnTo>
                      <a:pt x="1169" y="1153"/>
                    </a:lnTo>
                    <a:lnTo>
                      <a:pt x="1161" y="1161"/>
                    </a:lnTo>
                    <a:lnTo>
                      <a:pt x="1153" y="1170"/>
                    </a:lnTo>
                    <a:lnTo>
                      <a:pt x="1142" y="1175"/>
                    </a:lnTo>
                    <a:lnTo>
                      <a:pt x="1131" y="1179"/>
                    </a:lnTo>
                    <a:lnTo>
                      <a:pt x="1119" y="1180"/>
                    </a:lnTo>
                    <a:close/>
                    <a:moveTo>
                      <a:pt x="1119" y="529"/>
                    </a:moveTo>
                    <a:lnTo>
                      <a:pt x="712" y="529"/>
                    </a:lnTo>
                    <a:lnTo>
                      <a:pt x="712" y="529"/>
                    </a:lnTo>
                    <a:lnTo>
                      <a:pt x="700" y="527"/>
                    </a:lnTo>
                    <a:lnTo>
                      <a:pt x="688" y="524"/>
                    </a:lnTo>
                    <a:lnTo>
                      <a:pt x="678" y="519"/>
                    </a:lnTo>
                    <a:lnTo>
                      <a:pt x="668" y="511"/>
                    </a:lnTo>
                    <a:lnTo>
                      <a:pt x="661" y="502"/>
                    </a:lnTo>
                    <a:lnTo>
                      <a:pt x="656" y="492"/>
                    </a:lnTo>
                    <a:lnTo>
                      <a:pt x="652" y="480"/>
                    </a:lnTo>
                    <a:lnTo>
                      <a:pt x="651" y="467"/>
                    </a:lnTo>
                    <a:lnTo>
                      <a:pt x="651" y="61"/>
                    </a:lnTo>
                    <a:lnTo>
                      <a:pt x="651" y="61"/>
                    </a:lnTo>
                    <a:lnTo>
                      <a:pt x="652" y="49"/>
                    </a:lnTo>
                    <a:lnTo>
                      <a:pt x="656" y="36"/>
                    </a:lnTo>
                    <a:lnTo>
                      <a:pt x="661" y="27"/>
                    </a:lnTo>
                    <a:lnTo>
                      <a:pt x="668" y="18"/>
                    </a:lnTo>
                    <a:lnTo>
                      <a:pt x="678" y="11"/>
                    </a:lnTo>
                    <a:lnTo>
                      <a:pt x="688" y="5"/>
                    </a:lnTo>
                    <a:lnTo>
                      <a:pt x="700" y="1"/>
                    </a:lnTo>
                    <a:lnTo>
                      <a:pt x="712" y="0"/>
                    </a:lnTo>
                    <a:lnTo>
                      <a:pt x="1119" y="0"/>
                    </a:lnTo>
                    <a:lnTo>
                      <a:pt x="1119" y="0"/>
                    </a:lnTo>
                    <a:lnTo>
                      <a:pt x="1131" y="1"/>
                    </a:lnTo>
                    <a:lnTo>
                      <a:pt x="1142" y="5"/>
                    </a:lnTo>
                    <a:lnTo>
                      <a:pt x="1153" y="11"/>
                    </a:lnTo>
                    <a:lnTo>
                      <a:pt x="1161" y="18"/>
                    </a:lnTo>
                    <a:lnTo>
                      <a:pt x="1169" y="27"/>
                    </a:lnTo>
                    <a:lnTo>
                      <a:pt x="1175" y="36"/>
                    </a:lnTo>
                    <a:lnTo>
                      <a:pt x="1178" y="49"/>
                    </a:lnTo>
                    <a:lnTo>
                      <a:pt x="1180" y="61"/>
                    </a:lnTo>
                    <a:lnTo>
                      <a:pt x="1180" y="467"/>
                    </a:lnTo>
                    <a:lnTo>
                      <a:pt x="1180" y="467"/>
                    </a:lnTo>
                    <a:lnTo>
                      <a:pt x="1178" y="480"/>
                    </a:lnTo>
                    <a:lnTo>
                      <a:pt x="1175" y="492"/>
                    </a:lnTo>
                    <a:lnTo>
                      <a:pt x="1169" y="502"/>
                    </a:lnTo>
                    <a:lnTo>
                      <a:pt x="1161" y="511"/>
                    </a:lnTo>
                    <a:lnTo>
                      <a:pt x="1153" y="519"/>
                    </a:lnTo>
                    <a:lnTo>
                      <a:pt x="1142" y="524"/>
                    </a:lnTo>
                    <a:lnTo>
                      <a:pt x="1131" y="527"/>
                    </a:lnTo>
                    <a:lnTo>
                      <a:pt x="1119" y="529"/>
                    </a:lnTo>
                    <a:close/>
                    <a:moveTo>
                      <a:pt x="467" y="1180"/>
                    </a:moveTo>
                    <a:lnTo>
                      <a:pt x="61" y="1180"/>
                    </a:lnTo>
                    <a:lnTo>
                      <a:pt x="61" y="1180"/>
                    </a:lnTo>
                    <a:lnTo>
                      <a:pt x="49" y="1179"/>
                    </a:lnTo>
                    <a:lnTo>
                      <a:pt x="36" y="1175"/>
                    </a:lnTo>
                    <a:lnTo>
                      <a:pt x="27" y="1170"/>
                    </a:lnTo>
                    <a:lnTo>
                      <a:pt x="17" y="1161"/>
                    </a:lnTo>
                    <a:lnTo>
                      <a:pt x="9" y="1153"/>
                    </a:lnTo>
                    <a:lnTo>
                      <a:pt x="5" y="1143"/>
                    </a:lnTo>
                    <a:lnTo>
                      <a:pt x="1" y="1131"/>
                    </a:lnTo>
                    <a:lnTo>
                      <a:pt x="0" y="1119"/>
                    </a:lnTo>
                    <a:lnTo>
                      <a:pt x="0" y="712"/>
                    </a:lnTo>
                    <a:lnTo>
                      <a:pt x="0" y="712"/>
                    </a:lnTo>
                    <a:lnTo>
                      <a:pt x="1" y="700"/>
                    </a:lnTo>
                    <a:lnTo>
                      <a:pt x="5" y="688"/>
                    </a:lnTo>
                    <a:lnTo>
                      <a:pt x="9" y="678"/>
                    </a:lnTo>
                    <a:lnTo>
                      <a:pt x="17" y="669"/>
                    </a:lnTo>
                    <a:lnTo>
                      <a:pt x="27" y="661"/>
                    </a:lnTo>
                    <a:lnTo>
                      <a:pt x="36" y="656"/>
                    </a:lnTo>
                    <a:lnTo>
                      <a:pt x="49" y="652"/>
                    </a:lnTo>
                    <a:lnTo>
                      <a:pt x="61" y="651"/>
                    </a:lnTo>
                    <a:lnTo>
                      <a:pt x="467" y="651"/>
                    </a:lnTo>
                    <a:lnTo>
                      <a:pt x="467" y="651"/>
                    </a:lnTo>
                    <a:lnTo>
                      <a:pt x="480" y="652"/>
                    </a:lnTo>
                    <a:lnTo>
                      <a:pt x="492" y="656"/>
                    </a:lnTo>
                    <a:lnTo>
                      <a:pt x="502" y="661"/>
                    </a:lnTo>
                    <a:lnTo>
                      <a:pt x="510" y="669"/>
                    </a:lnTo>
                    <a:lnTo>
                      <a:pt x="517" y="678"/>
                    </a:lnTo>
                    <a:lnTo>
                      <a:pt x="524" y="688"/>
                    </a:lnTo>
                    <a:lnTo>
                      <a:pt x="527" y="700"/>
                    </a:lnTo>
                    <a:lnTo>
                      <a:pt x="528" y="712"/>
                    </a:lnTo>
                    <a:lnTo>
                      <a:pt x="528" y="1119"/>
                    </a:lnTo>
                    <a:lnTo>
                      <a:pt x="528" y="1119"/>
                    </a:lnTo>
                    <a:lnTo>
                      <a:pt x="527" y="1131"/>
                    </a:lnTo>
                    <a:lnTo>
                      <a:pt x="524" y="1143"/>
                    </a:lnTo>
                    <a:lnTo>
                      <a:pt x="517" y="1153"/>
                    </a:lnTo>
                    <a:lnTo>
                      <a:pt x="510" y="1161"/>
                    </a:lnTo>
                    <a:lnTo>
                      <a:pt x="502" y="1170"/>
                    </a:lnTo>
                    <a:lnTo>
                      <a:pt x="492" y="1175"/>
                    </a:lnTo>
                    <a:lnTo>
                      <a:pt x="480" y="1179"/>
                    </a:lnTo>
                    <a:lnTo>
                      <a:pt x="467" y="1180"/>
                    </a:lnTo>
                    <a:close/>
                    <a:moveTo>
                      <a:pt x="467" y="529"/>
                    </a:moveTo>
                    <a:lnTo>
                      <a:pt x="61" y="529"/>
                    </a:lnTo>
                    <a:lnTo>
                      <a:pt x="61" y="529"/>
                    </a:lnTo>
                    <a:lnTo>
                      <a:pt x="49" y="527"/>
                    </a:lnTo>
                    <a:lnTo>
                      <a:pt x="36" y="524"/>
                    </a:lnTo>
                    <a:lnTo>
                      <a:pt x="27" y="519"/>
                    </a:lnTo>
                    <a:lnTo>
                      <a:pt x="17" y="511"/>
                    </a:lnTo>
                    <a:lnTo>
                      <a:pt x="9" y="502"/>
                    </a:lnTo>
                    <a:lnTo>
                      <a:pt x="5" y="492"/>
                    </a:lnTo>
                    <a:lnTo>
                      <a:pt x="1" y="480"/>
                    </a:lnTo>
                    <a:lnTo>
                      <a:pt x="0" y="467"/>
                    </a:lnTo>
                    <a:lnTo>
                      <a:pt x="0" y="61"/>
                    </a:lnTo>
                    <a:lnTo>
                      <a:pt x="0" y="61"/>
                    </a:lnTo>
                    <a:lnTo>
                      <a:pt x="1" y="49"/>
                    </a:lnTo>
                    <a:lnTo>
                      <a:pt x="5" y="36"/>
                    </a:lnTo>
                    <a:lnTo>
                      <a:pt x="9" y="27"/>
                    </a:lnTo>
                    <a:lnTo>
                      <a:pt x="17" y="18"/>
                    </a:lnTo>
                    <a:lnTo>
                      <a:pt x="27" y="11"/>
                    </a:lnTo>
                    <a:lnTo>
                      <a:pt x="36" y="5"/>
                    </a:lnTo>
                    <a:lnTo>
                      <a:pt x="49" y="1"/>
                    </a:lnTo>
                    <a:lnTo>
                      <a:pt x="61" y="0"/>
                    </a:lnTo>
                    <a:lnTo>
                      <a:pt x="467" y="0"/>
                    </a:lnTo>
                    <a:lnTo>
                      <a:pt x="467" y="0"/>
                    </a:lnTo>
                    <a:lnTo>
                      <a:pt x="480" y="1"/>
                    </a:lnTo>
                    <a:lnTo>
                      <a:pt x="492" y="5"/>
                    </a:lnTo>
                    <a:lnTo>
                      <a:pt x="502" y="11"/>
                    </a:lnTo>
                    <a:lnTo>
                      <a:pt x="510" y="18"/>
                    </a:lnTo>
                    <a:lnTo>
                      <a:pt x="517" y="27"/>
                    </a:lnTo>
                    <a:lnTo>
                      <a:pt x="524" y="36"/>
                    </a:lnTo>
                    <a:lnTo>
                      <a:pt x="527" y="49"/>
                    </a:lnTo>
                    <a:lnTo>
                      <a:pt x="528" y="61"/>
                    </a:lnTo>
                    <a:lnTo>
                      <a:pt x="528" y="467"/>
                    </a:lnTo>
                    <a:lnTo>
                      <a:pt x="528" y="467"/>
                    </a:lnTo>
                    <a:lnTo>
                      <a:pt x="527" y="480"/>
                    </a:lnTo>
                    <a:lnTo>
                      <a:pt x="524" y="492"/>
                    </a:lnTo>
                    <a:lnTo>
                      <a:pt x="517" y="502"/>
                    </a:lnTo>
                    <a:lnTo>
                      <a:pt x="510" y="511"/>
                    </a:lnTo>
                    <a:lnTo>
                      <a:pt x="502" y="519"/>
                    </a:lnTo>
                    <a:lnTo>
                      <a:pt x="492" y="524"/>
                    </a:lnTo>
                    <a:lnTo>
                      <a:pt x="480" y="527"/>
                    </a:lnTo>
                    <a:lnTo>
                      <a:pt x="467" y="52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dirty="0">
                  <a:cs typeface="+mn-ea"/>
                  <a:sym typeface="+mn-lt"/>
                </a:endParaRPr>
              </a:p>
            </p:txBody>
          </p:sp>
        </p:grpSp>
        <p:grpSp>
          <p:nvGrpSpPr>
            <p:cNvPr id="15" name="组合 14"/>
            <p:cNvGrpSpPr/>
            <p:nvPr/>
          </p:nvGrpSpPr>
          <p:grpSpPr>
            <a:xfrm>
              <a:off x="2583305" y="3865104"/>
              <a:ext cx="1117600" cy="1117600"/>
              <a:chOff x="3313308" y="2838450"/>
              <a:chExt cx="1117600" cy="1117600"/>
            </a:xfrm>
          </p:grpSpPr>
          <p:sp>
            <p:nvSpPr>
              <p:cNvPr id="34" name="椭圆 33"/>
              <p:cNvSpPr/>
              <p:nvPr/>
            </p:nvSpPr>
            <p:spPr>
              <a:xfrm>
                <a:off x="3313308" y="2838450"/>
                <a:ext cx="1117600" cy="1117600"/>
              </a:xfrm>
              <a:prstGeom prst="ellipse">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5" name="Freeform 39"/>
              <p:cNvSpPr>
                <a:spLocks noEditPoints="1"/>
              </p:cNvSpPr>
              <p:nvPr/>
            </p:nvSpPr>
            <p:spPr bwMode="auto">
              <a:xfrm>
                <a:off x="3614322" y="3187700"/>
                <a:ext cx="515572" cy="419100"/>
              </a:xfrm>
              <a:custGeom>
                <a:avLst/>
                <a:gdLst>
                  <a:gd name="T0" fmla="*/ 38 w 1304"/>
                  <a:gd name="T1" fmla="*/ 1055 h 1059"/>
                  <a:gd name="T2" fmla="*/ 2 w 1304"/>
                  <a:gd name="T3" fmla="*/ 1010 h 1059"/>
                  <a:gd name="T4" fmla="*/ 5 w 1304"/>
                  <a:gd name="T5" fmla="*/ 159 h 1059"/>
                  <a:gd name="T6" fmla="*/ 50 w 1304"/>
                  <a:gd name="T7" fmla="*/ 123 h 1059"/>
                  <a:gd name="T8" fmla="*/ 425 w 1304"/>
                  <a:gd name="T9" fmla="*/ 19 h 1059"/>
                  <a:gd name="T10" fmla="*/ 455 w 1304"/>
                  <a:gd name="T11" fmla="*/ 1 h 1059"/>
                  <a:gd name="T12" fmla="*/ 849 w 1304"/>
                  <a:gd name="T13" fmla="*/ 1 h 1059"/>
                  <a:gd name="T14" fmla="*/ 983 w 1304"/>
                  <a:gd name="T15" fmla="*/ 122 h 1059"/>
                  <a:gd name="T16" fmla="*/ 1278 w 1304"/>
                  <a:gd name="T17" fmla="*/ 132 h 1059"/>
                  <a:gd name="T18" fmla="*/ 1304 w 1304"/>
                  <a:gd name="T19" fmla="*/ 183 h 1059"/>
                  <a:gd name="T20" fmla="*/ 1294 w 1304"/>
                  <a:gd name="T21" fmla="*/ 1032 h 1059"/>
                  <a:gd name="T22" fmla="*/ 1243 w 1304"/>
                  <a:gd name="T23" fmla="*/ 1059 h 1059"/>
                  <a:gd name="T24" fmla="*/ 596 w 1304"/>
                  <a:gd name="T25" fmla="*/ 207 h 1059"/>
                  <a:gd name="T26" fmla="*/ 510 w 1304"/>
                  <a:gd name="T27" fmla="*/ 233 h 1059"/>
                  <a:gd name="T28" fmla="*/ 433 w 1304"/>
                  <a:gd name="T29" fmla="*/ 276 h 1059"/>
                  <a:gd name="T30" fmla="*/ 369 w 1304"/>
                  <a:gd name="T31" fmla="*/ 337 h 1059"/>
                  <a:gd name="T32" fmla="*/ 321 w 1304"/>
                  <a:gd name="T33" fmla="*/ 411 h 1059"/>
                  <a:gd name="T34" fmla="*/ 294 w 1304"/>
                  <a:gd name="T35" fmla="*/ 496 h 1059"/>
                  <a:gd name="T36" fmla="*/ 285 w 1304"/>
                  <a:gd name="T37" fmla="*/ 570 h 1059"/>
                  <a:gd name="T38" fmla="*/ 297 w 1304"/>
                  <a:gd name="T39" fmla="*/ 662 h 1059"/>
                  <a:gd name="T40" fmla="*/ 330 w 1304"/>
                  <a:gd name="T41" fmla="*/ 745 h 1059"/>
                  <a:gd name="T42" fmla="*/ 381 w 1304"/>
                  <a:gd name="T43" fmla="*/ 817 h 1059"/>
                  <a:gd name="T44" fmla="*/ 447 w 1304"/>
                  <a:gd name="T45" fmla="*/ 874 h 1059"/>
                  <a:gd name="T46" fmla="*/ 527 w 1304"/>
                  <a:gd name="T47" fmla="*/ 915 h 1059"/>
                  <a:gd name="T48" fmla="*/ 614 w 1304"/>
                  <a:gd name="T49" fmla="*/ 934 h 1059"/>
                  <a:gd name="T50" fmla="*/ 690 w 1304"/>
                  <a:gd name="T51" fmla="*/ 934 h 1059"/>
                  <a:gd name="T52" fmla="*/ 779 w 1304"/>
                  <a:gd name="T53" fmla="*/ 915 h 1059"/>
                  <a:gd name="T54" fmla="*/ 857 w 1304"/>
                  <a:gd name="T55" fmla="*/ 874 h 1059"/>
                  <a:gd name="T56" fmla="*/ 924 w 1304"/>
                  <a:gd name="T57" fmla="*/ 817 h 1059"/>
                  <a:gd name="T58" fmla="*/ 975 w 1304"/>
                  <a:gd name="T59" fmla="*/ 745 h 1059"/>
                  <a:gd name="T60" fmla="*/ 1007 w 1304"/>
                  <a:gd name="T61" fmla="*/ 662 h 1059"/>
                  <a:gd name="T62" fmla="*/ 1019 w 1304"/>
                  <a:gd name="T63" fmla="*/ 570 h 1059"/>
                  <a:gd name="T64" fmla="*/ 1012 w 1304"/>
                  <a:gd name="T65" fmla="*/ 496 h 1059"/>
                  <a:gd name="T66" fmla="*/ 983 w 1304"/>
                  <a:gd name="T67" fmla="*/ 411 h 1059"/>
                  <a:gd name="T68" fmla="*/ 935 w 1304"/>
                  <a:gd name="T69" fmla="*/ 337 h 1059"/>
                  <a:gd name="T70" fmla="*/ 871 w 1304"/>
                  <a:gd name="T71" fmla="*/ 276 h 1059"/>
                  <a:gd name="T72" fmla="*/ 795 w 1304"/>
                  <a:gd name="T73" fmla="*/ 233 h 1059"/>
                  <a:gd name="T74" fmla="*/ 708 w 1304"/>
                  <a:gd name="T75" fmla="*/ 207 h 1059"/>
                  <a:gd name="T76" fmla="*/ 653 w 1304"/>
                  <a:gd name="T77" fmla="*/ 814 h 1059"/>
                  <a:gd name="T78" fmla="*/ 536 w 1304"/>
                  <a:gd name="T79" fmla="*/ 785 h 1059"/>
                  <a:gd name="T80" fmla="*/ 450 w 1304"/>
                  <a:gd name="T81" fmla="*/ 707 h 1059"/>
                  <a:gd name="T82" fmla="*/ 409 w 1304"/>
                  <a:gd name="T83" fmla="*/ 596 h 1059"/>
                  <a:gd name="T84" fmla="*/ 419 w 1304"/>
                  <a:gd name="T85" fmla="*/ 497 h 1059"/>
                  <a:gd name="T86" fmla="*/ 480 w 1304"/>
                  <a:gd name="T87" fmla="*/ 397 h 1059"/>
                  <a:gd name="T88" fmla="*/ 580 w 1304"/>
                  <a:gd name="T89" fmla="*/ 336 h 1059"/>
                  <a:gd name="T90" fmla="*/ 677 w 1304"/>
                  <a:gd name="T91" fmla="*/ 326 h 1059"/>
                  <a:gd name="T92" fmla="*/ 789 w 1304"/>
                  <a:gd name="T93" fmla="*/ 367 h 1059"/>
                  <a:gd name="T94" fmla="*/ 868 w 1304"/>
                  <a:gd name="T95" fmla="*/ 454 h 1059"/>
                  <a:gd name="T96" fmla="*/ 897 w 1304"/>
                  <a:gd name="T97" fmla="*/ 570 h 1059"/>
                  <a:gd name="T98" fmla="*/ 877 w 1304"/>
                  <a:gd name="T99" fmla="*/ 665 h 1059"/>
                  <a:gd name="T100" fmla="*/ 808 w 1304"/>
                  <a:gd name="T101" fmla="*/ 759 h 1059"/>
                  <a:gd name="T102" fmla="*/ 702 w 1304"/>
                  <a:gd name="T103" fmla="*/ 809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304" h="1059">
                    <a:moveTo>
                      <a:pt x="1243" y="1059"/>
                    </a:moveTo>
                    <a:lnTo>
                      <a:pt x="62" y="1059"/>
                    </a:lnTo>
                    <a:lnTo>
                      <a:pt x="62" y="1059"/>
                    </a:lnTo>
                    <a:lnTo>
                      <a:pt x="50" y="1058"/>
                    </a:lnTo>
                    <a:lnTo>
                      <a:pt x="38" y="1055"/>
                    </a:lnTo>
                    <a:lnTo>
                      <a:pt x="27" y="1049"/>
                    </a:lnTo>
                    <a:lnTo>
                      <a:pt x="18" y="1041"/>
                    </a:lnTo>
                    <a:lnTo>
                      <a:pt x="11" y="1032"/>
                    </a:lnTo>
                    <a:lnTo>
                      <a:pt x="5" y="1022"/>
                    </a:lnTo>
                    <a:lnTo>
                      <a:pt x="2" y="1010"/>
                    </a:lnTo>
                    <a:lnTo>
                      <a:pt x="0" y="998"/>
                    </a:lnTo>
                    <a:lnTo>
                      <a:pt x="0" y="183"/>
                    </a:lnTo>
                    <a:lnTo>
                      <a:pt x="0" y="183"/>
                    </a:lnTo>
                    <a:lnTo>
                      <a:pt x="2" y="170"/>
                    </a:lnTo>
                    <a:lnTo>
                      <a:pt x="5" y="159"/>
                    </a:lnTo>
                    <a:lnTo>
                      <a:pt x="11" y="149"/>
                    </a:lnTo>
                    <a:lnTo>
                      <a:pt x="18" y="140"/>
                    </a:lnTo>
                    <a:lnTo>
                      <a:pt x="27" y="132"/>
                    </a:lnTo>
                    <a:lnTo>
                      <a:pt x="38" y="127"/>
                    </a:lnTo>
                    <a:lnTo>
                      <a:pt x="50" y="123"/>
                    </a:lnTo>
                    <a:lnTo>
                      <a:pt x="62" y="122"/>
                    </a:lnTo>
                    <a:lnTo>
                      <a:pt x="322" y="122"/>
                    </a:lnTo>
                    <a:lnTo>
                      <a:pt x="421" y="24"/>
                    </a:lnTo>
                    <a:lnTo>
                      <a:pt x="421" y="24"/>
                    </a:lnTo>
                    <a:lnTo>
                      <a:pt x="425" y="19"/>
                    </a:lnTo>
                    <a:lnTo>
                      <a:pt x="431" y="14"/>
                    </a:lnTo>
                    <a:lnTo>
                      <a:pt x="435" y="10"/>
                    </a:lnTo>
                    <a:lnTo>
                      <a:pt x="441" y="7"/>
                    </a:lnTo>
                    <a:lnTo>
                      <a:pt x="447" y="3"/>
                    </a:lnTo>
                    <a:lnTo>
                      <a:pt x="455" y="1"/>
                    </a:lnTo>
                    <a:lnTo>
                      <a:pt x="462" y="0"/>
                    </a:lnTo>
                    <a:lnTo>
                      <a:pt x="469" y="0"/>
                    </a:lnTo>
                    <a:lnTo>
                      <a:pt x="835" y="0"/>
                    </a:lnTo>
                    <a:lnTo>
                      <a:pt x="835" y="0"/>
                    </a:lnTo>
                    <a:lnTo>
                      <a:pt x="849" y="1"/>
                    </a:lnTo>
                    <a:lnTo>
                      <a:pt x="859" y="4"/>
                    </a:lnTo>
                    <a:lnTo>
                      <a:pt x="870" y="10"/>
                    </a:lnTo>
                    <a:lnTo>
                      <a:pt x="880" y="18"/>
                    </a:lnTo>
                    <a:lnTo>
                      <a:pt x="880" y="18"/>
                    </a:lnTo>
                    <a:lnTo>
                      <a:pt x="983" y="122"/>
                    </a:lnTo>
                    <a:lnTo>
                      <a:pt x="1243" y="122"/>
                    </a:lnTo>
                    <a:lnTo>
                      <a:pt x="1243" y="122"/>
                    </a:lnTo>
                    <a:lnTo>
                      <a:pt x="1256" y="123"/>
                    </a:lnTo>
                    <a:lnTo>
                      <a:pt x="1267" y="127"/>
                    </a:lnTo>
                    <a:lnTo>
                      <a:pt x="1278" y="132"/>
                    </a:lnTo>
                    <a:lnTo>
                      <a:pt x="1286" y="140"/>
                    </a:lnTo>
                    <a:lnTo>
                      <a:pt x="1294" y="149"/>
                    </a:lnTo>
                    <a:lnTo>
                      <a:pt x="1299" y="159"/>
                    </a:lnTo>
                    <a:lnTo>
                      <a:pt x="1303" y="170"/>
                    </a:lnTo>
                    <a:lnTo>
                      <a:pt x="1304" y="183"/>
                    </a:lnTo>
                    <a:lnTo>
                      <a:pt x="1304" y="998"/>
                    </a:lnTo>
                    <a:lnTo>
                      <a:pt x="1304" y="998"/>
                    </a:lnTo>
                    <a:lnTo>
                      <a:pt x="1303" y="1010"/>
                    </a:lnTo>
                    <a:lnTo>
                      <a:pt x="1299" y="1022"/>
                    </a:lnTo>
                    <a:lnTo>
                      <a:pt x="1294" y="1032"/>
                    </a:lnTo>
                    <a:lnTo>
                      <a:pt x="1286" y="1041"/>
                    </a:lnTo>
                    <a:lnTo>
                      <a:pt x="1278" y="1049"/>
                    </a:lnTo>
                    <a:lnTo>
                      <a:pt x="1267" y="1055"/>
                    </a:lnTo>
                    <a:lnTo>
                      <a:pt x="1256" y="1058"/>
                    </a:lnTo>
                    <a:lnTo>
                      <a:pt x="1243" y="1059"/>
                    </a:lnTo>
                    <a:close/>
                    <a:moveTo>
                      <a:pt x="653" y="204"/>
                    </a:moveTo>
                    <a:lnTo>
                      <a:pt x="653" y="204"/>
                    </a:lnTo>
                    <a:lnTo>
                      <a:pt x="634" y="204"/>
                    </a:lnTo>
                    <a:lnTo>
                      <a:pt x="614" y="205"/>
                    </a:lnTo>
                    <a:lnTo>
                      <a:pt x="596" y="207"/>
                    </a:lnTo>
                    <a:lnTo>
                      <a:pt x="578" y="211"/>
                    </a:lnTo>
                    <a:lnTo>
                      <a:pt x="560" y="215"/>
                    </a:lnTo>
                    <a:lnTo>
                      <a:pt x="543" y="219"/>
                    </a:lnTo>
                    <a:lnTo>
                      <a:pt x="527" y="225"/>
                    </a:lnTo>
                    <a:lnTo>
                      <a:pt x="510" y="233"/>
                    </a:lnTo>
                    <a:lnTo>
                      <a:pt x="493" y="240"/>
                    </a:lnTo>
                    <a:lnTo>
                      <a:pt x="477" y="247"/>
                    </a:lnTo>
                    <a:lnTo>
                      <a:pt x="462" y="257"/>
                    </a:lnTo>
                    <a:lnTo>
                      <a:pt x="447" y="266"/>
                    </a:lnTo>
                    <a:lnTo>
                      <a:pt x="433" y="276"/>
                    </a:lnTo>
                    <a:lnTo>
                      <a:pt x="419" y="287"/>
                    </a:lnTo>
                    <a:lnTo>
                      <a:pt x="405" y="299"/>
                    </a:lnTo>
                    <a:lnTo>
                      <a:pt x="393" y="311"/>
                    </a:lnTo>
                    <a:lnTo>
                      <a:pt x="381" y="324"/>
                    </a:lnTo>
                    <a:lnTo>
                      <a:pt x="369" y="337"/>
                    </a:lnTo>
                    <a:lnTo>
                      <a:pt x="358" y="350"/>
                    </a:lnTo>
                    <a:lnTo>
                      <a:pt x="349" y="365"/>
                    </a:lnTo>
                    <a:lnTo>
                      <a:pt x="339" y="380"/>
                    </a:lnTo>
                    <a:lnTo>
                      <a:pt x="330" y="395"/>
                    </a:lnTo>
                    <a:lnTo>
                      <a:pt x="321" y="411"/>
                    </a:lnTo>
                    <a:lnTo>
                      <a:pt x="314" y="427"/>
                    </a:lnTo>
                    <a:lnTo>
                      <a:pt x="308" y="444"/>
                    </a:lnTo>
                    <a:lnTo>
                      <a:pt x="302" y="461"/>
                    </a:lnTo>
                    <a:lnTo>
                      <a:pt x="297" y="479"/>
                    </a:lnTo>
                    <a:lnTo>
                      <a:pt x="294" y="496"/>
                    </a:lnTo>
                    <a:lnTo>
                      <a:pt x="290" y="514"/>
                    </a:lnTo>
                    <a:lnTo>
                      <a:pt x="288" y="533"/>
                    </a:lnTo>
                    <a:lnTo>
                      <a:pt x="286" y="551"/>
                    </a:lnTo>
                    <a:lnTo>
                      <a:pt x="285" y="570"/>
                    </a:lnTo>
                    <a:lnTo>
                      <a:pt x="285" y="570"/>
                    </a:lnTo>
                    <a:lnTo>
                      <a:pt x="286" y="590"/>
                    </a:lnTo>
                    <a:lnTo>
                      <a:pt x="288" y="608"/>
                    </a:lnTo>
                    <a:lnTo>
                      <a:pt x="290" y="626"/>
                    </a:lnTo>
                    <a:lnTo>
                      <a:pt x="294" y="644"/>
                    </a:lnTo>
                    <a:lnTo>
                      <a:pt x="297" y="662"/>
                    </a:lnTo>
                    <a:lnTo>
                      <a:pt x="302" y="680"/>
                    </a:lnTo>
                    <a:lnTo>
                      <a:pt x="308" y="697"/>
                    </a:lnTo>
                    <a:lnTo>
                      <a:pt x="314" y="713"/>
                    </a:lnTo>
                    <a:lnTo>
                      <a:pt x="321" y="729"/>
                    </a:lnTo>
                    <a:lnTo>
                      <a:pt x="330" y="745"/>
                    </a:lnTo>
                    <a:lnTo>
                      <a:pt x="339" y="760"/>
                    </a:lnTo>
                    <a:lnTo>
                      <a:pt x="349" y="775"/>
                    </a:lnTo>
                    <a:lnTo>
                      <a:pt x="358" y="789"/>
                    </a:lnTo>
                    <a:lnTo>
                      <a:pt x="369" y="803"/>
                    </a:lnTo>
                    <a:lnTo>
                      <a:pt x="381" y="817"/>
                    </a:lnTo>
                    <a:lnTo>
                      <a:pt x="393" y="830"/>
                    </a:lnTo>
                    <a:lnTo>
                      <a:pt x="405" y="842"/>
                    </a:lnTo>
                    <a:lnTo>
                      <a:pt x="419" y="853"/>
                    </a:lnTo>
                    <a:lnTo>
                      <a:pt x="433" y="864"/>
                    </a:lnTo>
                    <a:lnTo>
                      <a:pt x="447" y="874"/>
                    </a:lnTo>
                    <a:lnTo>
                      <a:pt x="462" y="884"/>
                    </a:lnTo>
                    <a:lnTo>
                      <a:pt x="477" y="892"/>
                    </a:lnTo>
                    <a:lnTo>
                      <a:pt x="493" y="901"/>
                    </a:lnTo>
                    <a:lnTo>
                      <a:pt x="510" y="908"/>
                    </a:lnTo>
                    <a:lnTo>
                      <a:pt x="527" y="915"/>
                    </a:lnTo>
                    <a:lnTo>
                      <a:pt x="543" y="920"/>
                    </a:lnTo>
                    <a:lnTo>
                      <a:pt x="560" y="925"/>
                    </a:lnTo>
                    <a:lnTo>
                      <a:pt x="578" y="930"/>
                    </a:lnTo>
                    <a:lnTo>
                      <a:pt x="596" y="933"/>
                    </a:lnTo>
                    <a:lnTo>
                      <a:pt x="614" y="934"/>
                    </a:lnTo>
                    <a:lnTo>
                      <a:pt x="634" y="937"/>
                    </a:lnTo>
                    <a:lnTo>
                      <a:pt x="653" y="937"/>
                    </a:lnTo>
                    <a:lnTo>
                      <a:pt x="653" y="937"/>
                    </a:lnTo>
                    <a:lnTo>
                      <a:pt x="671" y="937"/>
                    </a:lnTo>
                    <a:lnTo>
                      <a:pt x="690" y="934"/>
                    </a:lnTo>
                    <a:lnTo>
                      <a:pt x="708" y="933"/>
                    </a:lnTo>
                    <a:lnTo>
                      <a:pt x="726" y="930"/>
                    </a:lnTo>
                    <a:lnTo>
                      <a:pt x="744" y="925"/>
                    </a:lnTo>
                    <a:lnTo>
                      <a:pt x="761" y="920"/>
                    </a:lnTo>
                    <a:lnTo>
                      <a:pt x="779" y="915"/>
                    </a:lnTo>
                    <a:lnTo>
                      <a:pt x="795" y="908"/>
                    </a:lnTo>
                    <a:lnTo>
                      <a:pt x="811" y="901"/>
                    </a:lnTo>
                    <a:lnTo>
                      <a:pt x="827" y="892"/>
                    </a:lnTo>
                    <a:lnTo>
                      <a:pt x="843" y="884"/>
                    </a:lnTo>
                    <a:lnTo>
                      <a:pt x="857" y="874"/>
                    </a:lnTo>
                    <a:lnTo>
                      <a:pt x="871" y="864"/>
                    </a:lnTo>
                    <a:lnTo>
                      <a:pt x="886" y="853"/>
                    </a:lnTo>
                    <a:lnTo>
                      <a:pt x="899" y="842"/>
                    </a:lnTo>
                    <a:lnTo>
                      <a:pt x="911" y="830"/>
                    </a:lnTo>
                    <a:lnTo>
                      <a:pt x="924" y="817"/>
                    </a:lnTo>
                    <a:lnTo>
                      <a:pt x="935" y="803"/>
                    </a:lnTo>
                    <a:lnTo>
                      <a:pt x="946" y="789"/>
                    </a:lnTo>
                    <a:lnTo>
                      <a:pt x="957" y="775"/>
                    </a:lnTo>
                    <a:lnTo>
                      <a:pt x="966" y="760"/>
                    </a:lnTo>
                    <a:lnTo>
                      <a:pt x="975" y="745"/>
                    </a:lnTo>
                    <a:lnTo>
                      <a:pt x="983" y="729"/>
                    </a:lnTo>
                    <a:lnTo>
                      <a:pt x="990" y="713"/>
                    </a:lnTo>
                    <a:lnTo>
                      <a:pt x="996" y="697"/>
                    </a:lnTo>
                    <a:lnTo>
                      <a:pt x="1002" y="680"/>
                    </a:lnTo>
                    <a:lnTo>
                      <a:pt x="1007" y="662"/>
                    </a:lnTo>
                    <a:lnTo>
                      <a:pt x="1012" y="644"/>
                    </a:lnTo>
                    <a:lnTo>
                      <a:pt x="1014" y="626"/>
                    </a:lnTo>
                    <a:lnTo>
                      <a:pt x="1017" y="608"/>
                    </a:lnTo>
                    <a:lnTo>
                      <a:pt x="1018" y="590"/>
                    </a:lnTo>
                    <a:lnTo>
                      <a:pt x="1019" y="570"/>
                    </a:lnTo>
                    <a:lnTo>
                      <a:pt x="1019" y="570"/>
                    </a:lnTo>
                    <a:lnTo>
                      <a:pt x="1018" y="551"/>
                    </a:lnTo>
                    <a:lnTo>
                      <a:pt x="1017" y="533"/>
                    </a:lnTo>
                    <a:lnTo>
                      <a:pt x="1014" y="514"/>
                    </a:lnTo>
                    <a:lnTo>
                      <a:pt x="1012" y="496"/>
                    </a:lnTo>
                    <a:lnTo>
                      <a:pt x="1007" y="479"/>
                    </a:lnTo>
                    <a:lnTo>
                      <a:pt x="1002" y="461"/>
                    </a:lnTo>
                    <a:lnTo>
                      <a:pt x="996" y="444"/>
                    </a:lnTo>
                    <a:lnTo>
                      <a:pt x="990" y="427"/>
                    </a:lnTo>
                    <a:lnTo>
                      <a:pt x="983" y="411"/>
                    </a:lnTo>
                    <a:lnTo>
                      <a:pt x="975" y="395"/>
                    </a:lnTo>
                    <a:lnTo>
                      <a:pt x="966" y="380"/>
                    </a:lnTo>
                    <a:lnTo>
                      <a:pt x="957" y="365"/>
                    </a:lnTo>
                    <a:lnTo>
                      <a:pt x="946" y="350"/>
                    </a:lnTo>
                    <a:lnTo>
                      <a:pt x="935" y="337"/>
                    </a:lnTo>
                    <a:lnTo>
                      <a:pt x="924" y="324"/>
                    </a:lnTo>
                    <a:lnTo>
                      <a:pt x="911" y="311"/>
                    </a:lnTo>
                    <a:lnTo>
                      <a:pt x="899" y="299"/>
                    </a:lnTo>
                    <a:lnTo>
                      <a:pt x="886" y="287"/>
                    </a:lnTo>
                    <a:lnTo>
                      <a:pt x="871" y="276"/>
                    </a:lnTo>
                    <a:lnTo>
                      <a:pt x="857" y="266"/>
                    </a:lnTo>
                    <a:lnTo>
                      <a:pt x="843" y="257"/>
                    </a:lnTo>
                    <a:lnTo>
                      <a:pt x="827" y="247"/>
                    </a:lnTo>
                    <a:lnTo>
                      <a:pt x="811" y="240"/>
                    </a:lnTo>
                    <a:lnTo>
                      <a:pt x="795" y="233"/>
                    </a:lnTo>
                    <a:lnTo>
                      <a:pt x="779" y="225"/>
                    </a:lnTo>
                    <a:lnTo>
                      <a:pt x="761" y="219"/>
                    </a:lnTo>
                    <a:lnTo>
                      <a:pt x="744" y="215"/>
                    </a:lnTo>
                    <a:lnTo>
                      <a:pt x="726" y="211"/>
                    </a:lnTo>
                    <a:lnTo>
                      <a:pt x="708" y="207"/>
                    </a:lnTo>
                    <a:lnTo>
                      <a:pt x="690" y="205"/>
                    </a:lnTo>
                    <a:lnTo>
                      <a:pt x="671" y="204"/>
                    </a:lnTo>
                    <a:lnTo>
                      <a:pt x="653" y="204"/>
                    </a:lnTo>
                    <a:close/>
                    <a:moveTo>
                      <a:pt x="653" y="814"/>
                    </a:moveTo>
                    <a:lnTo>
                      <a:pt x="653" y="814"/>
                    </a:lnTo>
                    <a:lnTo>
                      <a:pt x="628" y="813"/>
                    </a:lnTo>
                    <a:lnTo>
                      <a:pt x="604" y="809"/>
                    </a:lnTo>
                    <a:lnTo>
                      <a:pt x="580" y="803"/>
                    </a:lnTo>
                    <a:lnTo>
                      <a:pt x="557" y="795"/>
                    </a:lnTo>
                    <a:lnTo>
                      <a:pt x="536" y="785"/>
                    </a:lnTo>
                    <a:lnTo>
                      <a:pt x="516" y="773"/>
                    </a:lnTo>
                    <a:lnTo>
                      <a:pt x="497" y="759"/>
                    </a:lnTo>
                    <a:lnTo>
                      <a:pt x="480" y="743"/>
                    </a:lnTo>
                    <a:lnTo>
                      <a:pt x="464" y="725"/>
                    </a:lnTo>
                    <a:lnTo>
                      <a:pt x="450" y="707"/>
                    </a:lnTo>
                    <a:lnTo>
                      <a:pt x="438" y="687"/>
                    </a:lnTo>
                    <a:lnTo>
                      <a:pt x="427" y="665"/>
                    </a:lnTo>
                    <a:lnTo>
                      <a:pt x="419" y="642"/>
                    </a:lnTo>
                    <a:lnTo>
                      <a:pt x="413" y="620"/>
                    </a:lnTo>
                    <a:lnTo>
                      <a:pt x="409" y="596"/>
                    </a:lnTo>
                    <a:lnTo>
                      <a:pt x="408" y="570"/>
                    </a:lnTo>
                    <a:lnTo>
                      <a:pt x="408" y="570"/>
                    </a:lnTo>
                    <a:lnTo>
                      <a:pt x="409" y="545"/>
                    </a:lnTo>
                    <a:lnTo>
                      <a:pt x="413" y="521"/>
                    </a:lnTo>
                    <a:lnTo>
                      <a:pt x="419" y="497"/>
                    </a:lnTo>
                    <a:lnTo>
                      <a:pt x="427" y="475"/>
                    </a:lnTo>
                    <a:lnTo>
                      <a:pt x="438" y="454"/>
                    </a:lnTo>
                    <a:lnTo>
                      <a:pt x="450" y="433"/>
                    </a:lnTo>
                    <a:lnTo>
                      <a:pt x="464" y="414"/>
                    </a:lnTo>
                    <a:lnTo>
                      <a:pt x="480" y="397"/>
                    </a:lnTo>
                    <a:lnTo>
                      <a:pt x="497" y="382"/>
                    </a:lnTo>
                    <a:lnTo>
                      <a:pt x="516" y="367"/>
                    </a:lnTo>
                    <a:lnTo>
                      <a:pt x="536" y="355"/>
                    </a:lnTo>
                    <a:lnTo>
                      <a:pt x="557" y="344"/>
                    </a:lnTo>
                    <a:lnTo>
                      <a:pt x="580" y="336"/>
                    </a:lnTo>
                    <a:lnTo>
                      <a:pt x="604" y="330"/>
                    </a:lnTo>
                    <a:lnTo>
                      <a:pt x="628" y="326"/>
                    </a:lnTo>
                    <a:lnTo>
                      <a:pt x="653" y="325"/>
                    </a:lnTo>
                    <a:lnTo>
                      <a:pt x="653" y="325"/>
                    </a:lnTo>
                    <a:lnTo>
                      <a:pt x="677" y="326"/>
                    </a:lnTo>
                    <a:lnTo>
                      <a:pt x="702" y="330"/>
                    </a:lnTo>
                    <a:lnTo>
                      <a:pt x="725" y="336"/>
                    </a:lnTo>
                    <a:lnTo>
                      <a:pt x="748" y="344"/>
                    </a:lnTo>
                    <a:lnTo>
                      <a:pt x="769" y="355"/>
                    </a:lnTo>
                    <a:lnTo>
                      <a:pt x="789" y="367"/>
                    </a:lnTo>
                    <a:lnTo>
                      <a:pt x="808" y="382"/>
                    </a:lnTo>
                    <a:lnTo>
                      <a:pt x="826" y="397"/>
                    </a:lnTo>
                    <a:lnTo>
                      <a:pt x="841" y="414"/>
                    </a:lnTo>
                    <a:lnTo>
                      <a:pt x="855" y="433"/>
                    </a:lnTo>
                    <a:lnTo>
                      <a:pt x="868" y="454"/>
                    </a:lnTo>
                    <a:lnTo>
                      <a:pt x="877" y="475"/>
                    </a:lnTo>
                    <a:lnTo>
                      <a:pt x="886" y="497"/>
                    </a:lnTo>
                    <a:lnTo>
                      <a:pt x="892" y="521"/>
                    </a:lnTo>
                    <a:lnTo>
                      <a:pt x="895" y="545"/>
                    </a:lnTo>
                    <a:lnTo>
                      <a:pt x="897" y="570"/>
                    </a:lnTo>
                    <a:lnTo>
                      <a:pt x="897" y="570"/>
                    </a:lnTo>
                    <a:lnTo>
                      <a:pt x="895" y="596"/>
                    </a:lnTo>
                    <a:lnTo>
                      <a:pt x="892" y="620"/>
                    </a:lnTo>
                    <a:lnTo>
                      <a:pt x="886" y="642"/>
                    </a:lnTo>
                    <a:lnTo>
                      <a:pt x="877" y="665"/>
                    </a:lnTo>
                    <a:lnTo>
                      <a:pt x="868" y="687"/>
                    </a:lnTo>
                    <a:lnTo>
                      <a:pt x="855" y="707"/>
                    </a:lnTo>
                    <a:lnTo>
                      <a:pt x="841" y="725"/>
                    </a:lnTo>
                    <a:lnTo>
                      <a:pt x="826" y="743"/>
                    </a:lnTo>
                    <a:lnTo>
                      <a:pt x="808" y="759"/>
                    </a:lnTo>
                    <a:lnTo>
                      <a:pt x="789" y="773"/>
                    </a:lnTo>
                    <a:lnTo>
                      <a:pt x="769" y="785"/>
                    </a:lnTo>
                    <a:lnTo>
                      <a:pt x="748" y="795"/>
                    </a:lnTo>
                    <a:lnTo>
                      <a:pt x="725" y="803"/>
                    </a:lnTo>
                    <a:lnTo>
                      <a:pt x="702" y="809"/>
                    </a:lnTo>
                    <a:lnTo>
                      <a:pt x="677" y="813"/>
                    </a:lnTo>
                    <a:lnTo>
                      <a:pt x="653" y="81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dirty="0">
                  <a:cs typeface="+mn-ea"/>
                  <a:sym typeface="+mn-lt"/>
                </a:endParaRPr>
              </a:p>
            </p:txBody>
          </p:sp>
        </p:grpSp>
        <p:grpSp>
          <p:nvGrpSpPr>
            <p:cNvPr id="16" name="组合 15"/>
            <p:cNvGrpSpPr/>
            <p:nvPr/>
          </p:nvGrpSpPr>
          <p:grpSpPr>
            <a:xfrm>
              <a:off x="4560386" y="3865104"/>
              <a:ext cx="1117600" cy="1117600"/>
              <a:chOff x="5588130" y="2838450"/>
              <a:chExt cx="1117600" cy="1117600"/>
            </a:xfrm>
          </p:grpSpPr>
          <p:sp>
            <p:nvSpPr>
              <p:cNvPr id="32" name="椭圆 31"/>
              <p:cNvSpPr/>
              <p:nvPr/>
            </p:nvSpPr>
            <p:spPr>
              <a:xfrm>
                <a:off x="5588130" y="2838450"/>
                <a:ext cx="1117600" cy="1117600"/>
              </a:xfrm>
              <a:prstGeom prst="ellipse">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3" name="Freeform 18"/>
              <p:cNvSpPr>
                <a:spLocks noEditPoints="1"/>
              </p:cNvSpPr>
              <p:nvPr/>
            </p:nvSpPr>
            <p:spPr bwMode="auto">
              <a:xfrm>
                <a:off x="5889934" y="3163977"/>
                <a:ext cx="513992" cy="466546"/>
              </a:xfrm>
              <a:custGeom>
                <a:avLst/>
                <a:gdLst>
                  <a:gd name="T0" fmla="*/ 1138 w 1301"/>
                  <a:gd name="T1" fmla="*/ 691 h 1180"/>
                  <a:gd name="T2" fmla="*/ 1241 w 1301"/>
                  <a:gd name="T3" fmla="*/ 304 h 1180"/>
                  <a:gd name="T4" fmla="*/ 1274 w 1301"/>
                  <a:gd name="T5" fmla="*/ 315 h 1180"/>
                  <a:gd name="T6" fmla="*/ 1297 w 1301"/>
                  <a:gd name="T7" fmla="*/ 342 h 1180"/>
                  <a:gd name="T8" fmla="*/ 1301 w 1301"/>
                  <a:gd name="T9" fmla="*/ 752 h 1180"/>
                  <a:gd name="T10" fmla="*/ 1301 w 1301"/>
                  <a:gd name="T11" fmla="*/ 1118 h 1180"/>
                  <a:gd name="T12" fmla="*/ 1291 w 1301"/>
                  <a:gd name="T13" fmla="*/ 1153 h 1180"/>
                  <a:gd name="T14" fmla="*/ 1264 w 1301"/>
                  <a:gd name="T15" fmla="*/ 1175 h 1180"/>
                  <a:gd name="T16" fmla="*/ 223 w 1301"/>
                  <a:gd name="T17" fmla="*/ 1180 h 1180"/>
                  <a:gd name="T18" fmla="*/ 223 w 1301"/>
                  <a:gd name="T19" fmla="*/ 304 h 1180"/>
                  <a:gd name="T20" fmla="*/ 346 w 1301"/>
                  <a:gd name="T21" fmla="*/ 289 h 1180"/>
                  <a:gd name="T22" fmla="*/ 351 w 1301"/>
                  <a:gd name="T23" fmla="*/ 243 h 1180"/>
                  <a:gd name="T24" fmla="*/ 363 w 1301"/>
                  <a:gd name="T25" fmla="*/ 200 h 1180"/>
                  <a:gd name="T26" fmla="*/ 398 w 1301"/>
                  <a:gd name="T27" fmla="*/ 134 h 1180"/>
                  <a:gd name="T28" fmla="*/ 456 w 1301"/>
                  <a:gd name="T29" fmla="*/ 69 h 1180"/>
                  <a:gd name="T30" fmla="*/ 531 w 1301"/>
                  <a:gd name="T31" fmla="*/ 24 h 1180"/>
                  <a:gd name="T32" fmla="*/ 574 w 1301"/>
                  <a:gd name="T33" fmla="*/ 9 h 1180"/>
                  <a:gd name="T34" fmla="*/ 619 w 1301"/>
                  <a:gd name="T35" fmla="*/ 1 h 1180"/>
                  <a:gd name="T36" fmla="*/ 651 w 1301"/>
                  <a:gd name="T37" fmla="*/ 0 h 1180"/>
                  <a:gd name="T38" fmla="*/ 697 w 1301"/>
                  <a:gd name="T39" fmla="*/ 3 h 1180"/>
                  <a:gd name="T40" fmla="*/ 742 w 1301"/>
                  <a:gd name="T41" fmla="*/ 13 h 1180"/>
                  <a:gd name="T42" fmla="*/ 795 w 1301"/>
                  <a:gd name="T43" fmla="*/ 36 h 1180"/>
                  <a:gd name="T44" fmla="*/ 866 w 1301"/>
                  <a:gd name="T45" fmla="*/ 89 h 1180"/>
                  <a:gd name="T46" fmla="*/ 919 w 1301"/>
                  <a:gd name="T47" fmla="*/ 159 h 1180"/>
                  <a:gd name="T48" fmla="*/ 942 w 1301"/>
                  <a:gd name="T49" fmla="*/ 214 h 1180"/>
                  <a:gd name="T50" fmla="*/ 952 w 1301"/>
                  <a:gd name="T51" fmla="*/ 258 h 1180"/>
                  <a:gd name="T52" fmla="*/ 956 w 1301"/>
                  <a:gd name="T53" fmla="*/ 304 h 1180"/>
                  <a:gd name="T54" fmla="*/ 1078 w 1301"/>
                  <a:gd name="T55" fmla="*/ 1180 h 1180"/>
                  <a:gd name="T56" fmla="*/ 651 w 1301"/>
                  <a:gd name="T57" fmla="*/ 122 h 1180"/>
                  <a:gd name="T58" fmla="*/ 596 w 1301"/>
                  <a:gd name="T59" fmla="*/ 129 h 1180"/>
                  <a:gd name="T60" fmla="*/ 548 w 1301"/>
                  <a:gd name="T61" fmla="*/ 153 h 1180"/>
                  <a:gd name="T62" fmla="*/ 509 w 1301"/>
                  <a:gd name="T63" fmla="*/ 188 h 1180"/>
                  <a:gd name="T64" fmla="*/ 482 w 1301"/>
                  <a:gd name="T65" fmla="*/ 233 h 1180"/>
                  <a:gd name="T66" fmla="*/ 469 w 1301"/>
                  <a:gd name="T67" fmla="*/ 286 h 1180"/>
                  <a:gd name="T68" fmla="*/ 833 w 1301"/>
                  <a:gd name="T69" fmla="*/ 304 h 1180"/>
                  <a:gd name="T70" fmla="*/ 825 w 1301"/>
                  <a:gd name="T71" fmla="*/ 251 h 1180"/>
                  <a:gd name="T72" fmla="*/ 803 w 1301"/>
                  <a:gd name="T73" fmla="*/ 203 h 1180"/>
                  <a:gd name="T74" fmla="*/ 767 w 1301"/>
                  <a:gd name="T75" fmla="*/ 164 h 1180"/>
                  <a:gd name="T76" fmla="*/ 722 w 1301"/>
                  <a:gd name="T77" fmla="*/ 135 h 1180"/>
                  <a:gd name="T78" fmla="*/ 669 w 1301"/>
                  <a:gd name="T79" fmla="*/ 122 h 1180"/>
                  <a:gd name="T80" fmla="*/ 0 w 1301"/>
                  <a:gd name="T81" fmla="*/ 996 h 1180"/>
                  <a:gd name="T82" fmla="*/ 0 w 1301"/>
                  <a:gd name="T83" fmla="*/ 366 h 1180"/>
                  <a:gd name="T84" fmla="*/ 10 w 1301"/>
                  <a:gd name="T85" fmla="*/ 331 h 1180"/>
                  <a:gd name="T86" fmla="*/ 36 w 1301"/>
                  <a:gd name="T87" fmla="*/ 309 h 1180"/>
                  <a:gd name="T88" fmla="*/ 163 w 1301"/>
                  <a:gd name="T89" fmla="*/ 304 h 1180"/>
                  <a:gd name="T90" fmla="*/ 163 w 1301"/>
                  <a:gd name="T91" fmla="*/ 1180 h 1180"/>
                  <a:gd name="T92" fmla="*/ 47 w 1301"/>
                  <a:gd name="T93" fmla="*/ 1178 h 1180"/>
                  <a:gd name="T94" fmla="*/ 17 w 1301"/>
                  <a:gd name="T95" fmla="*/ 1161 h 1180"/>
                  <a:gd name="T96" fmla="*/ 1 w 1301"/>
                  <a:gd name="T97" fmla="*/ 1131 h 1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01" h="1180">
                    <a:moveTo>
                      <a:pt x="1241" y="1180"/>
                    </a:moveTo>
                    <a:lnTo>
                      <a:pt x="1138" y="1180"/>
                    </a:lnTo>
                    <a:lnTo>
                      <a:pt x="1138" y="691"/>
                    </a:lnTo>
                    <a:lnTo>
                      <a:pt x="1138" y="304"/>
                    </a:lnTo>
                    <a:lnTo>
                      <a:pt x="1241" y="304"/>
                    </a:lnTo>
                    <a:lnTo>
                      <a:pt x="1241" y="304"/>
                    </a:lnTo>
                    <a:lnTo>
                      <a:pt x="1253" y="306"/>
                    </a:lnTo>
                    <a:lnTo>
                      <a:pt x="1264" y="309"/>
                    </a:lnTo>
                    <a:lnTo>
                      <a:pt x="1274" y="315"/>
                    </a:lnTo>
                    <a:lnTo>
                      <a:pt x="1284" y="323"/>
                    </a:lnTo>
                    <a:lnTo>
                      <a:pt x="1291" y="331"/>
                    </a:lnTo>
                    <a:lnTo>
                      <a:pt x="1297" y="342"/>
                    </a:lnTo>
                    <a:lnTo>
                      <a:pt x="1300" y="353"/>
                    </a:lnTo>
                    <a:lnTo>
                      <a:pt x="1301" y="366"/>
                    </a:lnTo>
                    <a:lnTo>
                      <a:pt x="1301" y="752"/>
                    </a:lnTo>
                    <a:lnTo>
                      <a:pt x="1301" y="996"/>
                    </a:lnTo>
                    <a:lnTo>
                      <a:pt x="1301" y="1118"/>
                    </a:lnTo>
                    <a:lnTo>
                      <a:pt x="1301" y="1118"/>
                    </a:lnTo>
                    <a:lnTo>
                      <a:pt x="1300" y="1131"/>
                    </a:lnTo>
                    <a:lnTo>
                      <a:pt x="1297" y="1143"/>
                    </a:lnTo>
                    <a:lnTo>
                      <a:pt x="1291" y="1153"/>
                    </a:lnTo>
                    <a:lnTo>
                      <a:pt x="1284" y="1161"/>
                    </a:lnTo>
                    <a:lnTo>
                      <a:pt x="1274" y="1170"/>
                    </a:lnTo>
                    <a:lnTo>
                      <a:pt x="1264" y="1175"/>
                    </a:lnTo>
                    <a:lnTo>
                      <a:pt x="1253" y="1178"/>
                    </a:lnTo>
                    <a:lnTo>
                      <a:pt x="1241" y="1180"/>
                    </a:lnTo>
                    <a:close/>
                    <a:moveTo>
                      <a:pt x="223" y="1180"/>
                    </a:moveTo>
                    <a:lnTo>
                      <a:pt x="223" y="691"/>
                    </a:lnTo>
                    <a:lnTo>
                      <a:pt x="223" y="672"/>
                    </a:lnTo>
                    <a:lnTo>
                      <a:pt x="223" y="304"/>
                    </a:lnTo>
                    <a:lnTo>
                      <a:pt x="345" y="304"/>
                    </a:lnTo>
                    <a:lnTo>
                      <a:pt x="345" y="304"/>
                    </a:lnTo>
                    <a:lnTo>
                      <a:pt x="346" y="289"/>
                    </a:lnTo>
                    <a:lnTo>
                      <a:pt x="347" y="274"/>
                    </a:lnTo>
                    <a:lnTo>
                      <a:pt x="349" y="258"/>
                    </a:lnTo>
                    <a:lnTo>
                      <a:pt x="351" y="243"/>
                    </a:lnTo>
                    <a:lnTo>
                      <a:pt x="355" y="229"/>
                    </a:lnTo>
                    <a:lnTo>
                      <a:pt x="358" y="214"/>
                    </a:lnTo>
                    <a:lnTo>
                      <a:pt x="363" y="200"/>
                    </a:lnTo>
                    <a:lnTo>
                      <a:pt x="369" y="186"/>
                    </a:lnTo>
                    <a:lnTo>
                      <a:pt x="382" y="159"/>
                    </a:lnTo>
                    <a:lnTo>
                      <a:pt x="398" y="134"/>
                    </a:lnTo>
                    <a:lnTo>
                      <a:pt x="415" y="111"/>
                    </a:lnTo>
                    <a:lnTo>
                      <a:pt x="434" y="89"/>
                    </a:lnTo>
                    <a:lnTo>
                      <a:pt x="456" y="69"/>
                    </a:lnTo>
                    <a:lnTo>
                      <a:pt x="480" y="52"/>
                    </a:lnTo>
                    <a:lnTo>
                      <a:pt x="505" y="36"/>
                    </a:lnTo>
                    <a:lnTo>
                      <a:pt x="531" y="24"/>
                    </a:lnTo>
                    <a:lnTo>
                      <a:pt x="546" y="18"/>
                    </a:lnTo>
                    <a:lnTo>
                      <a:pt x="559" y="13"/>
                    </a:lnTo>
                    <a:lnTo>
                      <a:pt x="574" y="9"/>
                    </a:lnTo>
                    <a:lnTo>
                      <a:pt x="589" y="6"/>
                    </a:lnTo>
                    <a:lnTo>
                      <a:pt x="604" y="3"/>
                    </a:lnTo>
                    <a:lnTo>
                      <a:pt x="619" y="1"/>
                    </a:lnTo>
                    <a:lnTo>
                      <a:pt x="635" y="0"/>
                    </a:lnTo>
                    <a:lnTo>
                      <a:pt x="651" y="0"/>
                    </a:lnTo>
                    <a:lnTo>
                      <a:pt x="651" y="0"/>
                    </a:lnTo>
                    <a:lnTo>
                      <a:pt x="666" y="0"/>
                    </a:lnTo>
                    <a:lnTo>
                      <a:pt x="682" y="1"/>
                    </a:lnTo>
                    <a:lnTo>
                      <a:pt x="697" y="3"/>
                    </a:lnTo>
                    <a:lnTo>
                      <a:pt x="712" y="6"/>
                    </a:lnTo>
                    <a:lnTo>
                      <a:pt x="727" y="9"/>
                    </a:lnTo>
                    <a:lnTo>
                      <a:pt x="742" y="13"/>
                    </a:lnTo>
                    <a:lnTo>
                      <a:pt x="755" y="18"/>
                    </a:lnTo>
                    <a:lnTo>
                      <a:pt x="770" y="24"/>
                    </a:lnTo>
                    <a:lnTo>
                      <a:pt x="795" y="36"/>
                    </a:lnTo>
                    <a:lnTo>
                      <a:pt x="821" y="52"/>
                    </a:lnTo>
                    <a:lnTo>
                      <a:pt x="844" y="69"/>
                    </a:lnTo>
                    <a:lnTo>
                      <a:pt x="866" y="89"/>
                    </a:lnTo>
                    <a:lnTo>
                      <a:pt x="886" y="111"/>
                    </a:lnTo>
                    <a:lnTo>
                      <a:pt x="903" y="134"/>
                    </a:lnTo>
                    <a:lnTo>
                      <a:pt x="919" y="159"/>
                    </a:lnTo>
                    <a:lnTo>
                      <a:pt x="931" y="186"/>
                    </a:lnTo>
                    <a:lnTo>
                      <a:pt x="937" y="200"/>
                    </a:lnTo>
                    <a:lnTo>
                      <a:pt x="942" y="214"/>
                    </a:lnTo>
                    <a:lnTo>
                      <a:pt x="946" y="229"/>
                    </a:lnTo>
                    <a:lnTo>
                      <a:pt x="950" y="243"/>
                    </a:lnTo>
                    <a:lnTo>
                      <a:pt x="952" y="258"/>
                    </a:lnTo>
                    <a:lnTo>
                      <a:pt x="955" y="274"/>
                    </a:lnTo>
                    <a:lnTo>
                      <a:pt x="956" y="289"/>
                    </a:lnTo>
                    <a:lnTo>
                      <a:pt x="956" y="304"/>
                    </a:lnTo>
                    <a:lnTo>
                      <a:pt x="1078" y="304"/>
                    </a:lnTo>
                    <a:lnTo>
                      <a:pt x="1078" y="691"/>
                    </a:lnTo>
                    <a:lnTo>
                      <a:pt x="1078" y="1180"/>
                    </a:lnTo>
                    <a:lnTo>
                      <a:pt x="223" y="1180"/>
                    </a:lnTo>
                    <a:close/>
                    <a:moveTo>
                      <a:pt x="651" y="122"/>
                    </a:moveTo>
                    <a:lnTo>
                      <a:pt x="651" y="122"/>
                    </a:lnTo>
                    <a:lnTo>
                      <a:pt x="631" y="122"/>
                    </a:lnTo>
                    <a:lnTo>
                      <a:pt x="613" y="126"/>
                    </a:lnTo>
                    <a:lnTo>
                      <a:pt x="596" y="129"/>
                    </a:lnTo>
                    <a:lnTo>
                      <a:pt x="579" y="135"/>
                    </a:lnTo>
                    <a:lnTo>
                      <a:pt x="563" y="144"/>
                    </a:lnTo>
                    <a:lnTo>
                      <a:pt x="548" y="153"/>
                    </a:lnTo>
                    <a:lnTo>
                      <a:pt x="533" y="164"/>
                    </a:lnTo>
                    <a:lnTo>
                      <a:pt x="521" y="176"/>
                    </a:lnTo>
                    <a:lnTo>
                      <a:pt x="509" y="188"/>
                    </a:lnTo>
                    <a:lnTo>
                      <a:pt x="498" y="203"/>
                    </a:lnTo>
                    <a:lnTo>
                      <a:pt x="489" y="218"/>
                    </a:lnTo>
                    <a:lnTo>
                      <a:pt x="482" y="233"/>
                    </a:lnTo>
                    <a:lnTo>
                      <a:pt x="476" y="251"/>
                    </a:lnTo>
                    <a:lnTo>
                      <a:pt x="471" y="268"/>
                    </a:lnTo>
                    <a:lnTo>
                      <a:pt x="469" y="286"/>
                    </a:lnTo>
                    <a:lnTo>
                      <a:pt x="467" y="304"/>
                    </a:lnTo>
                    <a:lnTo>
                      <a:pt x="833" y="304"/>
                    </a:lnTo>
                    <a:lnTo>
                      <a:pt x="833" y="304"/>
                    </a:lnTo>
                    <a:lnTo>
                      <a:pt x="832" y="286"/>
                    </a:lnTo>
                    <a:lnTo>
                      <a:pt x="830" y="268"/>
                    </a:lnTo>
                    <a:lnTo>
                      <a:pt x="825" y="251"/>
                    </a:lnTo>
                    <a:lnTo>
                      <a:pt x="819" y="233"/>
                    </a:lnTo>
                    <a:lnTo>
                      <a:pt x="811" y="218"/>
                    </a:lnTo>
                    <a:lnTo>
                      <a:pt x="803" y="203"/>
                    </a:lnTo>
                    <a:lnTo>
                      <a:pt x="792" y="188"/>
                    </a:lnTo>
                    <a:lnTo>
                      <a:pt x="780" y="176"/>
                    </a:lnTo>
                    <a:lnTo>
                      <a:pt x="767" y="164"/>
                    </a:lnTo>
                    <a:lnTo>
                      <a:pt x="753" y="153"/>
                    </a:lnTo>
                    <a:lnTo>
                      <a:pt x="738" y="144"/>
                    </a:lnTo>
                    <a:lnTo>
                      <a:pt x="722" y="135"/>
                    </a:lnTo>
                    <a:lnTo>
                      <a:pt x="705" y="129"/>
                    </a:lnTo>
                    <a:lnTo>
                      <a:pt x="688" y="126"/>
                    </a:lnTo>
                    <a:lnTo>
                      <a:pt x="669" y="122"/>
                    </a:lnTo>
                    <a:lnTo>
                      <a:pt x="651" y="122"/>
                    </a:lnTo>
                    <a:close/>
                    <a:moveTo>
                      <a:pt x="0" y="1118"/>
                    </a:moveTo>
                    <a:lnTo>
                      <a:pt x="0" y="996"/>
                    </a:lnTo>
                    <a:lnTo>
                      <a:pt x="0" y="752"/>
                    </a:lnTo>
                    <a:lnTo>
                      <a:pt x="0" y="366"/>
                    </a:lnTo>
                    <a:lnTo>
                      <a:pt x="0" y="366"/>
                    </a:lnTo>
                    <a:lnTo>
                      <a:pt x="1" y="353"/>
                    </a:lnTo>
                    <a:lnTo>
                      <a:pt x="5" y="342"/>
                    </a:lnTo>
                    <a:lnTo>
                      <a:pt x="10" y="331"/>
                    </a:lnTo>
                    <a:lnTo>
                      <a:pt x="17" y="323"/>
                    </a:lnTo>
                    <a:lnTo>
                      <a:pt x="27" y="315"/>
                    </a:lnTo>
                    <a:lnTo>
                      <a:pt x="36" y="309"/>
                    </a:lnTo>
                    <a:lnTo>
                      <a:pt x="47" y="306"/>
                    </a:lnTo>
                    <a:lnTo>
                      <a:pt x="61" y="304"/>
                    </a:lnTo>
                    <a:lnTo>
                      <a:pt x="163" y="304"/>
                    </a:lnTo>
                    <a:lnTo>
                      <a:pt x="163" y="672"/>
                    </a:lnTo>
                    <a:lnTo>
                      <a:pt x="163" y="691"/>
                    </a:lnTo>
                    <a:lnTo>
                      <a:pt x="163" y="1180"/>
                    </a:lnTo>
                    <a:lnTo>
                      <a:pt x="61" y="1180"/>
                    </a:lnTo>
                    <a:lnTo>
                      <a:pt x="61" y="1180"/>
                    </a:lnTo>
                    <a:lnTo>
                      <a:pt x="47" y="1178"/>
                    </a:lnTo>
                    <a:lnTo>
                      <a:pt x="36" y="1175"/>
                    </a:lnTo>
                    <a:lnTo>
                      <a:pt x="27" y="1170"/>
                    </a:lnTo>
                    <a:lnTo>
                      <a:pt x="17" y="1161"/>
                    </a:lnTo>
                    <a:lnTo>
                      <a:pt x="10" y="1153"/>
                    </a:lnTo>
                    <a:lnTo>
                      <a:pt x="5" y="1143"/>
                    </a:lnTo>
                    <a:lnTo>
                      <a:pt x="1" y="1131"/>
                    </a:lnTo>
                    <a:lnTo>
                      <a:pt x="0" y="111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dirty="0">
                  <a:cs typeface="+mn-ea"/>
                  <a:sym typeface="+mn-lt"/>
                </a:endParaRPr>
              </a:p>
            </p:txBody>
          </p:sp>
        </p:grpSp>
        <p:grpSp>
          <p:nvGrpSpPr>
            <p:cNvPr id="17" name="组合 16"/>
            <p:cNvGrpSpPr/>
            <p:nvPr/>
          </p:nvGrpSpPr>
          <p:grpSpPr>
            <a:xfrm>
              <a:off x="8507452" y="2461754"/>
              <a:ext cx="1117600" cy="1117600"/>
              <a:chOff x="8973456" y="1685087"/>
              <a:chExt cx="1117600" cy="1117600"/>
            </a:xfrm>
          </p:grpSpPr>
          <p:sp>
            <p:nvSpPr>
              <p:cNvPr id="30" name="椭圆 29"/>
              <p:cNvSpPr/>
              <p:nvPr/>
            </p:nvSpPr>
            <p:spPr>
              <a:xfrm>
                <a:off x="8973456" y="1685087"/>
                <a:ext cx="1117600" cy="1117600"/>
              </a:xfrm>
              <a:prstGeom prst="ellipse">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1" name="Freeform 43"/>
              <p:cNvSpPr>
                <a:spLocks/>
              </p:cNvSpPr>
              <p:nvPr/>
            </p:nvSpPr>
            <p:spPr bwMode="auto">
              <a:xfrm>
                <a:off x="9308473" y="2005702"/>
                <a:ext cx="461758" cy="476370"/>
              </a:xfrm>
              <a:custGeom>
                <a:avLst/>
                <a:gdLst>
                  <a:gd name="T0" fmla="*/ 1261 w 1263"/>
                  <a:gd name="T1" fmla="*/ 1012 h 1305"/>
                  <a:gd name="T2" fmla="*/ 1245 w 1263"/>
                  <a:gd name="T3" fmla="*/ 1047 h 1305"/>
                  <a:gd name="T4" fmla="*/ 1211 w 1263"/>
                  <a:gd name="T5" fmla="*/ 1077 h 1305"/>
                  <a:gd name="T6" fmla="*/ 1164 w 1263"/>
                  <a:gd name="T7" fmla="*/ 1101 h 1305"/>
                  <a:gd name="T8" fmla="*/ 1105 w 1263"/>
                  <a:gd name="T9" fmla="*/ 1115 h 1305"/>
                  <a:gd name="T10" fmla="*/ 1038 w 1263"/>
                  <a:gd name="T11" fmla="*/ 1121 h 1305"/>
                  <a:gd name="T12" fmla="*/ 993 w 1263"/>
                  <a:gd name="T13" fmla="*/ 1119 h 1305"/>
                  <a:gd name="T14" fmla="*/ 931 w 1263"/>
                  <a:gd name="T15" fmla="*/ 1107 h 1305"/>
                  <a:gd name="T16" fmla="*/ 879 w 1263"/>
                  <a:gd name="T17" fmla="*/ 1085 h 1305"/>
                  <a:gd name="T18" fmla="*/ 841 w 1263"/>
                  <a:gd name="T19" fmla="*/ 1057 h 1305"/>
                  <a:gd name="T20" fmla="*/ 819 w 1263"/>
                  <a:gd name="T21" fmla="*/ 1024 h 1305"/>
                  <a:gd name="T22" fmla="*/ 814 w 1263"/>
                  <a:gd name="T23" fmla="*/ 999 h 1305"/>
                  <a:gd name="T24" fmla="*/ 824 w 1263"/>
                  <a:gd name="T25" fmla="*/ 962 h 1305"/>
                  <a:gd name="T26" fmla="*/ 853 w 1263"/>
                  <a:gd name="T27" fmla="*/ 930 h 1305"/>
                  <a:gd name="T28" fmla="*/ 896 w 1263"/>
                  <a:gd name="T29" fmla="*/ 905 h 1305"/>
                  <a:gd name="T30" fmla="*/ 951 w 1263"/>
                  <a:gd name="T31" fmla="*/ 886 h 1305"/>
                  <a:gd name="T32" fmla="*/ 1015 w 1263"/>
                  <a:gd name="T33" fmla="*/ 877 h 1305"/>
                  <a:gd name="T34" fmla="*/ 1066 w 1263"/>
                  <a:gd name="T35" fmla="*/ 877 h 1305"/>
                  <a:gd name="T36" fmla="*/ 1140 w 1263"/>
                  <a:gd name="T37" fmla="*/ 890 h 1305"/>
                  <a:gd name="T38" fmla="*/ 448 w 1263"/>
                  <a:gd name="T39" fmla="*/ 532 h 1305"/>
                  <a:gd name="T40" fmla="*/ 447 w 1263"/>
                  <a:gd name="T41" fmla="*/ 1194 h 1305"/>
                  <a:gd name="T42" fmla="*/ 430 w 1263"/>
                  <a:gd name="T43" fmla="*/ 1229 h 1305"/>
                  <a:gd name="T44" fmla="*/ 396 w 1263"/>
                  <a:gd name="T45" fmla="*/ 1259 h 1305"/>
                  <a:gd name="T46" fmla="*/ 348 w 1263"/>
                  <a:gd name="T47" fmla="*/ 1283 h 1305"/>
                  <a:gd name="T48" fmla="*/ 291 w 1263"/>
                  <a:gd name="T49" fmla="*/ 1299 h 1305"/>
                  <a:gd name="T50" fmla="*/ 223 w 1263"/>
                  <a:gd name="T51" fmla="*/ 1305 h 1305"/>
                  <a:gd name="T52" fmla="*/ 178 w 1263"/>
                  <a:gd name="T53" fmla="*/ 1301 h 1305"/>
                  <a:gd name="T54" fmla="*/ 116 w 1263"/>
                  <a:gd name="T55" fmla="*/ 1289 h 1305"/>
                  <a:gd name="T56" fmla="*/ 65 w 1263"/>
                  <a:gd name="T57" fmla="*/ 1269 h 1305"/>
                  <a:gd name="T58" fmla="*/ 26 w 1263"/>
                  <a:gd name="T59" fmla="*/ 1240 h 1305"/>
                  <a:gd name="T60" fmla="*/ 3 w 1263"/>
                  <a:gd name="T61" fmla="*/ 1206 h 1305"/>
                  <a:gd name="T62" fmla="*/ 0 w 1263"/>
                  <a:gd name="T63" fmla="*/ 1182 h 1305"/>
                  <a:gd name="T64" fmla="*/ 9 w 1263"/>
                  <a:gd name="T65" fmla="*/ 1146 h 1305"/>
                  <a:gd name="T66" fmla="*/ 37 w 1263"/>
                  <a:gd name="T67" fmla="*/ 1114 h 1305"/>
                  <a:gd name="T68" fmla="*/ 80 w 1263"/>
                  <a:gd name="T69" fmla="*/ 1087 h 1305"/>
                  <a:gd name="T70" fmla="*/ 136 w 1263"/>
                  <a:gd name="T71" fmla="*/ 1069 h 1305"/>
                  <a:gd name="T72" fmla="*/ 200 w 1263"/>
                  <a:gd name="T73" fmla="*/ 1061 h 1305"/>
                  <a:gd name="T74" fmla="*/ 251 w 1263"/>
                  <a:gd name="T75" fmla="*/ 1061 h 1305"/>
                  <a:gd name="T76" fmla="*/ 325 w 1263"/>
                  <a:gd name="T77" fmla="*/ 1073 h 1305"/>
                  <a:gd name="T78" fmla="*/ 325 w 1263"/>
                  <a:gd name="T79" fmla="*/ 245 h 1305"/>
                  <a:gd name="T80" fmla="*/ 331 w 1263"/>
                  <a:gd name="T81" fmla="*/ 221 h 1305"/>
                  <a:gd name="T82" fmla="*/ 345 w 1263"/>
                  <a:gd name="T83" fmla="*/ 204 h 1305"/>
                  <a:gd name="T84" fmla="*/ 377 w 1263"/>
                  <a:gd name="T85" fmla="*/ 186 h 1305"/>
                  <a:gd name="T86" fmla="*/ 1201 w 1263"/>
                  <a:gd name="T87" fmla="*/ 0 h 1305"/>
                  <a:gd name="T88" fmla="*/ 1235 w 1263"/>
                  <a:gd name="T89" fmla="*/ 11 h 1305"/>
                  <a:gd name="T90" fmla="*/ 1258 w 1263"/>
                  <a:gd name="T91" fmla="*/ 37 h 1305"/>
                  <a:gd name="T92" fmla="*/ 1263 w 1263"/>
                  <a:gd name="T93" fmla="*/ 937 h 1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63" h="1305">
                    <a:moveTo>
                      <a:pt x="1263" y="999"/>
                    </a:moveTo>
                    <a:lnTo>
                      <a:pt x="1263" y="999"/>
                    </a:lnTo>
                    <a:lnTo>
                      <a:pt x="1261" y="1012"/>
                    </a:lnTo>
                    <a:lnTo>
                      <a:pt x="1258" y="1024"/>
                    </a:lnTo>
                    <a:lnTo>
                      <a:pt x="1252" y="1035"/>
                    </a:lnTo>
                    <a:lnTo>
                      <a:pt x="1245" y="1047"/>
                    </a:lnTo>
                    <a:lnTo>
                      <a:pt x="1235" y="1057"/>
                    </a:lnTo>
                    <a:lnTo>
                      <a:pt x="1224" y="1067"/>
                    </a:lnTo>
                    <a:lnTo>
                      <a:pt x="1211" y="1077"/>
                    </a:lnTo>
                    <a:lnTo>
                      <a:pt x="1197" y="1085"/>
                    </a:lnTo>
                    <a:lnTo>
                      <a:pt x="1181" y="1093"/>
                    </a:lnTo>
                    <a:lnTo>
                      <a:pt x="1164" y="1101"/>
                    </a:lnTo>
                    <a:lnTo>
                      <a:pt x="1145" y="1107"/>
                    </a:lnTo>
                    <a:lnTo>
                      <a:pt x="1126" y="1111"/>
                    </a:lnTo>
                    <a:lnTo>
                      <a:pt x="1105" y="1115"/>
                    </a:lnTo>
                    <a:lnTo>
                      <a:pt x="1084" y="1119"/>
                    </a:lnTo>
                    <a:lnTo>
                      <a:pt x="1061" y="1120"/>
                    </a:lnTo>
                    <a:lnTo>
                      <a:pt x="1038" y="1121"/>
                    </a:lnTo>
                    <a:lnTo>
                      <a:pt x="1038" y="1121"/>
                    </a:lnTo>
                    <a:lnTo>
                      <a:pt x="1015" y="1120"/>
                    </a:lnTo>
                    <a:lnTo>
                      <a:pt x="993" y="1119"/>
                    </a:lnTo>
                    <a:lnTo>
                      <a:pt x="972" y="1115"/>
                    </a:lnTo>
                    <a:lnTo>
                      <a:pt x="951" y="1111"/>
                    </a:lnTo>
                    <a:lnTo>
                      <a:pt x="931" y="1107"/>
                    </a:lnTo>
                    <a:lnTo>
                      <a:pt x="913" y="1101"/>
                    </a:lnTo>
                    <a:lnTo>
                      <a:pt x="896" y="1093"/>
                    </a:lnTo>
                    <a:lnTo>
                      <a:pt x="879" y="1085"/>
                    </a:lnTo>
                    <a:lnTo>
                      <a:pt x="865" y="1077"/>
                    </a:lnTo>
                    <a:lnTo>
                      <a:pt x="853" y="1067"/>
                    </a:lnTo>
                    <a:lnTo>
                      <a:pt x="841" y="1057"/>
                    </a:lnTo>
                    <a:lnTo>
                      <a:pt x="831" y="1047"/>
                    </a:lnTo>
                    <a:lnTo>
                      <a:pt x="824" y="1035"/>
                    </a:lnTo>
                    <a:lnTo>
                      <a:pt x="819" y="1024"/>
                    </a:lnTo>
                    <a:lnTo>
                      <a:pt x="816" y="1012"/>
                    </a:lnTo>
                    <a:lnTo>
                      <a:pt x="814" y="999"/>
                    </a:lnTo>
                    <a:lnTo>
                      <a:pt x="814" y="999"/>
                    </a:lnTo>
                    <a:lnTo>
                      <a:pt x="816" y="987"/>
                    </a:lnTo>
                    <a:lnTo>
                      <a:pt x="819" y="975"/>
                    </a:lnTo>
                    <a:lnTo>
                      <a:pt x="824" y="962"/>
                    </a:lnTo>
                    <a:lnTo>
                      <a:pt x="831" y="952"/>
                    </a:lnTo>
                    <a:lnTo>
                      <a:pt x="841" y="941"/>
                    </a:lnTo>
                    <a:lnTo>
                      <a:pt x="853" y="930"/>
                    </a:lnTo>
                    <a:lnTo>
                      <a:pt x="865" y="920"/>
                    </a:lnTo>
                    <a:lnTo>
                      <a:pt x="879" y="912"/>
                    </a:lnTo>
                    <a:lnTo>
                      <a:pt x="896" y="905"/>
                    </a:lnTo>
                    <a:lnTo>
                      <a:pt x="913" y="898"/>
                    </a:lnTo>
                    <a:lnTo>
                      <a:pt x="931" y="892"/>
                    </a:lnTo>
                    <a:lnTo>
                      <a:pt x="951" y="886"/>
                    </a:lnTo>
                    <a:lnTo>
                      <a:pt x="972" y="882"/>
                    </a:lnTo>
                    <a:lnTo>
                      <a:pt x="993" y="878"/>
                    </a:lnTo>
                    <a:lnTo>
                      <a:pt x="1015" y="877"/>
                    </a:lnTo>
                    <a:lnTo>
                      <a:pt x="1038" y="876"/>
                    </a:lnTo>
                    <a:lnTo>
                      <a:pt x="1038" y="876"/>
                    </a:lnTo>
                    <a:lnTo>
                      <a:pt x="1066" y="877"/>
                    </a:lnTo>
                    <a:lnTo>
                      <a:pt x="1092" y="880"/>
                    </a:lnTo>
                    <a:lnTo>
                      <a:pt x="1116" y="884"/>
                    </a:lnTo>
                    <a:lnTo>
                      <a:pt x="1140" y="890"/>
                    </a:lnTo>
                    <a:lnTo>
                      <a:pt x="1140" y="775"/>
                    </a:lnTo>
                    <a:lnTo>
                      <a:pt x="1140" y="382"/>
                    </a:lnTo>
                    <a:lnTo>
                      <a:pt x="448" y="532"/>
                    </a:lnTo>
                    <a:lnTo>
                      <a:pt x="448" y="1182"/>
                    </a:lnTo>
                    <a:lnTo>
                      <a:pt x="448" y="1182"/>
                    </a:lnTo>
                    <a:lnTo>
                      <a:pt x="447" y="1194"/>
                    </a:lnTo>
                    <a:lnTo>
                      <a:pt x="443" y="1206"/>
                    </a:lnTo>
                    <a:lnTo>
                      <a:pt x="437" y="1218"/>
                    </a:lnTo>
                    <a:lnTo>
                      <a:pt x="430" y="1229"/>
                    </a:lnTo>
                    <a:lnTo>
                      <a:pt x="420" y="1240"/>
                    </a:lnTo>
                    <a:lnTo>
                      <a:pt x="410" y="1251"/>
                    </a:lnTo>
                    <a:lnTo>
                      <a:pt x="396" y="1259"/>
                    </a:lnTo>
                    <a:lnTo>
                      <a:pt x="382" y="1269"/>
                    </a:lnTo>
                    <a:lnTo>
                      <a:pt x="366" y="1276"/>
                    </a:lnTo>
                    <a:lnTo>
                      <a:pt x="348" y="1283"/>
                    </a:lnTo>
                    <a:lnTo>
                      <a:pt x="330" y="1289"/>
                    </a:lnTo>
                    <a:lnTo>
                      <a:pt x="311" y="1295"/>
                    </a:lnTo>
                    <a:lnTo>
                      <a:pt x="291" y="1299"/>
                    </a:lnTo>
                    <a:lnTo>
                      <a:pt x="269" y="1301"/>
                    </a:lnTo>
                    <a:lnTo>
                      <a:pt x="246" y="1304"/>
                    </a:lnTo>
                    <a:lnTo>
                      <a:pt x="223" y="1305"/>
                    </a:lnTo>
                    <a:lnTo>
                      <a:pt x="223" y="1305"/>
                    </a:lnTo>
                    <a:lnTo>
                      <a:pt x="200" y="1304"/>
                    </a:lnTo>
                    <a:lnTo>
                      <a:pt x="178" y="1301"/>
                    </a:lnTo>
                    <a:lnTo>
                      <a:pt x="157" y="1299"/>
                    </a:lnTo>
                    <a:lnTo>
                      <a:pt x="136" y="1295"/>
                    </a:lnTo>
                    <a:lnTo>
                      <a:pt x="116" y="1289"/>
                    </a:lnTo>
                    <a:lnTo>
                      <a:pt x="98" y="1283"/>
                    </a:lnTo>
                    <a:lnTo>
                      <a:pt x="80" y="1276"/>
                    </a:lnTo>
                    <a:lnTo>
                      <a:pt x="65" y="1269"/>
                    </a:lnTo>
                    <a:lnTo>
                      <a:pt x="50" y="1259"/>
                    </a:lnTo>
                    <a:lnTo>
                      <a:pt x="37" y="1251"/>
                    </a:lnTo>
                    <a:lnTo>
                      <a:pt x="26" y="1240"/>
                    </a:lnTo>
                    <a:lnTo>
                      <a:pt x="17" y="1229"/>
                    </a:lnTo>
                    <a:lnTo>
                      <a:pt x="9" y="1218"/>
                    </a:lnTo>
                    <a:lnTo>
                      <a:pt x="3" y="1206"/>
                    </a:lnTo>
                    <a:lnTo>
                      <a:pt x="0" y="1194"/>
                    </a:lnTo>
                    <a:lnTo>
                      <a:pt x="0" y="1182"/>
                    </a:lnTo>
                    <a:lnTo>
                      <a:pt x="0" y="1182"/>
                    </a:lnTo>
                    <a:lnTo>
                      <a:pt x="0" y="1169"/>
                    </a:lnTo>
                    <a:lnTo>
                      <a:pt x="3" y="1157"/>
                    </a:lnTo>
                    <a:lnTo>
                      <a:pt x="9" y="1146"/>
                    </a:lnTo>
                    <a:lnTo>
                      <a:pt x="17" y="1134"/>
                    </a:lnTo>
                    <a:lnTo>
                      <a:pt x="26" y="1124"/>
                    </a:lnTo>
                    <a:lnTo>
                      <a:pt x="37" y="1114"/>
                    </a:lnTo>
                    <a:lnTo>
                      <a:pt x="50" y="1104"/>
                    </a:lnTo>
                    <a:lnTo>
                      <a:pt x="65" y="1096"/>
                    </a:lnTo>
                    <a:lnTo>
                      <a:pt x="80" y="1087"/>
                    </a:lnTo>
                    <a:lnTo>
                      <a:pt x="98" y="1080"/>
                    </a:lnTo>
                    <a:lnTo>
                      <a:pt x="116" y="1074"/>
                    </a:lnTo>
                    <a:lnTo>
                      <a:pt x="136" y="1069"/>
                    </a:lnTo>
                    <a:lnTo>
                      <a:pt x="157" y="1066"/>
                    </a:lnTo>
                    <a:lnTo>
                      <a:pt x="178" y="1062"/>
                    </a:lnTo>
                    <a:lnTo>
                      <a:pt x="200" y="1061"/>
                    </a:lnTo>
                    <a:lnTo>
                      <a:pt x="223" y="1060"/>
                    </a:lnTo>
                    <a:lnTo>
                      <a:pt x="223" y="1060"/>
                    </a:lnTo>
                    <a:lnTo>
                      <a:pt x="251" y="1061"/>
                    </a:lnTo>
                    <a:lnTo>
                      <a:pt x="276" y="1063"/>
                    </a:lnTo>
                    <a:lnTo>
                      <a:pt x="301" y="1067"/>
                    </a:lnTo>
                    <a:lnTo>
                      <a:pt x="325" y="1073"/>
                    </a:lnTo>
                    <a:lnTo>
                      <a:pt x="325" y="978"/>
                    </a:lnTo>
                    <a:lnTo>
                      <a:pt x="325" y="245"/>
                    </a:lnTo>
                    <a:lnTo>
                      <a:pt x="325" y="245"/>
                    </a:lnTo>
                    <a:lnTo>
                      <a:pt x="325" y="237"/>
                    </a:lnTo>
                    <a:lnTo>
                      <a:pt x="328" y="228"/>
                    </a:lnTo>
                    <a:lnTo>
                      <a:pt x="331" y="221"/>
                    </a:lnTo>
                    <a:lnTo>
                      <a:pt x="335" y="215"/>
                    </a:lnTo>
                    <a:lnTo>
                      <a:pt x="340" y="210"/>
                    </a:lnTo>
                    <a:lnTo>
                      <a:pt x="345" y="204"/>
                    </a:lnTo>
                    <a:lnTo>
                      <a:pt x="355" y="197"/>
                    </a:lnTo>
                    <a:lnTo>
                      <a:pt x="367" y="191"/>
                    </a:lnTo>
                    <a:lnTo>
                      <a:pt x="377" y="186"/>
                    </a:lnTo>
                    <a:lnTo>
                      <a:pt x="387" y="184"/>
                    </a:lnTo>
                    <a:lnTo>
                      <a:pt x="1201" y="0"/>
                    </a:lnTo>
                    <a:lnTo>
                      <a:pt x="1201" y="0"/>
                    </a:lnTo>
                    <a:lnTo>
                      <a:pt x="1213" y="1"/>
                    </a:lnTo>
                    <a:lnTo>
                      <a:pt x="1225" y="5"/>
                    </a:lnTo>
                    <a:lnTo>
                      <a:pt x="1235" y="11"/>
                    </a:lnTo>
                    <a:lnTo>
                      <a:pt x="1245" y="18"/>
                    </a:lnTo>
                    <a:lnTo>
                      <a:pt x="1252" y="28"/>
                    </a:lnTo>
                    <a:lnTo>
                      <a:pt x="1258" y="37"/>
                    </a:lnTo>
                    <a:lnTo>
                      <a:pt x="1261" y="49"/>
                    </a:lnTo>
                    <a:lnTo>
                      <a:pt x="1263" y="61"/>
                    </a:lnTo>
                    <a:lnTo>
                      <a:pt x="1263" y="937"/>
                    </a:lnTo>
                    <a:lnTo>
                      <a:pt x="1263" y="978"/>
                    </a:lnTo>
                    <a:lnTo>
                      <a:pt x="1263" y="99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dirty="0">
                  <a:cs typeface="+mn-ea"/>
                  <a:sym typeface="+mn-lt"/>
                </a:endParaRPr>
              </a:p>
            </p:txBody>
          </p:sp>
        </p:grpSp>
        <p:cxnSp>
          <p:nvCxnSpPr>
            <p:cNvPr id="18" name="直接连接符 17"/>
            <p:cNvCxnSpPr>
              <a:stCxn id="40" idx="1"/>
            </p:cNvCxnSpPr>
            <p:nvPr/>
          </p:nvCxnSpPr>
          <p:spPr>
            <a:xfrm flipV="1">
              <a:off x="769893" y="1855665"/>
              <a:ext cx="0" cy="3595508"/>
            </a:xfrm>
            <a:prstGeom prst="line">
              <a:avLst/>
            </a:prstGeom>
            <a:ln w="12700">
              <a:solidFill>
                <a:srgbClr val="38619F"/>
              </a:solidFill>
              <a:tailEnd type="oval"/>
            </a:ln>
          </p:spPr>
          <p:style>
            <a:lnRef idx="1">
              <a:schemeClr val="accent1"/>
            </a:lnRef>
            <a:fillRef idx="0">
              <a:schemeClr val="accent1"/>
            </a:fillRef>
            <a:effectRef idx="0">
              <a:schemeClr val="accent1"/>
            </a:effectRef>
            <a:fontRef idx="minor">
              <a:schemeClr val="tx1"/>
            </a:fontRef>
          </p:style>
        </p:cxnSp>
        <p:cxnSp>
          <p:nvCxnSpPr>
            <p:cNvPr id="19" name="直接连接符 18"/>
            <p:cNvCxnSpPr>
              <a:stCxn id="34" idx="1"/>
            </p:cNvCxnSpPr>
            <p:nvPr/>
          </p:nvCxnSpPr>
          <p:spPr>
            <a:xfrm flipH="1" flipV="1">
              <a:off x="2743200" y="1855665"/>
              <a:ext cx="3774" cy="2173108"/>
            </a:xfrm>
            <a:prstGeom prst="line">
              <a:avLst/>
            </a:prstGeom>
            <a:ln w="12700">
              <a:solidFill>
                <a:srgbClr val="38619F"/>
              </a:solidFill>
              <a:tailEnd type="oval"/>
            </a:ln>
          </p:spPr>
          <p:style>
            <a:lnRef idx="1">
              <a:schemeClr val="accent1"/>
            </a:lnRef>
            <a:fillRef idx="0">
              <a:schemeClr val="accent1"/>
            </a:fillRef>
            <a:effectRef idx="0">
              <a:schemeClr val="accent1"/>
            </a:effectRef>
            <a:fontRef idx="minor">
              <a:schemeClr val="tx1"/>
            </a:fontRef>
          </p:style>
        </p:cxnSp>
        <p:cxnSp>
          <p:nvCxnSpPr>
            <p:cNvPr id="20" name="直接连接符 19"/>
            <p:cNvCxnSpPr>
              <a:stCxn id="32" idx="1"/>
            </p:cNvCxnSpPr>
            <p:nvPr/>
          </p:nvCxnSpPr>
          <p:spPr>
            <a:xfrm flipV="1">
              <a:off x="4724055" y="1285875"/>
              <a:ext cx="0" cy="2742898"/>
            </a:xfrm>
            <a:prstGeom prst="line">
              <a:avLst/>
            </a:prstGeom>
            <a:ln w="12700">
              <a:solidFill>
                <a:srgbClr val="38619F"/>
              </a:solidFill>
              <a:tailEnd type="oval"/>
            </a:ln>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a:off x="888300" y="1857524"/>
              <a:ext cx="1695005" cy="754029"/>
            </a:xfrm>
            <a:prstGeom prst="rect">
              <a:avLst/>
            </a:prstGeom>
            <a:noFill/>
          </p:spPr>
          <p:txBody>
            <a:bodyPr wrap="square" rtlCol="0">
              <a:spAutoFit/>
            </a:bodyPr>
            <a:lstStyle/>
            <a:p>
              <a:pPr>
                <a:spcBef>
                  <a:spcPts val="450"/>
                </a:spcBef>
              </a:pPr>
              <a:r>
                <a:rPr lang="zh-CN" altLang="en-US" b="1" dirty="0">
                  <a:solidFill>
                    <a:schemeClr val="tx1">
                      <a:lumMod val="85000"/>
                      <a:lumOff val="15000"/>
                    </a:schemeClr>
                  </a:solidFill>
                  <a:cs typeface="+mn-ea"/>
                  <a:sym typeface="+mn-lt"/>
                </a:rPr>
                <a:t>Add a title</a:t>
              </a:r>
              <a:endParaRPr lang="en-US" altLang="zh-CN" b="1" dirty="0">
                <a:solidFill>
                  <a:schemeClr val="tx1">
                    <a:lumMod val="85000"/>
                    <a:lumOff val="15000"/>
                  </a:schemeClr>
                </a:solidFill>
                <a:cs typeface="+mn-ea"/>
                <a:sym typeface="+mn-lt"/>
              </a:endParaRPr>
            </a:p>
            <a:p>
              <a:pPr>
                <a:spcBef>
                  <a:spcPts val="450"/>
                </a:spcBef>
              </a:pPr>
              <a:r>
                <a:rPr lang="zh-CN" altLang="en-US" sz="1000" dirty="0">
                  <a:solidFill>
                    <a:schemeClr val="tx1">
                      <a:lumMod val="85000"/>
                      <a:lumOff val="15000"/>
                    </a:schemeClr>
                  </a:solidFill>
                  <a:cs typeface="+mn-ea"/>
                  <a:sym typeface="+mn-lt"/>
                </a:rPr>
                <a:t>Add text here</a:t>
              </a:r>
              <a:endParaRPr lang="en-US" altLang="zh-CN" sz="1000" dirty="0">
                <a:solidFill>
                  <a:schemeClr val="tx1">
                    <a:lumMod val="85000"/>
                    <a:lumOff val="15000"/>
                  </a:schemeClr>
                </a:solidFill>
                <a:cs typeface="+mn-ea"/>
                <a:sym typeface="+mn-lt"/>
              </a:endParaRPr>
            </a:p>
          </p:txBody>
        </p:sp>
        <p:sp>
          <p:nvSpPr>
            <p:cNvPr id="22" name="文本框 21"/>
            <p:cNvSpPr txBox="1"/>
            <p:nvPr/>
          </p:nvSpPr>
          <p:spPr>
            <a:xfrm>
              <a:off x="2868998" y="1854393"/>
              <a:ext cx="1695005" cy="882766"/>
            </a:xfrm>
            <a:prstGeom prst="rect">
              <a:avLst/>
            </a:prstGeom>
            <a:noFill/>
          </p:spPr>
          <p:txBody>
            <a:bodyPr wrap="square" rtlCol="0">
              <a:spAutoFit/>
            </a:bodyPr>
            <a:lstStyle/>
            <a:p>
              <a:pPr>
                <a:spcBef>
                  <a:spcPts val="450"/>
                </a:spcBef>
              </a:pPr>
              <a:r>
                <a:rPr lang="zh-CN" altLang="en-US" b="1" dirty="0">
                  <a:solidFill>
                    <a:schemeClr val="tx1">
                      <a:lumMod val="85000"/>
                      <a:lumOff val="15000"/>
                    </a:schemeClr>
                  </a:solidFill>
                  <a:cs typeface="+mn-ea"/>
                  <a:sym typeface="+mn-lt"/>
                </a:rPr>
                <a:t>Add a title</a:t>
              </a:r>
              <a:endParaRPr lang="en-US" altLang="zh-CN" b="1" dirty="0">
                <a:solidFill>
                  <a:schemeClr val="tx1">
                    <a:lumMod val="85000"/>
                    <a:lumOff val="15000"/>
                  </a:schemeClr>
                </a:solidFill>
                <a:cs typeface="+mn-ea"/>
                <a:sym typeface="+mn-lt"/>
              </a:endParaRPr>
            </a:p>
            <a:p>
              <a:r>
                <a:rPr lang="zh-CN" altLang="en-US" sz="1000" dirty="0">
                  <a:solidFill>
                    <a:schemeClr val="tx1">
                      <a:lumMod val="85000"/>
                      <a:lumOff val="15000"/>
                    </a:schemeClr>
                  </a:solidFill>
                  <a:cs typeface="+mn-ea"/>
                  <a:sym typeface="+mn-lt"/>
                </a:rPr>
                <a:t>Click here to add text in a concise language.</a:t>
              </a:r>
            </a:p>
          </p:txBody>
        </p:sp>
        <p:sp>
          <p:nvSpPr>
            <p:cNvPr id="23" name="文本框 22"/>
            <p:cNvSpPr txBox="1"/>
            <p:nvPr/>
          </p:nvSpPr>
          <p:spPr>
            <a:xfrm>
              <a:off x="4773598" y="1205159"/>
              <a:ext cx="3315764" cy="662075"/>
            </a:xfrm>
            <a:prstGeom prst="rect">
              <a:avLst/>
            </a:prstGeom>
            <a:noFill/>
          </p:spPr>
          <p:txBody>
            <a:bodyPr wrap="square" rtlCol="0">
              <a:spAutoFit/>
            </a:bodyPr>
            <a:lstStyle/>
            <a:p>
              <a:pPr>
                <a:spcBef>
                  <a:spcPts val="450"/>
                </a:spcBef>
              </a:pPr>
              <a:r>
                <a:rPr lang="zh-CN" altLang="en-US" b="1" dirty="0">
                  <a:solidFill>
                    <a:schemeClr val="tx1">
                      <a:lumMod val="85000"/>
                      <a:lumOff val="15000"/>
                    </a:schemeClr>
                  </a:solidFill>
                  <a:cs typeface="+mn-ea"/>
                  <a:sym typeface="+mn-lt"/>
                </a:rPr>
                <a:t>Add a title</a:t>
              </a:r>
              <a:endParaRPr lang="en-US" altLang="zh-CN" b="1" dirty="0">
                <a:solidFill>
                  <a:schemeClr val="tx1">
                    <a:lumMod val="85000"/>
                    <a:lumOff val="15000"/>
                  </a:schemeClr>
                </a:solidFill>
                <a:cs typeface="+mn-ea"/>
                <a:sym typeface="+mn-lt"/>
              </a:endParaRPr>
            </a:p>
            <a:p>
              <a:r>
                <a:rPr lang="zh-CN" altLang="en-US" sz="1000" dirty="0">
                  <a:solidFill>
                    <a:schemeClr val="tx1">
                      <a:lumMod val="85000"/>
                      <a:lumOff val="15000"/>
                    </a:schemeClr>
                  </a:solidFill>
                  <a:cs typeface="+mn-ea"/>
                  <a:sym typeface="+mn-lt"/>
                </a:rPr>
                <a:t>Click here to add text in a concise language.</a:t>
              </a:r>
            </a:p>
          </p:txBody>
        </p:sp>
        <p:cxnSp>
          <p:nvCxnSpPr>
            <p:cNvPr id="24" name="直接连接符 23"/>
            <p:cNvCxnSpPr/>
            <p:nvPr/>
          </p:nvCxnSpPr>
          <p:spPr>
            <a:xfrm>
              <a:off x="11369600" y="1911168"/>
              <a:ext cx="0" cy="3689605"/>
            </a:xfrm>
            <a:prstGeom prst="line">
              <a:avLst/>
            </a:prstGeom>
            <a:ln w="12700">
              <a:solidFill>
                <a:srgbClr val="38619F"/>
              </a:solidFill>
              <a:tailEnd type="oval"/>
            </a:ln>
          </p:spPr>
          <p:style>
            <a:lnRef idx="1">
              <a:schemeClr val="accent1"/>
            </a:lnRef>
            <a:fillRef idx="0">
              <a:schemeClr val="accent1"/>
            </a:fillRef>
            <a:effectRef idx="0">
              <a:schemeClr val="accent1"/>
            </a:effectRef>
            <a:fontRef idx="minor">
              <a:schemeClr val="tx1"/>
            </a:fontRef>
          </p:style>
        </p:cxnSp>
        <p:cxnSp>
          <p:nvCxnSpPr>
            <p:cNvPr id="25" name="直接连接符 24"/>
            <p:cNvCxnSpPr>
              <a:stCxn id="30" idx="5"/>
            </p:cNvCxnSpPr>
            <p:nvPr/>
          </p:nvCxnSpPr>
          <p:spPr>
            <a:xfrm>
              <a:off x="9461383" y="3415685"/>
              <a:ext cx="0" cy="2185089"/>
            </a:xfrm>
            <a:prstGeom prst="line">
              <a:avLst/>
            </a:prstGeom>
            <a:ln w="12700">
              <a:solidFill>
                <a:srgbClr val="38619F"/>
              </a:solidFill>
              <a:tailEnd type="oval"/>
            </a:ln>
          </p:spPr>
          <p:style>
            <a:lnRef idx="1">
              <a:schemeClr val="accent1"/>
            </a:lnRef>
            <a:fillRef idx="0">
              <a:schemeClr val="accent1"/>
            </a:fillRef>
            <a:effectRef idx="0">
              <a:schemeClr val="accent1"/>
            </a:effectRef>
            <a:fontRef idx="minor">
              <a:schemeClr val="tx1"/>
            </a:fontRef>
          </p:style>
        </p:cxnSp>
        <p:cxnSp>
          <p:nvCxnSpPr>
            <p:cNvPr id="26" name="直接连接符 25"/>
            <p:cNvCxnSpPr>
              <a:stCxn id="38" idx="5"/>
            </p:cNvCxnSpPr>
            <p:nvPr/>
          </p:nvCxnSpPr>
          <p:spPr>
            <a:xfrm flipH="1">
              <a:off x="7468112" y="3415685"/>
              <a:ext cx="23286" cy="2676150"/>
            </a:xfrm>
            <a:prstGeom prst="line">
              <a:avLst/>
            </a:prstGeom>
            <a:ln w="12700">
              <a:solidFill>
                <a:srgbClr val="38619F"/>
              </a:solidFill>
              <a:tailEnd type="oval"/>
            </a:ln>
          </p:spPr>
          <p:style>
            <a:lnRef idx="1">
              <a:schemeClr val="accent1"/>
            </a:lnRef>
            <a:fillRef idx="0">
              <a:schemeClr val="accent1"/>
            </a:fillRef>
            <a:effectRef idx="0">
              <a:schemeClr val="accent1"/>
            </a:effectRef>
            <a:fontRef idx="minor">
              <a:schemeClr val="tx1"/>
            </a:fontRef>
          </p:style>
        </p:cxnSp>
        <p:sp>
          <p:nvSpPr>
            <p:cNvPr id="27" name="文本框 26"/>
            <p:cNvSpPr txBox="1"/>
            <p:nvPr/>
          </p:nvSpPr>
          <p:spPr>
            <a:xfrm>
              <a:off x="7745955" y="3852215"/>
              <a:ext cx="1695005" cy="882766"/>
            </a:xfrm>
            <a:prstGeom prst="rect">
              <a:avLst/>
            </a:prstGeom>
            <a:noFill/>
          </p:spPr>
          <p:txBody>
            <a:bodyPr wrap="square" rtlCol="0">
              <a:spAutoFit/>
            </a:bodyPr>
            <a:lstStyle/>
            <a:p>
              <a:pPr algn="r">
                <a:spcBef>
                  <a:spcPts val="450"/>
                </a:spcBef>
              </a:pPr>
              <a:r>
                <a:rPr lang="zh-CN" altLang="en-US" b="1" dirty="0">
                  <a:solidFill>
                    <a:schemeClr val="tx1">
                      <a:lumMod val="85000"/>
                      <a:lumOff val="15000"/>
                    </a:schemeClr>
                  </a:solidFill>
                  <a:cs typeface="+mn-ea"/>
                  <a:sym typeface="+mn-lt"/>
                </a:rPr>
                <a:t>Add a title</a:t>
              </a:r>
              <a:endParaRPr lang="en-US" altLang="zh-CN" b="1" dirty="0">
                <a:solidFill>
                  <a:schemeClr val="tx1">
                    <a:lumMod val="85000"/>
                    <a:lumOff val="15000"/>
                  </a:schemeClr>
                </a:solidFill>
                <a:cs typeface="+mn-ea"/>
                <a:sym typeface="+mn-lt"/>
              </a:endParaRPr>
            </a:p>
            <a:p>
              <a:r>
                <a:rPr lang="zh-CN" altLang="en-US" sz="1000" dirty="0">
                  <a:solidFill>
                    <a:schemeClr val="tx1">
                      <a:lumMod val="85000"/>
                      <a:lumOff val="15000"/>
                    </a:schemeClr>
                  </a:solidFill>
                  <a:cs typeface="+mn-ea"/>
                  <a:sym typeface="+mn-lt"/>
                </a:rPr>
                <a:t>Click here to add text in a concise language.</a:t>
              </a:r>
            </a:p>
          </p:txBody>
        </p:sp>
        <p:sp>
          <p:nvSpPr>
            <p:cNvPr id="28" name="文本框 27"/>
            <p:cNvSpPr txBox="1"/>
            <p:nvPr/>
          </p:nvSpPr>
          <p:spPr>
            <a:xfrm>
              <a:off x="9625053" y="3849083"/>
              <a:ext cx="1695005" cy="882766"/>
            </a:xfrm>
            <a:prstGeom prst="rect">
              <a:avLst/>
            </a:prstGeom>
            <a:noFill/>
          </p:spPr>
          <p:txBody>
            <a:bodyPr wrap="square" rtlCol="0">
              <a:spAutoFit/>
            </a:bodyPr>
            <a:lstStyle/>
            <a:p>
              <a:pPr algn="r">
                <a:spcBef>
                  <a:spcPts val="450"/>
                </a:spcBef>
              </a:pPr>
              <a:r>
                <a:rPr lang="zh-CN" altLang="en-US" b="1" dirty="0">
                  <a:solidFill>
                    <a:schemeClr val="tx1">
                      <a:lumMod val="85000"/>
                      <a:lumOff val="15000"/>
                    </a:schemeClr>
                  </a:solidFill>
                  <a:cs typeface="+mn-ea"/>
                  <a:sym typeface="+mn-lt"/>
                </a:rPr>
                <a:t>Add a title</a:t>
              </a:r>
              <a:endParaRPr lang="en-US" altLang="zh-CN" b="1" dirty="0">
                <a:solidFill>
                  <a:schemeClr val="tx1">
                    <a:lumMod val="85000"/>
                    <a:lumOff val="15000"/>
                  </a:schemeClr>
                </a:solidFill>
                <a:cs typeface="+mn-ea"/>
                <a:sym typeface="+mn-lt"/>
              </a:endParaRPr>
            </a:p>
            <a:p>
              <a:r>
                <a:rPr lang="zh-CN" altLang="en-US" sz="1000" dirty="0">
                  <a:solidFill>
                    <a:schemeClr val="tx1">
                      <a:lumMod val="85000"/>
                      <a:lumOff val="15000"/>
                    </a:schemeClr>
                  </a:solidFill>
                  <a:cs typeface="+mn-ea"/>
                  <a:sym typeface="+mn-lt"/>
                </a:rPr>
                <a:t>Click here to add text in a concise language.</a:t>
              </a:r>
            </a:p>
          </p:txBody>
        </p:sp>
        <p:sp>
          <p:nvSpPr>
            <p:cNvPr id="29" name="文本框 28"/>
            <p:cNvSpPr txBox="1"/>
            <p:nvPr/>
          </p:nvSpPr>
          <p:spPr>
            <a:xfrm>
              <a:off x="4348069" y="5088377"/>
              <a:ext cx="3027997" cy="662075"/>
            </a:xfrm>
            <a:prstGeom prst="rect">
              <a:avLst/>
            </a:prstGeom>
            <a:noFill/>
          </p:spPr>
          <p:txBody>
            <a:bodyPr wrap="square" rtlCol="0">
              <a:spAutoFit/>
            </a:bodyPr>
            <a:lstStyle/>
            <a:p>
              <a:pPr algn="r">
                <a:spcBef>
                  <a:spcPts val="450"/>
                </a:spcBef>
              </a:pPr>
              <a:r>
                <a:rPr lang="zh-CN" altLang="en-US" b="1" dirty="0">
                  <a:solidFill>
                    <a:schemeClr val="tx1">
                      <a:lumMod val="85000"/>
                      <a:lumOff val="15000"/>
                    </a:schemeClr>
                  </a:solidFill>
                  <a:cs typeface="+mn-ea"/>
                  <a:sym typeface="+mn-lt"/>
                </a:rPr>
                <a:t>Add a title</a:t>
              </a:r>
              <a:endParaRPr lang="en-US" altLang="zh-CN" b="1" dirty="0">
                <a:solidFill>
                  <a:schemeClr val="tx1">
                    <a:lumMod val="85000"/>
                    <a:lumOff val="15000"/>
                  </a:schemeClr>
                </a:solidFill>
                <a:cs typeface="+mn-ea"/>
                <a:sym typeface="+mn-lt"/>
              </a:endParaRPr>
            </a:p>
            <a:p>
              <a:r>
                <a:rPr lang="zh-CN" altLang="en-US" sz="1000" dirty="0">
                  <a:solidFill>
                    <a:schemeClr val="tx1">
                      <a:lumMod val="85000"/>
                      <a:lumOff val="15000"/>
                    </a:schemeClr>
                  </a:solidFill>
                  <a:cs typeface="+mn-ea"/>
                  <a:sym typeface="+mn-lt"/>
                </a:rPr>
                <a:t>Click here to add text in a concise language.</a:t>
              </a:r>
            </a:p>
          </p:txBody>
        </p:sp>
      </p:grpSp>
      <p:sp>
        <p:nvSpPr>
          <p:cNvPr id="48" name="TextBox 24">
            <a:extLst>
              <a:ext uri="{FF2B5EF4-FFF2-40B4-BE49-F238E27FC236}">
                <a16:creationId xmlns:a16="http://schemas.microsoft.com/office/drawing/2014/main" id="{E0886BD8-7BB4-4AC8-A504-6FA217DDD640}"/>
              </a:ext>
            </a:extLst>
          </p:cNvPr>
          <p:cNvSpPr txBox="1"/>
          <p:nvPr/>
        </p:nvSpPr>
        <p:spPr>
          <a:xfrm>
            <a:off x="1413421" y="70831"/>
            <a:ext cx="1531188" cy="415498"/>
          </a:xfrm>
          <a:prstGeom prst="rect">
            <a:avLst/>
          </a:prstGeom>
          <a:noFill/>
        </p:spPr>
        <p:txBody>
          <a:bodyPr wrap="none" rtlCol="0">
            <a:spAutoFit/>
          </a:bodyPr>
          <a:lstStyle/>
          <a:p>
            <a:pPr algn="ctr"/>
            <a:r>
              <a:rPr lang="zh-CN" altLang="en-US" sz="2100" dirty="0">
                <a:solidFill>
                  <a:srgbClr val="38619F"/>
                </a:solidFill>
                <a:cs typeface="+mn-ea"/>
                <a:sym typeface="+mn-lt"/>
              </a:rPr>
              <a:t>The content of the title word</a:t>
            </a:r>
            <a:endParaRPr lang="id-ID" sz="2100" dirty="0">
              <a:solidFill>
                <a:srgbClr val="38619F"/>
              </a:solidFill>
              <a:cs typeface="+mn-ea"/>
              <a:sym typeface="+mn-lt"/>
            </a:endParaRPr>
          </a:p>
        </p:txBody>
      </p:sp>
      <p:sp>
        <p:nvSpPr>
          <p:cNvPr id="49" name="TextBox 25">
            <a:extLst>
              <a:ext uri="{FF2B5EF4-FFF2-40B4-BE49-F238E27FC236}">
                <a16:creationId xmlns:a16="http://schemas.microsoft.com/office/drawing/2014/main" id="{6BD74110-ACCD-40D9-A67E-4CD213AEF1EC}"/>
              </a:ext>
            </a:extLst>
          </p:cNvPr>
          <p:cNvSpPr txBox="1"/>
          <p:nvPr/>
        </p:nvSpPr>
        <p:spPr>
          <a:xfrm>
            <a:off x="1009463" y="459227"/>
            <a:ext cx="2339102" cy="253916"/>
          </a:xfrm>
          <a:prstGeom prst="rect">
            <a:avLst/>
          </a:prstGeom>
          <a:noFill/>
        </p:spPr>
        <p:txBody>
          <a:bodyPr wrap="none" rtlCol="0">
            <a:spAutoFit/>
          </a:bodyPr>
          <a:lstStyle/>
          <a:p>
            <a:pPr algn="ctr"/>
            <a:r>
              <a:rPr lang="zh-CN" altLang="en-US" sz="1050" dirty="0">
                <a:solidFill>
                  <a:srgbClr val="38619F"/>
                </a:solidFill>
                <a:cs typeface="+mn-ea"/>
                <a:sym typeface="+mn-lt"/>
              </a:rPr>
              <a:t>Click here to add a subtitle or detailed text description</a:t>
            </a:r>
            <a:endParaRPr lang="id-ID" sz="1050" dirty="0">
              <a:solidFill>
                <a:srgbClr val="38619F"/>
              </a:solidFill>
              <a:cs typeface="+mn-ea"/>
              <a:sym typeface="+mn-lt"/>
            </a:endParaRPr>
          </a:p>
        </p:txBody>
      </p:sp>
      <p:cxnSp>
        <p:nvCxnSpPr>
          <p:cNvPr id="50" name="直接连接符 49">
            <a:extLst>
              <a:ext uri="{FF2B5EF4-FFF2-40B4-BE49-F238E27FC236}">
                <a16:creationId xmlns:a16="http://schemas.microsoft.com/office/drawing/2014/main" id="{3FFCC6A5-0C30-488E-9596-2885042F5DCE}"/>
              </a:ext>
            </a:extLst>
          </p:cNvPr>
          <p:cNvCxnSpPr/>
          <p:nvPr/>
        </p:nvCxnSpPr>
        <p:spPr>
          <a:xfrm>
            <a:off x="0" y="762673"/>
            <a:ext cx="9144000" cy="0"/>
          </a:xfrm>
          <a:prstGeom prst="line">
            <a:avLst/>
          </a:prstGeom>
          <a:ln>
            <a:solidFill>
              <a:srgbClr val="38619F"/>
            </a:solidFill>
          </a:ln>
        </p:spPr>
        <p:style>
          <a:lnRef idx="1">
            <a:schemeClr val="accent1"/>
          </a:lnRef>
          <a:fillRef idx="0">
            <a:schemeClr val="accent1"/>
          </a:fillRef>
          <a:effectRef idx="0">
            <a:schemeClr val="accent1"/>
          </a:effectRef>
          <a:fontRef idx="minor">
            <a:schemeClr val="tx1"/>
          </a:fontRef>
        </p:style>
      </p:cxnSp>
      <p:pic>
        <p:nvPicPr>
          <p:cNvPr id="51" name="图片 50">
            <a:extLst>
              <a:ext uri="{FF2B5EF4-FFF2-40B4-BE49-F238E27FC236}">
                <a16:creationId xmlns:a16="http://schemas.microsoft.com/office/drawing/2014/main" id="{D0B5B4CA-A7E4-47AF-B2F4-D17023FC51F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7566" r="13885"/>
          <a:stretch/>
        </p:blipFill>
        <p:spPr>
          <a:xfrm>
            <a:off x="275833" y="88649"/>
            <a:ext cx="778138" cy="819576"/>
          </a:xfrm>
          <a:prstGeom prst="rect">
            <a:avLst/>
          </a:prstGeom>
        </p:spPr>
      </p:pic>
      <p:pic>
        <p:nvPicPr>
          <p:cNvPr id="52" name="图片 51" descr="图片包含 事情&#10;&#10;已生成高可信度的说明">
            <a:extLst>
              <a:ext uri="{FF2B5EF4-FFF2-40B4-BE49-F238E27FC236}">
                <a16:creationId xmlns:a16="http://schemas.microsoft.com/office/drawing/2014/main" id="{A660D1B5-0917-490A-892E-DAC5259DD72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52267"/>
            <a:ext cx="9144000" cy="878682"/>
          </a:xfrm>
          <a:prstGeom prst="rect">
            <a:avLst/>
          </a:prstGeom>
        </p:spPr>
      </p:pic>
    </p:spTree>
    <p:extLst>
      <p:ext uri="{BB962C8B-B14F-4D97-AF65-F5344CB8AC3E}">
        <p14:creationId xmlns:p14="http://schemas.microsoft.com/office/powerpoint/2010/main" val="495419873"/>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a14="http://schemas.microsoft.com/office/drawing/2010/main" xmlns:a16="http://schemas.microsoft.com/office/drawing/2014/main"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8"/>
                                        </p:tgtEl>
                                        <p:attrNameLst>
                                          <p:attrName>style.visibility</p:attrName>
                                        </p:attrNameLst>
                                      </p:cBhvr>
                                      <p:to>
                                        <p:strVal val="visible"/>
                                      </p:to>
                                    </p:set>
                                    <p:anim calcmode="lin" valueType="num">
                                      <p:cBhvr additive="base">
                                        <p:cTn id="7" dur="500" fill="hold"/>
                                        <p:tgtEl>
                                          <p:spTgt spid="48"/>
                                        </p:tgtEl>
                                        <p:attrNameLst>
                                          <p:attrName>ppt_x</p:attrName>
                                        </p:attrNameLst>
                                      </p:cBhvr>
                                      <p:tavLst>
                                        <p:tav tm="0">
                                          <p:val>
                                            <p:strVal val="0-#ppt_w/2"/>
                                          </p:val>
                                        </p:tav>
                                        <p:tav tm="100000">
                                          <p:val>
                                            <p:strVal val="#ppt_x"/>
                                          </p:val>
                                        </p:tav>
                                      </p:tavLst>
                                    </p:anim>
                                    <p:anim calcmode="lin" valueType="num">
                                      <p:cBhvr additive="base">
                                        <p:cTn id="8" dur="500" fill="hold"/>
                                        <p:tgtEl>
                                          <p:spTgt spid="48"/>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additive="base">
                                        <p:cTn id="11" dur="500" fill="hold"/>
                                        <p:tgtEl>
                                          <p:spTgt spid="49"/>
                                        </p:tgtEl>
                                        <p:attrNameLst>
                                          <p:attrName>ppt_x</p:attrName>
                                        </p:attrNameLst>
                                      </p:cBhvr>
                                      <p:tavLst>
                                        <p:tav tm="0">
                                          <p:val>
                                            <p:strVal val="1+#ppt_w/2"/>
                                          </p:val>
                                        </p:tav>
                                        <p:tav tm="100000">
                                          <p:val>
                                            <p:strVal val="#ppt_x"/>
                                          </p:val>
                                        </p:tav>
                                      </p:tavLst>
                                    </p:anim>
                                    <p:anim calcmode="lin" valueType="num">
                                      <p:cBhvr additive="base">
                                        <p:cTn id="12" dur="500" fill="hold"/>
                                        <p:tgtEl>
                                          <p:spTgt spid="4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49" grpId="0"/>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7" name="组合 46"/>
          <p:cNvGrpSpPr/>
          <p:nvPr/>
        </p:nvGrpSpPr>
        <p:grpSpPr>
          <a:xfrm>
            <a:off x="5555320" y="733176"/>
            <a:ext cx="2737553" cy="3847794"/>
            <a:chOff x="6792501" y="1087918"/>
            <a:chExt cx="3926756" cy="5519291"/>
          </a:xfrm>
          <a:solidFill>
            <a:srgbClr val="38619F"/>
          </a:solidFill>
        </p:grpSpPr>
        <p:sp>
          <p:nvSpPr>
            <p:cNvPr id="48" name="KSO_Shape"/>
            <p:cNvSpPr>
              <a:spLocks/>
            </p:cNvSpPr>
            <p:nvPr/>
          </p:nvSpPr>
          <p:spPr bwMode="auto">
            <a:xfrm rot="21386346">
              <a:off x="6983170" y="1828788"/>
              <a:ext cx="2121552" cy="2164848"/>
            </a:xfrm>
            <a:custGeom>
              <a:avLst/>
              <a:gdLst>
                <a:gd name="T0" fmla="*/ 1524318 w 3543300"/>
                <a:gd name="T1" fmla="*/ 1132523 h 3617913"/>
                <a:gd name="T2" fmla="*/ 1313498 w 3543300"/>
                <a:gd name="T3" fmla="*/ 1253173 h 3617913"/>
                <a:gd name="T4" fmla="*/ 1155382 w 3543300"/>
                <a:gd name="T5" fmla="*/ 1435418 h 3617913"/>
                <a:gd name="T6" fmla="*/ 1066122 w 3543300"/>
                <a:gd name="T7" fmla="*/ 1663327 h 3617913"/>
                <a:gd name="T8" fmla="*/ 1059774 w 3543300"/>
                <a:gd name="T9" fmla="*/ 1918696 h 3617913"/>
                <a:gd name="T10" fmla="*/ 1138484 w 3543300"/>
                <a:gd name="T11" fmla="*/ 2152467 h 3617913"/>
                <a:gd name="T12" fmla="*/ 1287651 w 3543300"/>
                <a:gd name="T13" fmla="*/ 2342088 h 3617913"/>
                <a:gd name="T14" fmla="*/ 1491724 w 3543300"/>
                <a:gd name="T15" fmla="*/ 2472632 h 3617913"/>
                <a:gd name="T16" fmla="*/ 1734517 w 3543300"/>
                <a:gd name="T17" fmla="*/ 2528533 h 3617913"/>
                <a:gd name="T18" fmla="*/ 1985879 w 3543300"/>
                <a:gd name="T19" fmla="*/ 2496771 h 3617913"/>
                <a:gd name="T20" fmla="*/ 2202647 w 3543300"/>
                <a:gd name="T21" fmla="*/ 2386238 h 3617913"/>
                <a:gd name="T22" fmla="*/ 2368635 w 3543300"/>
                <a:gd name="T23" fmla="*/ 2211863 h 3617913"/>
                <a:gd name="T24" fmla="*/ 2469244 w 3543300"/>
                <a:gd name="T25" fmla="*/ 1988891 h 3617913"/>
                <a:gd name="T26" fmla="*/ 2487969 w 3543300"/>
                <a:gd name="T27" fmla="*/ 1735110 h 3617913"/>
                <a:gd name="T28" fmla="*/ 2420685 w 3543300"/>
                <a:gd name="T29" fmla="*/ 1496257 h 3617913"/>
                <a:gd name="T30" fmla="*/ 2280920 w 3543300"/>
                <a:gd name="T31" fmla="*/ 1299528 h 3617913"/>
                <a:gd name="T32" fmla="*/ 2083752 w 3543300"/>
                <a:gd name="T33" fmla="*/ 1159510 h 3617913"/>
                <a:gd name="T34" fmla="*/ 1845310 w 3543300"/>
                <a:gd name="T35" fmla="*/ 1092518 h 3617913"/>
                <a:gd name="T36" fmla="*/ 1957705 w 3543300"/>
                <a:gd name="T37" fmla="*/ 6985 h 3617913"/>
                <a:gd name="T38" fmla="*/ 2011998 w 3543300"/>
                <a:gd name="T39" fmla="*/ 89217 h 3617913"/>
                <a:gd name="T40" fmla="*/ 2341562 w 3543300"/>
                <a:gd name="T41" fmla="*/ 485457 h 3617913"/>
                <a:gd name="T42" fmla="*/ 2646362 w 3543300"/>
                <a:gd name="T43" fmla="*/ 240665 h 3617913"/>
                <a:gd name="T44" fmla="*/ 2970848 w 3543300"/>
                <a:gd name="T45" fmla="*/ 446087 h 3617913"/>
                <a:gd name="T46" fmla="*/ 2979738 w 3543300"/>
                <a:gd name="T47" fmla="*/ 554990 h 3617913"/>
                <a:gd name="T48" fmla="*/ 2996248 w 3543300"/>
                <a:gd name="T49" fmla="*/ 1049655 h 3617913"/>
                <a:gd name="T50" fmla="*/ 3393440 w 3543300"/>
                <a:gd name="T51" fmla="*/ 1051243 h 3617913"/>
                <a:gd name="T52" fmla="*/ 3542030 w 3543300"/>
                <a:gd name="T53" fmla="*/ 1406843 h 3617913"/>
                <a:gd name="T54" fmla="*/ 3490278 w 3543300"/>
                <a:gd name="T55" fmla="*/ 1502728 h 3617913"/>
                <a:gd name="T56" fmla="*/ 3210242 w 3543300"/>
                <a:gd name="T57" fmla="*/ 1889125 h 3617913"/>
                <a:gd name="T58" fmla="*/ 3529330 w 3543300"/>
                <a:gd name="T59" fmla="*/ 2149158 h 3617913"/>
                <a:gd name="T60" fmla="*/ 3442335 w 3543300"/>
                <a:gd name="T61" fmla="*/ 2520315 h 3617913"/>
                <a:gd name="T62" fmla="*/ 3346450 w 3543300"/>
                <a:gd name="T63" fmla="*/ 2572068 h 3617913"/>
                <a:gd name="T64" fmla="*/ 2905125 w 3543300"/>
                <a:gd name="T65" fmla="*/ 2698115 h 3617913"/>
                <a:gd name="T66" fmla="*/ 2994025 w 3543300"/>
                <a:gd name="T67" fmla="*/ 3108643 h 3617913"/>
                <a:gd name="T68" fmla="*/ 2709228 w 3543300"/>
                <a:gd name="T69" fmla="*/ 3363913 h 3617913"/>
                <a:gd name="T70" fmla="*/ 2600325 w 3543300"/>
                <a:gd name="T71" fmla="*/ 3355023 h 3617913"/>
                <a:gd name="T72" fmla="*/ 2193608 w 3543300"/>
                <a:gd name="T73" fmla="*/ 3187066 h 3617913"/>
                <a:gd name="T74" fmla="*/ 2005012 w 3543300"/>
                <a:gd name="T75" fmla="*/ 3563621 h 3617913"/>
                <a:gd name="T76" fmla="*/ 1620520 w 3543300"/>
                <a:gd name="T77" fmla="*/ 3617913 h 3617913"/>
                <a:gd name="T78" fmla="*/ 1535430 w 3543300"/>
                <a:gd name="T79" fmla="*/ 3555366 h 3617913"/>
                <a:gd name="T80" fmla="*/ 1324928 w 3543300"/>
                <a:gd name="T81" fmla="*/ 3179128 h 3617913"/>
                <a:gd name="T82" fmla="*/ 935990 w 3543300"/>
                <a:gd name="T83" fmla="*/ 3361056 h 3617913"/>
                <a:gd name="T84" fmla="*/ 830262 w 3543300"/>
                <a:gd name="T85" fmla="*/ 3361056 h 3617913"/>
                <a:gd name="T86" fmla="*/ 550545 w 3543300"/>
                <a:gd name="T87" fmla="*/ 3100071 h 3617913"/>
                <a:gd name="T88" fmla="*/ 638492 w 3543300"/>
                <a:gd name="T89" fmla="*/ 2698115 h 3617913"/>
                <a:gd name="T90" fmla="*/ 196850 w 3543300"/>
                <a:gd name="T91" fmla="*/ 2572068 h 3617913"/>
                <a:gd name="T92" fmla="*/ 101282 w 3543300"/>
                <a:gd name="T93" fmla="*/ 2520315 h 3617913"/>
                <a:gd name="T94" fmla="*/ 13970 w 3543300"/>
                <a:gd name="T95" fmla="*/ 2149158 h 3617913"/>
                <a:gd name="T96" fmla="*/ 334962 w 3543300"/>
                <a:gd name="T97" fmla="*/ 1915478 h 3617913"/>
                <a:gd name="T98" fmla="*/ 57467 w 3543300"/>
                <a:gd name="T99" fmla="*/ 1504633 h 3617913"/>
                <a:gd name="T100" fmla="*/ 635 w 3543300"/>
                <a:gd name="T101" fmla="*/ 1411288 h 3617913"/>
                <a:gd name="T102" fmla="*/ 134620 w 3543300"/>
                <a:gd name="T103" fmla="*/ 1058863 h 3617913"/>
                <a:gd name="T104" fmla="*/ 520382 w 3543300"/>
                <a:gd name="T105" fmla="*/ 1095375 h 3617913"/>
                <a:gd name="T106" fmla="*/ 742632 w 3543300"/>
                <a:gd name="T107" fmla="*/ 801052 h 3617913"/>
                <a:gd name="T108" fmla="*/ 558482 w 3543300"/>
                <a:gd name="T109" fmla="*/ 467677 h 3617913"/>
                <a:gd name="T110" fmla="*/ 862648 w 3543300"/>
                <a:gd name="T111" fmla="*/ 242252 h 3617913"/>
                <a:gd name="T112" fmla="*/ 955040 w 3543300"/>
                <a:gd name="T113" fmla="*/ 276542 h 3617913"/>
                <a:gd name="T114" fmla="*/ 1452245 w 3543300"/>
                <a:gd name="T115" fmla="*/ 404177 h 3617913"/>
                <a:gd name="T116" fmla="*/ 1557655 w 3543300"/>
                <a:gd name="T117" fmla="*/ 26352 h 3617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543300" h="3617913">
                  <a:moveTo>
                    <a:pt x="1752918" y="1088708"/>
                  </a:moveTo>
                  <a:lnTo>
                    <a:pt x="1734502" y="1089660"/>
                  </a:lnTo>
                  <a:lnTo>
                    <a:pt x="1716088" y="1090613"/>
                  </a:lnTo>
                  <a:lnTo>
                    <a:pt x="1697990" y="1092518"/>
                  </a:lnTo>
                  <a:lnTo>
                    <a:pt x="1679892" y="1094423"/>
                  </a:lnTo>
                  <a:lnTo>
                    <a:pt x="1662112" y="1097280"/>
                  </a:lnTo>
                  <a:lnTo>
                    <a:pt x="1644332" y="1100138"/>
                  </a:lnTo>
                  <a:lnTo>
                    <a:pt x="1626552" y="1103630"/>
                  </a:lnTo>
                  <a:lnTo>
                    <a:pt x="1608772" y="1107440"/>
                  </a:lnTo>
                  <a:lnTo>
                    <a:pt x="1591628" y="1111568"/>
                  </a:lnTo>
                  <a:lnTo>
                    <a:pt x="1574800" y="1116013"/>
                  </a:lnTo>
                  <a:lnTo>
                    <a:pt x="1557338" y="1121093"/>
                  </a:lnTo>
                  <a:lnTo>
                    <a:pt x="1540828" y="1126490"/>
                  </a:lnTo>
                  <a:lnTo>
                    <a:pt x="1524318" y="1132523"/>
                  </a:lnTo>
                  <a:lnTo>
                    <a:pt x="1507808" y="1138555"/>
                  </a:lnTo>
                  <a:lnTo>
                    <a:pt x="1491615" y="1145223"/>
                  </a:lnTo>
                  <a:lnTo>
                    <a:pt x="1475422" y="1152525"/>
                  </a:lnTo>
                  <a:lnTo>
                    <a:pt x="1459548" y="1159510"/>
                  </a:lnTo>
                  <a:lnTo>
                    <a:pt x="1443672" y="1167448"/>
                  </a:lnTo>
                  <a:lnTo>
                    <a:pt x="1428432" y="1175703"/>
                  </a:lnTo>
                  <a:lnTo>
                    <a:pt x="1413192" y="1183958"/>
                  </a:lnTo>
                  <a:lnTo>
                    <a:pt x="1398270" y="1193165"/>
                  </a:lnTo>
                  <a:lnTo>
                    <a:pt x="1383665" y="1202055"/>
                  </a:lnTo>
                  <a:lnTo>
                    <a:pt x="1368742" y="1211898"/>
                  </a:lnTo>
                  <a:lnTo>
                    <a:pt x="1354772" y="1221740"/>
                  </a:lnTo>
                  <a:lnTo>
                    <a:pt x="1340485" y="1231900"/>
                  </a:lnTo>
                  <a:lnTo>
                    <a:pt x="1327150" y="1242378"/>
                  </a:lnTo>
                  <a:lnTo>
                    <a:pt x="1313498" y="1253173"/>
                  </a:lnTo>
                  <a:lnTo>
                    <a:pt x="1300480" y="1264285"/>
                  </a:lnTo>
                  <a:lnTo>
                    <a:pt x="1287462" y="1275715"/>
                  </a:lnTo>
                  <a:lnTo>
                    <a:pt x="1274762" y="1287463"/>
                  </a:lnTo>
                  <a:lnTo>
                    <a:pt x="1262380" y="1299528"/>
                  </a:lnTo>
                  <a:lnTo>
                    <a:pt x="1250315" y="1311910"/>
                  </a:lnTo>
                  <a:lnTo>
                    <a:pt x="1238568" y="1324928"/>
                  </a:lnTo>
                  <a:lnTo>
                    <a:pt x="1227138" y="1337628"/>
                  </a:lnTo>
                  <a:lnTo>
                    <a:pt x="1215708" y="1350645"/>
                  </a:lnTo>
                  <a:lnTo>
                    <a:pt x="1205230" y="1364298"/>
                  </a:lnTo>
                  <a:lnTo>
                    <a:pt x="1194752" y="1377950"/>
                  </a:lnTo>
                  <a:lnTo>
                    <a:pt x="1183958" y="1392238"/>
                  </a:lnTo>
                  <a:lnTo>
                    <a:pt x="1174432" y="1406525"/>
                  </a:lnTo>
                  <a:lnTo>
                    <a:pt x="1164908" y="1420813"/>
                  </a:lnTo>
                  <a:lnTo>
                    <a:pt x="1155382" y="1435418"/>
                  </a:lnTo>
                  <a:lnTo>
                    <a:pt x="1146810" y="1450340"/>
                  </a:lnTo>
                  <a:lnTo>
                    <a:pt x="1138391" y="1465309"/>
                  </a:lnTo>
                  <a:lnTo>
                    <a:pt x="1130549" y="1480376"/>
                  </a:lnTo>
                  <a:lnTo>
                    <a:pt x="1122615" y="1496257"/>
                  </a:lnTo>
                  <a:lnTo>
                    <a:pt x="1114998" y="1512138"/>
                  </a:lnTo>
                  <a:lnTo>
                    <a:pt x="1108333" y="1528337"/>
                  </a:lnTo>
                  <a:lnTo>
                    <a:pt x="1101668" y="1544536"/>
                  </a:lnTo>
                  <a:lnTo>
                    <a:pt x="1095321" y="1561052"/>
                  </a:lnTo>
                  <a:lnTo>
                    <a:pt x="1089608" y="1577568"/>
                  </a:lnTo>
                  <a:lnTo>
                    <a:pt x="1083895" y="1594402"/>
                  </a:lnTo>
                  <a:lnTo>
                    <a:pt x="1079134" y="1611554"/>
                  </a:lnTo>
                  <a:lnTo>
                    <a:pt x="1074056" y="1628388"/>
                  </a:lnTo>
                  <a:lnTo>
                    <a:pt x="1069931" y="1646175"/>
                  </a:lnTo>
                  <a:lnTo>
                    <a:pt x="1066122" y="1663327"/>
                  </a:lnTo>
                  <a:lnTo>
                    <a:pt x="1062948" y="1681114"/>
                  </a:lnTo>
                  <a:lnTo>
                    <a:pt x="1059774" y="1698901"/>
                  </a:lnTo>
                  <a:lnTo>
                    <a:pt x="1057553" y="1717005"/>
                  </a:lnTo>
                  <a:lnTo>
                    <a:pt x="1055331" y="1735110"/>
                  </a:lnTo>
                  <a:lnTo>
                    <a:pt x="1053744" y="1753532"/>
                  </a:lnTo>
                  <a:lnTo>
                    <a:pt x="1052792" y="1771319"/>
                  </a:lnTo>
                  <a:lnTo>
                    <a:pt x="1051840" y="1790376"/>
                  </a:lnTo>
                  <a:lnTo>
                    <a:pt x="1051523" y="1808798"/>
                  </a:lnTo>
                  <a:lnTo>
                    <a:pt x="1051840" y="1827221"/>
                  </a:lnTo>
                  <a:lnTo>
                    <a:pt x="1052792" y="1845960"/>
                  </a:lnTo>
                  <a:lnTo>
                    <a:pt x="1053744" y="1864065"/>
                  </a:lnTo>
                  <a:lnTo>
                    <a:pt x="1055331" y="1882487"/>
                  </a:lnTo>
                  <a:lnTo>
                    <a:pt x="1057553" y="1900592"/>
                  </a:lnTo>
                  <a:lnTo>
                    <a:pt x="1059774" y="1918696"/>
                  </a:lnTo>
                  <a:lnTo>
                    <a:pt x="1062948" y="1936483"/>
                  </a:lnTo>
                  <a:lnTo>
                    <a:pt x="1066122" y="1953952"/>
                  </a:lnTo>
                  <a:lnTo>
                    <a:pt x="1069931" y="1971739"/>
                  </a:lnTo>
                  <a:lnTo>
                    <a:pt x="1074056" y="1988891"/>
                  </a:lnTo>
                  <a:lnTo>
                    <a:pt x="1079134" y="2006043"/>
                  </a:lnTo>
                  <a:lnTo>
                    <a:pt x="1083895" y="2022877"/>
                  </a:lnTo>
                  <a:lnTo>
                    <a:pt x="1089608" y="2039711"/>
                  </a:lnTo>
                  <a:lnTo>
                    <a:pt x="1095321" y="2056545"/>
                  </a:lnTo>
                  <a:lnTo>
                    <a:pt x="1101668" y="2073061"/>
                  </a:lnTo>
                  <a:lnTo>
                    <a:pt x="1108333" y="2089260"/>
                  </a:lnTo>
                  <a:lnTo>
                    <a:pt x="1114998" y="2105459"/>
                  </a:lnTo>
                  <a:lnTo>
                    <a:pt x="1122615" y="2121022"/>
                  </a:lnTo>
                  <a:lnTo>
                    <a:pt x="1130549" y="2136904"/>
                  </a:lnTo>
                  <a:lnTo>
                    <a:pt x="1138484" y="2152467"/>
                  </a:lnTo>
                  <a:lnTo>
                    <a:pt x="1147053" y="2167395"/>
                  </a:lnTo>
                  <a:lnTo>
                    <a:pt x="1155622" y="2182641"/>
                  </a:lnTo>
                  <a:lnTo>
                    <a:pt x="1165144" y="2197252"/>
                  </a:lnTo>
                  <a:lnTo>
                    <a:pt x="1174665" y="2211863"/>
                  </a:lnTo>
                  <a:lnTo>
                    <a:pt x="1184186" y="2225838"/>
                  </a:lnTo>
                  <a:lnTo>
                    <a:pt x="1194977" y="2240131"/>
                  </a:lnTo>
                  <a:lnTo>
                    <a:pt x="1205450" y="2253789"/>
                  </a:lnTo>
                  <a:lnTo>
                    <a:pt x="1215924" y="2267129"/>
                  </a:lnTo>
                  <a:lnTo>
                    <a:pt x="1227349" y="2280469"/>
                  </a:lnTo>
                  <a:lnTo>
                    <a:pt x="1238775" y="2293174"/>
                  </a:lnTo>
                  <a:lnTo>
                    <a:pt x="1250518" y="2305879"/>
                  </a:lnTo>
                  <a:lnTo>
                    <a:pt x="1262578" y="2318267"/>
                  </a:lnTo>
                  <a:lnTo>
                    <a:pt x="1274956" y="2330336"/>
                  </a:lnTo>
                  <a:lnTo>
                    <a:pt x="1287651" y="2342088"/>
                  </a:lnTo>
                  <a:lnTo>
                    <a:pt x="1300663" y="2353840"/>
                  </a:lnTo>
                  <a:lnTo>
                    <a:pt x="1313676" y="2364640"/>
                  </a:lnTo>
                  <a:lnTo>
                    <a:pt x="1327323" y="2375756"/>
                  </a:lnTo>
                  <a:lnTo>
                    <a:pt x="1340653" y="2386238"/>
                  </a:lnTo>
                  <a:lnTo>
                    <a:pt x="1354935" y="2396402"/>
                  </a:lnTo>
                  <a:lnTo>
                    <a:pt x="1368899" y="2406566"/>
                  </a:lnTo>
                  <a:lnTo>
                    <a:pt x="1383816" y="2415777"/>
                  </a:lnTo>
                  <a:lnTo>
                    <a:pt x="1398415" y="2424988"/>
                  </a:lnTo>
                  <a:lnTo>
                    <a:pt x="1413332" y="2433882"/>
                  </a:lnTo>
                  <a:lnTo>
                    <a:pt x="1428566" y="2442775"/>
                  </a:lnTo>
                  <a:lnTo>
                    <a:pt x="1443800" y="2450398"/>
                  </a:lnTo>
                  <a:lnTo>
                    <a:pt x="1459669" y="2458339"/>
                  </a:lnTo>
                  <a:lnTo>
                    <a:pt x="1475538" y="2465644"/>
                  </a:lnTo>
                  <a:lnTo>
                    <a:pt x="1491724" y="2472632"/>
                  </a:lnTo>
                  <a:lnTo>
                    <a:pt x="1507910" y="2479619"/>
                  </a:lnTo>
                  <a:lnTo>
                    <a:pt x="1524414" y="2485654"/>
                  </a:lnTo>
                  <a:lnTo>
                    <a:pt x="1540917" y="2491689"/>
                  </a:lnTo>
                  <a:lnTo>
                    <a:pt x="1557421" y="2496771"/>
                  </a:lnTo>
                  <a:lnTo>
                    <a:pt x="1574877" y="2502171"/>
                  </a:lnTo>
                  <a:lnTo>
                    <a:pt x="1591698" y="2506617"/>
                  </a:lnTo>
                  <a:lnTo>
                    <a:pt x="1608836" y="2510746"/>
                  </a:lnTo>
                  <a:lnTo>
                    <a:pt x="1626609" y="2514876"/>
                  </a:lnTo>
                  <a:lnTo>
                    <a:pt x="1644382" y="2518369"/>
                  </a:lnTo>
                  <a:lnTo>
                    <a:pt x="1662155" y="2520910"/>
                  </a:lnTo>
                  <a:lnTo>
                    <a:pt x="1679928" y="2523451"/>
                  </a:lnTo>
                  <a:lnTo>
                    <a:pt x="1698019" y="2525675"/>
                  </a:lnTo>
                  <a:lnTo>
                    <a:pt x="1716109" y="2527263"/>
                  </a:lnTo>
                  <a:lnTo>
                    <a:pt x="1734517" y="2528533"/>
                  </a:lnTo>
                  <a:lnTo>
                    <a:pt x="1752925" y="2529169"/>
                  </a:lnTo>
                  <a:lnTo>
                    <a:pt x="1771967" y="2529169"/>
                  </a:lnTo>
                  <a:lnTo>
                    <a:pt x="1790375" y="2529169"/>
                  </a:lnTo>
                  <a:lnTo>
                    <a:pt x="1808783" y="2528533"/>
                  </a:lnTo>
                  <a:lnTo>
                    <a:pt x="1827191" y="2527263"/>
                  </a:lnTo>
                  <a:lnTo>
                    <a:pt x="1845281" y="2525675"/>
                  </a:lnTo>
                  <a:lnTo>
                    <a:pt x="1863372" y="2523451"/>
                  </a:lnTo>
                  <a:lnTo>
                    <a:pt x="1881145" y="2520910"/>
                  </a:lnTo>
                  <a:lnTo>
                    <a:pt x="1898918" y="2518369"/>
                  </a:lnTo>
                  <a:lnTo>
                    <a:pt x="1916691" y="2514876"/>
                  </a:lnTo>
                  <a:lnTo>
                    <a:pt x="1934464" y="2510746"/>
                  </a:lnTo>
                  <a:lnTo>
                    <a:pt x="1951602" y="2506617"/>
                  </a:lnTo>
                  <a:lnTo>
                    <a:pt x="1969058" y="2502171"/>
                  </a:lnTo>
                  <a:lnTo>
                    <a:pt x="1985879" y="2496771"/>
                  </a:lnTo>
                  <a:lnTo>
                    <a:pt x="2002383" y="2491689"/>
                  </a:lnTo>
                  <a:lnTo>
                    <a:pt x="2019204" y="2485654"/>
                  </a:lnTo>
                  <a:lnTo>
                    <a:pt x="2035390" y="2479619"/>
                  </a:lnTo>
                  <a:lnTo>
                    <a:pt x="2051894" y="2472632"/>
                  </a:lnTo>
                  <a:lnTo>
                    <a:pt x="2067762" y="2465644"/>
                  </a:lnTo>
                  <a:lnTo>
                    <a:pt x="2083631" y="2458339"/>
                  </a:lnTo>
                  <a:lnTo>
                    <a:pt x="2099500" y="2450398"/>
                  </a:lnTo>
                  <a:lnTo>
                    <a:pt x="2114734" y="2442775"/>
                  </a:lnTo>
                  <a:lnTo>
                    <a:pt x="2129968" y="2433882"/>
                  </a:lnTo>
                  <a:lnTo>
                    <a:pt x="2144885" y="2424988"/>
                  </a:lnTo>
                  <a:lnTo>
                    <a:pt x="2159484" y="2415777"/>
                  </a:lnTo>
                  <a:lnTo>
                    <a:pt x="2174401" y="2406566"/>
                  </a:lnTo>
                  <a:lnTo>
                    <a:pt x="2188683" y="2396402"/>
                  </a:lnTo>
                  <a:lnTo>
                    <a:pt x="2202647" y="2386238"/>
                  </a:lnTo>
                  <a:lnTo>
                    <a:pt x="2215977" y="2375756"/>
                  </a:lnTo>
                  <a:lnTo>
                    <a:pt x="2229624" y="2364640"/>
                  </a:lnTo>
                  <a:lnTo>
                    <a:pt x="2242637" y="2353840"/>
                  </a:lnTo>
                  <a:lnTo>
                    <a:pt x="2255966" y="2342088"/>
                  </a:lnTo>
                  <a:lnTo>
                    <a:pt x="2268344" y="2330336"/>
                  </a:lnTo>
                  <a:lnTo>
                    <a:pt x="2280722" y="2318267"/>
                  </a:lnTo>
                  <a:lnTo>
                    <a:pt x="2292782" y="2305879"/>
                  </a:lnTo>
                  <a:lnTo>
                    <a:pt x="2304525" y="2293174"/>
                  </a:lnTo>
                  <a:lnTo>
                    <a:pt x="2315951" y="2280469"/>
                  </a:lnTo>
                  <a:lnTo>
                    <a:pt x="2327376" y="2267129"/>
                  </a:lnTo>
                  <a:lnTo>
                    <a:pt x="2338167" y="2253789"/>
                  </a:lnTo>
                  <a:lnTo>
                    <a:pt x="2348958" y="2240131"/>
                  </a:lnTo>
                  <a:lnTo>
                    <a:pt x="2359114" y="2225838"/>
                  </a:lnTo>
                  <a:lnTo>
                    <a:pt x="2368635" y="2211863"/>
                  </a:lnTo>
                  <a:lnTo>
                    <a:pt x="2378156" y="2197252"/>
                  </a:lnTo>
                  <a:lnTo>
                    <a:pt x="2387678" y="2182641"/>
                  </a:lnTo>
                  <a:lnTo>
                    <a:pt x="2396247" y="2167395"/>
                  </a:lnTo>
                  <a:lnTo>
                    <a:pt x="2404816" y="2152467"/>
                  </a:lnTo>
                  <a:lnTo>
                    <a:pt x="2412750" y="2136904"/>
                  </a:lnTo>
                  <a:lnTo>
                    <a:pt x="2420685" y="2121022"/>
                  </a:lnTo>
                  <a:lnTo>
                    <a:pt x="2428302" y="2105459"/>
                  </a:lnTo>
                  <a:lnTo>
                    <a:pt x="2434967" y="2089260"/>
                  </a:lnTo>
                  <a:lnTo>
                    <a:pt x="2441632" y="2073061"/>
                  </a:lnTo>
                  <a:lnTo>
                    <a:pt x="2447979" y="2056545"/>
                  </a:lnTo>
                  <a:lnTo>
                    <a:pt x="2453692" y="2039711"/>
                  </a:lnTo>
                  <a:lnTo>
                    <a:pt x="2459405" y="2022877"/>
                  </a:lnTo>
                  <a:lnTo>
                    <a:pt x="2464166" y="2006043"/>
                  </a:lnTo>
                  <a:lnTo>
                    <a:pt x="2469244" y="1988891"/>
                  </a:lnTo>
                  <a:lnTo>
                    <a:pt x="2473370" y="1971739"/>
                  </a:lnTo>
                  <a:lnTo>
                    <a:pt x="2477178" y="1953952"/>
                  </a:lnTo>
                  <a:lnTo>
                    <a:pt x="2480352" y="1936483"/>
                  </a:lnTo>
                  <a:lnTo>
                    <a:pt x="2483526" y="1918696"/>
                  </a:lnTo>
                  <a:lnTo>
                    <a:pt x="2486064" y="1900592"/>
                  </a:lnTo>
                  <a:lnTo>
                    <a:pt x="2487969" y="1882487"/>
                  </a:lnTo>
                  <a:lnTo>
                    <a:pt x="2489556" y="1864065"/>
                  </a:lnTo>
                  <a:lnTo>
                    <a:pt x="2490508" y="1845960"/>
                  </a:lnTo>
                  <a:lnTo>
                    <a:pt x="2491460" y="1827221"/>
                  </a:lnTo>
                  <a:lnTo>
                    <a:pt x="2491777" y="1808798"/>
                  </a:lnTo>
                  <a:lnTo>
                    <a:pt x="2491460" y="1790376"/>
                  </a:lnTo>
                  <a:lnTo>
                    <a:pt x="2490508" y="1771319"/>
                  </a:lnTo>
                  <a:lnTo>
                    <a:pt x="2489556" y="1753532"/>
                  </a:lnTo>
                  <a:lnTo>
                    <a:pt x="2487969" y="1735110"/>
                  </a:lnTo>
                  <a:lnTo>
                    <a:pt x="2486064" y="1717005"/>
                  </a:lnTo>
                  <a:lnTo>
                    <a:pt x="2483526" y="1698901"/>
                  </a:lnTo>
                  <a:lnTo>
                    <a:pt x="2480352" y="1681114"/>
                  </a:lnTo>
                  <a:lnTo>
                    <a:pt x="2477178" y="1663327"/>
                  </a:lnTo>
                  <a:lnTo>
                    <a:pt x="2473370" y="1646175"/>
                  </a:lnTo>
                  <a:lnTo>
                    <a:pt x="2469244" y="1628388"/>
                  </a:lnTo>
                  <a:lnTo>
                    <a:pt x="2464166" y="1611554"/>
                  </a:lnTo>
                  <a:lnTo>
                    <a:pt x="2459405" y="1594402"/>
                  </a:lnTo>
                  <a:lnTo>
                    <a:pt x="2453692" y="1577568"/>
                  </a:lnTo>
                  <a:lnTo>
                    <a:pt x="2447979" y="1561052"/>
                  </a:lnTo>
                  <a:lnTo>
                    <a:pt x="2441632" y="1544536"/>
                  </a:lnTo>
                  <a:lnTo>
                    <a:pt x="2434967" y="1528337"/>
                  </a:lnTo>
                  <a:lnTo>
                    <a:pt x="2428302" y="1512138"/>
                  </a:lnTo>
                  <a:lnTo>
                    <a:pt x="2420685" y="1496257"/>
                  </a:lnTo>
                  <a:lnTo>
                    <a:pt x="2412750" y="1480376"/>
                  </a:lnTo>
                  <a:lnTo>
                    <a:pt x="2404909" y="1465308"/>
                  </a:lnTo>
                  <a:lnTo>
                    <a:pt x="2396490" y="1450340"/>
                  </a:lnTo>
                  <a:lnTo>
                    <a:pt x="2387918" y="1435418"/>
                  </a:lnTo>
                  <a:lnTo>
                    <a:pt x="2378392" y="1420813"/>
                  </a:lnTo>
                  <a:lnTo>
                    <a:pt x="2368868" y="1406525"/>
                  </a:lnTo>
                  <a:lnTo>
                    <a:pt x="2359342" y="1392238"/>
                  </a:lnTo>
                  <a:lnTo>
                    <a:pt x="2349182" y="1377950"/>
                  </a:lnTo>
                  <a:lnTo>
                    <a:pt x="2338388" y="1364298"/>
                  </a:lnTo>
                  <a:lnTo>
                    <a:pt x="2327592" y="1350645"/>
                  </a:lnTo>
                  <a:lnTo>
                    <a:pt x="2316162" y="1337628"/>
                  </a:lnTo>
                  <a:lnTo>
                    <a:pt x="2304732" y="1324928"/>
                  </a:lnTo>
                  <a:lnTo>
                    <a:pt x="2292985" y="1311910"/>
                  </a:lnTo>
                  <a:lnTo>
                    <a:pt x="2280920" y="1299528"/>
                  </a:lnTo>
                  <a:lnTo>
                    <a:pt x="2268538" y="1287463"/>
                  </a:lnTo>
                  <a:lnTo>
                    <a:pt x="2256155" y="1275715"/>
                  </a:lnTo>
                  <a:lnTo>
                    <a:pt x="2242820" y="1264285"/>
                  </a:lnTo>
                  <a:lnTo>
                    <a:pt x="2229802" y="1253173"/>
                  </a:lnTo>
                  <a:lnTo>
                    <a:pt x="2216150" y="1242378"/>
                  </a:lnTo>
                  <a:lnTo>
                    <a:pt x="2202815" y="1231900"/>
                  </a:lnTo>
                  <a:lnTo>
                    <a:pt x="2188845" y="1221740"/>
                  </a:lnTo>
                  <a:lnTo>
                    <a:pt x="2174558" y="1211898"/>
                  </a:lnTo>
                  <a:lnTo>
                    <a:pt x="2159635" y="1202055"/>
                  </a:lnTo>
                  <a:lnTo>
                    <a:pt x="2145030" y="1193165"/>
                  </a:lnTo>
                  <a:lnTo>
                    <a:pt x="2130108" y="1183958"/>
                  </a:lnTo>
                  <a:lnTo>
                    <a:pt x="2114868" y="1175703"/>
                  </a:lnTo>
                  <a:lnTo>
                    <a:pt x="2099628" y="1167448"/>
                  </a:lnTo>
                  <a:lnTo>
                    <a:pt x="2083752" y="1159510"/>
                  </a:lnTo>
                  <a:lnTo>
                    <a:pt x="2067878" y="1152525"/>
                  </a:lnTo>
                  <a:lnTo>
                    <a:pt x="2052002" y="1145223"/>
                  </a:lnTo>
                  <a:lnTo>
                    <a:pt x="2035492" y="1138555"/>
                  </a:lnTo>
                  <a:lnTo>
                    <a:pt x="2019300" y="1132523"/>
                  </a:lnTo>
                  <a:lnTo>
                    <a:pt x="2002472" y="1126490"/>
                  </a:lnTo>
                  <a:lnTo>
                    <a:pt x="1985962" y="1121093"/>
                  </a:lnTo>
                  <a:lnTo>
                    <a:pt x="1969135" y="1116013"/>
                  </a:lnTo>
                  <a:lnTo>
                    <a:pt x="1951672" y="1111568"/>
                  </a:lnTo>
                  <a:lnTo>
                    <a:pt x="1934528" y="1107440"/>
                  </a:lnTo>
                  <a:lnTo>
                    <a:pt x="1916748" y="1103630"/>
                  </a:lnTo>
                  <a:lnTo>
                    <a:pt x="1898968" y="1100138"/>
                  </a:lnTo>
                  <a:lnTo>
                    <a:pt x="1881188" y="1097280"/>
                  </a:lnTo>
                  <a:lnTo>
                    <a:pt x="1863408" y="1094423"/>
                  </a:lnTo>
                  <a:lnTo>
                    <a:pt x="1845310" y="1092518"/>
                  </a:lnTo>
                  <a:lnTo>
                    <a:pt x="1827212" y="1090613"/>
                  </a:lnTo>
                  <a:lnTo>
                    <a:pt x="1808798" y="1089660"/>
                  </a:lnTo>
                  <a:lnTo>
                    <a:pt x="1790382" y="1088708"/>
                  </a:lnTo>
                  <a:lnTo>
                    <a:pt x="1771968" y="1088708"/>
                  </a:lnTo>
                  <a:lnTo>
                    <a:pt x="1752918" y="1088708"/>
                  </a:lnTo>
                  <a:close/>
                  <a:moveTo>
                    <a:pt x="1615758" y="0"/>
                  </a:moveTo>
                  <a:lnTo>
                    <a:pt x="1620520" y="0"/>
                  </a:lnTo>
                  <a:lnTo>
                    <a:pt x="1922780" y="0"/>
                  </a:lnTo>
                  <a:lnTo>
                    <a:pt x="1927225" y="0"/>
                  </a:lnTo>
                  <a:lnTo>
                    <a:pt x="1931670" y="317"/>
                  </a:lnTo>
                  <a:lnTo>
                    <a:pt x="1936115" y="952"/>
                  </a:lnTo>
                  <a:lnTo>
                    <a:pt x="1940878" y="1905"/>
                  </a:lnTo>
                  <a:lnTo>
                    <a:pt x="1949450" y="4127"/>
                  </a:lnTo>
                  <a:lnTo>
                    <a:pt x="1957705" y="6985"/>
                  </a:lnTo>
                  <a:lnTo>
                    <a:pt x="1965325" y="10795"/>
                  </a:lnTo>
                  <a:lnTo>
                    <a:pt x="1972628" y="14922"/>
                  </a:lnTo>
                  <a:lnTo>
                    <a:pt x="1979612" y="20320"/>
                  </a:lnTo>
                  <a:lnTo>
                    <a:pt x="1985962" y="26035"/>
                  </a:lnTo>
                  <a:lnTo>
                    <a:pt x="1991678" y="32385"/>
                  </a:lnTo>
                  <a:lnTo>
                    <a:pt x="1996758" y="39052"/>
                  </a:lnTo>
                  <a:lnTo>
                    <a:pt x="2001202" y="46672"/>
                  </a:lnTo>
                  <a:lnTo>
                    <a:pt x="2005012" y="54610"/>
                  </a:lnTo>
                  <a:lnTo>
                    <a:pt x="2007870" y="62230"/>
                  </a:lnTo>
                  <a:lnTo>
                    <a:pt x="2010092" y="71120"/>
                  </a:lnTo>
                  <a:lnTo>
                    <a:pt x="2010728" y="75565"/>
                  </a:lnTo>
                  <a:lnTo>
                    <a:pt x="2011362" y="80010"/>
                  </a:lnTo>
                  <a:lnTo>
                    <a:pt x="2011998" y="84455"/>
                  </a:lnTo>
                  <a:lnTo>
                    <a:pt x="2011998" y="89217"/>
                  </a:lnTo>
                  <a:lnTo>
                    <a:pt x="2011998" y="388620"/>
                  </a:lnTo>
                  <a:lnTo>
                    <a:pt x="2038350" y="393065"/>
                  </a:lnTo>
                  <a:lnTo>
                    <a:pt x="2064702" y="398462"/>
                  </a:lnTo>
                  <a:lnTo>
                    <a:pt x="2091055" y="404177"/>
                  </a:lnTo>
                  <a:lnTo>
                    <a:pt x="2116772" y="410210"/>
                  </a:lnTo>
                  <a:lnTo>
                    <a:pt x="2142490" y="416877"/>
                  </a:lnTo>
                  <a:lnTo>
                    <a:pt x="2167890" y="423545"/>
                  </a:lnTo>
                  <a:lnTo>
                    <a:pt x="2193608" y="431165"/>
                  </a:lnTo>
                  <a:lnTo>
                    <a:pt x="2218690" y="439102"/>
                  </a:lnTo>
                  <a:lnTo>
                    <a:pt x="2243772" y="447675"/>
                  </a:lnTo>
                  <a:lnTo>
                    <a:pt x="2268538" y="456247"/>
                  </a:lnTo>
                  <a:lnTo>
                    <a:pt x="2292985" y="465772"/>
                  </a:lnTo>
                  <a:lnTo>
                    <a:pt x="2317432" y="475615"/>
                  </a:lnTo>
                  <a:lnTo>
                    <a:pt x="2341562" y="485457"/>
                  </a:lnTo>
                  <a:lnTo>
                    <a:pt x="2365692" y="496252"/>
                  </a:lnTo>
                  <a:lnTo>
                    <a:pt x="2388870" y="507047"/>
                  </a:lnTo>
                  <a:lnTo>
                    <a:pt x="2412682" y="518477"/>
                  </a:lnTo>
                  <a:lnTo>
                    <a:pt x="2588260" y="276542"/>
                  </a:lnTo>
                  <a:lnTo>
                    <a:pt x="2591435" y="272732"/>
                  </a:lnTo>
                  <a:lnTo>
                    <a:pt x="2593975" y="269240"/>
                  </a:lnTo>
                  <a:lnTo>
                    <a:pt x="2597468" y="266065"/>
                  </a:lnTo>
                  <a:lnTo>
                    <a:pt x="2600325" y="262890"/>
                  </a:lnTo>
                  <a:lnTo>
                    <a:pt x="2606992" y="257175"/>
                  </a:lnTo>
                  <a:lnTo>
                    <a:pt x="2614295" y="252412"/>
                  </a:lnTo>
                  <a:lnTo>
                    <a:pt x="2621915" y="248602"/>
                  </a:lnTo>
                  <a:lnTo>
                    <a:pt x="2629852" y="245110"/>
                  </a:lnTo>
                  <a:lnTo>
                    <a:pt x="2638108" y="242570"/>
                  </a:lnTo>
                  <a:lnTo>
                    <a:pt x="2646362" y="240665"/>
                  </a:lnTo>
                  <a:lnTo>
                    <a:pt x="2654935" y="240030"/>
                  </a:lnTo>
                  <a:lnTo>
                    <a:pt x="2663508" y="240030"/>
                  </a:lnTo>
                  <a:lnTo>
                    <a:pt x="2671762" y="240665"/>
                  </a:lnTo>
                  <a:lnTo>
                    <a:pt x="2680652" y="242252"/>
                  </a:lnTo>
                  <a:lnTo>
                    <a:pt x="2688908" y="244475"/>
                  </a:lnTo>
                  <a:lnTo>
                    <a:pt x="2697162" y="247967"/>
                  </a:lnTo>
                  <a:lnTo>
                    <a:pt x="2705100" y="251777"/>
                  </a:lnTo>
                  <a:lnTo>
                    <a:pt x="2709228" y="254317"/>
                  </a:lnTo>
                  <a:lnTo>
                    <a:pt x="2712720" y="256857"/>
                  </a:lnTo>
                  <a:lnTo>
                    <a:pt x="2957512" y="434022"/>
                  </a:lnTo>
                  <a:lnTo>
                    <a:pt x="2960688" y="437197"/>
                  </a:lnTo>
                  <a:lnTo>
                    <a:pt x="2964498" y="439737"/>
                  </a:lnTo>
                  <a:lnTo>
                    <a:pt x="2967672" y="443230"/>
                  </a:lnTo>
                  <a:lnTo>
                    <a:pt x="2970848" y="446087"/>
                  </a:lnTo>
                  <a:lnTo>
                    <a:pt x="2976245" y="453072"/>
                  </a:lnTo>
                  <a:lnTo>
                    <a:pt x="2981008" y="460375"/>
                  </a:lnTo>
                  <a:lnTo>
                    <a:pt x="2985452" y="467995"/>
                  </a:lnTo>
                  <a:lnTo>
                    <a:pt x="2988628" y="475932"/>
                  </a:lnTo>
                  <a:lnTo>
                    <a:pt x="2991168" y="484187"/>
                  </a:lnTo>
                  <a:lnTo>
                    <a:pt x="2992755" y="492442"/>
                  </a:lnTo>
                  <a:lnTo>
                    <a:pt x="2994025" y="501015"/>
                  </a:lnTo>
                  <a:lnTo>
                    <a:pt x="2994025" y="509270"/>
                  </a:lnTo>
                  <a:lnTo>
                    <a:pt x="2993072" y="518160"/>
                  </a:lnTo>
                  <a:lnTo>
                    <a:pt x="2991802" y="526732"/>
                  </a:lnTo>
                  <a:lnTo>
                    <a:pt x="2988945" y="534987"/>
                  </a:lnTo>
                  <a:lnTo>
                    <a:pt x="2986088" y="543242"/>
                  </a:lnTo>
                  <a:lnTo>
                    <a:pt x="2981960" y="551180"/>
                  </a:lnTo>
                  <a:lnTo>
                    <a:pt x="2979738" y="554990"/>
                  </a:lnTo>
                  <a:lnTo>
                    <a:pt x="2976880" y="558800"/>
                  </a:lnTo>
                  <a:lnTo>
                    <a:pt x="2800985" y="801052"/>
                  </a:lnTo>
                  <a:lnTo>
                    <a:pt x="2819082" y="819785"/>
                  </a:lnTo>
                  <a:lnTo>
                    <a:pt x="2837180" y="839470"/>
                  </a:lnTo>
                  <a:lnTo>
                    <a:pt x="2854642" y="858837"/>
                  </a:lnTo>
                  <a:lnTo>
                    <a:pt x="2871788" y="878840"/>
                  </a:lnTo>
                  <a:lnTo>
                    <a:pt x="2888615" y="899160"/>
                  </a:lnTo>
                  <a:lnTo>
                    <a:pt x="2905125" y="919797"/>
                  </a:lnTo>
                  <a:lnTo>
                    <a:pt x="2921318" y="940752"/>
                  </a:lnTo>
                  <a:lnTo>
                    <a:pt x="2937192" y="962025"/>
                  </a:lnTo>
                  <a:lnTo>
                    <a:pt x="2952432" y="983615"/>
                  </a:lnTo>
                  <a:lnTo>
                    <a:pt x="2967672" y="1005205"/>
                  </a:lnTo>
                  <a:lnTo>
                    <a:pt x="2981960" y="1027113"/>
                  </a:lnTo>
                  <a:lnTo>
                    <a:pt x="2996248" y="1049655"/>
                  </a:lnTo>
                  <a:lnTo>
                    <a:pt x="3010218" y="1072198"/>
                  </a:lnTo>
                  <a:lnTo>
                    <a:pt x="3023235" y="1095375"/>
                  </a:lnTo>
                  <a:lnTo>
                    <a:pt x="3036570" y="1118553"/>
                  </a:lnTo>
                  <a:lnTo>
                    <a:pt x="3048952" y="1142048"/>
                  </a:lnTo>
                  <a:lnTo>
                    <a:pt x="3333115" y="1049338"/>
                  </a:lnTo>
                  <a:lnTo>
                    <a:pt x="3337560" y="1048068"/>
                  </a:lnTo>
                  <a:lnTo>
                    <a:pt x="3342005" y="1047115"/>
                  </a:lnTo>
                  <a:lnTo>
                    <a:pt x="3346450" y="1046480"/>
                  </a:lnTo>
                  <a:lnTo>
                    <a:pt x="3350578" y="1045528"/>
                  </a:lnTo>
                  <a:lnTo>
                    <a:pt x="3359785" y="1044893"/>
                  </a:lnTo>
                  <a:lnTo>
                    <a:pt x="3368358" y="1045210"/>
                  </a:lnTo>
                  <a:lnTo>
                    <a:pt x="3376930" y="1046480"/>
                  </a:lnTo>
                  <a:lnTo>
                    <a:pt x="3385185" y="1048068"/>
                  </a:lnTo>
                  <a:lnTo>
                    <a:pt x="3393440" y="1051243"/>
                  </a:lnTo>
                  <a:lnTo>
                    <a:pt x="3401060" y="1054735"/>
                  </a:lnTo>
                  <a:lnTo>
                    <a:pt x="3408680" y="1058863"/>
                  </a:lnTo>
                  <a:lnTo>
                    <a:pt x="3415665" y="1063625"/>
                  </a:lnTo>
                  <a:lnTo>
                    <a:pt x="3422015" y="1069340"/>
                  </a:lnTo>
                  <a:lnTo>
                    <a:pt x="3428048" y="1075690"/>
                  </a:lnTo>
                  <a:lnTo>
                    <a:pt x="3433445" y="1082358"/>
                  </a:lnTo>
                  <a:lnTo>
                    <a:pt x="3438208" y="1089978"/>
                  </a:lnTo>
                  <a:lnTo>
                    <a:pt x="3442335" y="1097915"/>
                  </a:lnTo>
                  <a:lnTo>
                    <a:pt x="3443922" y="1102043"/>
                  </a:lnTo>
                  <a:lnTo>
                    <a:pt x="3445510" y="1106488"/>
                  </a:lnTo>
                  <a:lnTo>
                    <a:pt x="3538855" y="1393508"/>
                  </a:lnTo>
                  <a:lnTo>
                    <a:pt x="3539808" y="1397635"/>
                  </a:lnTo>
                  <a:lnTo>
                    <a:pt x="3541078" y="1402398"/>
                  </a:lnTo>
                  <a:lnTo>
                    <a:pt x="3542030" y="1406843"/>
                  </a:lnTo>
                  <a:lnTo>
                    <a:pt x="3542665" y="1411288"/>
                  </a:lnTo>
                  <a:lnTo>
                    <a:pt x="3543300" y="1419860"/>
                  </a:lnTo>
                  <a:lnTo>
                    <a:pt x="3542982" y="1428750"/>
                  </a:lnTo>
                  <a:lnTo>
                    <a:pt x="3541712" y="1437323"/>
                  </a:lnTo>
                  <a:lnTo>
                    <a:pt x="3539808" y="1445578"/>
                  </a:lnTo>
                  <a:lnTo>
                    <a:pt x="3537268" y="1453833"/>
                  </a:lnTo>
                  <a:lnTo>
                    <a:pt x="3533458" y="1461453"/>
                  </a:lnTo>
                  <a:lnTo>
                    <a:pt x="3529330" y="1468755"/>
                  </a:lnTo>
                  <a:lnTo>
                    <a:pt x="3524568" y="1476058"/>
                  </a:lnTo>
                  <a:lnTo>
                    <a:pt x="3518852" y="1482408"/>
                  </a:lnTo>
                  <a:lnTo>
                    <a:pt x="3512502" y="1488440"/>
                  </a:lnTo>
                  <a:lnTo>
                    <a:pt x="3505518" y="1494155"/>
                  </a:lnTo>
                  <a:lnTo>
                    <a:pt x="3498215" y="1498600"/>
                  </a:lnTo>
                  <a:lnTo>
                    <a:pt x="3490278" y="1502728"/>
                  </a:lnTo>
                  <a:lnTo>
                    <a:pt x="3486150" y="1504633"/>
                  </a:lnTo>
                  <a:lnTo>
                    <a:pt x="3481705" y="1506220"/>
                  </a:lnTo>
                  <a:lnTo>
                    <a:pt x="3197225" y="1598295"/>
                  </a:lnTo>
                  <a:lnTo>
                    <a:pt x="3200400" y="1624330"/>
                  </a:lnTo>
                  <a:lnTo>
                    <a:pt x="3203892" y="1650365"/>
                  </a:lnTo>
                  <a:lnTo>
                    <a:pt x="3206115" y="1676718"/>
                  </a:lnTo>
                  <a:lnTo>
                    <a:pt x="3208338" y="1703070"/>
                  </a:lnTo>
                  <a:lnTo>
                    <a:pt x="3210242" y="1729423"/>
                  </a:lnTo>
                  <a:lnTo>
                    <a:pt x="3211512" y="1755775"/>
                  </a:lnTo>
                  <a:lnTo>
                    <a:pt x="3212148" y="1782445"/>
                  </a:lnTo>
                  <a:lnTo>
                    <a:pt x="3212465" y="1809115"/>
                  </a:lnTo>
                  <a:lnTo>
                    <a:pt x="3212148" y="1835785"/>
                  </a:lnTo>
                  <a:lnTo>
                    <a:pt x="3211512" y="1862455"/>
                  </a:lnTo>
                  <a:lnTo>
                    <a:pt x="3210242" y="1889125"/>
                  </a:lnTo>
                  <a:lnTo>
                    <a:pt x="3208338" y="1915478"/>
                  </a:lnTo>
                  <a:lnTo>
                    <a:pt x="3206115" y="1941830"/>
                  </a:lnTo>
                  <a:lnTo>
                    <a:pt x="3203892" y="1967865"/>
                  </a:lnTo>
                  <a:lnTo>
                    <a:pt x="3200400" y="1993900"/>
                  </a:lnTo>
                  <a:lnTo>
                    <a:pt x="3197225" y="2019618"/>
                  </a:lnTo>
                  <a:lnTo>
                    <a:pt x="3481705" y="2112328"/>
                  </a:lnTo>
                  <a:lnTo>
                    <a:pt x="3486150" y="2113915"/>
                  </a:lnTo>
                  <a:lnTo>
                    <a:pt x="3490278" y="2115820"/>
                  </a:lnTo>
                  <a:lnTo>
                    <a:pt x="3498215" y="2119630"/>
                  </a:lnTo>
                  <a:lnTo>
                    <a:pt x="3505518" y="2124393"/>
                  </a:lnTo>
                  <a:lnTo>
                    <a:pt x="3512502" y="2129790"/>
                  </a:lnTo>
                  <a:lnTo>
                    <a:pt x="3518852" y="2135505"/>
                  </a:lnTo>
                  <a:lnTo>
                    <a:pt x="3524568" y="2142173"/>
                  </a:lnTo>
                  <a:lnTo>
                    <a:pt x="3529330" y="2149158"/>
                  </a:lnTo>
                  <a:lnTo>
                    <a:pt x="3533458" y="2156778"/>
                  </a:lnTo>
                  <a:lnTo>
                    <a:pt x="3537268" y="2164398"/>
                  </a:lnTo>
                  <a:lnTo>
                    <a:pt x="3539808" y="2172653"/>
                  </a:lnTo>
                  <a:lnTo>
                    <a:pt x="3541712" y="2180908"/>
                  </a:lnTo>
                  <a:lnTo>
                    <a:pt x="3542982" y="2189480"/>
                  </a:lnTo>
                  <a:lnTo>
                    <a:pt x="3543300" y="2198053"/>
                  </a:lnTo>
                  <a:lnTo>
                    <a:pt x="3542665" y="2206625"/>
                  </a:lnTo>
                  <a:lnTo>
                    <a:pt x="3542030" y="2211388"/>
                  </a:lnTo>
                  <a:lnTo>
                    <a:pt x="3541078" y="2215833"/>
                  </a:lnTo>
                  <a:lnTo>
                    <a:pt x="3539808" y="2220278"/>
                  </a:lnTo>
                  <a:lnTo>
                    <a:pt x="3538855" y="2224405"/>
                  </a:lnTo>
                  <a:lnTo>
                    <a:pt x="3445510" y="2512060"/>
                  </a:lnTo>
                  <a:lnTo>
                    <a:pt x="3443922" y="2516188"/>
                  </a:lnTo>
                  <a:lnTo>
                    <a:pt x="3442335" y="2520315"/>
                  </a:lnTo>
                  <a:lnTo>
                    <a:pt x="3438208" y="2528253"/>
                  </a:lnTo>
                  <a:lnTo>
                    <a:pt x="3433445" y="2535555"/>
                  </a:lnTo>
                  <a:lnTo>
                    <a:pt x="3428048" y="2542540"/>
                  </a:lnTo>
                  <a:lnTo>
                    <a:pt x="3422015" y="2548890"/>
                  </a:lnTo>
                  <a:lnTo>
                    <a:pt x="3415665" y="2554605"/>
                  </a:lnTo>
                  <a:lnTo>
                    <a:pt x="3408680" y="2559368"/>
                  </a:lnTo>
                  <a:lnTo>
                    <a:pt x="3401060" y="2563495"/>
                  </a:lnTo>
                  <a:lnTo>
                    <a:pt x="3393440" y="2567305"/>
                  </a:lnTo>
                  <a:lnTo>
                    <a:pt x="3385185" y="2569845"/>
                  </a:lnTo>
                  <a:lnTo>
                    <a:pt x="3376930" y="2571750"/>
                  </a:lnTo>
                  <a:lnTo>
                    <a:pt x="3368358" y="2573020"/>
                  </a:lnTo>
                  <a:lnTo>
                    <a:pt x="3359785" y="2573338"/>
                  </a:lnTo>
                  <a:lnTo>
                    <a:pt x="3350578" y="2573020"/>
                  </a:lnTo>
                  <a:lnTo>
                    <a:pt x="3346450" y="2572068"/>
                  </a:lnTo>
                  <a:lnTo>
                    <a:pt x="3342005" y="2571433"/>
                  </a:lnTo>
                  <a:lnTo>
                    <a:pt x="3337560" y="2570163"/>
                  </a:lnTo>
                  <a:lnTo>
                    <a:pt x="3333115" y="2568893"/>
                  </a:lnTo>
                  <a:lnTo>
                    <a:pt x="3048952" y="2476500"/>
                  </a:lnTo>
                  <a:lnTo>
                    <a:pt x="3035935" y="2499995"/>
                  </a:lnTo>
                  <a:lnTo>
                    <a:pt x="3023235" y="2523173"/>
                  </a:lnTo>
                  <a:lnTo>
                    <a:pt x="3009900" y="2546033"/>
                  </a:lnTo>
                  <a:lnTo>
                    <a:pt x="2996248" y="2568893"/>
                  </a:lnTo>
                  <a:lnTo>
                    <a:pt x="2981960" y="2590800"/>
                  </a:lnTo>
                  <a:lnTo>
                    <a:pt x="2967355" y="2613025"/>
                  </a:lnTo>
                  <a:lnTo>
                    <a:pt x="2952115" y="2634933"/>
                  </a:lnTo>
                  <a:lnTo>
                    <a:pt x="2936875" y="2656523"/>
                  </a:lnTo>
                  <a:lnTo>
                    <a:pt x="2921318" y="2677478"/>
                  </a:lnTo>
                  <a:lnTo>
                    <a:pt x="2905125" y="2698115"/>
                  </a:lnTo>
                  <a:lnTo>
                    <a:pt x="2888615" y="2718753"/>
                  </a:lnTo>
                  <a:lnTo>
                    <a:pt x="2871788" y="2739073"/>
                  </a:lnTo>
                  <a:lnTo>
                    <a:pt x="2854325" y="2759076"/>
                  </a:lnTo>
                  <a:lnTo>
                    <a:pt x="2837180" y="2778761"/>
                  </a:lnTo>
                  <a:lnTo>
                    <a:pt x="2819082" y="2797811"/>
                  </a:lnTo>
                  <a:lnTo>
                    <a:pt x="2800985" y="2817178"/>
                  </a:lnTo>
                  <a:lnTo>
                    <a:pt x="2976880" y="3059431"/>
                  </a:lnTo>
                  <a:lnTo>
                    <a:pt x="2979738" y="3063241"/>
                  </a:lnTo>
                  <a:lnTo>
                    <a:pt x="2981960" y="3067368"/>
                  </a:lnTo>
                  <a:lnTo>
                    <a:pt x="2986088" y="3075306"/>
                  </a:lnTo>
                  <a:lnTo>
                    <a:pt x="2988945" y="3083243"/>
                  </a:lnTo>
                  <a:lnTo>
                    <a:pt x="2991802" y="3091816"/>
                  </a:lnTo>
                  <a:lnTo>
                    <a:pt x="2993072" y="3100071"/>
                  </a:lnTo>
                  <a:lnTo>
                    <a:pt x="2994025" y="3108643"/>
                  </a:lnTo>
                  <a:lnTo>
                    <a:pt x="2994025" y="3117216"/>
                  </a:lnTo>
                  <a:lnTo>
                    <a:pt x="2992755" y="3125788"/>
                  </a:lnTo>
                  <a:lnTo>
                    <a:pt x="2991168" y="3134043"/>
                  </a:lnTo>
                  <a:lnTo>
                    <a:pt x="2988628" y="3142298"/>
                  </a:lnTo>
                  <a:lnTo>
                    <a:pt x="2985770" y="3150236"/>
                  </a:lnTo>
                  <a:lnTo>
                    <a:pt x="2981642" y="3157538"/>
                  </a:lnTo>
                  <a:lnTo>
                    <a:pt x="2976562" y="3165158"/>
                  </a:lnTo>
                  <a:lnTo>
                    <a:pt x="2970848" y="3171826"/>
                  </a:lnTo>
                  <a:lnTo>
                    <a:pt x="2967990" y="3175001"/>
                  </a:lnTo>
                  <a:lnTo>
                    <a:pt x="2964498" y="3177858"/>
                  </a:lnTo>
                  <a:lnTo>
                    <a:pt x="2961322" y="3181033"/>
                  </a:lnTo>
                  <a:lnTo>
                    <a:pt x="2957512" y="3183573"/>
                  </a:lnTo>
                  <a:lnTo>
                    <a:pt x="2712720" y="3361056"/>
                  </a:lnTo>
                  <a:lnTo>
                    <a:pt x="2709228" y="3363913"/>
                  </a:lnTo>
                  <a:lnTo>
                    <a:pt x="2705100" y="3366453"/>
                  </a:lnTo>
                  <a:lnTo>
                    <a:pt x="2697162" y="3370581"/>
                  </a:lnTo>
                  <a:lnTo>
                    <a:pt x="2688908" y="3373756"/>
                  </a:lnTo>
                  <a:lnTo>
                    <a:pt x="2680652" y="3376296"/>
                  </a:lnTo>
                  <a:lnTo>
                    <a:pt x="2671762" y="3377883"/>
                  </a:lnTo>
                  <a:lnTo>
                    <a:pt x="2663508" y="3378518"/>
                  </a:lnTo>
                  <a:lnTo>
                    <a:pt x="2654935" y="3378518"/>
                  </a:lnTo>
                  <a:lnTo>
                    <a:pt x="2646362" y="3377248"/>
                  </a:lnTo>
                  <a:lnTo>
                    <a:pt x="2638108" y="3375978"/>
                  </a:lnTo>
                  <a:lnTo>
                    <a:pt x="2629852" y="3373121"/>
                  </a:lnTo>
                  <a:lnTo>
                    <a:pt x="2621915" y="3369946"/>
                  </a:lnTo>
                  <a:lnTo>
                    <a:pt x="2614295" y="3365818"/>
                  </a:lnTo>
                  <a:lnTo>
                    <a:pt x="2606992" y="3360738"/>
                  </a:lnTo>
                  <a:lnTo>
                    <a:pt x="2600325" y="3355023"/>
                  </a:lnTo>
                  <a:lnTo>
                    <a:pt x="2597468" y="3352166"/>
                  </a:lnTo>
                  <a:lnTo>
                    <a:pt x="2593975" y="3348673"/>
                  </a:lnTo>
                  <a:lnTo>
                    <a:pt x="2591435" y="3345498"/>
                  </a:lnTo>
                  <a:lnTo>
                    <a:pt x="2588260" y="3341688"/>
                  </a:lnTo>
                  <a:lnTo>
                    <a:pt x="2412682" y="3099753"/>
                  </a:lnTo>
                  <a:lnTo>
                    <a:pt x="2388870" y="3110866"/>
                  </a:lnTo>
                  <a:lnTo>
                    <a:pt x="2365692" y="3122296"/>
                  </a:lnTo>
                  <a:lnTo>
                    <a:pt x="2341562" y="3132773"/>
                  </a:lnTo>
                  <a:lnTo>
                    <a:pt x="2317432" y="3142933"/>
                  </a:lnTo>
                  <a:lnTo>
                    <a:pt x="2292985" y="3152776"/>
                  </a:lnTo>
                  <a:lnTo>
                    <a:pt x="2268538" y="3161666"/>
                  </a:lnTo>
                  <a:lnTo>
                    <a:pt x="2243772" y="3170873"/>
                  </a:lnTo>
                  <a:lnTo>
                    <a:pt x="2218690" y="3179128"/>
                  </a:lnTo>
                  <a:lnTo>
                    <a:pt x="2193608" y="3187066"/>
                  </a:lnTo>
                  <a:lnTo>
                    <a:pt x="2167890" y="3194368"/>
                  </a:lnTo>
                  <a:lnTo>
                    <a:pt x="2142490" y="3201671"/>
                  </a:lnTo>
                  <a:lnTo>
                    <a:pt x="2116772" y="3208021"/>
                  </a:lnTo>
                  <a:lnTo>
                    <a:pt x="2091055" y="3214371"/>
                  </a:lnTo>
                  <a:lnTo>
                    <a:pt x="2064702" y="3220086"/>
                  </a:lnTo>
                  <a:lnTo>
                    <a:pt x="2038350" y="3225483"/>
                  </a:lnTo>
                  <a:lnTo>
                    <a:pt x="2011998" y="3229928"/>
                  </a:lnTo>
                  <a:lnTo>
                    <a:pt x="2011998" y="3529013"/>
                  </a:lnTo>
                  <a:lnTo>
                    <a:pt x="2011998" y="3533458"/>
                  </a:lnTo>
                  <a:lnTo>
                    <a:pt x="2011362" y="3537903"/>
                  </a:lnTo>
                  <a:lnTo>
                    <a:pt x="2010728" y="3542666"/>
                  </a:lnTo>
                  <a:lnTo>
                    <a:pt x="2010092" y="3547111"/>
                  </a:lnTo>
                  <a:lnTo>
                    <a:pt x="2007870" y="3555366"/>
                  </a:lnTo>
                  <a:lnTo>
                    <a:pt x="2005012" y="3563621"/>
                  </a:lnTo>
                  <a:lnTo>
                    <a:pt x="2001202" y="3571558"/>
                  </a:lnTo>
                  <a:lnTo>
                    <a:pt x="1996758" y="3578543"/>
                  </a:lnTo>
                  <a:lnTo>
                    <a:pt x="1991678" y="3585846"/>
                  </a:lnTo>
                  <a:lnTo>
                    <a:pt x="1985962" y="3591878"/>
                  </a:lnTo>
                  <a:lnTo>
                    <a:pt x="1979612" y="3597911"/>
                  </a:lnTo>
                  <a:lnTo>
                    <a:pt x="1972628" y="3602673"/>
                  </a:lnTo>
                  <a:lnTo>
                    <a:pt x="1965325" y="3607118"/>
                  </a:lnTo>
                  <a:lnTo>
                    <a:pt x="1957705" y="3610928"/>
                  </a:lnTo>
                  <a:lnTo>
                    <a:pt x="1949450" y="3614103"/>
                  </a:lnTo>
                  <a:lnTo>
                    <a:pt x="1940878" y="3616326"/>
                  </a:lnTo>
                  <a:lnTo>
                    <a:pt x="1931670" y="3617278"/>
                  </a:lnTo>
                  <a:lnTo>
                    <a:pt x="1927225" y="3617913"/>
                  </a:lnTo>
                  <a:lnTo>
                    <a:pt x="1922780" y="3617913"/>
                  </a:lnTo>
                  <a:lnTo>
                    <a:pt x="1620520" y="3617913"/>
                  </a:lnTo>
                  <a:lnTo>
                    <a:pt x="1615758" y="3617913"/>
                  </a:lnTo>
                  <a:lnTo>
                    <a:pt x="1611630" y="3617278"/>
                  </a:lnTo>
                  <a:lnTo>
                    <a:pt x="1602422" y="3616326"/>
                  </a:lnTo>
                  <a:lnTo>
                    <a:pt x="1594168" y="3614103"/>
                  </a:lnTo>
                  <a:lnTo>
                    <a:pt x="1585912" y="3610928"/>
                  </a:lnTo>
                  <a:lnTo>
                    <a:pt x="1577975" y="3607118"/>
                  </a:lnTo>
                  <a:lnTo>
                    <a:pt x="1570990" y="3602673"/>
                  </a:lnTo>
                  <a:lnTo>
                    <a:pt x="1563688" y="3597911"/>
                  </a:lnTo>
                  <a:lnTo>
                    <a:pt x="1557655" y="3591878"/>
                  </a:lnTo>
                  <a:lnTo>
                    <a:pt x="1551622" y="3585846"/>
                  </a:lnTo>
                  <a:lnTo>
                    <a:pt x="1546860" y="3578543"/>
                  </a:lnTo>
                  <a:lnTo>
                    <a:pt x="1542415" y="3571558"/>
                  </a:lnTo>
                  <a:lnTo>
                    <a:pt x="1538605" y="3563621"/>
                  </a:lnTo>
                  <a:lnTo>
                    <a:pt x="1535430" y="3555366"/>
                  </a:lnTo>
                  <a:lnTo>
                    <a:pt x="1533208" y="3547111"/>
                  </a:lnTo>
                  <a:lnTo>
                    <a:pt x="1532572" y="3542666"/>
                  </a:lnTo>
                  <a:lnTo>
                    <a:pt x="1531620" y="3537903"/>
                  </a:lnTo>
                  <a:lnTo>
                    <a:pt x="1531302" y="3533458"/>
                  </a:lnTo>
                  <a:lnTo>
                    <a:pt x="1531302" y="3529013"/>
                  </a:lnTo>
                  <a:lnTo>
                    <a:pt x="1531302" y="3229928"/>
                  </a:lnTo>
                  <a:lnTo>
                    <a:pt x="1504950" y="3225483"/>
                  </a:lnTo>
                  <a:lnTo>
                    <a:pt x="1478598" y="3220086"/>
                  </a:lnTo>
                  <a:lnTo>
                    <a:pt x="1452245" y="3214371"/>
                  </a:lnTo>
                  <a:lnTo>
                    <a:pt x="1426845" y="3208021"/>
                  </a:lnTo>
                  <a:lnTo>
                    <a:pt x="1400810" y="3201671"/>
                  </a:lnTo>
                  <a:lnTo>
                    <a:pt x="1375092" y="3194368"/>
                  </a:lnTo>
                  <a:lnTo>
                    <a:pt x="1350010" y="3187066"/>
                  </a:lnTo>
                  <a:lnTo>
                    <a:pt x="1324928" y="3179128"/>
                  </a:lnTo>
                  <a:lnTo>
                    <a:pt x="1299528" y="3170873"/>
                  </a:lnTo>
                  <a:lnTo>
                    <a:pt x="1274762" y="3161666"/>
                  </a:lnTo>
                  <a:lnTo>
                    <a:pt x="1250315" y="3152776"/>
                  </a:lnTo>
                  <a:lnTo>
                    <a:pt x="1225868" y="3142933"/>
                  </a:lnTo>
                  <a:lnTo>
                    <a:pt x="1201738" y="3132773"/>
                  </a:lnTo>
                  <a:lnTo>
                    <a:pt x="1177925" y="3122296"/>
                  </a:lnTo>
                  <a:lnTo>
                    <a:pt x="1154430" y="3110866"/>
                  </a:lnTo>
                  <a:lnTo>
                    <a:pt x="1130618" y="3099753"/>
                  </a:lnTo>
                  <a:lnTo>
                    <a:pt x="955040" y="3342006"/>
                  </a:lnTo>
                  <a:lnTo>
                    <a:pt x="952182" y="3345816"/>
                  </a:lnTo>
                  <a:lnTo>
                    <a:pt x="949325" y="3349308"/>
                  </a:lnTo>
                  <a:lnTo>
                    <a:pt x="946150" y="3352483"/>
                  </a:lnTo>
                  <a:lnTo>
                    <a:pt x="942975" y="3355658"/>
                  </a:lnTo>
                  <a:lnTo>
                    <a:pt x="935990" y="3361056"/>
                  </a:lnTo>
                  <a:lnTo>
                    <a:pt x="929005" y="3366136"/>
                  </a:lnTo>
                  <a:lnTo>
                    <a:pt x="921385" y="3369946"/>
                  </a:lnTo>
                  <a:lnTo>
                    <a:pt x="913448" y="3373121"/>
                  </a:lnTo>
                  <a:lnTo>
                    <a:pt x="905192" y="3375978"/>
                  </a:lnTo>
                  <a:lnTo>
                    <a:pt x="896938" y="3377248"/>
                  </a:lnTo>
                  <a:lnTo>
                    <a:pt x="888365" y="3378518"/>
                  </a:lnTo>
                  <a:lnTo>
                    <a:pt x="879792" y="3378518"/>
                  </a:lnTo>
                  <a:lnTo>
                    <a:pt x="870902" y="3377883"/>
                  </a:lnTo>
                  <a:lnTo>
                    <a:pt x="862648" y="3376296"/>
                  </a:lnTo>
                  <a:lnTo>
                    <a:pt x="854075" y="3373756"/>
                  </a:lnTo>
                  <a:lnTo>
                    <a:pt x="846138" y="3370581"/>
                  </a:lnTo>
                  <a:lnTo>
                    <a:pt x="837882" y="3366453"/>
                  </a:lnTo>
                  <a:lnTo>
                    <a:pt x="834072" y="3363913"/>
                  </a:lnTo>
                  <a:lnTo>
                    <a:pt x="830262" y="3361056"/>
                  </a:lnTo>
                  <a:lnTo>
                    <a:pt x="586105" y="3183573"/>
                  </a:lnTo>
                  <a:lnTo>
                    <a:pt x="582930" y="3181033"/>
                  </a:lnTo>
                  <a:lnTo>
                    <a:pt x="579438" y="3177858"/>
                  </a:lnTo>
                  <a:lnTo>
                    <a:pt x="575945" y="3175001"/>
                  </a:lnTo>
                  <a:lnTo>
                    <a:pt x="573088" y="3171826"/>
                  </a:lnTo>
                  <a:lnTo>
                    <a:pt x="567372" y="3165158"/>
                  </a:lnTo>
                  <a:lnTo>
                    <a:pt x="562610" y="3157538"/>
                  </a:lnTo>
                  <a:lnTo>
                    <a:pt x="558482" y="3150236"/>
                  </a:lnTo>
                  <a:lnTo>
                    <a:pt x="554990" y="3142298"/>
                  </a:lnTo>
                  <a:lnTo>
                    <a:pt x="552450" y="3134043"/>
                  </a:lnTo>
                  <a:lnTo>
                    <a:pt x="550862" y="3125788"/>
                  </a:lnTo>
                  <a:lnTo>
                    <a:pt x="549592" y="3117216"/>
                  </a:lnTo>
                  <a:lnTo>
                    <a:pt x="549592" y="3108643"/>
                  </a:lnTo>
                  <a:lnTo>
                    <a:pt x="550545" y="3100071"/>
                  </a:lnTo>
                  <a:lnTo>
                    <a:pt x="551815" y="3091816"/>
                  </a:lnTo>
                  <a:lnTo>
                    <a:pt x="554355" y="3083243"/>
                  </a:lnTo>
                  <a:lnTo>
                    <a:pt x="557530" y="3075306"/>
                  </a:lnTo>
                  <a:lnTo>
                    <a:pt x="559435" y="3071178"/>
                  </a:lnTo>
                  <a:lnTo>
                    <a:pt x="561340" y="3067368"/>
                  </a:lnTo>
                  <a:lnTo>
                    <a:pt x="563880" y="3063241"/>
                  </a:lnTo>
                  <a:lnTo>
                    <a:pt x="566738" y="3059431"/>
                  </a:lnTo>
                  <a:lnTo>
                    <a:pt x="742632" y="2817178"/>
                  </a:lnTo>
                  <a:lnTo>
                    <a:pt x="724218" y="2797811"/>
                  </a:lnTo>
                  <a:lnTo>
                    <a:pt x="706755" y="2778761"/>
                  </a:lnTo>
                  <a:lnTo>
                    <a:pt x="688975" y="2759076"/>
                  </a:lnTo>
                  <a:lnTo>
                    <a:pt x="671512" y="2739073"/>
                  </a:lnTo>
                  <a:lnTo>
                    <a:pt x="655002" y="2718753"/>
                  </a:lnTo>
                  <a:lnTo>
                    <a:pt x="638492" y="2698115"/>
                  </a:lnTo>
                  <a:lnTo>
                    <a:pt x="622300" y="2677478"/>
                  </a:lnTo>
                  <a:lnTo>
                    <a:pt x="606425" y="2656523"/>
                  </a:lnTo>
                  <a:lnTo>
                    <a:pt x="591185" y="2634933"/>
                  </a:lnTo>
                  <a:lnTo>
                    <a:pt x="576580" y="2613025"/>
                  </a:lnTo>
                  <a:lnTo>
                    <a:pt x="561658" y="2590800"/>
                  </a:lnTo>
                  <a:lnTo>
                    <a:pt x="547370" y="2568893"/>
                  </a:lnTo>
                  <a:lnTo>
                    <a:pt x="534035" y="2546033"/>
                  </a:lnTo>
                  <a:lnTo>
                    <a:pt x="520382" y="2523173"/>
                  </a:lnTo>
                  <a:lnTo>
                    <a:pt x="507682" y="2499995"/>
                  </a:lnTo>
                  <a:lnTo>
                    <a:pt x="494665" y="2476500"/>
                  </a:lnTo>
                  <a:lnTo>
                    <a:pt x="209868" y="2568893"/>
                  </a:lnTo>
                  <a:lnTo>
                    <a:pt x="205740" y="2570163"/>
                  </a:lnTo>
                  <a:lnTo>
                    <a:pt x="201295" y="2571433"/>
                  </a:lnTo>
                  <a:lnTo>
                    <a:pt x="196850" y="2572068"/>
                  </a:lnTo>
                  <a:lnTo>
                    <a:pt x="192722" y="2573020"/>
                  </a:lnTo>
                  <a:lnTo>
                    <a:pt x="183515" y="2573338"/>
                  </a:lnTo>
                  <a:lnTo>
                    <a:pt x="174942" y="2573020"/>
                  </a:lnTo>
                  <a:lnTo>
                    <a:pt x="166688" y="2571750"/>
                  </a:lnTo>
                  <a:lnTo>
                    <a:pt x="158115" y="2569845"/>
                  </a:lnTo>
                  <a:lnTo>
                    <a:pt x="150177" y="2567305"/>
                  </a:lnTo>
                  <a:lnTo>
                    <a:pt x="142240" y="2563495"/>
                  </a:lnTo>
                  <a:lnTo>
                    <a:pt x="134620" y="2559368"/>
                  </a:lnTo>
                  <a:lnTo>
                    <a:pt x="127952" y="2554605"/>
                  </a:lnTo>
                  <a:lnTo>
                    <a:pt x="121602" y="2548890"/>
                  </a:lnTo>
                  <a:lnTo>
                    <a:pt x="115570" y="2542540"/>
                  </a:lnTo>
                  <a:lnTo>
                    <a:pt x="109855" y="2535555"/>
                  </a:lnTo>
                  <a:lnTo>
                    <a:pt x="105410" y="2528253"/>
                  </a:lnTo>
                  <a:lnTo>
                    <a:pt x="101282" y="2520315"/>
                  </a:lnTo>
                  <a:lnTo>
                    <a:pt x="99377" y="2516188"/>
                  </a:lnTo>
                  <a:lnTo>
                    <a:pt x="97790" y="2512060"/>
                  </a:lnTo>
                  <a:lnTo>
                    <a:pt x="4445" y="2224405"/>
                  </a:lnTo>
                  <a:lnTo>
                    <a:pt x="3492" y="2220278"/>
                  </a:lnTo>
                  <a:lnTo>
                    <a:pt x="2222" y="2215833"/>
                  </a:lnTo>
                  <a:lnTo>
                    <a:pt x="1587" y="2211388"/>
                  </a:lnTo>
                  <a:lnTo>
                    <a:pt x="635" y="2206625"/>
                  </a:lnTo>
                  <a:lnTo>
                    <a:pt x="0" y="2198053"/>
                  </a:lnTo>
                  <a:lnTo>
                    <a:pt x="317" y="2189480"/>
                  </a:lnTo>
                  <a:lnTo>
                    <a:pt x="1587" y="2180908"/>
                  </a:lnTo>
                  <a:lnTo>
                    <a:pt x="3810" y="2172653"/>
                  </a:lnTo>
                  <a:lnTo>
                    <a:pt x="6350" y="2164398"/>
                  </a:lnTo>
                  <a:lnTo>
                    <a:pt x="9842" y="2156778"/>
                  </a:lnTo>
                  <a:lnTo>
                    <a:pt x="13970" y="2149158"/>
                  </a:lnTo>
                  <a:lnTo>
                    <a:pt x="19050" y="2142173"/>
                  </a:lnTo>
                  <a:lnTo>
                    <a:pt x="24447" y="2135505"/>
                  </a:lnTo>
                  <a:lnTo>
                    <a:pt x="30797" y="2129790"/>
                  </a:lnTo>
                  <a:lnTo>
                    <a:pt x="37465" y="2124393"/>
                  </a:lnTo>
                  <a:lnTo>
                    <a:pt x="45085" y="2119630"/>
                  </a:lnTo>
                  <a:lnTo>
                    <a:pt x="49212" y="2117725"/>
                  </a:lnTo>
                  <a:lnTo>
                    <a:pt x="53340" y="2115820"/>
                  </a:lnTo>
                  <a:lnTo>
                    <a:pt x="57467" y="2113915"/>
                  </a:lnTo>
                  <a:lnTo>
                    <a:pt x="61595" y="2112328"/>
                  </a:lnTo>
                  <a:lnTo>
                    <a:pt x="346392" y="2019618"/>
                  </a:lnTo>
                  <a:lnTo>
                    <a:pt x="342900" y="1993900"/>
                  </a:lnTo>
                  <a:lnTo>
                    <a:pt x="339725" y="1967865"/>
                  </a:lnTo>
                  <a:lnTo>
                    <a:pt x="337185" y="1941830"/>
                  </a:lnTo>
                  <a:lnTo>
                    <a:pt x="334962" y="1915478"/>
                  </a:lnTo>
                  <a:lnTo>
                    <a:pt x="333375" y="1889125"/>
                  </a:lnTo>
                  <a:lnTo>
                    <a:pt x="331788" y="1862455"/>
                  </a:lnTo>
                  <a:lnTo>
                    <a:pt x="331152" y="1835785"/>
                  </a:lnTo>
                  <a:lnTo>
                    <a:pt x="331152" y="1809115"/>
                  </a:lnTo>
                  <a:lnTo>
                    <a:pt x="331152" y="1782445"/>
                  </a:lnTo>
                  <a:lnTo>
                    <a:pt x="331788" y="1755775"/>
                  </a:lnTo>
                  <a:lnTo>
                    <a:pt x="333375" y="1729423"/>
                  </a:lnTo>
                  <a:lnTo>
                    <a:pt x="334962" y="1703070"/>
                  </a:lnTo>
                  <a:lnTo>
                    <a:pt x="337185" y="1676718"/>
                  </a:lnTo>
                  <a:lnTo>
                    <a:pt x="339725" y="1650365"/>
                  </a:lnTo>
                  <a:lnTo>
                    <a:pt x="342900" y="1624330"/>
                  </a:lnTo>
                  <a:lnTo>
                    <a:pt x="346392" y="1598295"/>
                  </a:lnTo>
                  <a:lnTo>
                    <a:pt x="61595" y="1506220"/>
                  </a:lnTo>
                  <a:lnTo>
                    <a:pt x="57467" y="1504633"/>
                  </a:lnTo>
                  <a:lnTo>
                    <a:pt x="53340" y="1502728"/>
                  </a:lnTo>
                  <a:lnTo>
                    <a:pt x="45085" y="1498600"/>
                  </a:lnTo>
                  <a:lnTo>
                    <a:pt x="37465" y="1494155"/>
                  </a:lnTo>
                  <a:lnTo>
                    <a:pt x="30797" y="1488440"/>
                  </a:lnTo>
                  <a:lnTo>
                    <a:pt x="24447" y="1482408"/>
                  </a:lnTo>
                  <a:lnTo>
                    <a:pt x="19050" y="1476058"/>
                  </a:lnTo>
                  <a:lnTo>
                    <a:pt x="13970" y="1468755"/>
                  </a:lnTo>
                  <a:lnTo>
                    <a:pt x="9842" y="1461453"/>
                  </a:lnTo>
                  <a:lnTo>
                    <a:pt x="6350" y="1453833"/>
                  </a:lnTo>
                  <a:lnTo>
                    <a:pt x="3810" y="1445578"/>
                  </a:lnTo>
                  <a:lnTo>
                    <a:pt x="1587" y="1437323"/>
                  </a:lnTo>
                  <a:lnTo>
                    <a:pt x="317" y="1428750"/>
                  </a:lnTo>
                  <a:lnTo>
                    <a:pt x="0" y="1419860"/>
                  </a:lnTo>
                  <a:lnTo>
                    <a:pt x="635" y="1411288"/>
                  </a:lnTo>
                  <a:lnTo>
                    <a:pt x="1587" y="1406843"/>
                  </a:lnTo>
                  <a:lnTo>
                    <a:pt x="2222" y="1402398"/>
                  </a:lnTo>
                  <a:lnTo>
                    <a:pt x="3492" y="1397635"/>
                  </a:lnTo>
                  <a:lnTo>
                    <a:pt x="4445" y="1393508"/>
                  </a:lnTo>
                  <a:lnTo>
                    <a:pt x="97790" y="1106488"/>
                  </a:lnTo>
                  <a:lnTo>
                    <a:pt x="99377" y="1102043"/>
                  </a:lnTo>
                  <a:lnTo>
                    <a:pt x="101282" y="1097915"/>
                  </a:lnTo>
                  <a:lnTo>
                    <a:pt x="103187" y="1093788"/>
                  </a:lnTo>
                  <a:lnTo>
                    <a:pt x="105410" y="1089978"/>
                  </a:lnTo>
                  <a:lnTo>
                    <a:pt x="109855" y="1082358"/>
                  </a:lnTo>
                  <a:lnTo>
                    <a:pt x="115570" y="1075690"/>
                  </a:lnTo>
                  <a:lnTo>
                    <a:pt x="121602" y="1069340"/>
                  </a:lnTo>
                  <a:lnTo>
                    <a:pt x="127952" y="1063625"/>
                  </a:lnTo>
                  <a:lnTo>
                    <a:pt x="134620" y="1058863"/>
                  </a:lnTo>
                  <a:lnTo>
                    <a:pt x="142240" y="1054735"/>
                  </a:lnTo>
                  <a:lnTo>
                    <a:pt x="150177" y="1051243"/>
                  </a:lnTo>
                  <a:lnTo>
                    <a:pt x="158115" y="1048068"/>
                  </a:lnTo>
                  <a:lnTo>
                    <a:pt x="166688" y="1046480"/>
                  </a:lnTo>
                  <a:lnTo>
                    <a:pt x="174942" y="1045210"/>
                  </a:lnTo>
                  <a:lnTo>
                    <a:pt x="183515" y="1044893"/>
                  </a:lnTo>
                  <a:lnTo>
                    <a:pt x="192722" y="1045528"/>
                  </a:lnTo>
                  <a:lnTo>
                    <a:pt x="196850" y="1046480"/>
                  </a:lnTo>
                  <a:lnTo>
                    <a:pt x="201295" y="1047115"/>
                  </a:lnTo>
                  <a:lnTo>
                    <a:pt x="205740" y="1048068"/>
                  </a:lnTo>
                  <a:lnTo>
                    <a:pt x="209868" y="1049338"/>
                  </a:lnTo>
                  <a:lnTo>
                    <a:pt x="494665" y="1141413"/>
                  </a:lnTo>
                  <a:lnTo>
                    <a:pt x="507682" y="1118235"/>
                  </a:lnTo>
                  <a:lnTo>
                    <a:pt x="520382" y="1095375"/>
                  </a:lnTo>
                  <a:lnTo>
                    <a:pt x="534035" y="1072198"/>
                  </a:lnTo>
                  <a:lnTo>
                    <a:pt x="547370" y="1049655"/>
                  </a:lnTo>
                  <a:lnTo>
                    <a:pt x="561658" y="1027113"/>
                  </a:lnTo>
                  <a:lnTo>
                    <a:pt x="576580" y="1005205"/>
                  </a:lnTo>
                  <a:lnTo>
                    <a:pt x="591185" y="983615"/>
                  </a:lnTo>
                  <a:lnTo>
                    <a:pt x="606425" y="961707"/>
                  </a:lnTo>
                  <a:lnTo>
                    <a:pt x="622300" y="940752"/>
                  </a:lnTo>
                  <a:lnTo>
                    <a:pt x="638492" y="919797"/>
                  </a:lnTo>
                  <a:lnTo>
                    <a:pt x="655002" y="899160"/>
                  </a:lnTo>
                  <a:lnTo>
                    <a:pt x="671512" y="878840"/>
                  </a:lnTo>
                  <a:lnTo>
                    <a:pt x="688975" y="858837"/>
                  </a:lnTo>
                  <a:lnTo>
                    <a:pt x="706755" y="839470"/>
                  </a:lnTo>
                  <a:lnTo>
                    <a:pt x="724218" y="819785"/>
                  </a:lnTo>
                  <a:lnTo>
                    <a:pt x="742632" y="801052"/>
                  </a:lnTo>
                  <a:lnTo>
                    <a:pt x="566420" y="558800"/>
                  </a:lnTo>
                  <a:lnTo>
                    <a:pt x="563562" y="554990"/>
                  </a:lnTo>
                  <a:lnTo>
                    <a:pt x="561340" y="551180"/>
                  </a:lnTo>
                  <a:lnTo>
                    <a:pt x="559118" y="547370"/>
                  </a:lnTo>
                  <a:lnTo>
                    <a:pt x="557212" y="543242"/>
                  </a:lnTo>
                  <a:lnTo>
                    <a:pt x="554355" y="534987"/>
                  </a:lnTo>
                  <a:lnTo>
                    <a:pt x="551498" y="526732"/>
                  </a:lnTo>
                  <a:lnTo>
                    <a:pt x="550228" y="518160"/>
                  </a:lnTo>
                  <a:lnTo>
                    <a:pt x="549592" y="509270"/>
                  </a:lnTo>
                  <a:lnTo>
                    <a:pt x="549592" y="500697"/>
                  </a:lnTo>
                  <a:lnTo>
                    <a:pt x="550862" y="492442"/>
                  </a:lnTo>
                  <a:lnTo>
                    <a:pt x="552450" y="483870"/>
                  </a:lnTo>
                  <a:lnTo>
                    <a:pt x="554990" y="475932"/>
                  </a:lnTo>
                  <a:lnTo>
                    <a:pt x="558482" y="467677"/>
                  </a:lnTo>
                  <a:lnTo>
                    <a:pt x="562610" y="460057"/>
                  </a:lnTo>
                  <a:lnTo>
                    <a:pt x="567372" y="453072"/>
                  </a:lnTo>
                  <a:lnTo>
                    <a:pt x="573088" y="446087"/>
                  </a:lnTo>
                  <a:lnTo>
                    <a:pt x="575945" y="442912"/>
                  </a:lnTo>
                  <a:lnTo>
                    <a:pt x="579438" y="439737"/>
                  </a:lnTo>
                  <a:lnTo>
                    <a:pt x="582930" y="436880"/>
                  </a:lnTo>
                  <a:lnTo>
                    <a:pt x="586105" y="434022"/>
                  </a:lnTo>
                  <a:lnTo>
                    <a:pt x="830898" y="256857"/>
                  </a:lnTo>
                  <a:lnTo>
                    <a:pt x="834708" y="254317"/>
                  </a:lnTo>
                  <a:lnTo>
                    <a:pt x="838200" y="251777"/>
                  </a:lnTo>
                  <a:lnTo>
                    <a:pt x="842328" y="249872"/>
                  </a:lnTo>
                  <a:lnTo>
                    <a:pt x="846138" y="247967"/>
                  </a:lnTo>
                  <a:lnTo>
                    <a:pt x="854392" y="244475"/>
                  </a:lnTo>
                  <a:lnTo>
                    <a:pt x="862648" y="242252"/>
                  </a:lnTo>
                  <a:lnTo>
                    <a:pt x="871538" y="240665"/>
                  </a:lnTo>
                  <a:lnTo>
                    <a:pt x="880110" y="240030"/>
                  </a:lnTo>
                  <a:lnTo>
                    <a:pt x="888365" y="240030"/>
                  </a:lnTo>
                  <a:lnTo>
                    <a:pt x="896938" y="240665"/>
                  </a:lnTo>
                  <a:lnTo>
                    <a:pt x="905192" y="242570"/>
                  </a:lnTo>
                  <a:lnTo>
                    <a:pt x="913448" y="245110"/>
                  </a:lnTo>
                  <a:lnTo>
                    <a:pt x="921385" y="248602"/>
                  </a:lnTo>
                  <a:lnTo>
                    <a:pt x="929005" y="252412"/>
                  </a:lnTo>
                  <a:lnTo>
                    <a:pt x="935990" y="257175"/>
                  </a:lnTo>
                  <a:lnTo>
                    <a:pt x="942975" y="262890"/>
                  </a:lnTo>
                  <a:lnTo>
                    <a:pt x="946150" y="266065"/>
                  </a:lnTo>
                  <a:lnTo>
                    <a:pt x="949325" y="269240"/>
                  </a:lnTo>
                  <a:lnTo>
                    <a:pt x="952182" y="272732"/>
                  </a:lnTo>
                  <a:lnTo>
                    <a:pt x="955040" y="276542"/>
                  </a:lnTo>
                  <a:lnTo>
                    <a:pt x="1130618" y="518477"/>
                  </a:lnTo>
                  <a:lnTo>
                    <a:pt x="1154430" y="507047"/>
                  </a:lnTo>
                  <a:lnTo>
                    <a:pt x="1177925" y="496252"/>
                  </a:lnTo>
                  <a:lnTo>
                    <a:pt x="1201738" y="485457"/>
                  </a:lnTo>
                  <a:lnTo>
                    <a:pt x="1225868" y="475615"/>
                  </a:lnTo>
                  <a:lnTo>
                    <a:pt x="1250315" y="465772"/>
                  </a:lnTo>
                  <a:lnTo>
                    <a:pt x="1274762" y="456247"/>
                  </a:lnTo>
                  <a:lnTo>
                    <a:pt x="1299528" y="447675"/>
                  </a:lnTo>
                  <a:lnTo>
                    <a:pt x="1324928" y="439102"/>
                  </a:lnTo>
                  <a:lnTo>
                    <a:pt x="1350010" y="431165"/>
                  </a:lnTo>
                  <a:lnTo>
                    <a:pt x="1375092" y="423545"/>
                  </a:lnTo>
                  <a:lnTo>
                    <a:pt x="1400810" y="416877"/>
                  </a:lnTo>
                  <a:lnTo>
                    <a:pt x="1426845" y="410210"/>
                  </a:lnTo>
                  <a:lnTo>
                    <a:pt x="1452245" y="404177"/>
                  </a:lnTo>
                  <a:lnTo>
                    <a:pt x="1478598" y="398462"/>
                  </a:lnTo>
                  <a:lnTo>
                    <a:pt x="1504950" y="393065"/>
                  </a:lnTo>
                  <a:lnTo>
                    <a:pt x="1531302" y="388620"/>
                  </a:lnTo>
                  <a:lnTo>
                    <a:pt x="1531302" y="89217"/>
                  </a:lnTo>
                  <a:lnTo>
                    <a:pt x="1531302" y="84455"/>
                  </a:lnTo>
                  <a:lnTo>
                    <a:pt x="1531620" y="80010"/>
                  </a:lnTo>
                  <a:lnTo>
                    <a:pt x="1532572" y="75565"/>
                  </a:lnTo>
                  <a:lnTo>
                    <a:pt x="1533208" y="71120"/>
                  </a:lnTo>
                  <a:lnTo>
                    <a:pt x="1535430" y="62865"/>
                  </a:lnTo>
                  <a:lnTo>
                    <a:pt x="1538605" y="54610"/>
                  </a:lnTo>
                  <a:lnTo>
                    <a:pt x="1542415" y="46672"/>
                  </a:lnTo>
                  <a:lnTo>
                    <a:pt x="1546860" y="39370"/>
                  </a:lnTo>
                  <a:lnTo>
                    <a:pt x="1551622" y="32385"/>
                  </a:lnTo>
                  <a:lnTo>
                    <a:pt x="1557655" y="26352"/>
                  </a:lnTo>
                  <a:lnTo>
                    <a:pt x="1563688" y="20320"/>
                  </a:lnTo>
                  <a:lnTo>
                    <a:pt x="1570990" y="15240"/>
                  </a:lnTo>
                  <a:lnTo>
                    <a:pt x="1577975" y="10795"/>
                  </a:lnTo>
                  <a:lnTo>
                    <a:pt x="1585912" y="6985"/>
                  </a:lnTo>
                  <a:lnTo>
                    <a:pt x="1594168" y="4127"/>
                  </a:lnTo>
                  <a:lnTo>
                    <a:pt x="1602422" y="1905"/>
                  </a:lnTo>
                  <a:lnTo>
                    <a:pt x="1607185" y="952"/>
                  </a:lnTo>
                  <a:lnTo>
                    <a:pt x="1611630" y="317"/>
                  </a:lnTo>
                  <a:lnTo>
                    <a:pt x="1615758"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scene3d>
                <a:camera prst="orthographicFront"/>
                <a:lightRig rig="threePt" dir="t"/>
              </a:scene3d>
              <a:sp3d contourW="12700">
                <a:contourClr>
                  <a:srgbClr val="FFFFFF"/>
                </a:contourClr>
              </a:sp3d>
            </a:bodyPr>
            <a:lstStyle/>
            <a:p>
              <a:pPr algn="ctr">
                <a:defRPr/>
              </a:pPr>
              <a:endParaRPr lang="zh-CN" altLang="en-US" dirty="0">
                <a:solidFill>
                  <a:schemeClr val="tx1">
                    <a:lumMod val="85000"/>
                    <a:lumOff val="15000"/>
                  </a:schemeClr>
                </a:solidFill>
                <a:cs typeface="+mn-ea"/>
                <a:sym typeface="+mn-lt"/>
              </a:endParaRPr>
            </a:p>
          </p:txBody>
        </p:sp>
        <p:sp>
          <p:nvSpPr>
            <p:cNvPr id="49" name="KSO_Shape"/>
            <p:cNvSpPr>
              <a:spLocks/>
            </p:cNvSpPr>
            <p:nvPr/>
          </p:nvSpPr>
          <p:spPr bwMode="auto">
            <a:xfrm rot="20796412">
              <a:off x="8704584" y="1087918"/>
              <a:ext cx="1512190" cy="1543050"/>
            </a:xfrm>
            <a:custGeom>
              <a:avLst/>
              <a:gdLst>
                <a:gd name="T0" fmla="*/ 1524318 w 3543300"/>
                <a:gd name="T1" fmla="*/ 1132523 h 3617913"/>
                <a:gd name="T2" fmla="*/ 1313498 w 3543300"/>
                <a:gd name="T3" fmla="*/ 1253173 h 3617913"/>
                <a:gd name="T4" fmla="*/ 1155382 w 3543300"/>
                <a:gd name="T5" fmla="*/ 1435418 h 3617913"/>
                <a:gd name="T6" fmla="*/ 1066122 w 3543300"/>
                <a:gd name="T7" fmla="*/ 1663327 h 3617913"/>
                <a:gd name="T8" fmla="*/ 1059774 w 3543300"/>
                <a:gd name="T9" fmla="*/ 1918696 h 3617913"/>
                <a:gd name="T10" fmla="*/ 1138484 w 3543300"/>
                <a:gd name="T11" fmla="*/ 2152467 h 3617913"/>
                <a:gd name="T12" fmla="*/ 1287651 w 3543300"/>
                <a:gd name="T13" fmla="*/ 2342088 h 3617913"/>
                <a:gd name="T14" fmla="*/ 1491724 w 3543300"/>
                <a:gd name="T15" fmla="*/ 2472632 h 3617913"/>
                <a:gd name="T16" fmla="*/ 1734517 w 3543300"/>
                <a:gd name="T17" fmla="*/ 2528533 h 3617913"/>
                <a:gd name="T18" fmla="*/ 1985879 w 3543300"/>
                <a:gd name="T19" fmla="*/ 2496771 h 3617913"/>
                <a:gd name="T20" fmla="*/ 2202647 w 3543300"/>
                <a:gd name="T21" fmla="*/ 2386238 h 3617913"/>
                <a:gd name="T22" fmla="*/ 2368635 w 3543300"/>
                <a:gd name="T23" fmla="*/ 2211863 h 3617913"/>
                <a:gd name="T24" fmla="*/ 2469244 w 3543300"/>
                <a:gd name="T25" fmla="*/ 1988891 h 3617913"/>
                <a:gd name="T26" fmla="*/ 2487969 w 3543300"/>
                <a:gd name="T27" fmla="*/ 1735110 h 3617913"/>
                <a:gd name="T28" fmla="*/ 2420685 w 3543300"/>
                <a:gd name="T29" fmla="*/ 1496257 h 3617913"/>
                <a:gd name="T30" fmla="*/ 2280920 w 3543300"/>
                <a:gd name="T31" fmla="*/ 1299528 h 3617913"/>
                <a:gd name="T32" fmla="*/ 2083752 w 3543300"/>
                <a:gd name="T33" fmla="*/ 1159510 h 3617913"/>
                <a:gd name="T34" fmla="*/ 1845310 w 3543300"/>
                <a:gd name="T35" fmla="*/ 1092518 h 3617913"/>
                <a:gd name="T36" fmla="*/ 1957705 w 3543300"/>
                <a:gd name="T37" fmla="*/ 6985 h 3617913"/>
                <a:gd name="T38" fmla="*/ 2011998 w 3543300"/>
                <a:gd name="T39" fmla="*/ 89217 h 3617913"/>
                <a:gd name="T40" fmla="*/ 2341562 w 3543300"/>
                <a:gd name="T41" fmla="*/ 485457 h 3617913"/>
                <a:gd name="T42" fmla="*/ 2646362 w 3543300"/>
                <a:gd name="T43" fmla="*/ 240665 h 3617913"/>
                <a:gd name="T44" fmla="*/ 2970848 w 3543300"/>
                <a:gd name="T45" fmla="*/ 446087 h 3617913"/>
                <a:gd name="T46" fmla="*/ 2979738 w 3543300"/>
                <a:gd name="T47" fmla="*/ 554990 h 3617913"/>
                <a:gd name="T48" fmla="*/ 2996248 w 3543300"/>
                <a:gd name="T49" fmla="*/ 1049655 h 3617913"/>
                <a:gd name="T50" fmla="*/ 3393440 w 3543300"/>
                <a:gd name="T51" fmla="*/ 1051243 h 3617913"/>
                <a:gd name="T52" fmla="*/ 3542030 w 3543300"/>
                <a:gd name="T53" fmla="*/ 1406843 h 3617913"/>
                <a:gd name="T54" fmla="*/ 3490278 w 3543300"/>
                <a:gd name="T55" fmla="*/ 1502728 h 3617913"/>
                <a:gd name="T56" fmla="*/ 3210242 w 3543300"/>
                <a:gd name="T57" fmla="*/ 1889125 h 3617913"/>
                <a:gd name="T58" fmla="*/ 3529330 w 3543300"/>
                <a:gd name="T59" fmla="*/ 2149158 h 3617913"/>
                <a:gd name="T60" fmla="*/ 3442335 w 3543300"/>
                <a:gd name="T61" fmla="*/ 2520315 h 3617913"/>
                <a:gd name="T62" fmla="*/ 3346450 w 3543300"/>
                <a:gd name="T63" fmla="*/ 2572068 h 3617913"/>
                <a:gd name="T64" fmla="*/ 2905125 w 3543300"/>
                <a:gd name="T65" fmla="*/ 2698115 h 3617913"/>
                <a:gd name="T66" fmla="*/ 2994025 w 3543300"/>
                <a:gd name="T67" fmla="*/ 3108643 h 3617913"/>
                <a:gd name="T68" fmla="*/ 2709228 w 3543300"/>
                <a:gd name="T69" fmla="*/ 3363913 h 3617913"/>
                <a:gd name="T70" fmla="*/ 2600325 w 3543300"/>
                <a:gd name="T71" fmla="*/ 3355023 h 3617913"/>
                <a:gd name="T72" fmla="*/ 2193608 w 3543300"/>
                <a:gd name="T73" fmla="*/ 3187066 h 3617913"/>
                <a:gd name="T74" fmla="*/ 2005012 w 3543300"/>
                <a:gd name="T75" fmla="*/ 3563621 h 3617913"/>
                <a:gd name="T76" fmla="*/ 1620520 w 3543300"/>
                <a:gd name="T77" fmla="*/ 3617913 h 3617913"/>
                <a:gd name="T78" fmla="*/ 1535430 w 3543300"/>
                <a:gd name="T79" fmla="*/ 3555366 h 3617913"/>
                <a:gd name="T80" fmla="*/ 1324928 w 3543300"/>
                <a:gd name="T81" fmla="*/ 3179128 h 3617913"/>
                <a:gd name="T82" fmla="*/ 935990 w 3543300"/>
                <a:gd name="T83" fmla="*/ 3361056 h 3617913"/>
                <a:gd name="T84" fmla="*/ 830262 w 3543300"/>
                <a:gd name="T85" fmla="*/ 3361056 h 3617913"/>
                <a:gd name="T86" fmla="*/ 550545 w 3543300"/>
                <a:gd name="T87" fmla="*/ 3100071 h 3617913"/>
                <a:gd name="T88" fmla="*/ 638492 w 3543300"/>
                <a:gd name="T89" fmla="*/ 2698115 h 3617913"/>
                <a:gd name="T90" fmla="*/ 196850 w 3543300"/>
                <a:gd name="T91" fmla="*/ 2572068 h 3617913"/>
                <a:gd name="T92" fmla="*/ 101282 w 3543300"/>
                <a:gd name="T93" fmla="*/ 2520315 h 3617913"/>
                <a:gd name="T94" fmla="*/ 13970 w 3543300"/>
                <a:gd name="T95" fmla="*/ 2149158 h 3617913"/>
                <a:gd name="T96" fmla="*/ 334962 w 3543300"/>
                <a:gd name="T97" fmla="*/ 1915478 h 3617913"/>
                <a:gd name="T98" fmla="*/ 57467 w 3543300"/>
                <a:gd name="T99" fmla="*/ 1504633 h 3617913"/>
                <a:gd name="T100" fmla="*/ 635 w 3543300"/>
                <a:gd name="T101" fmla="*/ 1411288 h 3617913"/>
                <a:gd name="T102" fmla="*/ 134620 w 3543300"/>
                <a:gd name="T103" fmla="*/ 1058863 h 3617913"/>
                <a:gd name="T104" fmla="*/ 520382 w 3543300"/>
                <a:gd name="T105" fmla="*/ 1095375 h 3617913"/>
                <a:gd name="T106" fmla="*/ 742632 w 3543300"/>
                <a:gd name="T107" fmla="*/ 801052 h 3617913"/>
                <a:gd name="T108" fmla="*/ 558482 w 3543300"/>
                <a:gd name="T109" fmla="*/ 467677 h 3617913"/>
                <a:gd name="T110" fmla="*/ 862648 w 3543300"/>
                <a:gd name="T111" fmla="*/ 242252 h 3617913"/>
                <a:gd name="T112" fmla="*/ 955040 w 3543300"/>
                <a:gd name="T113" fmla="*/ 276542 h 3617913"/>
                <a:gd name="T114" fmla="*/ 1452245 w 3543300"/>
                <a:gd name="T115" fmla="*/ 404177 h 3617913"/>
                <a:gd name="T116" fmla="*/ 1557655 w 3543300"/>
                <a:gd name="T117" fmla="*/ 26352 h 3617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543300" h="3617913">
                  <a:moveTo>
                    <a:pt x="1752918" y="1088708"/>
                  </a:moveTo>
                  <a:lnTo>
                    <a:pt x="1734502" y="1089660"/>
                  </a:lnTo>
                  <a:lnTo>
                    <a:pt x="1716088" y="1090613"/>
                  </a:lnTo>
                  <a:lnTo>
                    <a:pt x="1697990" y="1092518"/>
                  </a:lnTo>
                  <a:lnTo>
                    <a:pt x="1679892" y="1094423"/>
                  </a:lnTo>
                  <a:lnTo>
                    <a:pt x="1662112" y="1097280"/>
                  </a:lnTo>
                  <a:lnTo>
                    <a:pt x="1644332" y="1100138"/>
                  </a:lnTo>
                  <a:lnTo>
                    <a:pt x="1626552" y="1103630"/>
                  </a:lnTo>
                  <a:lnTo>
                    <a:pt x="1608772" y="1107440"/>
                  </a:lnTo>
                  <a:lnTo>
                    <a:pt x="1591628" y="1111568"/>
                  </a:lnTo>
                  <a:lnTo>
                    <a:pt x="1574800" y="1116013"/>
                  </a:lnTo>
                  <a:lnTo>
                    <a:pt x="1557338" y="1121093"/>
                  </a:lnTo>
                  <a:lnTo>
                    <a:pt x="1540828" y="1126490"/>
                  </a:lnTo>
                  <a:lnTo>
                    <a:pt x="1524318" y="1132523"/>
                  </a:lnTo>
                  <a:lnTo>
                    <a:pt x="1507808" y="1138555"/>
                  </a:lnTo>
                  <a:lnTo>
                    <a:pt x="1491615" y="1145223"/>
                  </a:lnTo>
                  <a:lnTo>
                    <a:pt x="1475422" y="1152525"/>
                  </a:lnTo>
                  <a:lnTo>
                    <a:pt x="1459548" y="1159510"/>
                  </a:lnTo>
                  <a:lnTo>
                    <a:pt x="1443672" y="1167448"/>
                  </a:lnTo>
                  <a:lnTo>
                    <a:pt x="1428432" y="1175703"/>
                  </a:lnTo>
                  <a:lnTo>
                    <a:pt x="1413192" y="1183958"/>
                  </a:lnTo>
                  <a:lnTo>
                    <a:pt x="1398270" y="1193165"/>
                  </a:lnTo>
                  <a:lnTo>
                    <a:pt x="1383665" y="1202055"/>
                  </a:lnTo>
                  <a:lnTo>
                    <a:pt x="1368742" y="1211898"/>
                  </a:lnTo>
                  <a:lnTo>
                    <a:pt x="1354772" y="1221740"/>
                  </a:lnTo>
                  <a:lnTo>
                    <a:pt x="1340485" y="1231900"/>
                  </a:lnTo>
                  <a:lnTo>
                    <a:pt x="1327150" y="1242378"/>
                  </a:lnTo>
                  <a:lnTo>
                    <a:pt x="1313498" y="1253173"/>
                  </a:lnTo>
                  <a:lnTo>
                    <a:pt x="1300480" y="1264285"/>
                  </a:lnTo>
                  <a:lnTo>
                    <a:pt x="1287462" y="1275715"/>
                  </a:lnTo>
                  <a:lnTo>
                    <a:pt x="1274762" y="1287463"/>
                  </a:lnTo>
                  <a:lnTo>
                    <a:pt x="1262380" y="1299528"/>
                  </a:lnTo>
                  <a:lnTo>
                    <a:pt x="1250315" y="1311910"/>
                  </a:lnTo>
                  <a:lnTo>
                    <a:pt x="1238568" y="1324928"/>
                  </a:lnTo>
                  <a:lnTo>
                    <a:pt x="1227138" y="1337628"/>
                  </a:lnTo>
                  <a:lnTo>
                    <a:pt x="1215708" y="1350645"/>
                  </a:lnTo>
                  <a:lnTo>
                    <a:pt x="1205230" y="1364298"/>
                  </a:lnTo>
                  <a:lnTo>
                    <a:pt x="1194752" y="1377950"/>
                  </a:lnTo>
                  <a:lnTo>
                    <a:pt x="1183958" y="1392238"/>
                  </a:lnTo>
                  <a:lnTo>
                    <a:pt x="1174432" y="1406525"/>
                  </a:lnTo>
                  <a:lnTo>
                    <a:pt x="1164908" y="1420813"/>
                  </a:lnTo>
                  <a:lnTo>
                    <a:pt x="1155382" y="1435418"/>
                  </a:lnTo>
                  <a:lnTo>
                    <a:pt x="1146810" y="1450340"/>
                  </a:lnTo>
                  <a:lnTo>
                    <a:pt x="1138391" y="1465309"/>
                  </a:lnTo>
                  <a:lnTo>
                    <a:pt x="1130549" y="1480376"/>
                  </a:lnTo>
                  <a:lnTo>
                    <a:pt x="1122615" y="1496257"/>
                  </a:lnTo>
                  <a:lnTo>
                    <a:pt x="1114998" y="1512138"/>
                  </a:lnTo>
                  <a:lnTo>
                    <a:pt x="1108333" y="1528337"/>
                  </a:lnTo>
                  <a:lnTo>
                    <a:pt x="1101668" y="1544536"/>
                  </a:lnTo>
                  <a:lnTo>
                    <a:pt x="1095321" y="1561052"/>
                  </a:lnTo>
                  <a:lnTo>
                    <a:pt x="1089608" y="1577568"/>
                  </a:lnTo>
                  <a:lnTo>
                    <a:pt x="1083895" y="1594402"/>
                  </a:lnTo>
                  <a:lnTo>
                    <a:pt x="1079134" y="1611554"/>
                  </a:lnTo>
                  <a:lnTo>
                    <a:pt x="1074056" y="1628388"/>
                  </a:lnTo>
                  <a:lnTo>
                    <a:pt x="1069931" y="1646175"/>
                  </a:lnTo>
                  <a:lnTo>
                    <a:pt x="1066122" y="1663327"/>
                  </a:lnTo>
                  <a:lnTo>
                    <a:pt x="1062948" y="1681114"/>
                  </a:lnTo>
                  <a:lnTo>
                    <a:pt x="1059774" y="1698901"/>
                  </a:lnTo>
                  <a:lnTo>
                    <a:pt x="1057553" y="1717005"/>
                  </a:lnTo>
                  <a:lnTo>
                    <a:pt x="1055331" y="1735110"/>
                  </a:lnTo>
                  <a:lnTo>
                    <a:pt x="1053744" y="1753532"/>
                  </a:lnTo>
                  <a:lnTo>
                    <a:pt x="1052792" y="1771319"/>
                  </a:lnTo>
                  <a:lnTo>
                    <a:pt x="1051840" y="1790376"/>
                  </a:lnTo>
                  <a:lnTo>
                    <a:pt x="1051523" y="1808798"/>
                  </a:lnTo>
                  <a:lnTo>
                    <a:pt x="1051840" y="1827221"/>
                  </a:lnTo>
                  <a:lnTo>
                    <a:pt x="1052792" y="1845960"/>
                  </a:lnTo>
                  <a:lnTo>
                    <a:pt x="1053744" y="1864065"/>
                  </a:lnTo>
                  <a:lnTo>
                    <a:pt x="1055331" y="1882487"/>
                  </a:lnTo>
                  <a:lnTo>
                    <a:pt x="1057553" y="1900592"/>
                  </a:lnTo>
                  <a:lnTo>
                    <a:pt x="1059774" y="1918696"/>
                  </a:lnTo>
                  <a:lnTo>
                    <a:pt x="1062948" y="1936483"/>
                  </a:lnTo>
                  <a:lnTo>
                    <a:pt x="1066122" y="1953952"/>
                  </a:lnTo>
                  <a:lnTo>
                    <a:pt x="1069931" y="1971739"/>
                  </a:lnTo>
                  <a:lnTo>
                    <a:pt x="1074056" y="1988891"/>
                  </a:lnTo>
                  <a:lnTo>
                    <a:pt x="1079134" y="2006043"/>
                  </a:lnTo>
                  <a:lnTo>
                    <a:pt x="1083895" y="2022877"/>
                  </a:lnTo>
                  <a:lnTo>
                    <a:pt x="1089608" y="2039711"/>
                  </a:lnTo>
                  <a:lnTo>
                    <a:pt x="1095321" y="2056545"/>
                  </a:lnTo>
                  <a:lnTo>
                    <a:pt x="1101668" y="2073061"/>
                  </a:lnTo>
                  <a:lnTo>
                    <a:pt x="1108333" y="2089260"/>
                  </a:lnTo>
                  <a:lnTo>
                    <a:pt x="1114998" y="2105459"/>
                  </a:lnTo>
                  <a:lnTo>
                    <a:pt x="1122615" y="2121022"/>
                  </a:lnTo>
                  <a:lnTo>
                    <a:pt x="1130549" y="2136904"/>
                  </a:lnTo>
                  <a:lnTo>
                    <a:pt x="1138484" y="2152467"/>
                  </a:lnTo>
                  <a:lnTo>
                    <a:pt x="1147053" y="2167395"/>
                  </a:lnTo>
                  <a:lnTo>
                    <a:pt x="1155622" y="2182641"/>
                  </a:lnTo>
                  <a:lnTo>
                    <a:pt x="1165144" y="2197252"/>
                  </a:lnTo>
                  <a:lnTo>
                    <a:pt x="1174665" y="2211863"/>
                  </a:lnTo>
                  <a:lnTo>
                    <a:pt x="1184186" y="2225838"/>
                  </a:lnTo>
                  <a:lnTo>
                    <a:pt x="1194977" y="2240131"/>
                  </a:lnTo>
                  <a:lnTo>
                    <a:pt x="1205450" y="2253789"/>
                  </a:lnTo>
                  <a:lnTo>
                    <a:pt x="1215924" y="2267129"/>
                  </a:lnTo>
                  <a:lnTo>
                    <a:pt x="1227349" y="2280469"/>
                  </a:lnTo>
                  <a:lnTo>
                    <a:pt x="1238775" y="2293174"/>
                  </a:lnTo>
                  <a:lnTo>
                    <a:pt x="1250518" y="2305879"/>
                  </a:lnTo>
                  <a:lnTo>
                    <a:pt x="1262578" y="2318267"/>
                  </a:lnTo>
                  <a:lnTo>
                    <a:pt x="1274956" y="2330336"/>
                  </a:lnTo>
                  <a:lnTo>
                    <a:pt x="1287651" y="2342088"/>
                  </a:lnTo>
                  <a:lnTo>
                    <a:pt x="1300663" y="2353840"/>
                  </a:lnTo>
                  <a:lnTo>
                    <a:pt x="1313676" y="2364640"/>
                  </a:lnTo>
                  <a:lnTo>
                    <a:pt x="1327323" y="2375756"/>
                  </a:lnTo>
                  <a:lnTo>
                    <a:pt x="1340653" y="2386238"/>
                  </a:lnTo>
                  <a:lnTo>
                    <a:pt x="1354935" y="2396402"/>
                  </a:lnTo>
                  <a:lnTo>
                    <a:pt x="1368899" y="2406566"/>
                  </a:lnTo>
                  <a:lnTo>
                    <a:pt x="1383816" y="2415777"/>
                  </a:lnTo>
                  <a:lnTo>
                    <a:pt x="1398415" y="2424988"/>
                  </a:lnTo>
                  <a:lnTo>
                    <a:pt x="1413332" y="2433882"/>
                  </a:lnTo>
                  <a:lnTo>
                    <a:pt x="1428566" y="2442775"/>
                  </a:lnTo>
                  <a:lnTo>
                    <a:pt x="1443800" y="2450398"/>
                  </a:lnTo>
                  <a:lnTo>
                    <a:pt x="1459669" y="2458339"/>
                  </a:lnTo>
                  <a:lnTo>
                    <a:pt x="1475538" y="2465644"/>
                  </a:lnTo>
                  <a:lnTo>
                    <a:pt x="1491724" y="2472632"/>
                  </a:lnTo>
                  <a:lnTo>
                    <a:pt x="1507910" y="2479619"/>
                  </a:lnTo>
                  <a:lnTo>
                    <a:pt x="1524414" y="2485654"/>
                  </a:lnTo>
                  <a:lnTo>
                    <a:pt x="1540917" y="2491689"/>
                  </a:lnTo>
                  <a:lnTo>
                    <a:pt x="1557421" y="2496771"/>
                  </a:lnTo>
                  <a:lnTo>
                    <a:pt x="1574877" y="2502171"/>
                  </a:lnTo>
                  <a:lnTo>
                    <a:pt x="1591698" y="2506617"/>
                  </a:lnTo>
                  <a:lnTo>
                    <a:pt x="1608836" y="2510746"/>
                  </a:lnTo>
                  <a:lnTo>
                    <a:pt x="1626609" y="2514876"/>
                  </a:lnTo>
                  <a:lnTo>
                    <a:pt x="1644382" y="2518369"/>
                  </a:lnTo>
                  <a:lnTo>
                    <a:pt x="1662155" y="2520910"/>
                  </a:lnTo>
                  <a:lnTo>
                    <a:pt x="1679928" y="2523451"/>
                  </a:lnTo>
                  <a:lnTo>
                    <a:pt x="1698019" y="2525675"/>
                  </a:lnTo>
                  <a:lnTo>
                    <a:pt x="1716109" y="2527263"/>
                  </a:lnTo>
                  <a:lnTo>
                    <a:pt x="1734517" y="2528533"/>
                  </a:lnTo>
                  <a:lnTo>
                    <a:pt x="1752925" y="2529169"/>
                  </a:lnTo>
                  <a:lnTo>
                    <a:pt x="1771967" y="2529169"/>
                  </a:lnTo>
                  <a:lnTo>
                    <a:pt x="1790375" y="2529169"/>
                  </a:lnTo>
                  <a:lnTo>
                    <a:pt x="1808783" y="2528533"/>
                  </a:lnTo>
                  <a:lnTo>
                    <a:pt x="1827191" y="2527263"/>
                  </a:lnTo>
                  <a:lnTo>
                    <a:pt x="1845281" y="2525675"/>
                  </a:lnTo>
                  <a:lnTo>
                    <a:pt x="1863372" y="2523451"/>
                  </a:lnTo>
                  <a:lnTo>
                    <a:pt x="1881145" y="2520910"/>
                  </a:lnTo>
                  <a:lnTo>
                    <a:pt x="1898918" y="2518369"/>
                  </a:lnTo>
                  <a:lnTo>
                    <a:pt x="1916691" y="2514876"/>
                  </a:lnTo>
                  <a:lnTo>
                    <a:pt x="1934464" y="2510746"/>
                  </a:lnTo>
                  <a:lnTo>
                    <a:pt x="1951602" y="2506617"/>
                  </a:lnTo>
                  <a:lnTo>
                    <a:pt x="1969058" y="2502171"/>
                  </a:lnTo>
                  <a:lnTo>
                    <a:pt x="1985879" y="2496771"/>
                  </a:lnTo>
                  <a:lnTo>
                    <a:pt x="2002383" y="2491689"/>
                  </a:lnTo>
                  <a:lnTo>
                    <a:pt x="2019204" y="2485654"/>
                  </a:lnTo>
                  <a:lnTo>
                    <a:pt x="2035390" y="2479619"/>
                  </a:lnTo>
                  <a:lnTo>
                    <a:pt x="2051894" y="2472632"/>
                  </a:lnTo>
                  <a:lnTo>
                    <a:pt x="2067762" y="2465644"/>
                  </a:lnTo>
                  <a:lnTo>
                    <a:pt x="2083631" y="2458339"/>
                  </a:lnTo>
                  <a:lnTo>
                    <a:pt x="2099500" y="2450398"/>
                  </a:lnTo>
                  <a:lnTo>
                    <a:pt x="2114734" y="2442775"/>
                  </a:lnTo>
                  <a:lnTo>
                    <a:pt x="2129968" y="2433882"/>
                  </a:lnTo>
                  <a:lnTo>
                    <a:pt x="2144885" y="2424988"/>
                  </a:lnTo>
                  <a:lnTo>
                    <a:pt x="2159484" y="2415777"/>
                  </a:lnTo>
                  <a:lnTo>
                    <a:pt x="2174401" y="2406566"/>
                  </a:lnTo>
                  <a:lnTo>
                    <a:pt x="2188683" y="2396402"/>
                  </a:lnTo>
                  <a:lnTo>
                    <a:pt x="2202647" y="2386238"/>
                  </a:lnTo>
                  <a:lnTo>
                    <a:pt x="2215977" y="2375756"/>
                  </a:lnTo>
                  <a:lnTo>
                    <a:pt x="2229624" y="2364640"/>
                  </a:lnTo>
                  <a:lnTo>
                    <a:pt x="2242637" y="2353840"/>
                  </a:lnTo>
                  <a:lnTo>
                    <a:pt x="2255966" y="2342088"/>
                  </a:lnTo>
                  <a:lnTo>
                    <a:pt x="2268344" y="2330336"/>
                  </a:lnTo>
                  <a:lnTo>
                    <a:pt x="2280722" y="2318267"/>
                  </a:lnTo>
                  <a:lnTo>
                    <a:pt x="2292782" y="2305879"/>
                  </a:lnTo>
                  <a:lnTo>
                    <a:pt x="2304525" y="2293174"/>
                  </a:lnTo>
                  <a:lnTo>
                    <a:pt x="2315951" y="2280469"/>
                  </a:lnTo>
                  <a:lnTo>
                    <a:pt x="2327376" y="2267129"/>
                  </a:lnTo>
                  <a:lnTo>
                    <a:pt x="2338167" y="2253789"/>
                  </a:lnTo>
                  <a:lnTo>
                    <a:pt x="2348958" y="2240131"/>
                  </a:lnTo>
                  <a:lnTo>
                    <a:pt x="2359114" y="2225838"/>
                  </a:lnTo>
                  <a:lnTo>
                    <a:pt x="2368635" y="2211863"/>
                  </a:lnTo>
                  <a:lnTo>
                    <a:pt x="2378156" y="2197252"/>
                  </a:lnTo>
                  <a:lnTo>
                    <a:pt x="2387678" y="2182641"/>
                  </a:lnTo>
                  <a:lnTo>
                    <a:pt x="2396247" y="2167395"/>
                  </a:lnTo>
                  <a:lnTo>
                    <a:pt x="2404816" y="2152467"/>
                  </a:lnTo>
                  <a:lnTo>
                    <a:pt x="2412750" y="2136904"/>
                  </a:lnTo>
                  <a:lnTo>
                    <a:pt x="2420685" y="2121022"/>
                  </a:lnTo>
                  <a:lnTo>
                    <a:pt x="2428302" y="2105459"/>
                  </a:lnTo>
                  <a:lnTo>
                    <a:pt x="2434967" y="2089260"/>
                  </a:lnTo>
                  <a:lnTo>
                    <a:pt x="2441632" y="2073061"/>
                  </a:lnTo>
                  <a:lnTo>
                    <a:pt x="2447979" y="2056545"/>
                  </a:lnTo>
                  <a:lnTo>
                    <a:pt x="2453692" y="2039711"/>
                  </a:lnTo>
                  <a:lnTo>
                    <a:pt x="2459405" y="2022877"/>
                  </a:lnTo>
                  <a:lnTo>
                    <a:pt x="2464166" y="2006043"/>
                  </a:lnTo>
                  <a:lnTo>
                    <a:pt x="2469244" y="1988891"/>
                  </a:lnTo>
                  <a:lnTo>
                    <a:pt x="2473370" y="1971739"/>
                  </a:lnTo>
                  <a:lnTo>
                    <a:pt x="2477178" y="1953952"/>
                  </a:lnTo>
                  <a:lnTo>
                    <a:pt x="2480352" y="1936483"/>
                  </a:lnTo>
                  <a:lnTo>
                    <a:pt x="2483526" y="1918696"/>
                  </a:lnTo>
                  <a:lnTo>
                    <a:pt x="2486064" y="1900592"/>
                  </a:lnTo>
                  <a:lnTo>
                    <a:pt x="2487969" y="1882487"/>
                  </a:lnTo>
                  <a:lnTo>
                    <a:pt x="2489556" y="1864065"/>
                  </a:lnTo>
                  <a:lnTo>
                    <a:pt x="2490508" y="1845960"/>
                  </a:lnTo>
                  <a:lnTo>
                    <a:pt x="2491460" y="1827221"/>
                  </a:lnTo>
                  <a:lnTo>
                    <a:pt x="2491777" y="1808798"/>
                  </a:lnTo>
                  <a:lnTo>
                    <a:pt x="2491460" y="1790376"/>
                  </a:lnTo>
                  <a:lnTo>
                    <a:pt x="2490508" y="1771319"/>
                  </a:lnTo>
                  <a:lnTo>
                    <a:pt x="2489556" y="1753532"/>
                  </a:lnTo>
                  <a:lnTo>
                    <a:pt x="2487969" y="1735110"/>
                  </a:lnTo>
                  <a:lnTo>
                    <a:pt x="2486064" y="1717005"/>
                  </a:lnTo>
                  <a:lnTo>
                    <a:pt x="2483526" y="1698901"/>
                  </a:lnTo>
                  <a:lnTo>
                    <a:pt x="2480352" y="1681114"/>
                  </a:lnTo>
                  <a:lnTo>
                    <a:pt x="2477178" y="1663327"/>
                  </a:lnTo>
                  <a:lnTo>
                    <a:pt x="2473370" y="1646175"/>
                  </a:lnTo>
                  <a:lnTo>
                    <a:pt x="2469244" y="1628388"/>
                  </a:lnTo>
                  <a:lnTo>
                    <a:pt x="2464166" y="1611554"/>
                  </a:lnTo>
                  <a:lnTo>
                    <a:pt x="2459405" y="1594402"/>
                  </a:lnTo>
                  <a:lnTo>
                    <a:pt x="2453692" y="1577568"/>
                  </a:lnTo>
                  <a:lnTo>
                    <a:pt x="2447979" y="1561052"/>
                  </a:lnTo>
                  <a:lnTo>
                    <a:pt x="2441632" y="1544536"/>
                  </a:lnTo>
                  <a:lnTo>
                    <a:pt x="2434967" y="1528337"/>
                  </a:lnTo>
                  <a:lnTo>
                    <a:pt x="2428302" y="1512138"/>
                  </a:lnTo>
                  <a:lnTo>
                    <a:pt x="2420685" y="1496257"/>
                  </a:lnTo>
                  <a:lnTo>
                    <a:pt x="2412750" y="1480376"/>
                  </a:lnTo>
                  <a:lnTo>
                    <a:pt x="2404909" y="1465308"/>
                  </a:lnTo>
                  <a:lnTo>
                    <a:pt x="2396490" y="1450340"/>
                  </a:lnTo>
                  <a:lnTo>
                    <a:pt x="2387918" y="1435418"/>
                  </a:lnTo>
                  <a:lnTo>
                    <a:pt x="2378392" y="1420813"/>
                  </a:lnTo>
                  <a:lnTo>
                    <a:pt x="2368868" y="1406525"/>
                  </a:lnTo>
                  <a:lnTo>
                    <a:pt x="2359342" y="1392238"/>
                  </a:lnTo>
                  <a:lnTo>
                    <a:pt x="2349182" y="1377950"/>
                  </a:lnTo>
                  <a:lnTo>
                    <a:pt x="2338388" y="1364298"/>
                  </a:lnTo>
                  <a:lnTo>
                    <a:pt x="2327592" y="1350645"/>
                  </a:lnTo>
                  <a:lnTo>
                    <a:pt x="2316162" y="1337628"/>
                  </a:lnTo>
                  <a:lnTo>
                    <a:pt x="2304732" y="1324928"/>
                  </a:lnTo>
                  <a:lnTo>
                    <a:pt x="2292985" y="1311910"/>
                  </a:lnTo>
                  <a:lnTo>
                    <a:pt x="2280920" y="1299528"/>
                  </a:lnTo>
                  <a:lnTo>
                    <a:pt x="2268538" y="1287463"/>
                  </a:lnTo>
                  <a:lnTo>
                    <a:pt x="2256155" y="1275715"/>
                  </a:lnTo>
                  <a:lnTo>
                    <a:pt x="2242820" y="1264285"/>
                  </a:lnTo>
                  <a:lnTo>
                    <a:pt x="2229802" y="1253173"/>
                  </a:lnTo>
                  <a:lnTo>
                    <a:pt x="2216150" y="1242378"/>
                  </a:lnTo>
                  <a:lnTo>
                    <a:pt x="2202815" y="1231900"/>
                  </a:lnTo>
                  <a:lnTo>
                    <a:pt x="2188845" y="1221740"/>
                  </a:lnTo>
                  <a:lnTo>
                    <a:pt x="2174558" y="1211898"/>
                  </a:lnTo>
                  <a:lnTo>
                    <a:pt x="2159635" y="1202055"/>
                  </a:lnTo>
                  <a:lnTo>
                    <a:pt x="2145030" y="1193165"/>
                  </a:lnTo>
                  <a:lnTo>
                    <a:pt x="2130108" y="1183958"/>
                  </a:lnTo>
                  <a:lnTo>
                    <a:pt x="2114868" y="1175703"/>
                  </a:lnTo>
                  <a:lnTo>
                    <a:pt x="2099628" y="1167448"/>
                  </a:lnTo>
                  <a:lnTo>
                    <a:pt x="2083752" y="1159510"/>
                  </a:lnTo>
                  <a:lnTo>
                    <a:pt x="2067878" y="1152525"/>
                  </a:lnTo>
                  <a:lnTo>
                    <a:pt x="2052002" y="1145223"/>
                  </a:lnTo>
                  <a:lnTo>
                    <a:pt x="2035492" y="1138555"/>
                  </a:lnTo>
                  <a:lnTo>
                    <a:pt x="2019300" y="1132523"/>
                  </a:lnTo>
                  <a:lnTo>
                    <a:pt x="2002472" y="1126490"/>
                  </a:lnTo>
                  <a:lnTo>
                    <a:pt x="1985962" y="1121093"/>
                  </a:lnTo>
                  <a:lnTo>
                    <a:pt x="1969135" y="1116013"/>
                  </a:lnTo>
                  <a:lnTo>
                    <a:pt x="1951672" y="1111568"/>
                  </a:lnTo>
                  <a:lnTo>
                    <a:pt x="1934528" y="1107440"/>
                  </a:lnTo>
                  <a:lnTo>
                    <a:pt x="1916748" y="1103630"/>
                  </a:lnTo>
                  <a:lnTo>
                    <a:pt x="1898968" y="1100138"/>
                  </a:lnTo>
                  <a:lnTo>
                    <a:pt x="1881188" y="1097280"/>
                  </a:lnTo>
                  <a:lnTo>
                    <a:pt x="1863408" y="1094423"/>
                  </a:lnTo>
                  <a:lnTo>
                    <a:pt x="1845310" y="1092518"/>
                  </a:lnTo>
                  <a:lnTo>
                    <a:pt x="1827212" y="1090613"/>
                  </a:lnTo>
                  <a:lnTo>
                    <a:pt x="1808798" y="1089660"/>
                  </a:lnTo>
                  <a:lnTo>
                    <a:pt x="1790382" y="1088708"/>
                  </a:lnTo>
                  <a:lnTo>
                    <a:pt x="1771968" y="1088708"/>
                  </a:lnTo>
                  <a:lnTo>
                    <a:pt x="1752918" y="1088708"/>
                  </a:lnTo>
                  <a:close/>
                  <a:moveTo>
                    <a:pt x="1615758" y="0"/>
                  </a:moveTo>
                  <a:lnTo>
                    <a:pt x="1620520" y="0"/>
                  </a:lnTo>
                  <a:lnTo>
                    <a:pt x="1922780" y="0"/>
                  </a:lnTo>
                  <a:lnTo>
                    <a:pt x="1927225" y="0"/>
                  </a:lnTo>
                  <a:lnTo>
                    <a:pt x="1931670" y="317"/>
                  </a:lnTo>
                  <a:lnTo>
                    <a:pt x="1936115" y="952"/>
                  </a:lnTo>
                  <a:lnTo>
                    <a:pt x="1940878" y="1905"/>
                  </a:lnTo>
                  <a:lnTo>
                    <a:pt x="1949450" y="4127"/>
                  </a:lnTo>
                  <a:lnTo>
                    <a:pt x="1957705" y="6985"/>
                  </a:lnTo>
                  <a:lnTo>
                    <a:pt x="1965325" y="10795"/>
                  </a:lnTo>
                  <a:lnTo>
                    <a:pt x="1972628" y="14922"/>
                  </a:lnTo>
                  <a:lnTo>
                    <a:pt x="1979612" y="20320"/>
                  </a:lnTo>
                  <a:lnTo>
                    <a:pt x="1985962" y="26035"/>
                  </a:lnTo>
                  <a:lnTo>
                    <a:pt x="1991678" y="32385"/>
                  </a:lnTo>
                  <a:lnTo>
                    <a:pt x="1996758" y="39052"/>
                  </a:lnTo>
                  <a:lnTo>
                    <a:pt x="2001202" y="46672"/>
                  </a:lnTo>
                  <a:lnTo>
                    <a:pt x="2005012" y="54610"/>
                  </a:lnTo>
                  <a:lnTo>
                    <a:pt x="2007870" y="62230"/>
                  </a:lnTo>
                  <a:lnTo>
                    <a:pt x="2010092" y="71120"/>
                  </a:lnTo>
                  <a:lnTo>
                    <a:pt x="2010728" y="75565"/>
                  </a:lnTo>
                  <a:lnTo>
                    <a:pt x="2011362" y="80010"/>
                  </a:lnTo>
                  <a:lnTo>
                    <a:pt x="2011998" y="84455"/>
                  </a:lnTo>
                  <a:lnTo>
                    <a:pt x="2011998" y="89217"/>
                  </a:lnTo>
                  <a:lnTo>
                    <a:pt x="2011998" y="388620"/>
                  </a:lnTo>
                  <a:lnTo>
                    <a:pt x="2038350" y="393065"/>
                  </a:lnTo>
                  <a:lnTo>
                    <a:pt x="2064702" y="398462"/>
                  </a:lnTo>
                  <a:lnTo>
                    <a:pt x="2091055" y="404177"/>
                  </a:lnTo>
                  <a:lnTo>
                    <a:pt x="2116772" y="410210"/>
                  </a:lnTo>
                  <a:lnTo>
                    <a:pt x="2142490" y="416877"/>
                  </a:lnTo>
                  <a:lnTo>
                    <a:pt x="2167890" y="423545"/>
                  </a:lnTo>
                  <a:lnTo>
                    <a:pt x="2193608" y="431165"/>
                  </a:lnTo>
                  <a:lnTo>
                    <a:pt x="2218690" y="439102"/>
                  </a:lnTo>
                  <a:lnTo>
                    <a:pt x="2243772" y="447675"/>
                  </a:lnTo>
                  <a:lnTo>
                    <a:pt x="2268538" y="456247"/>
                  </a:lnTo>
                  <a:lnTo>
                    <a:pt x="2292985" y="465772"/>
                  </a:lnTo>
                  <a:lnTo>
                    <a:pt x="2317432" y="475615"/>
                  </a:lnTo>
                  <a:lnTo>
                    <a:pt x="2341562" y="485457"/>
                  </a:lnTo>
                  <a:lnTo>
                    <a:pt x="2365692" y="496252"/>
                  </a:lnTo>
                  <a:lnTo>
                    <a:pt x="2388870" y="507047"/>
                  </a:lnTo>
                  <a:lnTo>
                    <a:pt x="2412682" y="518477"/>
                  </a:lnTo>
                  <a:lnTo>
                    <a:pt x="2588260" y="276542"/>
                  </a:lnTo>
                  <a:lnTo>
                    <a:pt x="2591435" y="272732"/>
                  </a:lnTo>
                  <a:lnTo>
                    <a:pt x="2593975" y="269240"/>
                  </a:lnTo>
                  <a:lnTo>
                    <a:pt x="2597468" y="266065"/>
                  </a:lnTo>
                  <a:lnTo>
                    <a:pt x="2600325" y="262890"/>
                  </a:lnTo>
                  <a:lnTo>
                    <a:pt x="2606992" y="257175"/>
                  </a:lnTo>
                  <a:lnTo>
                    <a:pt x="2614295" y="252412"/>
                  </a:lnTo>
                  <a:lnTo>
                    <a:pt x="2621915" y="248602"/>
                  </a:lnTo>
                  <a:lnTo>
                    <a:pt x="2629852" y="245110"/>
                  </a:lnTo>
                  <a:lnTo>
                    <a:pt x="2638108" y="242570"/>
                  </a:lnTo>
                  <a:lnTo>
                    <a:pt x="2646362" y="240665"/>
                  </a:lnTo>
                  <a:lnTo>
                    <a:pt x="2654935" y="240030"/>
                  </a:lnTo>
                  <a:lnTo>
                    <a:pt x="2663508" y="240030"/>
                  </a:lnTo>
                  <a:lnTo>
                    <a:pt x="2671762" y="240665"/>
                  </a:lnTo>
                  <a:lnTo>
                    <a:pt x="2680652" y="242252"/>
                  </a:lnTo>
                  <a:lnTo>
                    <a:pt x="2688908" y="244475"/>
                  </a:lnTo>
                  <a:lnTo>
                    <a:pt x="2697162" y="247967"/>
                  </a:lnTo>
                  <a:lnTo>
                    <a:pt x="2705100" y="251777"/>
                  </a:lnTo>
                  <a:lnTo>
                    <a:pt x="2709228" y="254317"/>
                  </a:lnTo>
                  <a:lnTo>
                    <a:pt x="2712720" y="256857"/>
                  </a:lnTo>
                  <a:lnTo>
                    <a:pt x="2957512" y="434022"/>
                  </a:lnTo>
                  <a:lnTo>
                    <a:pt x="2960688" y="437197"/>
                  </a:lnTo>
                  <a:lnTo>
                    <a:pt x="2964498" y="439737"/>
                  </a:lnTo>
                  <a:lnTo>
                    <a:pt x="2967672" y="443230"/>
                  </a:lnTo>
                  <a:lnTo>
                    <a:pt x="2970848" y="446087"/>
                  </a:lnTo>
                  <a:lnTo>
                    <a:pt x="2976245" y="453072"/>
                  </a:lnTo>
                  <a:lnTo>
                    <a:pt x="2981008" y="460375"/>
                  </a:lnTo>
                  <a:lnTo>
                    <a:pt x="2985452" y="467995"/>
                  </a:lnTo>
                  <a:lnTo>
                    <a:pt x="2988628" y="475932"/>
                  </a:lnTo>
                  <a:lnTo>
                    <a:pt x="2991168" y="484187"/>
                  </a:lnTo>
                  <a:lnTo>
                    <a:pt x="2992755" y="492442"/>
                  </a:lnTo>
                  <a:lnTo>
                    <a:pt x="2994025" y="501015"/>
                  </a:lnTo>
                  <a:lnTo>
                    <a:pt x="2994025" y="509270"/>
                  </a:lnTo>
                  <a:lnTo>
                    <a:pt x="2993072" y="518160"/>
                  </a:lnTo>
                  <a:lnTo>
                    <a:pt x="2991802" y="526732"/>
                  </a:lnTo>
                  <a:lnTo>
                    <a:pt x="2988945" y="534987"/>
                  </a:lnTo>
                  <a:lnTo>
                    <a:pt x="2986088" y="543242"/>
                  </a:lnTo>
                  <a:lnTo>
                    <a:pt x="2981960" y="551180"/>
                  </a:lnTo>
                  <a:lnTo>
                    <a:pt x="2979738" y="554990"/>
                  </a:lnTo>
                  <a:lnTo>
                    <a:pt x="2976880" y="558800"/>
                  </a:lnTo>
                  <a:lnTo>
                    <a:pt x="2800985" y="801052"/>
                  </a:lnTo>
                  <a:lnTo>
                    <a:pt x="2819082" y="819785"/>
                  </a:lnTo>
                  <a:lnTo>
                    <a:pt x="2837180" y="839470"/>
                  </a:lnTo>
                  <a:lnTo>
                    <a:pt x="2854642" y="858837"/>
                  </a:lnTo>
                  <a:lnTo>
                    <a:pt x="2871788" y="878840"/>
                  </a:lnTo>
                  <a:lnTo>
                    <a:pt x="2888615" y="899160"/>
                  </a:lnTo>
                  <a:lnTo>
                    <a:pt x="2905125" y="919797"/>
                  </a:lnTo>
                  <a:lnTo>
                    <a:pt x="2921318" y="940752"/>
                  </a:lnTo>
                  <a:lnTo>
                    <a:pt x="2937192" y="962025"/>
                  </a:lnTo>
                  <a:lnTo>
                    <a:pt x="2952432" y="983615"/>
                  </a:lnTo>
                  <a:lnTo>
                    <a:pt x="2967672" y="1005205"/>
                  </a:lnTo>
                  <a:lnTo>
                    <a:pt x="2981960" y="1027113"/>
                  </a:lnTo>
                  <a:lnTo>
                    <a:pt x="2996248" y="1049655"/>
                  </a:lnTo>
                  <a:lnTo>
                    <a:pt x="3010218" y="1072198"/>
                  </a:lnTo>
                  <a:lnTo>
                    <a:pt x="3023235" y="1095375"/>
                  </a:lnTo>
                  <a:lnTo>
                    <a:pt x="3036570" y="1118553"/>
                  </a:lnTo>
                  <a:lnTo>
                    <a:pt x="3048952" y="1142048"/>
                  </a:lnTo>
                  <a:lnTo>
                    <a:pt x="3333115" y="1049338"/>
                  </a:lnTo>
                  <a:lnTo>
                    <a:pt x="3337560" y="1048068"/>
                  </a:lnTo>
                  <a:lnTo>
                    <a:pt x="3342005" y="1047115"/>
                  </a:lnTo>
                  <a:lnTo>
                    <a:pt x="3346450" y="1046480"/>
                  </a:lnTo>
                  <a:lnTo>
                    <a:pt x="3350578" y="1045528"/>
                  </a:lnTo>
                  <a:lnTo>
                    <a:pt x="3359785" y="1044893"/>
                  </a:lnTo>
                  <a:lnTo>
                    <a:pt x="3368358" y="1045210"/>
                  </a:lnTo>
                  <a:lnTo>
                    <a:pt x="3376930" y="1046480"/>
                  </a:lnTo>
                  <a:lnTo>
                    <a:pt x="3385185" y="1048068"/>
                  </a:lnTo>
                  <a:lnTo>
                    <a:pt x="3393440" y="1051243"/>
                  </a:lnTo>
                  <a:lnTo>
                    <a:pt x="3401060" y="1054735"/>
                  </a:lnTo>
                  <a:lnTo>
                    <a:pt x="3408680" y="1058863"/>
                  </a:lnTo>
                  <a:lnTo>
                    <a:pt x="3415665" y="1063625"/>
                  </a:lnTo>
                  <a:lnTo>
                    <a:pt x="3422015" y="1069340"/>
                  </a:lnTo>
                  <a:lnTo>
                    <a:pt x="3428048" y="1075690"/>
                  </a:lnTo>
                  <a:lnTo>
                    <a:pt x="3433445" y="1082358"/>
                  </a:lnTo>
                  <a:lnTo>
                    <a:pt x="3438208" y="1089978"/>
                  </a:lnTo>
                  <a:lnTo>
                    <a:pt x="3442335" y="1097915"/>
                  </a:lnTo>
                  <a:lnTo>
                    <a:pt x="3443922" y="1102043"/>
                  </a:lnTo>
                  <a:lnTo>
                    <a:pt x="3445510" y="1106488"/>
                  </a:lnTo>
                  <a:lnTo>
                    <a:pt x="3538855" y="1393508"/>
                  </a:lnTo>
                  <a:lnTo>
                    <a:pt x="3539808" y="1397635"/>
                  </a:lnTo>
                  <a:lnTo>
                    <a:pt x="3541078" y="1402398"/>
                  </a:lnTo>
                  <a:lnTo>
                    <a:pt x="3542030" y="1406843"/>
                  </a:lnTo>
                  <a:lnTo>
                    <a:pt x="3542665" y="1411288"/>
                  </a:lnTo>
                  <a:lnTo>
                    <a:pt x="3543300" y="1419860"/>
                  </a:lnTo>
                  <a:lnTo>
                    <a:pt x="3542982" y="1428750"/>
                  </a:lnTo>
                  <a:lnTo>
                    <a:pt x="3541712" y="1437323"/>
                  </a:lnTo>
                  <a:lnTo>
                    <a:pt x="3539808" y="1445578"/>
                  </a:lnTo>
                  <a:lnTo>
                    <a:pt x="3537268" y="1453833"/>
                  </a:lnTo>
                  <a:lnTo>
                    <a:pt x="3533458" y="1461453"/>
                  </a:lnTo>
                  <a:lnTo>
                    <a:pt x="3529330" y="1468755"/>
                  </a:lnTo>
                  <a:lnTo>
                    <a:pt x="3524568" y="1476058"/>
                  </a:lnTo>
                  <a:lnTo>
                    <a:pt x="3518852" y="1482408"/>
                  </a:lnTo>
                  <a:lnTo>
                    <a:pt x="3512502" y="1488440"/>
                  </a:lnTo>
                  <a:lnTo>
                    <a:pt x="3505518" y="1494155"/>
                  </a:lnTo>
                  <a:lnTo>
                    <a:pt x="3498215" y="1498600"/>
                  </a:lnTo>
                  <a:lnTo>
                    <a:pt x="3490278" y="1502728"/>
                  </a:lnTo>
                  <a:lnTo>
                    <a:pt x="3486150" y="1504633"/>
                  </a:lnTo>
                  <a:lnTo>
                    <a:pt x="3481705" y="1506220"/>
                  </a:lnTo>
                  <a:lnTo>
                    <a:pt x="3197225" y="1598295"/>
                  </a:lnTo>
                  <a:lnTo>
                    <a:pt x="3200400" y="1624330"/>
                  </a:lnTo>
                  <a:lnTo>
                    <a:pt x="3203892" y="1650365"/>
                  </a:lnTo>
                  <a:lnTo>
                    <a:pt x="3206115" y="1676718"/>
                  </a:lnTo>
                  <a:lnTo>
                    <a:pt x="3208338" y="1703070"/>
                  </a:lnTo>
                  <a:lnTo>
                    <a:pt x="3210242" y="1729423"/>
                  </a:lnTo>
                  <a:lnTo>
                    <a:pt x="3211512" y="1755775"/>
                  </a:lnTo>
                  <a:lnTo>
                    <a:pt x="3212148" y="1782445"/>
                  </a:lnTo>
                  <a:lnTo>
                    <a:pt x="3212465" y="1809115"/>
                  </a:lnTo>
                  <a:lnTo>
                    <a:pt x="3212148" y="1835785"/>
                  </a:lnTo>
                  <a:lnTo>
                    <a:pt x="3211512" y="1862455"/>
                  </a:lnTo>
                  <a:lnTo>
                    <a:pt x="3210242" y="1889125"/>
                  </a:lnTo>
                  <a:lnTo>
                    <a:pt x="3208338" y="1915478"/>
                  </a:lnTo>
                  <a:lnTo>
                    <a:pt x="3206115" y="1941830"/>
                  </a:lnTo>
                  <a:lnTo>
                    <a:pt x="3203892" y="1967865"/>
                  </a:lnTo>
                  <a:lnTo>
                    <a:pt x="3200400" y="1993900"/>
                  </a:lnTo>
                  <a:lnTo>
                    <a:pt x="3197225" y="2019618"/>
                  </a:lnTo>
                  <a:lnTo>
                    <a:pt x="3481705" y="2112328"/>
                  </a:lnTo>
                  <a:lnTo>
                    <a:pt x="3486150" y="2113915"/>
                  </a:lnTo>
                  <a:lnTo>
                    <a:pt x="3490278" y="2115820"/>
                  </a:lnTo>
                  <a:lnTo>
                    <a:pt x="3498215" y="2119630"/>
                  </a:lnTo>
                  <a:lnTo>
                    <a:pt x="3505518" y="2124393"/>
                  </a:lnTo>
                  <a:lnTo>
                    <a:pt x="3512502" y="2129790"/>
                  </a:lnTo>
                  <a:lnTo>
                    <a:pt x="3518852" y="2135505"/>
                  </a:lnTo>
                  <a:lnTo>
                    <a:pt x="3524568" y="2142173"/>
                  </a:lnTo>
                  <a:lnTo>
                    <a:pt x="3529330" y="2149158"/>
                  </a:lnTo>
                  <a:lnTo>
                    <a:pt x="3533458" y="2156778"/>
                  </a:lnTo>
                  <a:lnTo>
                    <a:pt x="3537268" y="2164398"/>
                  </a:lnTo>
                  <a:lnTo>
                    <a:pt x="3539808" y="2172653"/>
                  </a:lnTo>
                  <a:lnTo>
                    <a:pt x="3541712" y="2180908"/>
                  </a:lnTo>
                  <a:lnTo>
                    <a:pt x="3542982" y="2189480"/>
                  </a:lnTo>
                  <a:lnTo>
                    <a:pt x="3543300" y="2198053"/>
                  </a:lnTo>
                  <a:lnTo>
                    <a:pt x="3542665" y="2206625"/>
                  </a:lnTo>
                  <a:lnTo>
                    <a:pt x="3542030" y="2211388"/>
                  </a:lnTo>
                  <a:lnTo>
                    <a:pt x="3541078" y="2215833"/>
                  </a:lnTo>
                  <a:lnTo>
                    <a:pt x="3539808" y="2220278"/>
                  </a:lnTo>
                  <a:lnTo>
                    <a:pt x="3538855" y="2224405"/>
                  </a:lnTo>
                  <a:lnTo>
                    <a:pt x="3445510" y="2512060"/>
                  </a:lnTo>
                  <a:lnTo>
                    <a:pt x="3443922" y="2516188"/>
                  </a:lnTo>
                  <a:lnTo>
                    <a:pt x="3442335" y="2520315"/>
                  </a:lnTo>
                  <a:lnTo>
                    <a:pt x="3438208" y="2528253"/>
                  </a:lnTo>
                  <a:lnTo>
                    <a:pt x="3433445" y="2535555"/>
                  </a:lnTo>
                  <a:lnTo>
                    <a:pt x="3428048" y="2542540"/>
                  </a:lnTo>
                  <a:lnTo>
                    <a:pt x="3422015" y="2548890"/>
                  </a:lnTo>
                  <a:lnTo>
                    <a:pt x="3415665" y="2554605"/>
                  </a:lnTo>
                  <a:lnTo>
                    <a:pt x="3408680" y="2559368"/>
                  </a:lnTo>
                  <a:lnTo>
                    <a:pt x="3401060" y="2563495"/>
                  </a:lnTo>
                  <a:lnTo>
                    <a:pt x="3393440" y="2567305"/>
                  </a:lnTo>
                  <a:lnTo>
                    <a:pt x="3385185" y="2569845"/>
                  </a:lnTo>
                  <a:lnTo>
                    <a:pt x="3376930" y="2571750"/>
                  </a:lnTo>
                  <a:lnTo>
                    <a:pt x="3368358" y="2573020"/>
                  </a:lnTo>
                  <a:lnTo>
                    <a:pt x="3359785" y="2573338"/>
                  </a:lnTo>
                  <a:lnTo>
                    <a:pt x="3350578" y="2573020"/>
                  </a:lnTo>
                  <a:lnTo>
                    <a:pt x="3346450" y="2572068"/>
                  </a:lnTo>
                  <a:lnTo>
                    <a:pt x="3342005" y="2571433"/>
                  </a:lnTo>
                  <a:lnTo>
                    <a:pt x="3337560" y="2570163"/>
                  </a:lnTo>
                  <a:lnTo>
                    <a:pt x="3333115" y="2568893"/>
                  </a:lnTo>
                  <a:lnTo>
                    <a:pt x="3048952" y="2476500"/>
                  </a:lnTo>
                  <a:lnTo>
                    <a:pt x="3035935" y="2499995"/>
                  </a:lnTo>
                  <a:lnTo>
                    <a:pt x="3023235" y="2523173"/>
                  </a:lnTo>
                  <a:lnTo>
                    <a:pt x="3009900" y="2546033"/>
                  </a:lnTo>
                  <a:lnTo>
                    <a:pt x="2996248" y="2568893"/>
                  </a:lnTo>
                  <a:lnTo>
                    <a:pt x="2981960" y="2590800"/>
                  </a:lnTo>
                  <a:lnTo>
                    <a:pt x="2967355" y="2613025"/>
                  </a:lnTo>
                  <a:lnTo>
                    <a:pt x="2952115" y="2634933"/>
                  </a:lnTo>
                  <a:lnTo>
                    <a:pt x="2936875" y="2656523"/>
                  </a:lnTo>
                  <a:lnTo>
                    <a:pt x="2921318" y="2677478"/>
                  </a:lnTo>
                  <a:lnTo>
                    <a:pt x="2905125" y="2698115"/>
                  </a:lnTo>
                  <a:lnTo>
                    <a:pt x="2888615" y="2718753"/>
                  </a:lnTo>
                  <a:lnTo>
                    <a:pt x="2871788" y="2739073"/>
                  </a:lnTo>
                  <a:lnTo>
                    <a:pt x="2854325" y="2759076"/>
                  </a:lnTo>
                  <a:lnTo>
                    <a:pt x="2837180" y="2778761"/>
                  </a:lnTo>
                  <a:lnTo>
                    <a:pt x="2819082" y="2797811"/>
                  </a:lnTo>
                  <a:lnTo>
                    <a:pt x="2800985" y="2817178"/>
                  </a:lnTo>
                  <a:lnTo>
                    <a:pt x="2976880" y="3059431"/>
                  </a:lnTo>
                  <a:lnTo>
                    <a:pt x="2979738" y="3063241"/>
                  </a:lnTo>
                  <a:lnTo>
                    <a:pt x="2981960" y="3067368"/>
                  </a:lnTo>
                  <a:lnTo>
                    <a:pt x="2986088" y="3075306"/>
                  </a:lnTo>
                  <a:lnTo>
                    <a:pt x="2988945" y="3083243"/>
                  </a:lnTo>
                  <a:lnTo>
                    <a:pt x="2991802" y="3091816"/>
                  </a:lnTo>
                  <a:lnTo>
                    <a:pt x="2993072" y="3100071"/>
                  </a:lnTo>
                  <a:lnTo>
                    <a:pt x="2994025" y="3108643"/>
                  </a:lnTo>
                  <a:lnTo>
                    <a:pt x="2994025" y="3117216"/>
                  </a:lnTo>
                  <a:lnTo>
                    <a:pt x="2992755" y="3125788"/>
                  </a:lnTo>
                  <a:lnTo>
                    <a:pt x="2991168" y="3134043"/>
                  </a:lnTo>
                  <a:lnTo>
                    <a:pt x="2988628" y="3142298"/>
                  </a:lnTo>
                  <a:lnTo>
                    <a:pt x="2985770" y="3150236"/>
                  </a:lnTo>
                  <a:lnTo>
                    <a:pt x="2981642" y="3157538"/>
                  </a:lnTo>
                  <a:lnTo>
                    <a:pt x="2976562" y="3165158"/>
                  </a:lnTo>
                  <a:lnTo>
                    <a:pt x="2970848" y="3171826"/>
                  </a:lnTo>
                  <a:lnTo>
                    <a:pt x="2967990" y="3175001"/>
                  </a:lnTo>
                  <a:lnTo>
                    <a:pt x="2964498" y="3177858"/>
                  </a:lnTo>
                  <a:lnTo>
                    <a:pt x="2961322" y="3181033"/>
                  </a:lnTo>
                  <a:lnTo>
                    <a:pt x="2957512" y="3183573"/>
                  </a:lnTo>
                  <a:lnTo>
                    <a:pt x="2712720" y="3361056"/>
                  </a:lnTo>
                  <a:lnTo>
                    <a:pt x="2709228" y="3363913"/>
                  </a:lnTo>
                  <a:lnTo>
                    <a:pt x="2705100" y="3366453"/>
                  </a:lnTo>
                  <a:lnTo>
                    <a:pt x="2697162" y="3370581"/>
                  </a:lnTo>
                  <a:lnTo>
                    <a:pt x="2688908" y="3373756"/>
                  </a:lnTo>
                  <a:lnTo>
                    <a:pt x="2680652" y="3376296"/>
                  </a:lnTo>
                  <a:lnTo>
                    <a:pt x="2671762" y="3377883"/>
                  </a:lnTo>
                  <a:lnTo>
                    <a:pt x="2663508" y="3378518"/>
                  </a:lnTo>
                  <a:lnTo>
                    <a:pt x="2654935" y="3378518"/>
                  </a:lnTo>
                  <a:lnTo>
                    <a:pt x="2646362" y="3377248"/>
                  </a:lnTo>
                  <a:lnTo>
                    <a:pt x="2638108" y="3375978"/>
                  </a:lnTo>
                  <a:lnTo>
                    <a:pt x="2629852" y="3373121"/>
                  </a:lnTo>
                  <a:lnTo>
                    <a:pt x="2621915" y="3369946"/>
                  </a:lnTo>
                  <a:lnTo>
                    <a:pt x="2614295" y="3365818"/>
                  </a:lnTo>
                  <a:lnTo>
                    <a:pt x="2606992" y="3360738"/>
                  </a:lnTo>
                  <a:lnTo>
                    <a:pt x="2600325" y="3355023"/>
                  </a:lnTo>
                  <a:lnTo>
                    <a:pt x="2597468" y="3352166"/>
                  </a:lnTo>
                  <a:lnTo>
                    <a:pt x="2593975" y="3348673"/>
                  </a:lnTo>
                  <a:lnTo>
                    <a:pt x="2591435" y="3345498"/>
                  </a:lnTo>
                  <a:lnTo>
                    <a:pt x="2588260" y="3341688"/>
                  </a:lnTo>
                  <a:lnTo>
                    <a:pt x="2412682" y="3099753"/>
                  </a:lnTo>
                  <a:lnTo>
                    <a:pt x="2388870" y="3110866"/>
                  </a:lnTo>
                  <a:lnTo>
                    <a:pt x="2365692" y="3122296"/>
                  </a:lnTo>
                  <a:lnTo>
                    <a:pt x="2341562" y="3132773"/>
                  </a:lnTo>
                  <a:lnTo>
                    <a:pt x="2317432" y="3142933"/>
                  </a:lnTo>
                  <a:lnTo>
                    <a:pt x="2292985" y="3152776"/>
                  </a:lnTo>
                  <a:lnTo>
                    <a:pt x="2268538" y="3161666"/>
                  </a:lnTo>
                  <a:lnTo>
                    <a:pt x="2243772" y="3170873"/>
                  </a:lnTo>
                  <a:lnTo>
                    <a:pt x="2218690" y="3179128"/>
                  </a:lnTo>
                  <a:lnTo>
                    <a:pt x="2193608" y="3187066"/>
                  </a:lnTo>
                  <a:lnTo>
                    <a:pt x="2167890" y="3194368"/>
                  </a:lnTo>
                  <a:lnTo>
                    <a:pt x="2142490" y="3201671"/>
                  </a:lnTo>
                  <a:lnTo>
                    <a:pt x="2116772" y="3208021"/>
                  </a:lnTo>
                  <a:lnTo>
                    <a:pt x="2091055" y="3214371"/>
                  </a:lnTo>
                  <a:lnTo>
                    <a:pt x="2064702" y="3220086"/>
                  </a:lnTo>
                  <a:lnTo>
                    <a:pt x="2038350" y="3225483"/>
                  </a:lnTo>
                  <a:lnTo>
                    <a:pt x="2011998" y="3229928"/>
                  </a:lnTo>
                  <a:lnTo>
                    <a:pt x="2011998" y="3529013"/>
                  </a:lnTo>
                  <a:lnTo>
                    <a:pt x="2011998" y="3533458"/>
                  </a:lnTo>
                  <a:lnTo>
                    <a:pt x="2011362" y="3537903"/>
                  </a:lnTo>
                  <a:lnTo>
                    <a:pt x="2010728" y="3542666"/>
                  </a:lnTo>
                  <a:lnTo>
                    <a:pt x="2010092" y="3547111"/>
                  </a:lnTo>
                  <a:lnTo>
                    <a:pt x="2007870" y="3555366"/>
                  </a:lnTo>
                  <a:lnTo>
                    <a:pt x="2005012" y="3563621"/>
                  </a:lnTo>
                  <a:lnTo>
                    <a:pt x="2001202" y="3571558"/>
                  </a:lnTo>
                  <a:lnTo>
                    <a:pt x="1996758" y="3578543"/>
                  </a:lnTo>
                  <a:lnTo>
                    <a:pt x="1991678" y="3585846"/>
                  </a:lnTo>
                  <a:lnTo>
                    <a:pt x="1985962" y="3591878"/>
                  </a:lnTo>
                  <a:lnTo>
                    <a:pt x="1979612" y="3597911"/>
                  </a:lnTo>
                  <a:lnTo>
                    <a:pt x="1972628" y="3602673"/>
                  </a:lnTo>
                  <a:lnTo>
                    <a:pt x="1965325" y="3607118"/>
                  </a:lnTo>
                  <a:lnTo>
                    <a:pt x="1957705" y="3610928"/>
                  </a:lnTo>
                  <a:lnTo>
                    <a:pt x="1949450" y="3614103"/>
                  </a:lnTo>
                  <a:lnTo>
                    <a:pt x="1940878" y="3616326"/>
                  </a:lnTo>
                  <a:lnTo>
                    <a:pt x="1931670" y="3617278"/>
                  </a:lnTo>
                  <a:lnTo>
                    <a:pt x="1927225" y="3617913"/>
                  </a:lnTo>
                  <a:lnTo>
                    <a:pt x="1922780" y="3617913"/>
                  </a:lnTo>
                  <a:lnTo>
                    <a:pt x="1620520" y="3617913"/>
                  </a:lnTo>
                  <a:lnTo>
                    <a:pt x="1615758" y="3617913"/>
                  </a:lnTo>
                  <a:lnTo>
                    <a:pt x="1611630" y="3617278"/>
                  </a:lnTo>
                  <a:lnTo>
                    <a:pt x="1602422" y="3616326"/>
                  </a:lnTo>
                  <a:lnTo>
                    <a:pt x="1594168" y="3614103"/>
                  </a:lnTo>
                  <a:lnTo>
                    <a:pt x="1585912" y="3610928"/>
                  </a:lnTo>
                  <a:lnTo>
                    <a:pt x="1577975" y="3607118"/>
                  </a:lnTo>
                  <a:lnTo>
                    <a:pt x="1570990" y="3602673"/>
                  </a:lnTo>
                  <a:lnTo>
                    <a:pt x="1563688" y="3597911"/>
                  </a:lnTo>
                  <a:lnTo>
                    <a:pt x="1557655" y="3591878"/>
                  </a:lnTo>
                  <a:lnTo>
                    <a:pt x="1551622" y="3585846"/>
                  </a:lnTo>
                  <a:lnTo>
                    <a:pt x="1546860" y="3578543"/>
                  </a:lnTo>
                  <a:lnTo>
                    <a:pt x="1542415" y="3571558"/>
                  </a:lnTo>
                  <a:lnTo>
                    <a:pt x="1538605" y="3563621"/>
                  </a:lnTo>
                  <a:lnTo>
                    <a:pt x="1535430" y="3555366"/>
                  </a:lnTo>
                  <a:lnTo>
                    <a:pt x="1533208" y="3547111"/>
                  </a:lnTo>
                  <a:lnTo>
                    <a:pt x="1532572" y="3542666"/>
                  </a:lnTo>
                  <a:lnTo>
                    <a:pt x="1531620" y="3537903"/>
                  </a:lnTo>
                  <a:lnTo>
                    <a:pt x="1531302" y="3533458"/>
                  </a:lnTo>
                  <a:lnTo>
                    <a:pt x="1531302" y="3529013"/>
                  </a:lnTo>
                  <a:lnTo>
                    <a:pt x="1531302" y="3229928"/>
                  </a:lnTo>
                  <a:lnTo>
                    <a:pt x="1504950" y="3225483"/>
                  </a:lnTo>
                  <a:lnTo>
                    <a:pt x="1478598" y="3220086"/>
                  </a:lnTo>
                  <a:lnTo>
                    <a:pt x="1452245" y="3214371"/>
                  </a:lnTo>
                  <a:lnTo>
                    <a:pt x="1426845" y="3208021"/>
                  </a:lnTo>
                  <a:lnTo>
                    <a:pt x="1400810" y="3201671"/>
                  </a:lnTo>
                  <a:lnTo>
                    <a:pt x="1375092" y="3194368"/>
                  </a:lnTo>
                  <a:lnTo>
                    <a:pt x="1350010" y="3187066"/>
                  </a:lnTo>
                  <a:lnTo>
                    <a:pt x="1324928" y="3179128"/>
                  </a:lnTo>
                  <a:lnTo>
                    <a:pt x="1299528" y="3170873"/>
                  </a:lnTo>
                  <a:lnTo>
                    <a:pt x="1274762" y="3161666"/>
                  </a:lnTo>
                  <a:lnTo>
                    <a:pt x="1250315" y="3152776"/>
                  </a:lnTo>
                  <a:lnTo>
                    <a:pt x="1225868" y="3142933"/>
                  </a:lnTo>
                  <a:lnTo>
                    <a:pt x="1201738" y="3132773"/>
                  </a:lnTo>
                  <a:lnTo>
                    <a:pt x="1177925" y="3122296"/>
                  </a:lnTo>
                  <a:lnTo>
                    <a:pt x="1154430" y="3110866"/>
                  </a:lnTo>
                  <a:lnTo>
                    <a:pt x="1130618" y="3099753"/>
                  </a:lnTo>
                  <a:lnTo>
                    <a:pt x="955040" y="3342006"/>
                  </a:lnTo>
                  <a:lnTo>
                    <a:pt x="952182" y="3345816"/>
                  </a:lnTo>
                  <a:lnTo>
                    <a:pt x="949325" y="3349308"/>
                  </a:lnTo>
                  <a:lnTo>
                    <a:pt x="946150" y="3352483"/>
                  </a:lnTo>
                  <a:lnTo>
                    <a:pt x="942975" y="3355658"/>
                  </a:lnTo>
                  <a:lnTo>
                    <a:pt x="935990" y="3361056"/>
                  </a:lnTo>
                  <a:lnTo>
                    <a:pt x="929005" y="3366136"/>
                  </a:lnTo>
                  <a:lnTo>
                    <a:pt x="921385" y="3369946"/>
                  </a:lnTo>
                  <a:lnTo>
                    <a:pt x="913448" y="3373121"/>
                  </a:lnTo>
                  <a:lnTo>
                    <a:pt x="905192" y="3375978"/>
                  </a:lnTo>
                  <a:lnTo>
                    <a:pt x="896938" y="3377248"/>
                  </a:lnTo>
                  <a:lnTo>
                    <a:pt x="888365" y="3378518"/>
                  </a:lnTo>
                  <a:lnTo>
                    <a:pt x="879792" y="3378518"/>
                  </a:lnTo>
                  <a:lnTo>
                    <a:pt x="870902" y="3377883"/>
                  </a:lnTo>
                  <a:lnTo>
                    <a:pt x="862648" y="3376296"/>
                  </a:lnTo>
                  <a:lnTo>
                    <a:pt x="854075" y="3373756"/>
                  </a:lnTo>
                  <a:lnTo>
                    <a:pt x="846138" y="3370581"/>
                  </a:lnTo>
                  <a:lnTo>
                    <a:pt x="837882" y="3366453"/>
                  </a:lnTo>
                  <a:lnTo>
                    <a:pt x="834072" y="3363913"/>
                  </a:lnTo>
                  <a:lnTo>
                    <a:pt x="830262" y="3361056"/>
                  </a:lnTo>
                  <a:lnTo>
                    <a:pt x="586105" y="3183573"/>
                  </a:lnTo>
                  <a:lnTo>
                    <a:pt x="582930" y="3181033"/>
                  </a:lnTo>
                  <a:lnTo>
                    <a:pt x="579438" y="3177858"/>
                  </a:lnTo>
                  <a:lnTo>
                    <a:pt x="575945" y="3175001"/>
                  </a:lnTo>
                  <a:lnTo>
                    <a:pt x="573088" y="3171826"/>
                  </a:lnTo>
                  <a:lnTo>
                    <a:pt x="567372" y="3165158"/>
                  </a:lnTo>
                  <a:lnTo>
                    <a:pt x="562610" y="3157538"/>
                  </a:lnTo>
                  <a:lnTo>
                    <a:pt x="558482" y="3150236"/>
                  </a:lnTo>
                  <a:lnTo>
                    <a:pt x="554990" y="3142298"/>
                  </a:lnTo>
                  <a:lnTo>
                    <a:pt x="552450" y="3134043"/>
                  </a:lnTo>
                  <a:lnTo>
                    <a:pt x="550862" y="3125788"/>
                  </a:lnTo>
                  <a:lnTo>
                    <a:pt x="549592" y="3117216"/>
                  </a:lnTo>
                  <a:lnTo>
                    <a:pt x="549592" y="3108643"/>
                  </a:lnTo>
                  <a:lnTo>
                    <a:pt x="550545" y="3100071"/>
                  </a:lnTo>
                  <a:lnTo>
                    <a:pt x="551815" y="3091816"/>
                  </a:lnTo>
                  <a:lnTo>
                    <a:pt x="554355" y="3083243"/>
                  </a:lnTo>
                  <a:lnTo>
                    <a:pt x="557530" y="3075306"/>
                  </a:lnTo>
                  <a:lnTo>
                    <a:pt x="559435" y="3071178"/>
                  </a:lnTo>
                  <a:lnTo>
                    <a:pt x="561340" y="3067368"/>
                  </a:lnTo>
                  <a:lnTo>
                    <a:pt x="563880" y="3063241"/>
                  </a:lnTo>
                  <a:lnTo>
                    <a:pt x="566738" y="3059431"/>
                  </a:lnTo>
                  <a:lnTo>
                    <a:pt x="742632" y="2817178"/>
                  </a:lnTo>
                  <a:lnTo>
                    <a:pt x="724218" y="2797811"/>
                  </a:lnTo>
                  <a:lnTo>
                    <a:pt x="706755" y="2778761"/>
                  </a:lnTo>
                  <a:lnTo>
                    <a:pt x="688975" y="2759076"/>
                  </a:lnTo>
                  <a:lnTo>
                    <a:pt x="671512" y="2739073"/>
                  </a:lnTo>
                  <a:lnTo>
                    <a:pt x="655002" y="2718753"/>
                  </a:lnTo>
                  <a:lnTo>
                    <a:pt x="638492" y="2698115"/>
                  </a:lnTo>
                  <a:lnTo>
                    <a:pt x="622300" y="2677478"/>
                  </a:lnTo>
                  <a:lnTo>
                    <a:pt x="606425" y="2656523"/>
                  </a:lnTo>
                  <a:lnTo>
                    <a:pt x="591185" y="2634933"/>
                  </a:lnTo>
                  <a:lnTo>
                    <a:pt x="576580" y="2613025"/>
                  </a:lnTo>
                  <a:lnTo>
                    <a:pt x="561658" y="2590800"/>
                  </a:lnTo>
                  <a:lnTo>
                    <a:pt x="547370" y="2568893"/>
                  </a:lnTo>
                  <a:lnTo>
                    <a:pt x="534035" y="2546033"/>
                  </a:lnTo>
                  <a:lnTo>
                    <a:pt x="520382" y="2523173"/>
                  </a:lnTo>
                  <a:lnTo>
                    <a:pt x="507682" y="2499995"/>
                  </a:lnTo>
                  <a:lnTo>
                    <a:pt x="494665" y="2476500"/>
                  </a:lnTo>
                  <a:lnTo>
                    <a:pt x="209868" y="2568893"/>
                  </a:lnTo>
                  <a:lnTo>
                    <a:pt x="205740" y="2570163"/>
                  </a:lnTo>
                  <a:lnTo>
                    <a:pt x="201295" y="2571433"/>
                  </a:lnTo>
                  <a:lnTo>
                    <a:pt x="196850" y="2572068"/>
                  </a:lnTo>
                  <a:lnTo>
                    <a:pt x="192722" y="2573020"/>
                  </a:lnTo>
                  <a:lnTo>
                    <a:pt x="183515" y="2573338"/>
                  </a:lnTo>
                  <a:lnTo>
                    <a:pt x="174942" y="2573020"/>
                  </a:lnTo>
                  <a:lnTo>
                    <a:pt x="166688" y="2571750"/>
                  </a:lnTo>
                  <a:lnTo>
                    <a:pt x="158115" y="2569845"/>
                  </a:lnTo>
                  <a:lnTo>
                    <a:pt x="150177" y="2567305"/>
                  </a:lnTo>
                  <a:lnTo>
                    <a:pt x="142240" y="2563495"/>
                  </a:lnTo>
                  <a:lnTo>
                    <a:pt x="134620" y="2559368"/>
                  </a:lnTo>
                  <a:lnTo>
                    <a:pt x="127952" y="2554605"/>
                  </a:lnTo>
                  <a:lnTo>
                    <a:pt x="121602" y="2548890"/>
                  </a:lnTo>
                  <a:lnTo>
                    <a:pt x="115570" y="2542540"/>
                  </a:lnTo>
                  <a:lnTo>
                    <a:pt x="109855" y="2535555"/>
                  </a:lnTo>
                  <a:lnTo>
                    <a:pt x="105410" y="2528253"/>
                  </a:lnTo>
                  <a:lnTo>
                    <a:pt x="101282" y="2520315"/>
                  </a:lnTo>
                  <a:lnTo>
                    <a:pt x="99377" y="2516188"/>
                  </a:lnTo>
                  <a:lnTo>
                    <a:pt x="97790" y="2512060"/>
                  </a:lnTo>
                  <a:lnTo>
                    <a:pt x="4445" y="2224405"/>
                  </a:lnTo>
                  <a:lnTo>
                    <a:pt x="3492" y="2220278"/>
                  </a:lnTo>
                  <a:lnTo>
                    <a:pt x="2222" y="2215833"/>
                  </a:lnTo>
                  <a:lnTo>
                    <a:pt x="1587" y="2211388"/>
                  </a:lnTo>
                  <a:lnTo>
                    <a:pt x="635" y="2206625"/>
                  </a:lnTo>
                  <a:lnTo>
                    <a:pt x="0" y="2198053"/>
                  </a:lnTo>
                  <a:lnTo>
                    <a:pt x="317" y="2189480"/>
                  </a:lnTo>
                  <a:lnTo>
                    <a:pt x="1587" y="2180908"/>
                  </a:lnTo>
                  <a:lnTo>
                    <a:pt x="3810" y="2172653"/>
                  </a:lnTo>
                  <a:lnTo>
                    <a:pt x="6350" y="2164398"/>
                  </a:lnTo>
                  <a:lnTo>
                    <a:pt x="9842" y="2156778"/>
                  </a:lnTo>
                  <a:lnTo>
                    <a:pt x="13970" y="2149158"/>
                  </a:lnTo>
                  <a:lnTo>
                    <a:pt x="19050" y="2142173"/>
                  </a:lnTo>
                  <a:lnTo>
                    <a:pt x="24447" y="2135505"/>
                  </a:lnTo>
                  <a:lnTo>
                    <a:pt x="30797" y="2129790"/>
                  </a:lnTo>
                  <a:lnTo>
                    <a:pt x="37465" y="2124393"/>
                  </a:lnTo>
                  <a:lnTo>
                    <a:pt x="45085" y="2119630"/>
                  </a:lnTo>
                  <a:lnTo>
                    <a:pt x="49212" y="2117725"/>
                  </a:lnTo>
                  <a:lnTo>
                    <a:pt x="53340" y="2115820"/>
                  </a:lnTo>
                  <a:lnTo>
                    <a:pt x="57467" y="2113915"/>
                  </a:lnTo>
                  <a:lnTo>
                    <a:pt x="61595" y="2112328"/>
                  </a:lnTo>
                  <a:lnTo>
                    <a:pt x="346392" y="2019618"/>
                  </a:lnTo>
                  <a:lnTo>
                    <a:pt x="342900" y="1993900"/>
                  </a:lnTo>
                  <a:lnTo>
                    <a:pt x="339725" y="1967865"/>
                  </a:lnTo>
                  <a:lnTo>
                    <a:pt x="337185" y="1941830"/>
                  </a:lnTo>
                  <a:lnTo>
                    <a:pt x="334962" y="1915478"/>
                  </a:lnTo>
                  <a:lnTo>
                    <a:pt x="333375" y="1889125"/>
                  </a:lnTo>
                  <a:lnTo>
                    <a:pt x="331788" y="1862455"/>
                  </a:lnTo>
                  <a:lnTo>
                    <a:pt x="331152" y="1835785"/>
                  </a:lnTo>
                  <a:lnTo>
                    <a:pt x="331152" y="1809115"/>
                  </a:lnTo>
                  <a:lnTo>
                    <a:pt x="331152" y="1782445"/>
                  </a:lnTo>
                  <a:lnTo>
                    <a:pt x="331788" y="1755775"/>
                  </a:lnTo>
                  <a:lnTo>
                    <a:pt x="333375" y="1729423"/>
                  </a:lnTo>
                  <a:lnTo>
                    <a:pt x="334962" y="1703070"/>
                  </a:lnTo>
                  <a:lnTo>
                    <a:pt x="337185" y="1676718"/>
                  </a:lnTo>
                  <a:lnTo>
                    <a:pt x="339725" y="1650365"/>
                  </a:lnTo>
                  <a:lnTo>
                    <a:pt x="342900" y="1624330"/>
                  </a:lnTo>
                  <a:lnTo>
                    <a:pt x="346392" y="1598295"/>
                  </a:lnTo>
                  <a:lnTo>
                    <a:pt x="61595" y="1506220"/>
                  </a:lnTo>
                  <a:lnTo>
                    <a:pt x="57467" y="1504633"/>
                  </a:lnTo>
                  <a:lnTo>
                    <a:pt x="53340" y="1502728"/>
                  </a:lnTo>
                  <a:lnTo>
                    <a:pt x="45085" y="1498600"/>
                  </a:lnTo>
                  <a:lnTo>
                    <a:pt x="37465" y="1494155"/>
                  </a:lnTo>
                  <a:lnTo>
                    <a:pt x="30797" y="1488440"/>
                  </a:lnTo>
                  <a:lnTo>
                    <a:pt x="24447" y="1482408"/>
                  </a:lnTo>
                  <a:lnTo>
                    <a:pt x="19050" y="1476058"/>
                  </a:lnTo>
                  <a:lnTo>
                    <a:pt x="13970" y="1468755"/>
                  </a:lnTo>
                  <a:lnTo>
                    <a:pt x="9842" y="1461453"/>
                  </a:lnTo>
                  <a:lnTo>
                    <a:pt x="6350" y="1453833"/>
                  </a:lnTo>
                  <a:lnTo>
                    <a:pt x="3810" y="1445578"/>
                  </a:lnTo>
                  <a:lnTo>
                    <a:pt x="1587" y="1437323"/>
                  </a:lnTo>
                  <a:lnTo>
                    <a:pt x="317" y="1428750"/>
                  </a:lnTo>
                  <a:lnTo>
                    <a:pt x="0" y="1419860"/>
                  </a:lnTo>
                  <a:lnTo>
                    <a:pt x="635" y="1411288"/>
                  </a:lnTo>
                  <a:lnTo>
                    <a:pt x="1587" y="1406843"/>
                  </a:lnTo>
                  <a:lnTo>
                    <a:pt x="2222" y="1402398"/>
                  </a:lnTo>
                  <a:lnTo>
                    <a:pt x="3492" y="1397635"/>
                  </a:lnTo>
                  <a:lnTo>
                    <a:pt x="4445" y="1393508"/>
                  </a:lnTo>
                  <a:lnTo>
                    <a:pt x="97790" y="1106488"/>
                  </a:lnTo>
                  <a:lnTo>
                    <a:pt x="99377" y="1102043"/>
                  </a:lnTo>
                  <a:lnTo>
                    <a:pt x="101282" y="1097915"/>
                  </a:lnTo>
                  <a:lnTo>
                    <a:pt x="103187" y="1093788"/>
                  </a:lnTo>
                  <a:lnTo>
                    <a:pt x="105410" y="1089978"/>
                  </a:lnTo>
                  <a:lnTo>
                    <a:pt x="109855" y="1082358"/>
                  </a:lnTo>
                  <a:lnTo>
                    <a:pt x="115570" y="1075690"/>
                  </a:lnTo>
                  <a:lnTo>
                    <a:pt x="121602" y="1069340"/>
                  </a:lnTo>
                  <a:lnTo>
                    <a:pt x="127952" y="1063625"/>
                  </a:lnTo>
                  <a:lnTo>
                    <a:pt x="134620" y="1058863"/>
                  </a:lnTo>
                  <a:lnTo>
                    <a:pt x="142240" y="1054735"/>
                  </a:lnTo>
                  <a:lnTo>
                    <a:pt x="150177" y="1051243"/>
                  </a:lnTo>
                  <a:lnTo>
                    <a:pt x="158115" y="1048068"/>
                  </a:lnTo>
                  <a:lnTo>
                    <a:pt x="166688" y="1046480"/>
                  </a:lnTo>
                  <a:lnTo>
                    <a:pt x="174942" y="1045210"/>
                  </a:lnTo>
                  <a:lnTo>
                    <a:pt x="183515" y="1044893"/>
                  </a:lnTo>
                  <a:lnTo>
                    <a:pt x="192722" y="1045528"/>
                  </a:lnTo>
                  <a:lnTo>
                    <a:pt x="196850" y="1046480"/>
                  </a:lnTo>
                  <a:lnTo>
                    <a:pt x="201295" y="1047115"/>
                  </a:lnTo>
                  <a:lnTo>
                    <a:pt x="205740" y="1048068"/>
                  </a:lnTo>
                  <a:lnTo>
                    <a:pt x="209868" y="1049338"/>
                  </a:lnTo>
                  <a:lnTo>
                    <a:pt x="494665" y="1141413"/>
                  </a:lnTo>
                  <a:lnTo>
                    <a:pt x="507682" y="1118235"/>
                  </a:lnTo>
                  <a:lnTo>
                    <a:pt x="520382" y="1095375"/>
                  </a:lnTo>
                  <a:lnTo>
                    <a:pt x="534035" y="1072198"/>
                  </a:lnTo>
                  <a:lnTo>
                    <a:pt x="547370" y="1049655"/>
                  </a:lnTo>
                  <a:lnTo>
                    <a:pt x="561658" y="1027113"/>
                  </a:lnTo>
                  <a:lnTo>
                    <a:pt x="576580" y="1005205"/>
                  </a:lnTo>
                  <a:lnTo>
                    <a:pt x="591185" y="983615"/>
                  </a:lnTo>
                  <a:lnTo>
                    <a:pt x="606425" y="961707"/>
                  </a:lnTo>
                  <a:lnTo>
                    <a:pt x="622300" y="940752"/>
                  </a:lnTo>
                  <a:lnTo>
                    <a:pt x="638492" y="919797"/>
                  </a:lnTo>
                  <a:lnTo>
                    <a:pt x="655002" y="899160"/>
                  </a:lnTo>
                  <a:lnTo>
                    <a:pt x="671512" y="878840"/>
                  </a:lnTo>
                  <a:lnTo>
                    <a:pt x="688975" y="858837"/>
                  </a:lnTo>
                  <a:lnTo>
                    <a:pt x="706755" y="839470"/>
                  </a:lnTo>
                  <a:lnTo>
                    <a:pt x="724218" y="819785"/>
                  </a:lnTo>
                  <a:lnTo>
                    <a:pt x="742632" y="801052"/>
                  </a:lnTo>
                  <a:lnTo>
                    <a:pt x="566420" y="558800"/>
                  </a:lnTo>
                  <a:lnTo>
                    <a:pt x="563562" y="554990"/>
                  </a:lnTo>
                  <a:lnTo>
                    <a:pt x="561340" y="551180"/>
                  </a:lnTo>
                  <a:lnTo>
                    <a:pt x="559118" y="547370"/>
                  </a:lnTo>
                  <a:lnTo>
                    <a:pt x="557212" y="543242"/>
                  </a:lnTo>
                  <a:lnTo>
                    <a:pt x="554355" y="534987"/>
                  </a:lnTo>
                  <a:lnTo>
                    <a:pt x="551498" y="526732"/>
                  </a:lnTo>
                  <a:lnTo>
                    <a:pt x="550228" y="518160"/>
                  </a:lnTo>
                  <a:lnTo>
                    <a:pt x="549592" y="509270"/>
                  </a:lnTo>
                  <a:lnTo>
                    <a:pt x="549592" y="500697"/>
                  </a:lnTo>
                  <a:lnTo>
                    <a:pt x="550862" y="492442"/>
                  </a:lnTo>
                  <a:lnTo>
                    <a:pt x="552450" y="483870"/>
                  </a:lnTo>
                  <a:lnTo>
                    <a:pt x="554990" y="475932"/>
                  </a:lnTo>
                  <a:lnTo>
                    <a:pt x="558482" y="467677"/>
                  </a:lnTo>
                  <a:lnTo>
                    <a:pt x="562610" y="460057"/>
                  </a:lnTo>
                  <a:lnTo>
                    <a:pt x="567372" y="453072"/>
                  </a:lnTo>
                  <a:lnTo>
                    <a:pt x="573088" y="446087"/>
                  </a:lnTo>
                  <a:lnTo>
                    <a:pt x="575945" y="442912"/>
                  </a:lnTo>
                  <a:lnTo>
                    <a:pt x="579438" y="439737"/>
                  </a:lnTo>
                  <a:lnTo>
                    <a:pt x="582930" y="436880"/>
                  </a:lnTo>
                  <a:lnTo>
                    <a:pt x="586105" y="434022"/>
                  </a:lnTo>
                  <a:lnTo>
                    <a:pt x="830898" y="256857"/>
                  </a:lnTo>
                  <a:lnTo>
                    <a:pt x="834708" y="254317"/>
                  </a:lnTo>
                  <a:lnTo>
                    <a:pt x="838200" y="251777"/>
                  </a:lnTo>
                  <a:lnTo>
                    <a:pt x="842328" y="249872"/>
                  </a:lnTo>
                  <a:lnTo>
                    <a:pt x="846138" y="247967"/>
                  </a:lnTo>
                  <a:lnTo>
                    <a:pt x="854392" y="244475"/>
                  </a:lnTo>
                  <a:lnTo>
                    <a:pt x="862648" y="242252"/>
                  </a:lnTo>
                  <a:lnTo>
                    <a:pt x="871538" y="240665"/>
                  </a:lnTo>
                  <a:lnTo>
                    <a:pt x="880110" y="240030"/>
                  </a:lnTo>
                  <a:lnTo>
                    <a:pt x="888365" y="240030"/>
                  </a:lnTo>
                  <a:lnTo>
                    <a:pt x="896938" y="240665"/>
                  </a:lnTo>
                  <a:lnTo>
                    <a:pt x="905192" y="242570"/>
                  </a:lnTo>
                  <a:lnTo>
                    <a:pt x="913448" y="245110"/>
                  </a:lnTo>
                  <a:lnTo>
                    <a:pt x="921385" y="248602"/>
                  </a:lnTo>
                  <a:lnTo>
                    <a:pt x="929005" y="252412"/>
                  </a:lnTo>
                  <a:lnTo>
                    <a:pt x="935990" y="257175"/>
                  </a:lnTo>
                  <a:lnTo>
                    <a:pt x="942975" y="262890"/>
                  </a:lnTo>
                  <a:lnTo>
                    <a:pt x="946150" y="266065"/>
                  </a:lnTo>
                  <a:lnTo>
                    <a:pt x="949325" y="269240"/>
                  </a:lnTo>
                  <a:lnTo>
                    <a:pt x="952182" y="272732"/>
                  </a:lnTo>
                  <a:lnTo>
                    <a:pt x="955040" y="276542"/>
                  </a:lnTo>
                  <a:lnTo>
                    <a:pt x="1130618" y="518477"/>
                  </a:lnTo>
                  <a:lnTo>
                    <a:pt x="1154430" y="507047"/>
                  </a:lnTo>
                  <a:lnTo>
                    <a:pt x="1177925" y="496252"/>
                  </a:lnTo>
                  <a:lnTo>
                    <a:pt x="1201738" y="485457"/>
                  </a:lnTo>
                  <a:lnTo>
                    <a:pt x="1225868" y="475615"/>
                  </a:lnTo>
                  <a:lnTo>
                    <a:pt x="1250315" y="465772"/>
                  </a:lnTo>
                  <a:lnTo>
                    <a:pt x="1274762" y="456247"/>
                  </a:lnTo>
                  <a:lnTo>
                    <a:pt x="1299528" y="447675"/>
                  </a:lnTo>
                  <a:lnTo>
                    <a:pt x="1324928" y="439102"/>
                  </a:lnTo>
                  <a:lnTo>
                    <a:pt x="1350010" y="431165"/>
                  </a:lnTo>
                  <a:lnTo>
                    <a:pt x="1375092" y="423545"/>
                  </a:lnTo>
                  <a:lnTo>
                    <a:pt x="1400810" y="416877"/>
                  </a:lnTo>
                  <a:lnTo>
                    <a:pt x="1426845" y="410210"/>
                  </a:lnTo>
                  <a:lnTo>
                    <a:pt x="1452245" y="404177"/>
                  </a:lnTo>
                  <a:lnTo>
                    <a:pt x="1478598" y="398462"/>
                  </a:lnTo>
                  <a:lnTo>
                    <a:pt x="1504950" y="393065"/>
                  </a:lnTo>
                  <a:lnTo>
                    <a:pt x="1531302" y="388620"/>
                  </a:lnTo>
                  <a:lnTo>
                    <a:pt x="1531302" y="89217"/>
                  </a:lnTo>
                  <a:lnTo>
                    <a:pt x="1531302" y="84455"/>
                  </a:lnTo>
                  <a:lnTo>
                    <a:pt x="1531620" y="80010"/>
                  </a:lnTo>
                  <a:lnTo>
                    <a:pt x="1532572" y="75565"/>
                  </a:lnTo>
                  <a:lnTo>
                    <a:pt x="1533208" y="71120"/>
                  </a:lnTo>
                  <a:lnTo>
                    <a:pt x="1535430" y="62865"/>
                  </a:lnTo>
                  <a:lnTo>
                    <a:pt x="1538605" y="54610"/>
                  </a:lnTo>
                  <a:lnTo>
                    <a:pt x="1542415" y="46672"/>
                  </a:lnTo>
                  <a:lnTo>
                    <a:pt x="1546860" y="39370"/>
                  </a:lnTo>
                  <a:lnTo>
                    <a:pt x="1551622" y="32385"/>
                  </a:lnTo>
                  <a:lnTo>
                    <a:pt x="1557655" y="26352"/>
                  </a:lnTo>
                  <a:lnTo>
                    <a:pt x="1563688" y="20320"/>
                  </a:lnTo>
                  <a:lnTo>
                    <a:pt x="1570990" y="15240"/>
                  </a:lnTo>
                  <a:lnTo>
                    <a:pt x="1577975" y="10795"/>
                  </a:lnTo>
                  <a:lnTo>
                    <a:pt x="1585912" y="6985"/>
                  </a:lnTo>
                  <a:lnTo>
                    <a:pt x="1594168" y="4127"/>
                  </a:lnTo>
                  <a:lnTo>
                    <a:pt x="1602422" y="1905"/>
                  </a:lnTo>
                  <a:lnTo>
                    <a:pt x="1607185" y="952"/>
                  </a:lnTo>
                  <a:lnTo>
                    <a:pt x="1611630" y="317"/>
                  </a:lnTo>
                  <a:lnTo>
                    <a:pt x="1615758"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scene3d>
                <a:camera prst="orthographicFront"/>
                <a:lightRig rig="threePt" dir="t"/>
              </a:scene3d>
              <a:sp3d contourW="12700">
                <a:contourClr>
                  <a:srgbClr val="FFFFFF"/>
                </a:contourClr>
              </a:sp3d>
            </a:bodyPr>
            <a:lstStyle/>
            <a:p>
              <a:pPr algn="ctr">
                <a:defRPr/>
              </a:pPr>
              <a:endParaRPr lang="zh-CN" altLang="en-US" dirty="0">
                <a:solidFill>
                  <a:schemeClr val="tx1">
                    <a:lumMod val="85000"/>
                    <a:lumOff val="15000"/>
                  </a:schemeClr>
                </a:solidFill>
                <a:cs typeface="+mn-ea"/>
                <a:sym typeface="+mn-lt"/>
              </a:endParaRPr>
            </a:p>
          </p:txBody>
        </p:sp>
        <p:sp>
          <p:nvSpPr>
            <p:cNvPr id="50" name="KSO_Shape"/>
            <p:cNvSpPr>
              <a:spLocks/>
            </p:cNvSpPr>
            <p:nvPr/>
          </p:nvSpPr>
          <p:spPr bwMode="auto">
            <a:xfrm rot="399524">
              <a:off x="9591600" y="2402411"/>
              <a:ext cx="955016" cy="974506"/>
            </a:xfrm>
            <a:custGeom>
              <a:avLst/>
              <a:gdLst>
                <a:gd name="T0" fmla="*/ 1524318 w 3543300"/>
                <a:gd name="T1" fmla="*/ 1132523 h 3617913"/>
                <a:gd name="T2" fmla="*/ 1313498 w 3543300"/>
                <a:gd name="T3" fmla="*/ 1253173 h 3617913"/>
                <a:gd name="T4" fmla="*/ 1155382 w 3543300"/>
                <a:gd name="T5" fmla="*/ 1435418 h 3617913"/>
                <a:gd name="T6" fmla="*/ 1066122 w 3543300"/>
                <a:gd name="T7" fmla="*/ 1663327 h 3617913"/>
                <a:gd name="T8" fmla="*/ 1059774 w 3543300"/>
                <a:gd name="T9" fmla="*/ 1918696 h 3617913"/>
                <a:gd name="T10" fmla="*/ 1138484 w 3543300"/>
                <a:gd name="T11" fmla="*/ 2152467 h 3617913"/>
                <a:gd name="T12" fmla="*/ 1287651 w 3543300"/>
                <a:gd name="T13" fmla="*/ 2342088 h 3617913"/>
                <a:gd name="T14" fmla="*/ 1491724 w 3543300"/>
                <a:gd name="T15" fmla="*/ 2472632 h 3617913"/>
                <a:gd name="T16" fmla="*/ 1734517 w 3543300"/>
                <a:gd name="T17" fmla="*/ 2528533 h 3617913"/>
                <a:gd name="T18" fmla="*/ 1985879 w 3543300"/>
                <a:gd name="T19" fmla="*/ 2496771 h 3617913"/>
                <a:gd name="T20" fmla="*/ 2202647 w 3543300"/>
                <a:gd name="T21" fmla="*/ 2386238 h 3617913"/>
                <a:gd name="T22" fmla="*/ 2368635 w 3543300"/>
                <a:gd name="T23" fmla="*/ 2211863 h 3617913"/>
                <a:gd name="T24" fmla="*/ 2469244 w 3543300"/>
                <a:gd name="T25" fmla="*/ 1988891 h 3617913"/>
                <a:gd name="T26" fmla="*/ 2487969 w 3543300"/>
                <a:gd name="T27" fmla="*/ 1735110 h 3617913"/>
                <a:gd name="T28" fmla="*/ 2420685 w 3543300"/>
                <a:gd name="T29" fmla="*/ 1496257 h 3617913"/>
                <a:gd name="T30" fmla="*/ 2280920 w 3543300"/>
                <a:gd name="T31" fmla="*/ 1299528 h 3617913"/>
                <a:gd name="T32" fmla="*/ 2083752 w 3543300"/>
                <a:gd name="T33" fmla="*/ 1159510 h 3617913"/>
                <a:gd name="T34" fmla="*/ 1845310 w 3543300"/>
                <a:gd name="T35" fmla="*/ 1092518 h 3617913"/>
                <a:gd name="T36" fmla="*/ 1957705 w 3543300"/>
                <a:gd name="T37" fmla="*/ 6985 h 3617913"/>
                <a:gd name="T38" fmla="*/ 2011998 w 3543300"/>
                <a:gd name="T39" fmla="*/ 89217 h 3617913"/>
                <a:gd name="T40" fmla="*/ 2341562 w 3543300"/>
                <a:gd name="T41" fmla="*/ 485457 h 3617913"/>
                <a:gd name="T42" fmla="*/ 2646362 w 3543300"/>
                <a:gd name="T43" fmla="*/ 240665 h 3617913"/>
                <a:gd name="T44" fmla="*/ 2970848 w 3543300"/>
                <a:gd name="T45" fmla="*/ 446087 h 3617913"/>
                <a:gd name="T46" fmla="*/ 2979738 w 3543300"/>
                <a:gd name="T47" fmla="*/ 554990 h 3617913"/>
                <a:gd name="T48" fmla="*/ 2996248 w 3543300"/>
                <a:gd name="T49" fmla="*/ 1049655 h 3617913"/>
                <a:gd name="T50" fmla="*/ 3393440 w 3543300"/>
                <a:gd name="T51" fmla="*/ 1051243 h 3617913"/>
                <a:gd name="T52" fmla="*/ 3542030 w 3543300"/>
                <a:gd name="T53" fmla="*/ 1406843 h 3617913"/>
                <a:gd name="T54" fmla="*/ 3490278 w 3543300"/>
                <a:gd name="T55" fmla="*/ 1502728 h 3617913"/>
                <a:gd name="T56" fmla="*/ 3210242 w 3543300"/>
                <a:gd name="T57" fmla="*/ 1889125 h 3617913"/>
                <a:gd name="T58" fmla="*/ 3529330 w 3543300"/>
                <a:gd name="T59" fmla="*/ 2149158 h 3617913"/>
                <a:gd name="T60" fmla="*/ 3442335 w 3543300"/>
                <a:gd name="T61" fmla="*/ 2520315 h 3617913"/>
                <a:gd name="T62" fmla="*/ 3346450 w 3543300"/>
                <a:gd name="T63" fmla="*/ 2572068 h 3617913"/>
                <a:gd name="T64" fmla="*/ 2905125 w 3543300"/>
                <a:gd name="T65" fmla="*/ 2698115 h 3617913"/>
                <a:gd name="T66" fmla="*/ 2994025 w 3543300"/>
                <a:gd name="T67" fmla="*/ 3108643 h 3617913"/>
                <a:gd name="T68" fmla="*/ 2709228 w 3543300"/>
                <a:gd name="T69" fmla="*/ 3363913 h 3617913"/>
                <a:gd name="T70" fmla="*/ 2600325 w 3543300"/>
                <a:gd name="T71" fmla="*/ 3355023 h 3617913"/>
                <a:gd name="T72" fmla="*/ 2193608 w 3543300"/>
                <a:gd name="T73" fmla="*/ 3187066 h 3617913"/>
                <a:gd name="T74" fmla="*/ 2005012 w 3543300"/>
                <a:gd name="T75" fmla="*/ 3563621 h 3617913"/>
                <a:gd name="T76" fmla="*/ 1620520 w 3543300"/>
                <a:gd name="T77" fmla="*/ 3617913 h 3617913"/>
                <a:gd name="T78" fmla="*/ 1535430 w 3543300"/>
                <a:gd name="T79" fmla="*/ 3555366 h 3617913"/>
                <a:gd name="T80" fmla="*/ 1324928 w 3543300"/>
                <a:gd name="T81" fmla="*/ 3179128 h 3617913"/>
                <a:gd name="T82" fmla="*/ 935990 w 3543300"/>
                <a:gd name="T83" fmla="*/ 3361056 h 3617913"/>
                <a:gd name="T84" fmla="*/ 830262 w 3543300"/>
                <a:gd name="T85" fmla="*/ 3361056 h 3617913"/>
                <a:gd name="T86" fmla="*/ 550545 w 3543300"/>
                <a:gd name="T87" fmla="*/ 3100071 h 3617913"/>
                <a:gd name="T88" fmla="*/ 638492 w 3543300"/>
                <a:gd name="T89" fmla="*/ 2698115 h 3617913"/>
                <a:gd name="T90" fmla="*/ 196850 w 3543300"/>
                <a:gd name="T91" fmla="*/ 2572068 h 3617913"/>
                <a:gd name="T92" fmla="*/ 101282 w 3543300"/>
                <a:gd name="T93" fmla="*/ 2520315 h 3617913"/>
                <a:gd name="T94" fmla="*/ 13970 w 3543300"/>
                <a:gd name="T95" fmla="*/ 2149158 h 3617913"/>
                <a:gd name="T96" fmla="*/ 334962 w 3543300"/>
                <a:gd name="T97" fmla="*/ 1915478 h 3617913"/>
                <a:gd name="T98" fmla="*/ 57467 w 3543300"/>
                <a:gd name="T99" fmla="*/ 1504633 h 3617913"/>
                <a:gd name="T100" fmla="*/ 635 w 3543300"/>
                <a:gd name="T101" fmla="*/ 1411288 h 3617913"/>
                <a:gd name="T102" fmla="*/ 134620 w 3543300"/>
                <a:gd name="T103" fmla="*/ 1058863 h 3617913"/>
                <a:gd name="T104" fmla="*/ 520382 w 3543300"/>
                <a:gd name="T105" fmla="*/ 1095375 h 3617913"/>
                <a:gd name="T106" fmla="*/ 742632 w 3543300"/>
                <a:gd name="T107" fmla="*/ 801052 h 3617913"/>
                <a:gd name="T108" fmla="*/ 558482 w 3543300"/>
                <a:gd name="T109" fmla="*/ 467677 h 3617913"/>
                <a:gd name="T110" fmla="*/ 862648 w 3543300"/>
                <a:gd name="T111" fmla="*/ 242252 h 3617913"/>
                <a:gd name="T112" fmla="*/ 955040 w 3543300"/>
                <a:gd name="T113" fmla="*/ 276542 h 3617913"/>
                <a:gd name="T114" fmla="*/ 1452245 w 3543300"/>
                <a:gd name="T115" fmla="*/ 404177 h 3617913"/>
                <a:gd name="T116" fmla="*/ 1557655 w 3543300"/>
                <a:gd name="T117" fmla="*/ 26352 h 3617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543300" h="3617913">
                  <a:moveTo>
                    <a:pt x="1752918" y="1088708"/>
                  </a:moveTo>
                  <a:lnTo>
                    <a:pt x="1734502" y="1089660"/>
                  </a:lnTo>
                  <a:lnTo>
                    <a:pt x="1716088" y="1090613"/>
                  </a:lnTo>
                  <a:lnTo>
                    <a:pt x="1697990" y="1092518"/>
                  </a:lnTo>
                  <a:lnTo>
                    <a:pt x="1679892" y="1094423"/>
                  </a:lnTo>
                  <a:lnTo>
                    <a:pt x="1662112" y="1097280"/>
                  </a:lnTo>
                  <a:lnTo>
                    <a:pt x="1644332" y="1100138"/>
                  </a:lnTo>
                  <a:lnTo>
                    <a:pt x="1626552" y="1103630"/>
                  </a:lnTo>
                  <a:lnTo>
                    <a:pt x="1608772" y="1107440"/>
                  </a:lnTo>
                  <a:lnTo>
                    <a:pt x="1591628" y="1111568"/>
                  </a:lnTo>
                  <a:lnTo>
                    <a:pt x="1574800" y="1116013"/>
                  </a:lnTo>
                  <a:lnTo>
                    <a:pt x="1557338" y="1121093"/>
                  </a:lnTo>
                  <a:lnTo>
                    <a:pt x="1540828" y="1126490"/>
                  </a:lnTo>
                  <a:lnTo>
                    <a:pt x="1524318" y="1132523"/>
                  </a:lnTo>
                  <a:lnTo>
                    <a:pt x="1507808" y="1138555"/>
                  </a:lnTo>
                  <a:lnTo>
                    <a:pt x="1491615" y="1145223"/>
                  </a:lnTo>
                  <a:lnTo>
                    <a:pt x="1475422" y="1152525"/>
                  </a:lnTo>
                  <a:lnTo>
                    <a:pt x="1459548" y="1159510"/>
                  </a:lnTo>
                  <a:lnTo>
                    <a:pt x="1443672" y="1167448"/>
                  </a:lnTo>
                  <a:lnTo>
                    <a:pt x="1428432" y="1175703"/>
                  </a:lnTo>
                  <a:lnTo>
                    <a:pt x="1413192" y="1183958"/>
                  </a:lnTo>
                  <a:lnTo>
                    <a:pt x="1398270" y="1193165"/>
                  </a:lnTo>
                  <a:lnTo>
                    <a:pt x="1383665" y="1202055"/>
                  </a:lnTo>
                  <a:lnTo>
                    <a:pt x="1368742" y="1211898"/>
                  </a:lnTo>
                  <a:lnTo>
                    <a:pt x="1354772" y="1221740"/>
                  </a:lnTo>
                  <a:lnTo>
                    <a:pt x="1340485" y="1231900"/>
                  </a:lnTo>
                  <a:lnTo>
                    <a:pt x="1327150" y="1242378"/>
                  </a:lnTo>
                  <a:lnTo>
                    <a:pt x="1313498" y="1253173"/>
                  </a:lnTo>
                  <a:lnTo>
                    <a:pt x="1300480" y="1264285"/>
                  </a:lnTo>
                  <a:lnTo>
                    <a:pt x="1287462" y="1275715"/>
                  </a:lnTo>
                  <a:lnTo>
                    <a:pt x="1274762" y="1287463"/>
                  </a:lnTo>
                  <a:lnTo>
                    <a:pt x="1262380" y="1299528"/>
                  </a:lnTo>
                  <a:lnTo>
                    <a:pt x="1250315" y="1311910"/>
                  </a:lnTo>
                  <a:lnTo>
                    <a:pt x="1238568" y="1324928"/>
                  </a:lnTo>
                  <a:lnTo>
                    <a:pt x="1227138" y="1337628"/>
                  </a:lnTo>
                  <a:lnTo>
                    <a:pt x="1215708" y="1350645"/>
                  </a:lnTo>
                  <a:lnTo>
                    <a:pt x="1205230" y="1364298"/>
                  </a:lnTo>
                  <a:lnTo>
                    <a:pt x="1194752" y="1377950"/>
                  </a:lnTo>
                  <a:lnTo>
                    <a:pt x="1183958" y="1392238"/>
                  </a:lnTo>
                  <a:lnTo>
                    <a:pt x="1174432" y="1406525"/>
                  </a:lnTo>
                  <a:lnTo>
                    <a:pt x="1164908" y="1420813"/>
                  </a:lnTo>
                  <a:lnTo>
                    <a:pt x="1155382" y="1435418"/>
                  </a:lnTo>
                  <a:lnTo>
                    <a:pt x="1146810" y="1450340"/>
                  </a:lnTo>
                  <a:lnTo>
                    <a:pt x="1138391" y="1465309"/>
                  </a:lnTo>
                  <a:lnTo>
                    <a:pt x="1130549" y="1480376"/>
                  </a:lnTo>
                  <a:lnTo>
                    <a:pt x="1122615" y="1496257"/>
                  </a:lnTo>
                  <a:lnTo>
                    <a:pt x="1114998" y="1512138"/>
                  </a:lnTo>
                  <a:lnTo>
                    <a:pt x="1108333" y="1528337"/>
                  </a:lnTo>
                  <a:lnTo>
                    <a:pt x="1101668" y="1544536"/>
                  </a:lnTo>
                  <a:lnTo>
                    <a:pt x="1095321" y="1561052"/>
                  </a:lnTo>
                  <a:lnTo>
                    <a:pt x="1089608" y="1577568"/>
                  </a:lnTo>
                  <a:lnTo>
                    <a:pt x="1083895" y="1594402"/>
                  </a:lnTo>
                  <a:lnTo>
                    <a:pt x="1079134" y="1611554"/>
                  </a:lnTo>
                  <a:lnTo>
                    <a:pt x="1074056" y="1628388"/>
                  </a:lnTo>
                  <a:lnTo>
                    <a:pt x="1069931" y="1646175"/>
                  </a:lnTo>
                  <a:lnTo>
                    <a:pt x="1066122" y="1663327"/>
                  </a:lnTo>
                  <a:lnTo>
                    <a:pt x="1062948" y="1681114"/>
                  </a:lnTo>
                  <a:lnTo>
                    <a:pt x="1059774" y="1698901"/>
                  </a:lnTo>
                  <a:lnTo>
                    <a:pt x="1057553" y="1717005"/>
                  </a:lnTo>
                  <a:lnTo>
                    <a:pt x="1055331" y="1735110"/>
                  </a:lnTo>
                  <a:lnTo>
                    <a:pt x="1053744" y="1753532"/>
                  </a:lnTo>
                  <a:lnTo>
                    <a:pt x="1052792" y="1771319"/>
                  </a:lnTo>
                  <a:lnTo>
                    <a:pt x="1051840" y="1790376"/>
                  </a:lnTo>
                  <a:lnTo>
                    <a:pt x="1051523" y="1808798"/>
                  </a:lnTo>
                  <a:lnTo>
                    <a:pt x="1051840" y="1827221"/>
                  </a:lnTo>
                  <a:lnTo>
                    <a:pt x="1052792" y="1845960"/>
                  </a:lnTo>
                  <a:lnTo>
                    <a:pt x="1053744" y="1864065"/>
                  </a:lnTo>
                  <a:lnTo>
                    <a:pt x="1055331" y="1882487"/>
                  </a:lnTo>
                  <a:lnTo>
                    <a:pt x="1057553" y="1900592"/>
                  </a:lnTo>
                  <a:lnTo>
                    <a:pt x="1059774" y="1918696"/>
                  </a:lnTo>
                  <a:lnTo>
                    <a:pt x="1062948" y="1936483"/>
                  </a:lnTo>
                  <a:lnTo>
                    <a:pt x="1066122" y="1953952"/>
                  </a:lnTo>
                  <a:lnTo>
                    <a:pt x="1069931" y="1971739"/>
                  </a:lnTo>
                  <a:lnTo>
                    <a:pt x="1074056" y="1988891"/>
                  </a:lnTo>
                  <a:lnTo>
                    <a:pt x="1079134" y="2006043"/>
                  </a:lnTo>
                  <a:lnTo>
                    <a:pt x="1083895" y="2022877"/>
                  </a:lnTo>
                  <a:lnTo>
                    <a:pt x="1089608" y="2039711"/>
                  </a:lnTo>
                  <a:lnTo>
                    <a:pt x="1095321" y="2056545"/>
                  </a:lnTo>
                  <a:lnTo>
                    <a:pt x="1101668" y="2073061"/>
                  </a:lnTo>
                  <a:lnTo>
                    <a:pt x="1108333" y="2089260"/>
                  </a:lnTo>
                  <a:lnTo>
                    <a:pt x="1114998" y="2105459"/>
                  </a:lnTo>
                  <a:lnTo>
                    <a:pt x="1122615" y="2121022"/>
                  </a:lnTo>
                  <a:lnTo>
                    <a:pt x="1130549" y="2136904"/>
                  </a:lnTo>
                  <a:lnTo>
                    <a:pt x="1138484" y="2152467"/>
                  </a:lnTo>
                  <a:lnTo>
                    <a:pt x="1147053" y="2167395"/>
                  </a:lnTo>
                  <a:lnTo>
                    <a:pt x="1155622" y="2182641"/>
                  </a:lnTo>
                  <a:lnTo>
                    <a:pt x="1165144" y="2197252"/>
                  </a:lnTo>
                  <a:lnTo>
                    <a:pt x="1174665" y="2211863"/>
                  </a:lnTo>
                  <a:lnTo>
                    <a:pt x="1184186" y="2225838"/>
                  </a:lnTo>
                  <a:lnTo>
                    <a:pt x="1194977" y="2240131"/>
                  </a:lnTo>
                  <a:lnTo>
                    <a:pt x="1205450" y="2253789"/>
                  </a:lnTo>
                  <a:lnTo>
                    <a:pt x="1215924" y="2267129"/>
                  </a:lnTo>
                  <a:lnTo>
                    <a:pt x="1227349" y="2280469"/>
                  </a:lnTo>
                  <a:lnTo>
                    <a:pt x="1238775" y="2293174"/>
                  </a:lnTo>
                  <a:lnTo>
                    <a:pt x="1250518" y="2305879"/>
                  </a:lnTo>
                  <a:lnTo>
                    <a:pt x="1262578" y="2318267"/>
                  </a:lnTo>
                  <a:lnTo>
                    <a:pt x="1274956" y="2330336"/>
                  </a:lnTo>
                  <a:lnTo>
                    <a:pt x="1287651" y="2342088"/>
                  </a:lnTo>
                  <a:lnTo>
                    <a:pt x="1300663" y="2353840"/>
                  </a:lnTo>
                  <a:lnTo>
                    <a:pt x="1313676" y="2364640"/>
                  </a:lnTo>
                  <a:lnTo>
                    <a:pt x="1327323" y="2375756"/>
                  </a:lnTo>
                  <a:lnTo>
                    <a:pt x="1340653" y="2386238"/>
                  </a:lnTo>
                  <a:lnTo>
                    <a:pt x="1354935" y="2396402"/>
                  </a:lnTo>
                  <a:lnTo>
                    <a:pt x="1368899" y="2406566"/>
                  </a:lnTo>
                  <a:lnTo>
                    <a:pt x="1383816" y="2415777"/>
                  </a:lnTo>
                  <a:lnTo>
                    <a:pt x="1398415" y="2424988"/>
                  </a:lnTo>
                  <a:lnTo>
                    <a:pt x="1413332" y="2433882"/>
                  </a:lnTo>
                  <a:lnTo>
                    <a:pt x="1428566" y="2442775"/>
                  </a:lnTo>
                  <a:lnTo>
                    <a:pt x="1443800" y="2450398"/>
                  </a:lnTo>
                  <a:lnTo>
                    <a:pt x="1459669" y="2458339"/>
                  </a:lnTo>
                  <a:lnTo>
                    <a:pt x="1475538" y="2465644"/>
                  </a:lnTo>
                  <a:lnTo>
                    <a:pt x="1491724" y="2472632"/>
                  </a:lnTo>
                  <a:lnTo>
                    <a:pt x="1507910" y="2479619"/>
                  </a:lnTo>
                  <a:lnTo>
                    <a:pt x="1524414" y="2485654"/>
                  </a:lnTo>
                  <a:lnTo>
                    <a:pt x="1540917" y="2491689"/>
                  </a:lnTo>
                  <a:lnTo>
                    <a:pt x="1557421" y="2496771"/>
                  </a:lnTo>
                  <a:lnTo>
                    <a:pt x="1574877" y="2502171"/>
                  </a:lnTo>
                  <a:lnTo>
                    <a:pt x="1591698" y="2506617"/>
                  </a:lnTo>
                  <a:lnTo>
                    <a:pt x="1608836" y="2510746"/>
                  </a:lnTo>
                  <a:lnTo>
                    <a:pt x="1626609" y="2514876"/>
                  </a:lnTo>
                  <a:lnTo>
                    <a:pt x="1644382" y="2518369"/>
                  </a:lnTo>
                  <a:lnTo>
                    <a:pt x="1662155" y="2520910"/>
                  </a:lnTo>
                  <a:lnTo>
                    <a:pt x="1679928" y="2523451"/>
                  </a:lnTo>
                  <a:lnTo>
                    <a:pt x="1698019" y="2525675"/>
                  </a:lnTo>
                  <a:lnTo>
                    <a:pt x="1716109" y="2527263"/>
                  </a:lnTo>
                  <a:lnTo>
                    <a:pt x="1734517" y="2528533"/>
                  </a:lnTo>
                  <a:lnTo>
                    <a:pt x="1752925" y="2529169"/>
                  </a:lnTo>
                  <a:lnTo>
                    <a:pt x="1771967" y="2529169"/>
                  </a:lnTo>
                  <a:lnTo>
                    <a:pt x="1790375" y="2529169"/>
                  </a:lnTo>
                  <a:lnTo>
                    <a:pt x="1808783" y="2528533"/>
                  </a:lnTo>
                  <a:lnTo>
                    <a:pt x="1827191" y="2527263"/>
                  </a:lnTo>
                  <a:lnTo>
                    <a:pt x="1845281" y="2525675"/>
                  </a:lnTo>
                  <a:lnTo>
                    <a:pt x="1863372" y="2523451"/>
                  </a:lnTo>
                  <a:lnTo>
                    <a:pt x="1881145" y="2520910"/>
                  </a:lnTo>
                  <a:lnTo>
                    <a:pt x="1898918" y="2518369"/>
                  </a:lnTo>
                  <a:lnTo>
                    <a:pt x="1916691" y="2514876"/>
                  </a:lnTo>
                  <a:lnTo>
                    <a:pt x="1934464" y="2510746"/>
                  </a:lnTo>
                  <a:lnTo>
                    <a:pt x="1951602" y="2506617"/>
                  </a:lnTo>
                  <a:lnTo>
                    <a:pt x="1969058" y="2502171"/>
                  </a:lnTo>
                  <a:lnTo>
                    <a:pt x="1985879" y="2496771"/>
                  </a:lnTo>
                  <a:lnTo>
                    <a:pt x="2002383" y="2491689"/>
                  </a:lnTo>
                  <a:lnTo>
                    <a:pt x="2019204" y="2485654"/>
                  </a:lnTo>
                  <a:lnTo>
                    <a:pt x="2035390" y="2479619"/>
                  </a:lnTo>
                  <a:lnTo>
                    <a:pt x="2051894" y="2472632"/>
                  </a:lnTo>
                  <a:lnTo>
                    <a:pt x="2067762" y="2465644"/>
                  </a:lnTo>
                  <a:lnTo>
                    <a:pt x="2083631" y="2458339"/>
                  </a:lnTo>
                  <a:lnTo>
                    <a:pt x="2099500" y="2450398"/>
                  </a:lnTo>
                  <a:lnTo>
                    <a:pt x="2114734" y="2442775"/>
                  </a:lnTo>
                  <a:lnTo>
                    <a:pt x="2129968" y="2433882"/>
                  </a:lnTo>
                  <a:lnTo>
                    <a:pt x="2144885" y="2424988"/>
                  </a:lnTo>
                  <a:lnTo>
                    <a:pt x="2159484" y="2415777"/>
                  </a:lnTo>
                  <a:lnTo>
                    <a:pt x="2174401" y="2406566"/>
                  </a:lnTo>
                  <a:lnTo>
                    <a:pt x="2188683" y="2396402"/>
                  </a:lnTo>
                  <a:lnTo>
                    <a:pt x="2202647" y="2386238"/>
                  </a:lnTo>
                  <a:lnTo>
                    <a:pt x="2215977" y="2375756"/>
                  </a:lnTo>
                  <a:lnTo>
                    <a:pt x="2229624" y="2364640"/>
                  </a:lnTo>
                  <a:lnTo>
                    <a:pt x="2242637" y="2353840"/>
                  </a:lnTo>
                  <a:lnTo>
                    <a:pt x="2255966" y="2342088"/>
                  </a:lnTo>
                  <a:lnTo>
                    <a:pt x="2268344" y="2330336"/>
                  </a:lnTo>
                  <a:lnTo>
                    <a:pt x="2280722" y="2318267"/>
                  </a:lnTo>
                  <a:lnTo>
                    <a:pt x="2292782" y="2305879"/>
                  </a:lnTo>
                  <a:lnTo>
                    <a:pt x="2304525" y="2293174"/>
                  </a:lnTo>
                  <a:lnTo>
                    <a:pt x="2315951" y="2280469"/>
                  </a:lnTo>
                  <a:lnTo>
                    <a:pt x="2327376" y="2267129"/>
                  </a:lnTo>
                  <a:lnTo>
                    <a:pt x="2338167" y="2253789"/>
                  </a:lnTo>
                  <a:lnTo>
                    <a:pt x="2348958" y="2240131"/>
                  </a:lnTo>
                  <a:lnTo>
                    <a:pt x="2359114" y="2225838"/>
                  </a:lnTo>
                  <a:lnTo>
                    <a:pt x="2368635" y="2211863"/>
                  </a:lnTo>
                  <a:lnTo>
                    <a:pt x="2378156" y="2197252"/>
                  </a:lnTo>
                  <a:lnTo>
                    <a:pt x="2387678" y="2182641"/>
                  </a:lnTo>
                  <a:lnTo>
                    <a:pt x="2396247" y="2167395"/>
                  </a:lnTo>
                  <a:lnTo>
                    <a:pt x="2404816" y="2152467"/>
                  </a:lnTo>
                  <a:lnTo>
                    <a:pt x="2412750" y="2136904"/>
                  </a:lnTo>
                  <a:lnTo>
                    <a:pt x="2420685" y="2121022"/>
                  </a:lnTo>
                  <a:lnTo>
                    <a:pt x="2428302" y="2105459"/>
                  </a:lnTo>
                  <a:lnTo>
                    <a:pt x="2434967" y="2089260"/>
                  </a:lnTo>
                  <a:lnTo>
                    <a:pt x="2441632" y="2073061"/>
                  </a:lnTo>
                  <a:lnTo>
                    <a:pt x="2447979" y="2056545"/>
                  </a:lnTo>
                  <a:lnTo>
                    <a:pt x="2453692" y="2039711"/>
                  </a:lnTo>
                  <a:lnTo>
                    <a:pt x="2459405" y="2022877"/>
                  </a:lnTo>
                  <a:lnTo>
                    <a:pt x="2464166" y="2006043"/>
                  </a:lnTo>
                  <a:lnTo>
                    <a:pt x="2469244" y="1988891"/>
                  </a:lnTo>
                  <a:lnTo>
                    <a:pt x="2473370" y="1971739"/>
                  </a:lnTo>
                  <a:lnTo>
                    <a:pt x="2477178" y="1953952"/>
                  </a:lnTo>
                  <a:lnTo>
                    <a:pt x="2480352" y="1936483"/>
                  </a:lnTo>
                  <a:lnTo>
                    <a:pt x="2483526" y="1918696"/>
                  </a:lnTo>
                  <a:lnTo>
                    <a:pt x="2486064" y="1900592"/>
                  </a:lnTo>
                  <a:lnTo>
                    <a:pt x="2487969" y="1882487"/>
                  </a:lnTo>
                  <a:lnTo>
                    <a:pt x="2489556" y="1864065"/>
                  </a:lnTo>
                  <a:lnTo>
                    <a:pt x="2490508" y="1845960"/>
                  </a:lnTo>
                  <a:lnTo>
                    <a:pt x="2491460" y="1827221"/>
                  </a:lnTo>
                  <a:lnTo>
                    <a:pt x="2491777" y="1808798"/>
                  </a:lnTo>
                  <a:lnTo>
                    <a:pt x="2491460" y="1790376"/>
                  </a:lnTo>
                  <a:lnTo>
                    <a:pt x="2490508" y="1771319"/>
                  </a:lnTo>
                  <a:lnTo>
                    <a:pt x="2489556" y="1753532"/>
                  </a:lnTo>
                  <a:lnTo>
                    <a:pt x="2487969" y="1735110"/>
                  </a:lnTo>
                  <a:lnTo>
                    <a:pt x="2486064" y="1717005"/>
                  </a:lnTo>
                  <a:lnTo>
                    <a:pt x="2483526" y="1698901"/>
                  </a:lnTo>
                  <a:lnTo>
                    <a:pt x="2480352" y="1681114"/>
                  </a:lnTo>
                  <a:lnTo>
                    <a:pt x="2477178" y="1663327"/>
                  </a:lnTo>
                  <a:lnTo>
                    <a:pt x="2473370" y="1646175"/>
                  </a:lnTo>
                  <a:lnTo>
                    <a:pt x="2469244" y="1628388"/>
                  </a:lnTo>
                  <a:lnTo>
                    <a:pt x="2464166" y="1611554"/>
                  </a:lnTo>
                  <a:lnTo>
                    <a:pt x="2459405" y="1594402"/>
                  </a:lnTo>
                  <a:lnTo>
                    <a:pt x="2453692" y="1577568"/>
                  </a:lnTo>
                  <a:lnTo>
                    <a:pt x="2447979" y="1561052"/>
                  </a:lnTo>
                  <a:lnTo>
                    <a:pt x="2441632" y="1544536"/>
                  </a:lnTo>
                  <a:lnTo>
                    <a:pt x="2434967" y="1528337"/>
                  </a:lnTo>
                  <a:lnTo>
                    <a:pt x="2428302" y="1512138"/>
                  </a:lnTo>
                  <a:lnTo>
                    <a:pt x="2420685" y="1496257"/>
                  </a:lnTo>
                  <a:lnTo>
                    <a:pt x="2412750" y="1480376"/>
                  </a:lnTo>
                  <a:lnTo>
                    <a:pt x="2404909" y="1465308"/>
                  </a:lnTo>
                  <a:lnTo>
                    <a:pt x="2396490" y="1450340"/>
                  </a:lnTo>
                  <a:lnTo>
                    <a:pt x="2387918" y="1435418"/>
                  </a:lnTo>
                  <a:lnTo>
                    <a:pt x="2378392" y="1420813"/>
                  </a:lnTo>
                  <a:lnTo>
                    <a:pt x="2368868" y="1406525"/>
                  </a:lnTo>
                  <a:lnTo>
                    <a:pt x="2359342" y="1392238"/>
                  </a:lnTo>
                  <a:lnTo>
                    <a:pt x="2349182" y="1377950"/>
                  </a:lnTo>
                  <a:lnTo>
                    <a:pt x="2338388" y="1364298"/>
                  </a:lnTo>
                  <a:lnTo>
                    <a:pt x="2327592" y="1350645"/>
                  </a:lnTo>
                  <a:lnTo>
                    <a:pt x="2316162" y="1337628"/>
                  </a:lnTo>
                  <a:lnTo>
                    <a:pt x="2304732" y="1324928"/>
                  </a:lnTo>
                  <a:lnTo>
                    <a:pt x="2292985" y="1311910"/>
                  </a:lnTo>
                  <a:lnTo>
                    <a:pt x="2280920" y="1299528"/>
                  </a:lnTo>
                  <a:lnTo>
                    <a:pt x="2268538" y="1287463"/>
                  </a:lnTo>
                  <a:lnTo>
                    <a:pt x="2256155" y="1275715"/>
                  </a:lnTo>
                  <a:lnTo>
                    <a:pt x="2242820" y="1264285"/>
                  </a:lnTo>
                  <a:lnTo>
                    <a:pt x="2229802" y="1253173"/>
                  </a:lnTo>
                  <a:lnTo>
                    <a:pt x="2216150" y="1242378"/>
                  </a:lnTo>
                  <a:lnTo>
                    <a:pt x="2202815" y="1231900"/>
                  </a:lnTo>
                  <a:lnTo>
                    <a:pt x="2188845" y="1221740"/>
                  </a:lnTo>
                  <a:lnTo>
                    <a:pt x="2174558" y="1211898"/>
                  </a:lnTo>
                  <a:lnTo>
                    <a:pt x="2159635" y="1202055"/>
                  </a:lnTo>
                  <a:lnTo>
                    <a:pt x="2145030" y="1193165"/>
                  </a:lnTo>
                  <a:lnTo>
                    <a:pt x="2130108" y="1183958"/>
                  </a:lnTo>
                  <a:lnTo>
                    <a:pt x="2114868" y="1175703"/>
                  </a:lnTo>
                  <a:lnTo>
                    <a:pt x="2099628" y="1167448"/>
                  </a:lnTo>
                  <a:lnTo>
                    <a:pt x="2083752" y="1159510"/>
                  </a:lnTo>
                  <a:lnTo>
                    <a:pt x="2067878" y="1152525"/>
                  </a:lnTo>
                  <a:lnTo>
                    <a:pt x="2052002" y="1145223"/>
                  </a:lnTo>
                  <a:lnTo>
                    <a:pt x="2035492" y="1138555"/>
                  </a:lnTo>
                  <a:lnTo>
                    <a:pt x="2019300" y="1132523"/>
                  </a:lnTo>
                  <a:lnTo>
                    <a:pt x="2002472" y="1126490"/>
                  </a:lnTo>
                  <a:lnTo>
                    <a:pt x="1985962" y="1121093"/>
                  </a:lnTo>
                  <a:lnTo>
                    <a:pt x="1969135" y="1116013"/>
                  </a:lnTo>
                  <a:lnTo>
                    <a:pt x="1951672" y="1111568"/>
                  </a:lnTo>
                  <a:lnTo>
                    <a:pt x="1934528" y="1107440"/>
                  </a:lnTo>
                  <a:lnTo>
                    <a:pt x="1916748" y="1103630"/>
                  </a:lnTo>
                  <a:lnTo>
                    <a:pt x="1898968" y="1100138"/>
                  </a:lnTo>
                  <a:lnTo>
                    <a:pt x="1881188" y="1097280"/>
                  </a:lnTo>
                  <a:lnTo>
                    <a:pt x="1863408" y="1094423"/>
                  </a:lnTo>
                  <a:lnTo>
                    <a:pt x="1845310" y="1092518"/>
                  </a:lnTo>
                  <a:lnTo>
                    <a:pt x="1827212" y="1090613"/>
                  </a:lnTo>
                  <a:lnTo>
                    <a:pt x="1808798" y="1089660"/>
                  </a:lnTo>
                  <a:lnTo>
                    <a:pt x="1790382" y="1088708"/>
                  </a:lnTo>
                  <a:lnTo>
                    <a:pt x="1771968" y="1088708"/>
                  </a:lnTo>
                  <a:lnTo>
                    <a:pt x="1752918" y="1088708"/>
                  </a:lnTo>
                  <a:close/>
                  <a:moveTo>
                    <a:pt x="1615758" y="0"/>
                  </a:moveTo>
                  <a:lnTo>
                    <a:pt x="1620520" y="0"/>
                  </a:lnTo>
                  <a:lnTo>
                    <a:pt x="1922780" y="0"/>
                  </a:lnTo>
                  <a:lnTo>
                    <a:pt x="1927225" y="0"/>
                  </a:lnTo>
                  <a:lnTo>
                    <a:pt x="1931670" y="317"/>
                  </a:lnTo>
                  <a:lnTo>
                    <a:pt x="1936115" y="952"/>
                  </a:lnTo>
                  <a:lnTo>
                    <a:pt x="1940878" y="1905"/>
                  </a:lnTo>
                  <a:lnTo>
                    <a:pt x="1949450" y="4127"/>
                  </a:lnTo>
                  <a:lnTo>
                    <a:pt x="1957705" y="6985"/>
                  </a:lnTo>
                  <a:lnTo>
                    <a:pt x="1965325" y="10795"/>
                  </a:lnTo>
                  <a:lnTo>
                    <a:pt x="1972628" y="14922"/>
                  </a:lnTo>
                  <a:lnTo>
                    <a:pt x="1979612" y="20320"/>
                  </a:lnTo>
                  <a:lnTo>
                    <a:pt x="1985962" y="26035"/>
                  </a:lnTo>
                  <a:lnTo>
                    <a:pt x="1991678" y="32385"/>
                  </a:lnTo>
                  <a:lnTo>
                    <a:pt x="1996758" y="39052"/>
                  </a:lnTo>
                  <a:lnTo>
                    <a:pt x="2001202" y="46672"/>
                  </a:lnTo>
                  <a:lnTo>
                    <a:pt x="2005012" y="54610"/>
                  </a:lnTo>
                  <a:lnTo>
                    <a:pt x="2007870" y="62230"/>
                  </a:lnTo>
                  <a:lnTo>
                    <a:pt x="2010092" y="71120"/>
                  </a:lnTo>
                  <a:lnTo>
                    <a:pt x="2010728" y="75565"/>
                  </a:lnTo>
                  <a:lnTo>
                    <a:pt x="2011362" y="80010"/>
                  </a:lnTo>
                  <a:lnTo>
                    <a:pt x="2011998" y="84455"/>
                  </a:lnTo>
                  <a:lnTo>
                    <a:pt x="2011998" y="89217"/>
                  </a:lnTo>
                  <a:lnTo>
                    <a:pt x="2011998" y="388620"/>
                  </a:lnTo>
                  <a:lnTo>
                    <a:pt x="2038350" y="393065"/>
                  </a:lnTo>
                  <a:lnTo>
                    <a:pt x="2064702" y="398462"/>
                  </a:lnTo>
                  <a:lnTo>
                    <a:pt x="2091055" y="404177"/>
                  </a:lnTo>
                  <a:lnTo>
                    <a:pt x="2116772" y="410210"/>
                  </a:lnTo>
                  <a:lnTo>
                    <a:pt x="2142490" y="416877"/>
                  </a:lnTo>
                  <a:lnTo>
                    <a:pt x="2167890" y="423545"/>
                  </a:lnTo>
                  <a:lnTo>
                    <a:pt x="2193608" y="431165"/>
                  </a:lnTo>
                  <a:lnTo>
                    <a:pt x="2218690" y="439102"/>
                  </a:lnTo>
                  <a:lnTo>
                    <a:pt x="2243772" y="447675"/>
                  </a:lnTo>
                  <a:lnTo>
                    <a:pt x="2268538" y="456247"/>
                  </a:lnTo>
                  <a:lnTo>
                    <a:pt x="2292985" y="465772"/>
                  </a:lnTo>
                  <a:lnTo>
                    <a:pt x="2317432" y="475615"/>
                  </a:lnTo>
                  <a:lnTo>
                    <a:pt x="2341562" y="485457"/>
                  </a:lnTo>
                  <a:lnTo>
                    <a:pt x="2365692" y="496252"/>
                  </a:lnTo>
                  <a:lnTo>
                    <a:pt x="2388870" y="507047"/>
                  </a:lnTo>
                  <a:lnTo>
                    <a:pt x="2412682" y="518477"/>
                  </a:lnTo>
                  <a:lnTo>
                    <a:pt x="2588260" y="276542"/>
                  </a:lnTo>
                  <a:lnTo>
                    <a:pt x="2591435" y="272732"/>
                  </a:lnTo>
                  <a:lnTo>
                    <a:pt x="2593975" y="269240"/>
                  </a:lnTo>
                  <a:lnTo>
                    <a:pt x="2597468" y="266065"/>
                  </a:lnTo>
                  <a:lnTo>
                    <a:pt x="2600325" y="262890"/>
                  </a:lnTo>
                  <a:lnTo>
                    <a:pt x="2606992" y="257175"/>
                  </a:lnTo>
                  <a:lnTo>
                    <a:pt x="2614295" y="252412"/>
                  </a:lnTo>
                  <a:lnTo>
                    <a:pt x="2621915" y="248602"/>
                  </a:lnTo>
                  <a:lnTo>
                    <a:pt x="2629852" y="245110"/>
                  </a:lnTo>
                  <a:lnTo>
                    <a:pt x="2638108" y="242570"/>
                  </a:lnTo>
                  <a:lnTo>
                    <a:pt x="2646362" y="240665"/>
                  </a:lnTo>
                  <a:lnTo>
                    <a:pt x="2654935" y="240030"/>
                  </a:lnTo>
                  <a:lnTo>
                    <a:pt x="2663508" y="240030"/>
                  </a:lnTo>
                  <a:lnTo>
                    <a:pt x="2671762" y="240665"/>
                  </a:lnTo>
                  <a:lnTo>
                    <a:pt x="2680652" y="242252"/>
                  </a:lnTo>
                  <a:lnTo>
                    <a:pt x="2688908" y="244475"/>
                  </a:lnTo>
                  <a:lnTo>
                    <a:pt x="2697162" y="247967"/>
                  </a:lnTo>
                  <a:lnTo>
                    <a:pt x="2705100" y="251777"/>
                  </a:lnTo>
                  <a:lnTo>
                    <a:pt x="2709228" y="254317"/>
                  </a:lnTo>
                  <a:lnTo>
                    <a:pt x="2712720" y="256857"/>
                  </a:lnTo>
                  <a:lnTo>
                    <a:pt x="2957512" y="434022"/>
                  </a:lnTo>
                  <a:lnTo>
                    <a:pt x="2960688" y="437197"/>
                  </a:lnTo>
                  <a:lnTo>
                    <a:pt x="2964498" y="439737"/>
                  </a:lnTo>
                  <a:lnTo>
                    <a:pt x="2967672" y="443230"/>
                  </a:lnTo>
                  <a:lnTo>
                    <a:pt x="2970848" y="446087"/>
                  </a:lnTo>
                  <a:lnTo>
                    <a:pt x="2976245" y="453072"/>
                  </a:lnTo>
                  <a:lnTo>
                    <a:pt x="2981008" y="460375"/>
                  </a:lnTo>
                  <a:lnTo>
                    <a:pt x="2985452" y="467995"/>
                  </a:lnTo>
                  <a:lnTo>
                    <a:pt x="2988628" y="475932"/>
                  </a:lnTo>
                  <a:lnTo>
                    <a:pt x="2991168" y="484187"/>
                  </a:lnTo>
                  <a:lnTo>
                    <a:pt x="2992755" y="492442"/>
                  </a:lnTo>
                  <a:lnTo>
                    <a:pt x="2994025" y="501015"/>
                  </a:lnTo>
                  <a:lnTo>
                    <a:pt x="2994025" y="509270"/>
                  </a:lnTo>
                  <a:lnTo>
                    <a:pt x="2993072" y="518160"/>
                  </a:lnTo>
                  <a:lnTo>
                    <a:pt x="2991802" y="526732"/>
                  </a:lnTo>
                  <a:lnTo>
                    <a:pt x="2988945" y="534987"/>
                  </a:lnTo>
                  <a:lnTo>
                    <a:pt x="2986088" y="543242"/>
                  </a:lnTo>
                  <a:lnTo>
                    <a:pt x="2981960" y="551180"/>
                  </a:lnTo>
                  <a:lnTo>
                    <a:pt x="2979738" y="554990"/>
                  </a:lnTo>
                  <a:lnTo>
                    <a:pt x="2976880" y="558800"/>
                  </a:lnTo>
                  <a:lnTo>
                    <a:pt x="2800985" y="801052"/>
                  </a:lnTo>
                  <a:lnTo>
                    <a:pt x="2819082" y="819785"/>
                  </a:lnTo>
                  <a:lnTo>
                    <a:pt x="2837180" y="839470"/>
                  </a:lnTo>
                  <a:lnTo>
                    <a:pt x="2854642" y="858837"/>
                  </a:lnTo>
                  <a:lnTo>
                    <a:pt x="2871788" y="878840"/>
                  </a:lnTo>
                  <a:lnTo>
                    <a:pt x="2888615" y="899160"/>
                  </a:lnTo>
                  <a:lnTo>
                    <a:pt x="2905125" y="919797"/>
                  </a:lnTo>
                  <a:lnTo>
                    <a:pt x="2921318" y="940752"/>
                  </a:lnTo>
                  <a:lnTo>
                    <a:pt x="2937192" y="962025"/>
                  </a:lnTo>
                  <a:lnTo>
                    <a:pt x="2952432" y="983615"/>
                  </a:lnTo>
                  <a:lnTo>
                    <a:pt x="2967672" y="1005205"/>
                  </a:lnTo>
                  <a:lnTo>
                    <a:pt x="2981960" y="1027113"/>
                  </a:lnTo>
                  <a:lnTo>
                    <a:pt x="2996248" y="1049655"/>
                  </a:lnTo>
                  <a:lnTo>
                    <a:pt x="3010218" y="1072198"/>
                  </a:lnTo>
                  <a:lnTo>
                    <a:pt x="3023235" y="1095375"/>
                  </a:lnTo>
                  <a:lnTo>
                    <a:pt x="3036570" y="1118553"/>
                  </a:lnTo>
                  <a:lnTo>
                    <a:pt x="3048952" y="1142048"/>
                  </a:lnTo>
                  <a:lnTo>
                    <a:pt x="3333115" y="1049338"/>
                  </a:lnTo>
                  <a:lnTo>
                    <a:pt x="3337560" y="1048068"/>
                  </a:lnTo>
                  <a:lnTo>
                    <a:pt x="3342005" y="1047115"/>
                  </a:lnTo>
                  <a:lnTo>
                    <a:pt x="3346450" y="1046480"/>
                  </a:lnTo>
                  <a:lnTo>
                    <a:pt x="3350578" y="1045528"/>
                  </a:lnTo>
                  <a:lnTo>
                    <a:pt x="3359785" y="1044893"/>
                  </a:lnTo>
                  <a:lnTo>
                    <a:pt x="3368358" y="1045210"/>
                  </a:lnTo>
                  <a:lnTo>
                    <a:pt x="3376930" y="1046480"/>
                  </a:lnTo>
                  <a:lnTo>
                    <a:pt x="3385185" y="1048068"/>
                  </a:lnTo>
                  <a:lnTo>
                    <a:pt x="3393440" y="1051243"/>
                  </a:lnTo>
                  <a:lnTo>
                    <a:pt x="3401060" y="1054735"/>
                  </a:lnTo>
                  <a:lnTo>
                    <a:pt x="3408680" y="1058863"/>
                  </a:lnTo>
                  <a:lnTo>
                    <a:pt x="3415665" y="1063625"/>
                  </a:lnTo>
                  <a:lnTo>
                    <a:pt x="3422015" y="1069340"/>
                  </a:lnTo>
                  <a:lnTo>
                    <a:pt x="3428048" y="1075690"/>
                  </a:lnTo>
                  <a:lnTo>
                    <a:pt x="3433445" y="1082358"/>
                  </a:lnTo>
                  <a:lnTo>
                    <a:pt x="3438208" y="1089978"/>
                  </a:lnTo>
                  <a:lnTo>
                    <a:pt x="3442335" y="1097915"/>
                  </a:lnTo>
                  <a:lnTo>
                    <a:pt x="3443922" y="1102043"/>
                  </a:lnTo>
                  <a:lnTo>
                    <a:pt x="3445510" y="1106488"/>
                  </a:lnTo>
                  <a:lnTo>
                    <a:pt x="3538855" y="1393508"/>
                  </a:lnTo>
                  <a:lnTo>
                    <a:pt x="3539808" y="1397635"/>
                  </a:lnTo>
                  <a:lnTo>
                    <a:pt x="3541078" y="1402398"/>
                  </a:lnTo>
                  <a:lnTo>
                    <a:pt x="3542030" y="1406843"/>
                  </a:lnTo>
                  <a:lnTo>
                    <a:pt x="3542665" y="1411288"/>
                  </a:lnTo>
                  <a:lnTo>
                    <a:pt x="3543300" y="1419860"/>
                  </a:lnTo>
                  <a:lnTo>
                    <a:pt x="3542982" y="1428750"/>
                  </a:lnTo>
                  <a:lnTo>
                    <a:pt x="3541712" y="1437323"/>
                  </a:lnTo>
                  <a:lnTo>
                    <a:pt x="3539808" y="1445578"/>
                  </a:lnTo>
                  <a:lnTo>
                    <a:pt x="3537268" y="1453833"/>
                  </a:lnTo>
                  <a:lnTo>
                    <a:pt x="3533458" y="1461453"/>
                  </a:lnTo>
                  <a:lnTo>
                    <a:pt x="3529330" y="1468755"/>
                  </a:lnTo>
                  <a:lnTo>
                    <a:pt x="3524568" y="1476058"/>
                  </a:lnTo>
                  <a:lnTo>
                    <a:pt x="3518852" y="1482408"/>
                  </a:lnTo>
                  <a:lnTo>
                    <a:pt x="3512502" y="1488440"/>
                  </a:lnTo>
                  <a:lnTo>
                    <a:pt x="3505518" y="1494155"/>
                  </a:lnTo>
                  <a:lnTo>
                    <a:pt x="3498215" y="1498600"/>
                  </a:lnTo>
                  <a:lnTo>
                    <a:pt x="3490278" y="1502728"/>
                  </a:lnTo>
                  <a:lnTo>
                    <a:pt x="3486150" y="1504633"/>
                  </a:lnTo>
                  <a:lnTo>
                    <a:pt x="3481705" y="1506220"/>
                  </a:lnTo>
                  <a:lnTo>
                    <a:pt x="3197225" y="1598295"/>
                  </a:lnTo>
                  <a:lnTo>
                    <a:pt x="3200400" y="1624330"/>
                  </a:lnTo>
                  <a:lnTo>
                    <a:pt x="3203892" y="1650365"/>
                  </a:lnTo>
                  <a:lnTo>
                    <a:pt x="3206115" y="1676718"/>
                  </a:lnTo>
                  <a:lnTo>
                    <a:pt x="3208338" y="1703070"/>
                  </a:lnTo>
                  <a:lnTo>
                    <a:pt x="3210242" y="1729423"/>
                  </a:lnTo>
                  <a:lnTo>
                    <a:pt x="3211512" y="1755775"/>
                  </a:lnTo>
                  <a:lnTo>
                    <a:pt x="3212148" y="1782445"/>
                  </a:lnTo>
                  <a:lnTo>
                    <a:pt x="3212465" y="1809115"/>
                  </a:lnTo>
                  <a:lnTo>
                    <a:pt x="3212148" y="1835785"/>
                  </a:lnTo>
                  <a:lnTo>
                    <a:pt x="3211512" y="1862455"/>
                  </a:lnTo>
                  <a:lnTo>
                    <a:pt x="3210242" y="1889125"/>
                  </a:lnTo>
                  <a:lnTo>
                    <a:pt x="3208338" y="1915478"/>
                  </a:lnTo>
                  <a:lnTo>
                    <a:pt x="3206115" y="1941830"/>
                  </a:lnTo>
                  <a:lnTo>
                    <a:pt x="3203892" y="1967865"/>
                  </a:lnTo>
                  <a:lnTo>
                    <a:pt x="3200400" y="1993900"/>
                  </a:lnTo>
                  <a:lnTo>
                    <a:pt x="3197225" y="2019618"/>
                  </a:lnTo>
                  <a:lnTo>
                    <a:pt x="3481705" y="2112328"/>
                  </a:lnTo>
                  <a:lnTo>
                    <a:pt x="3486150" y="2113915"/>
                  </a:lnTo>
                  <a:lnTo>
                    <a:pt x="3490278" y="2115820"/>
                  </a:lnTo>
                  <a:lnTo>
                    <a:pt x="3498215" y="2119630"/>
                  </a:lnTo>
                  <a:lnTo>
                    <a:pt x="3505518" y="2124393"/>
                  </a:lnTo>
                  <a:lnTo>
                    <a:pt x="3512502" y="2129790"/>
                  </a:lnTo>
                  <a:lnTo>
                    <a:pt x="3518852" y="2135505"/>
                  </a:lnTo>
                  <a:lnTo>
                    <a:pt x="3524568" y="2142173"/>
                  </a:lnTo>
                  <a:lnTo>
                    <a:pt x="3529330" y="2149158"/>
                  </a:lnTo>
                  <a:lnTo>
                    <a:pt x="3533458" y="2156778"/>
                  </a:lnTo>
                  <a:lnTo>
                    <a:pt x="3537268" y="2164398"/>
                  </a:lnTo>
                  <a:lnTo>
                    <a:pt x="3539808" y="2172653"/>
                  </a:lnTo>
                  <a:lnTo>
                    <a:pt x="3541712" y="2180908"/>
                  </a:lnTo>
                  <a:lnTo>
                    <a:pt x="3542982" y="2189480"/>
                  </a:lnTo>
                  <a:lnTo>
                    <a:pt x="3543300" y="2198053"/>
                  </a:lnTo>
                  <a:lnTo>
                    <a:pt x="3542665" y="2206625"/>
                  </a:lnTo>
                  <a:lnTo>
                    <a:pt x="3542030" y="2211388"/>
                  </a:lnTo>
                  <a:lnTo>
                    <a:pt x="3541078" y="2215833"/>
                  </a:lnTo>
                  <a:lnTo>
                    <a:pt x="3539808" y="2220278"/>
                  </a:lnTo>
                  <a:lnTo>
                    <a:pt x="3538855" y="2224405"/>
                  </a:lnTo>
                  <a:lnTo>
                    <a:pt x="3445510" y="2512060"/>
                  </a:lnTo>
                  <a:lnTo>
                    <a:pt x="3443922" y="2516188"/>
                  </a:lnTo>
                  <a:lnTo>
                    <a:pt x="3442335" y="2520315"/>
                  </a:lnTo>
                  <a:lnTo>
                    <a:pt x="3438208" y="2528253"/>
                  </a:lnTo>
                  <a:lnTo>
                    <a:pt x="3433445" y="2535555"/>
                  </a:lnTo>
                  <a:lnTo>
                    <a:pt x="3428048" y="2542540"/>
                  </a:lnTo>
                  <a:lnTo>
                    <a:pt x="3422015" y="2548890"/>
                  </a:lnTo>
                  <a:lnTo>
                    <a:pt x="3415665" y="2554605"/>
                  </a:lnTo>
                  <a:lnTo>
                    <a:pt x="3408680" y="2559368"/>
                  </a:lnTo>
                  <a:lnTo>
                    <a:pt x="3401060" y="2563495"/>
                  </a:lnTo>
                  <a:lnTo>
                    <a:pt x="3393440" y="2567305"/>
                  </a:lnTo>
                  <a:lnTo>
                    <a:pt x="3385185" y="2569845"/>
                  </a:lnTo>
                  <a:lnTo>
                    <a:pt x="3376930" y="2571750"/>
                  </a:lnTo>
                  <a:lnTo>
                    <a:pt x="3368358" y="2573020"/>
                  </a:lnTo>
                  <a:lnTo>
                    <a:pt x="3359785" y="2573338"/>
                  </a:lnTo>
                  <a:lnTo>
                    <a:pt x="3350578" y="2573020"/>
                  </a:lnTo>
                  <a:lnTo>
                    <a:pt x="3346450" y="2572068"/>
                  </a:lnTo>
                  <a:lnTo>
                    <a:pt x="3342005" y="2571433"/>
                  </a:lnTo>
                  <a:lnTo>
                    <a:pt x="3337560" y="2570163"/>
                  </a:lnTo>
                  <a:lnTo>
                    <a:pt x="3333115" y="2568893"/>
                  </a:lnTo>
                  <a:lnTo>
                    <a:pt x="3048952" y="2476500"/>
                  </a:lnTo>
                  <a:lnTo>
                    <a:pt x="3035935" y="2499995"/>
                  </a:lnTo>
                  <a:lnTo>
                    <a:pt x="3023235" y="2523173"/>
                  </a:lnTo>
                  <a:lnTo>
                    <a:pt x="3009900" y="2546033"/>
                  </a:lnTo>
                  <a:lnTo>
                    <a:pt x="2996248" y="2568893"/>
                  </a:lnTo>
                  <a:lnTo>
                    <a:pt x="2981960" y="2590800"/>
                  </a:lnTo>
                  <a:lnTo>
                    <a:pt x="2967355" y="2613025"/>
                  </a:lnTo>
                  <a:lnTo>
                    <a:pt x="2952115" y="2634933"/>
                  </a:lnTo>
                  <a:lnTo>
                    <a:pt x="2936875" y="2656523"/>
                  </a:lnTo>
                  <a:lnTo>
                    <a:pt x="2921318" y="2677478"/>
                  </a:lnTo>
                  <a:lnTo>
                    <a:pt x="2905125" y="2698115"/>
                  </a:lnTo>
                  <a:lnTo>
                    <a:pt x="2888615" y="2718753"/>
                  </a:lnTo>
                  <a:lnTo>
                    <a:pt x="2871788" y="2739073"/>
                  </a:lnTo>
                  <a:lnTo>
                    <a:pt x="2854325" y="2759076"/>
                  </a:lnTo>
                  <a:lnTo>
                    <a:pt x="2837180" y="2778761"/>
                  </a:lnTo>
                  <a:lnTo>
                    <a:pt x="2819082" y="2797811"/>
                  </a:lnTo>
                  <a:lnTo>
                    <a:pt x="2800985" y="2817178"/>
                  </a:lnTo>
                  <a:lnTo>
                    <a:pt x="2976880" y="3059431"/>
                  </a:lnTo>
                  <a:lnTo>
                    <a:pt x="2979738" y="3063241"/>
                  </a:lnTo>
                  <a:lnTo>
                    <a:pt x="2981960" y="3067368"/>
                  </a:lnTo>
                  <a:lnTo>
                    <a:pt x="2986088" y="3075306"/>
                  </a:lnTo>
                  <a:lnTo>
                    <a:pt x="2988945" y="3083243"/>
                  </a:lnTo>
                  <a:lnTo>
                    <a:pt x="2991802" y="3091816"/>
                  </a:lnTo>
                  <a:lnTo>
                    <a:pt x="2993072" y="3100071"/>
                  </a:lnTo>
                  <a:lnTo>
                    <a:pt x="2994025" y="3108643"/>
                  </a:lnTo>
                  <a:lnTo>
                    <a:pt x="2994025" y="3117216"/>
                  </a:lnTo>
                  <a:lnTo>
                    <a:pt x="2992755" y="3125788"/>
                  </a:lnTo>
                  <a:lnTo>
                    <a:pt x="2991168" y="3134043"/>
                  </a:lnTo>
                  <a:lnTo>
                    <a:pt x="2988628" y="3142298"/>
                  </a:lnTo>
                  <a:lnTo>
                    <a:pt x="2985770" y="3150236"/>
                  </a:lnTo>
                  <a:lnTo>
                    <a:pt x="2981642" y="3157538"/>
                  </a:lnTo>
                  <a:lnTo>
                    <a:pt x="2976562" y="3165158"/>
                  </a:lnTo>
                  <a:lnTo>
                    <a:pt x="2970848" y="3171826"/>
                  </a:lnTo>
                  <a:lnTo>
                    <a:pt x="2967990" y="3175001"/>
                  </a:lnTo>
                  <a:lnTo>
                    <a:pt x="2964498" y="3177858"/>
                  </a:lnTo>
                  <a:lnTo>
                    <a:pt x="2961322" y="3181033"/>
                  </a:lnTo>
                  <a:lnTo>
                    <a:pt x="2957512" y="3183573"/>
                  </a:lnTo>
                  <a:lnTo>
                    <a:pt x="2712720" y="3361056"/>
                  </a:lnTo>
                  <a:lnTo>
                    <a:pt x="2709228" y="3363913"/>
                  </a:lnTo>
                  <a:lnTo>
                    <a:pt x="2705100" y="3366453"/>
                  </a:lnTo>
                  <a:lnTo>
                    <a:pt x="2697162" y="3370581"/>
                  </a:lnTo>
                  <a:lnTo>
                    <a:pt x="2688908" y="3373756"/>
                  </a:lnTo>
                  <a:lnTo>
                    <a:pt x="2680652" y="3376296"/>
                  </a:lnTo>
                  <a:lnTo>
                    <a:pt x="2671762" y="3377883"/>
                  </a:lnTo>
                  <a:lnTo>
                    <a:pt x="2663508" y="3378518"/>
                  </a:lnTo>
                  <a:lnTo>
                    <a:pt x="2654935" y="3378518"/>
                  </a:lnTo>
                  <a:lnTo>
                    <a:pt x="2646362" y="3377248"/>
                  </a:lnTo>
                  <a:lnTo>
                    <a:pt x="2638108" y="3375978"/>
                  </a:lnTo>
                  <a:lnTo>
                    <a:pt x="2629852" y="3373121"/>
                  </a:lnTo>
                  <a:lnTo>
                    <a:pt x="2621915" y="3369946"/>
                  </a:lnTo>
                  <a:lnTo>
                    <a:pt x="2614295" y="3365818"/>
                  </a:lnTo>
                  <a:lnTo>
                    <a:pt x="2606992" y="3360738"/>
                  </a:lnTo>
                  <a:lnTo>
                    <a:pt x="2600325" y="3355023"/>
                  </a:lnTo>
                  <a:lnTo>
                    <a:pt x="2597468" y="3352166"/>
                  </a:lnTo>
                  <a:lnTo>
                    <a:pt x="2593975" y="3348673"/>
                  </a:lnTo>
                  <a:lnTo>
                    <a:pt x="2591435" y="3345498"/>
                  </a:lnTo>
                  <a:lnTo>
                    <a:pt x="2588260" y="3341688"/>
                  </a:lnTo>
                  <a:lnTo>
                    <a:pt x="2412682" y="3099753"/>
                  </a:lnTo>
                  <a:lnTo>
                    <a:pt x="2388870" y="3110866"/>
                  </a:lnTo>
                  <a:lnTo>
                    <a:pt x="2365692" y="3122296"/>
                  </a:lnTo>
                  <a:lnTo>
                    <a:pt x="2341562" y="3132773"/>
                  </a:lnTo>
                  <a:lnTo>
                    <a:pt x="2317432" y="3142933"/>
                  </a:lnTo>
                  <a:lnTo>
                    <a:pt x="2292985" y="3152776"/>
                  </a:lnTo>
                  <a:lnTo>
                    <a:pt x="2268538" y="3161666"/>
                  </a:lnTo>
                  <a:lnTo>
                    <a:pt x="2243772" y="3170873"/>
                  </a:lnTo>
                  <a:lnTo>
                    <a:pt x="2218690" y="3179128"/>
                  </a:lnTo>
                  <a:lnTo>
                    <a:pt x="2193608" y="3187066"/>
                  </a:lnTo>
                  <a:lnTo>
                    <a:pt x="2167890" y="3194368"/>
                  </a:lnTo>
                  <a:lnTo>
                    <a:pt x="2142490" y="3201671"/>
                  </a:lnTo>
                  <a:lnTo>
                    <a:pt x="2116772" y="3208021"/>
                  </a:lnTo>
                  <a:lnTo>
                    <a:pt x="2091055" y="3214371"/>
                  </a:lnTo>
                  <a:lnTo>
                    <a:pt x="2064702" y="3220086"/>
                  </a:lnTo>
                  <a:lnTo>
                    <a:pt x="2038350" y="3225483"/>
                  </a:lnTo>
                  <a:lnTo>
                    <a:pt x="2011998" y="3229928"/>
                  </a:lnTo>
                  <a:lnTo>
                    <a:pt x="2011998" y="3529013"/>
                  </a:lnTo>
                  <a:lnTo>
                    <a:pt x="2011998" y="3533458"/>
                  </a:lnTo>
                  <a:lnTo>
                    <a:pt x="2011362" y="3537903"/>
                  </a:lnTo>
                  <a:lnTo>
                    <a:pt x="2010728" y="3542666"/>
                  </a:lnTo>
                  <a:lnTo>
                    <a:pt x="2010092" y="3547111"/>
                  </a:lnTo>
                  <a:lnTo>
                    <a:pt x="2007870" y="3555366"/>
                  </a:lnTo>
                  <a:lnTo>
                    <a:pt x="2005012" y="3563621"/>
                  </a:lnTo>
                  <a:lnTo>
                    <a:pt x="2001202" y="3571558"/>
                  </a:lnTo>
                  <a:lnTo>
                    <a:pt x="1996758" y="3578543"/>
                  </a:lnTo>
                  <a:lnTo>
                    <a:pt x="1991678" y="3585846"/>
                  </a:lnTo>
                  <a:lnTo>
                    <a:pt x="1985962" y="3591878"/>
                  </a:lnTo>
                  <a:lnTo>
                    <a:pt x="1979612" y="3597911"/>
                  </a:lnTo>
                  <a:lnTo>
                    <a:pt x="1972628" y="3602673"/>
                  </a:lnTo>
                  <a:lnTo>
                    <a:pt x="1965325" y="3607118"/>
                  </a:lnTo>
                  <a:lnTo>
                    <a:pt x="1957705" y="3610928"/>
                  </a:lnTo>
                  <a:lnTo>
                    <a:pt x="1949450" y="3614103"/>
                  </a:lnTo>
                  <a:lnTo>
                    <a:pt x="1940878" y="3616326"/>
                  </a:lnTo>
                  <a:lnTo>
                    <a:pt x="1931670" y="3617278"/>
                  </a:lnTo>
                  <a:lnTo>
                    <a:pt x="1927225" y="3617913"/>
                  </a:lnTo>
                  <a:lnTo>
                    <a:pt x="1922780" y="3617913"/>
                  </a:lnTo>
                  <a:lnTo>
                    <a:pt x="1620520" y="3617913"/>
                  </a:lnTo>
                  <a:lnTo>
                    <a:pt x="1615758" y="3617913"/>
                  </a:lnTo>
                  <a:lnTo>
                    <a:pt x="1611630" y="3617278"/>
                  </a:lnTo>
                  <a:lnTo>
                    <a:pt x="1602422" y="3616326"/>
                  </a:lnTo>
                  <a:lnTo>
                    <a:pt x="1594168" y="3614103"/>
                  </a:lnTo>
                  <a:lnTo>
                    <a:pt x="1585912" y="3610928"/>
                  </a:lnTo>
                  <a:lnTo>
                    <a:pt x="1577975" y="3607118"/>
                  </a:lnTo>
                  <a:lnTo>
                    <a:pt x="1570990" y="3602673"/>
                  </a:lnTo>
                  <a:lnTo>
                    <a:pt x="1563688" y="3597911"/>
                  </a:lnTo>
                  <a:lnTo>
                    <a:pt x="1557655" y="3591878"/>
                  </a:lnTo>
                  <a:lnTo>
                    <a:pt x="1551622" y="3585846"/>
                  </a:lnTo>
                  <a:lnTo>
                    <a:pt x="1546860" y="3578543"/>
                  </a:lnTo>
                  <a:lnTo>
                    <a:pt x="1542415" y="3571558"/>
                  </a:lnTo>
                  <a:lnTo>
                    <a:pt x="1538605" y="3563621"/>
                  </a:lnTo>
                  <a:lnTo>
                    <a:pt x="1535430" y="3555366"/>
                  </a:lnTo>
                  <a:lnTo>
                    <a:pt x="1533208" y="3547111"/>
                  </a:lnTo>
                  <a:lnTo>
                    <a:pt x="1532572" y="3542666"/>
                  </a:lnTo>
                  <a:lnTo>
                    <a:pt x="1531620" y="3537903"/>
                  </a:lnTo>
                  <a:lnTo>
                    <a:pt x="1531302" y="3533458"/>
                  </a:lnTo>
                  <a:lnTo>
                    <a:pt x="1531302" y="3529013"/>
                  </a:lnTo>
                  <a:lnTo>
                    <a:pt x="1531302" y="3229928"/>
                  </a:lnTo>
                  <a:lnTo>
                    <a:pt x="1504950" y="3225483"/>
                  </a:lnTo>
                  <a:lnTo>
                    <a:pt x="1478598" y="3220086"/>
                  </a:lnTo>
                  <a:lnTo>
                    <a:pt x="1452245" y="3214371"/>
                  </a:lnTo>
                  <a:lnTo>
                    <a:pt x="1426845" y="3208021"/>
                  </a:lnTo>
                  <a:lnTo>
                    <a:pt x="1400810" y="3201671"/>
                  </a:lnTo>
                  <a:lnTo>
                    <a:pt x="1375092" y="3194368"/>
                  </a:lnTo>
                  <a:lnTo>
                    <a:pt x="1350010" y="3187066"/>
                  </a:lnTo>
                  <a:lnTo>
                    <a:pt x="1324928" y="3179128"/>
                  </a:lnTo>
                  <a:lnTo>
                    <a:pt x="1299528" y="3170873"/>
                  </a:lnTo>
                  <a:lnTo>
                    <a:pt x="1274762" y="3161666"/>
                  </a:lnTo>
                  <a:lnTo>
                    <a:pt x="1250315" y="3152776"/>
                  </a:lnTo>
                  <a:lnTo>
                    <a:pt x="1225868" y="3142933"/>
                  </a:lnTo>
                  <a:lnTo>
                    <a:pt x="1201738" y="3132773"/>
                  </a:lnTo>
                  <a:lnTo>
                    <a:pt x="1177925" y="3122296"/>
                  </a:lnTo>
                  <a:lnTo>
                    <a:pt x="1154430" y="3110866"/>
                  </a:lnTo>
                  <a:lnTo>
                    <a:pt x="1130618" y="3099753"/>
                  </a:lnTo>
                  <a:lnTo>
                    <a:pt x="955040" y="3342006"/>
                  </a:lnTo>
                  <a:lnTo>
                    <a:pt x="952182" y="3345816"/>
                  </a:lnTo>
                  <a:lnTo>
                    <a:pt x="949325" y="3349308"/>
                  </a:lnTo>
                  <a:lnTo>
                    <a:pt x="946150" y="3352483"/>
                  </a:lnTo>
                  <a:lnTo>
                    <a:pt x="942975" y="3355658"/>
                  </a:lnTo>
                  <a:lnTo>
                    <a:pt x="935990" y="3361056"/>
                  </a:lnTo>
                  <a:lnTo>
                    <a:pt x="929005" y="3366136"/>
                  </a:lnTo>
                  <a:lnTo>
                    <a:pt x="921385" y="3369946"/>
                  </a:lnTo>
                  <a:lnTo>
                    <a:pt x="913448" y="3373121"/>
                  </a:lnTo>
                  <a:lnTo>
                    <a:pt x="905192" y="3375978"/>
                  </a:lnTo>
                  <a:lnTo>
                    <a:pt x="896938" y="3377248"/>
                  </a:lnTo>
                  <a:lnTo>
                    <a:pt x="888365" y="3378518"/>
                  </a:lnTo>
                  <a:lnTo>
                    <a:pt x="879792" y="3378518"/>
                  </a:lnTo>
                  <a:lnTo>
                    <a:pt x="870902" y="3377883"/>
                  </a:lnTo>
                  <a:lnTo>
                    <a:pt x="862648" y="3376296"/>
                  </a:lnTo>
                  <a:lnTo>
                    <a:pt x="854075" y="3373756"/>
                  </a:lnTo>
                  <a:lnTo>
                    <a:pt x="846138" y="3370581"/>
                  </a:lnTo>
                  <a:lnTo>
                    <a:pt x="837882" y="3366453"/>
                  </a:lnTo>
                  <a:lnTo>
                    <a:pt x="834072" y="3363913"/>
                  </a:lnTo>
                  <a:lnTo>
                    <a:pt x="830262" y="3361056"/>
                  </a:lnTo>
                  <a:lnTo>
                    <a:pt x="586105" y="3183573"/>
                  </a:lnTo>
                  <a:lnTo>
                    <a:pt x="582930" y="3181033"/>
                  </a:lnTo>
                  <a:lnTo>
                    <a:pt x="579438" y="3177858"/>
                  </a:lnTo>
                  <a:lnTo>
                    <a:pt x="575945" y="3175001"/>
                  </a:lnTo>
                  <a:lnTo>
                    <a:pt x="573088" y="3171826"/>
                  </a:lnTo>
                  <a:lnTo>
                    <a:pt x="567372" y="3165158"/>
                  </a:lnTo>
                  <a:lnTo>
                    <a:pt x="562610" y="3157538"/>
                  </a:lnTo>
                  <a:lnTo>
                    <a:pt x="558482" y="3150236"/>
                  </a:lnTo>
                  <a:lnTo>
                    <a:pt x="554990" y="3142298"/>
                  </a:lnTo>
                  <a:lnTo>
                    <a:pt x="552450" y="3134043"/>
                  </a:lnTo>
                  <a:lnTo>
                    <a:pt x="550862" y="3125788"/>
                  </a:lnTo>
                  <a:lnTo>
                    <a:pt x="549592" y="3117216"/>
                  </a:lnTo>
                  <a:lnTo>
                    <a:pt x="549592" y="3108643"/>
                  </a:lnTo>
                  <a:lnTo>
                    <a:pt x="550545" y="3100071"/>
                  </a:lnTo>
                  <a:lnTo>
                    <a:pt x="551815" y="3091816"/>
                  </a:lnTo>
                  <a:lnTo>
                    <a:pt x="554355" y="3083243"/>
                  </a:lnTo>
                  <a:lnTo>
                    <a:pt x="557530" y="3075306"/>
                  </a:lnTo>
                  <a:lnTo>
                    <a:pt x="559435" y="3071178"/>
                  </a:lnTo>
                  <a:lnTo>
                    <a:pt x="561340" y="3067368"/>
                  </a:lnTo>
                  <a:lnTo>
                    <a:pt x="563880" y="3063241"/>
                  </a:lnTo>
                  <a:lnTo>
                    <a:pt x="566738" y="3059431"/>
                  </a:lnTo>
                  <a:lnTo>
                    <a:pt x="742632" y="2817178"/>
                  </a:lnTo>
                  <a:lnTo>
                    <a:pt x="724218" y="2797811"/>
                  </a:lnTo>
                  <a:lnTo>
                    <a:pt x="706755" y="2778761"/>
                  </a:lnTo>
                  <a:lnTo>
                    <a:pt x="688975" y="2759076"/>
                  </a:lnTo>
                  <a:lnTo>
                    <a:pt x="671512" y="2739073"/>
                  </a:lnTo>
                  <a:lnTo>
                    <a:pt x="655002" y="2718753"/>
                  </a:lnTo>
                  <a:lnTo>
                    <a:pt x="638492" y="2698115"/>
                  </a:lnTo>
                  <a:lnTo>
                    <a:pt x="622300" y="2677478"/>
                  </a:lnTo>
                  <a:lnTo>
                    <a:pt x="606425" y="2656523"/>
                  </a:lnTo>
                  <a:lnTo>
                    <a:pt x="591185" y="2634933"/>
                  </a:lnTo>
                  <a:lnTo>
                    <a:pt x="576580" y="2613025"/>
                  </a:lnTo>
                  <a:lnTo>
                    <a:pt x="561658" y="2590800"/>
                  </a:lnTo>
                  <a:lnTo>
                    <a:pt x="547370" y="2568893"/>
                  </a:lnTo>
                  <a:lnTo>
                    <a:pt x="534035" y="2546033"/>
                  </a:lnTo>
                  <a:lnTo>
                    <a:pt x="520382" y="2523173"/>
                  </a:lnTo>
                  <a:lnTo>
                    <a:pt x="507682" y="2499995"/>
                  </a:lnTo>
                  <a:lnTo>
                    <a:pt x="494665" y="2476500"/>
                  </a:lnTo>
                  <a:lnTo>
                    <a:pt x="209868" y="2568893"/>
                  </a:lnTo>
                  <a:lnTo>
                    <a:pt x="205740" y="2570163"/>
                  </a:lnTo>
                  <a:lnTo>
                    <a:pt x="201295" y="2571433"/>
                  </a:lnTo>
                  <a:lnTo>
                    <a:pt x="196850" y="2572068"/>
                  </a:lnTo>
                  <a:lnTo>
                    <a:pt x="192722" y="2573020"/>
                  </a:lnTo>
                  <a:lnTo>
                    <a:pt x="183515" y="2573338"/>
                  </a:lnTo>
                  <a:lnTo>
                    <a:pt x="174942" y="2573020"/>
                  </a:lnTo>
                  <a:lnTo>
                    <a:pt x="166688" y="2571750"/>
                  </a:lnTo>
                  <a:lnTo>
                    <a:pt x="158115" y="2569845"/>
                  </a:lnTo>
                  <a:lnTo>
                    <a:pt x="150177" y="2567305"/>
                  </a:lnTo>
                  <a:lnTo>
                    <a:pt x="142240" y="2563495"/>
                  </a:lnTo>
                  <a:lnTo>
                    <a:pt x="134620" y="2559368"/>
                  </a:lnTo>
                  <a:lnTo>
                    <a:pt x="127952" y="2554605"/>
                  </a:lnTo>
                  <a:lnTo>
                    <a:pt x="121602" y="2548890"/>
                  </a:lnTo>
                  <a:lnTo>
                    <a:pt x="115570" y="2542540"/>
                  </a:lnTo>
                  <a:lnTo>
                    <a:pt x="109855" y="2535555"/>
                  </a:lnTo>
                  <a:lnTo>
                    <a:pt x="105410" y="2528253"/>
                  </a:lnTo>
                  <a:lnTo>
                    <a:pt x="101282" y="2520315"/>
                  </a:lnTo>
                  <a:lnTo>
                    <a:pt x="99377" y="2516188"/>
                  </a:lnTo>
                  <a:lnTo>
                    <a:pt x="97790" y="2512060"/>
                  </a:lnTo>
                  <a:lnTo>
                    <a:pt x="4445" y="2224405"/>
                  </a:lnTo>
                  <a:lnTo>
                    <a:pt x="3492" y="2220278"/>
                  </a:lnTo>
                  <a:lnTo>
                    <a:pt x="2222" y="2215833"/>
                  </a:lnTo>
                  <a:lnTo>
                    <a:pt x="1587" y="2211388"/>
                  </a:lnTo>
                  <a:lnTo>
                    <a:pt x="635" y="2206625"/>
                  </a:lnTo>
                  <a:lnTo>
                    <a:pt x="0" y="2198053"/>
                  </a:lnTo>
                  <a:lnTo>
                    <a:pt x="317" y="2189480"/>
                  </a:lnTo>
                  <a:lnTo>
                    <a:pt x="1587" y="2180908"/>
                  </a:lnTo>
                  <a:lnTo>
                    <a:pt x="3810" y="2172653"/>
                  </a:lnTo>
                  <a:lnTo>
                    <a:pt x="6350" y="2164398"/>
                  </a:lnTo>
                  <a:lnTo>
                    <a:pt x="9842" y="2156778"/>
                  </a:lnTo>
                  <a:lnTo>
                    <a:pt x="13970" y="2149158"/>
                  </a:lnTo>
                  <a:lnTo>
                    <a:pt x="19050" y="2142173"/>
                  </a:lnTo>
                  <a:lnTo>
                    <a:pt x="24447" y="2135505"/>
                  </a:lnTo>
                  <a:lnTo>
                    <a:pt x="30797" y="2129790"/>
                  </a:lnTo>
                  <a:lnTo>
                    <a:pt x="37465" y="2124393"/>
                  </a:lnTo>
                  <a:lnTo>
                    <a:pt x="45085" y="2119630"/>
                  </a:lnTo>
                  <a:lnTo>
                    <a:pt x="49212" y="2117725"/>
                  </a:lnTo>
                  <a:lnTo>
                    <a:pt x="53340" y="2115820"/>
                  </a:lnTo>
                  <a:lnTo>
                    <a:pt x="57467" y="2113915"/>
                  </a:lnTo>
                  <a:lnTo>
                    <a:pt x="61595" y="2112328"/>
                  </a:lnTo>
                  <a:lnTo>
                    <a:pt x="346392" y="2019618"/>
                  </a:lnTo>
                  <a:lnTo>
                    <a:pt x="342900" y="1993900"/>
                  </a:lnTo>
                  <a:lnTo>
                    <a:pt x="339725" y="1967865"/>
                  </a:lnTo>
                  <a:lnTo>
                    <a:pt x="337185" y="1941830"/>
                  </a:lnTo>
                  <a:lnTo>
                    <a:pt x="334962" y="1915478"/>
                  </a:lnTo>
                  <a:lnTo>
                    <a:pt x="333375" y="1889125"/>
                  </a:lnTo>
                  <a:lnTo>
                    <a:pt x="331788" y="1862455"/>
                  </a:lnTo>
                  <a:lnTo>
                    <a:pt x="331152" y="1835785"/>
                  </a:lnTo>
                  <a:lnTo>
                    <a:pt x="331152" y="1809115"/>
                  </a:lnTo>
                  <a:lnTo>
                    <a:pt x="331152" y="1782445"/>
                  </a:lnTo>
                  <a:lnTo>
                    <a:pt x="331788" y="1755775"/>
                  </a:lnTo>
                  <a:lnTo>
                    <a:pt x="333375" y="1729423"/>
                  </a:lnTo>
                  <a:lnTo>
                    <a:pt x="334962" y="1703070"/>
                  </a:lnTo>
                  <a:lnTo>
                    <a:pt x="337185" y="1676718"/>
                  </a:lnTo>
                  <a:lnTo>
                    <a:pt x="339725" y="1650365"/>
                  </a:lnTo>
                  <a:lnTo>
                    <a:pt x="342900" y="1624330"/>
                  </a:lnTo>
                  <a:lnTo>
                    <a:pt x="346392" y="1598295"/>
                  </a:lnTo>
                  <a:lnTo>
                    <a:pt x="61595" y="1506220"/>
                  </a:lnTo>
                  <a:lnTo>
                    <a:pt x="57467" y="1504633"/>
                  </a:lnTo>
                  <a:lnTo>
                    <a:pt x="53340" y="1502728"/>
                  </a:lnTo>
                  <a:lnTo>
                    <a:pt x="45085" y="1498600"/>
                  </a:lnTo>
                  <a:lnTo>
                    <a:pt x="37465" y="1494155"/>
                  </a:lnTo>
                  <a:lnTo>
                    <a:pt x="30797" y="1488440"/>
                  </a:lnTo>
                  <a:lnTo>
                    <a:pt x="24447" y="1482408"/>
                  </a:lnTo>
                  <a:lnTo>
                    <a:pt x="19050" y="1476058"/>
                  </a:lnTo>
                  <a:lnTo>
                    <a:pt x="13970" y="1468755"/>
                  </a:lnTo>
                  <a:lnTo>
                    <a:pt x="9842" y="1461453"/>
                  </a:lnTo>
                  <a:lnTo>
                    <a:pt x="6350" y="1453833"/>
                  </a:lnTo>
                  <a:lnTo>
                    <a:pt x="3810" y="1445578"/>
                  </a:lnTo>
                  <a:lnTo>
                    <a:pt x="1587" y="1437323"/>
                  </a:lnTo>
                  <a:lnTo>
                    <a:pt x="317" y="1428750"/>
                  </a:lnTo>
                  <a:lnTo>
                    <a:pt x="0" y="1419860"/>
                  </a:lnTo>
                  <a:lnTo>
                    <a:pt x="635" y="1411288"/>
                  </a:lnTo>
                  <a:lnTo>
                    <a:pt x="1587" y="1406843"/>
                  </a:lnTo>
                  <a:lnTo>
                    <a:pt x="2222" y="1402398"/>
                  </a:lnTo>
                  <a:lnTo>
                    <a:pt x="3492" y="1397635"/>
                  </a:lnTo>
                  <a:lnTo>
                    <a:pt x="4445" y="1393508"/>
                  </a:lnTo>
                  <a:lnTo>
                    <a:pt x="97790" y="1106488"/>
                  </a:lnTo>
                  <a:lnTo>
                    <a:pt x="99377" y="1102043"/>
                  </a:lnTo>
                  <a:lnTo>
                    <a:pt x="101282" y="1097915"/>
                  </a:lnTo>
                  <a:lnTo>
                    <a:pt x="103187" y="1093788"/>
                  </a:lnTo>
                  <a:lnTo>
                    <a:pt x="105410" y="1089978"/>
                  </a:lnTo>
                  <a:lnTo>
                    <a:pt x="109855" y="1082358"/>
                  </a:lnTo>
                  <a:lnTo>
                    <a:pt x="115570" y="1075690"/>
                  </a:lnTo>
                  <a:lnTo>
                    <a:pt x="121602" y="1069340"/>
                  </a:lnTo>
                  <a:lnTo>
                    <a:pt x="127952" y="1063625"/>
                  </a:lnTo>
                  <a:lnTo>
                    <a:pt x="134620" y="1058863"/>
                  </a:lnTo>
                  <a:lnTo>
                    <a:pt x="142240" y="1054735"/>
                  </a:lnTo>
                  <a:lnTo>
                    <a:pt x="150177" y="1051243"/>
                  </a:lnTo>
                  <a:lnTo>
                    <a:pt x="158115" y="1048068"/>
                  </a:lnTo>
                  <a:lnTo>
                    <a:pt x="166688" y="1046480"/>
                  </a:lnTo>
                  <a:lnTo>
                    <a:pt x="174942" y="1045210"/>
                  </a:lnTo>
                  <a:lnTo>
                    <a:pt x="183515" y="1044893"/>
                  </a:lnTo>
                  <a:lnTo>
                    <a:pt x="192722" y="1045528"/>
                  </a:lnTo>
                  <a:lnTo>
                    <a:pt x="196850" y="1046480"/>
                  </a:lnTo>
                  <a:lnTo>
                    <a:pt x="201295" y="1047115"/>
                  </a:lnTo>
                  <a:lnTo>
                    <a:pt x="205740" y="1048068"/>
                  </a:lnTo>
                  <a:lnTo>
                    <a:pt x="209868" y="1049338"/>
                  </a:lnTo>
                  <a:lnTo>
                    <a:pt x="494665" y="1141413"/>
                  </a:lnTo>
                  <a:lnTo>
                    <a:pt x="507682" y="1118235"/>
                  </a:lnTo>
                  <a:lnTo>
                    <a:pt x="520382" y="1095375"/>
                  </a:lnTo>
                  <a:lnTo>
                    <a:pt x="534035" y="1072198"/>
                  </a:lnTo>
                  <a:lnTo>
                    <a:pt x="547370" y="1049655"/>
                  </a:lnTo>
                  <a:lnTo>
                    <a:pt x="561658" y="1027113"/>
                  </a:lnTo>
                  <a:lnTo>
                    <a:pt x="576580" y="1005205"/>
                  </a:lnTo>
                  <a:lnTo>
                    <a:pt x="591185" y="983615"/>
                  </a:lnTo>
                  <a:lnTo>
                    <a:pt x="606425" y="961707"/>
                  </a:lnTo>
                  <a:lnTo>
                    <a:pt x="622300" y="940752"/>
                  </a:lnTo>
                  <a:lnTo>
                    <a:pt x="638492" y="919797"/>
                  </a:lnTo>
                  <a:lnTo>
                    <a:pt x="655002" y="899160"/>
                  </a:lnTo>
                  <a:lnTo>
                    <a:pt x="671512" y="878840"/>
                  </a:lnTo>
                  <a:lnTo>
                    <a:pt x="688975" y="858837"/>
                  </a:lnTo>
                  <a:lnTo>
                    <a:pt x="706755" y="839470"/>
                  </a:lnTo>
                  <a:lnTo>
                    <a:pt x="724218" y="819785"/>
                  </a:lnTo>
                  <a:lnTo>
                    <a:pt x="742632" y="801052"/>
                  </a:lnTo>
                  <a:lnTo>
                    <a:pt x="566420" y="558800"/>
                  </a:lnTo>
                  <a:lnTo>
                    <a:pt x="563562" y="554990"/>
                  </a:lnTo>
                  <a:lnTo>
                    <a:pt x="561340" y="551180"/>
                  </a:lnTo>
                  <a:lnTo>
                    <a:pt x="559118" y="547370"/>
                  </a:lnTo>
                  <a:lnTo>
                    <a:pt x="557212" y="543242"/>
                  </a:lnTo>
                  <a:lnTo>
                    <a:pt x="554355" y="534987"/>
                  </a:lnTo>
                  <a:lnTo>
                    <a:pt x="551498" y="526732"/>
                  </a:lnTo>
                  <a:lnTo>
                    <a:pt x="550228" y="518160"/>
                  </a:lnTo>
                  <a:lnTo>
                    <a:pt x="549592" y="509270"/>
                  </a:lnTo>
                  <a:lnTo>
                    <a:pt x="549592" y="500697"/>
                  </a:lnTo>
                  <a:lnTo>
                    <a:pt x="550862" y="492442"/>
                  </a:lnTo>
                  <a:lnTo>
                    <a:pt x="552450" y="483870"/>
                  </a:lnTo>
                  <a:lnTo>
                    <a:pt x="554990" y="475932"/>
                  </a:lnTo>
                  <a:lnTo>
                    <a:pt x="558482" y="467677"/>
                  </a:lnTo>
                  <a:lnTo>
                    <a:pt x="562610" y="460057"/>
                  </a:lnTo>
                  <a:lnTo>
                    <a:pt x="567372" y="453072"/>
                  </a:lnTo>
                  <a:lnTo>
                    <a:pt x="573088" y="446087"/>
                  </a:lnTo>
                  <a:lnTo>
                    <a:pt x="575945" y="442912"/>
                  </a:lnTo>
                  <a:lnTo>
                    <a:pt x="579438" y="439737"/>
                  </a:lnTo>
                  <a:lnTo>
                    <a:pt x="582930" y="436880"/>
                  </a:lnTo>
                  <a:lnTo>
                    <a:pt x="586105" y="434022"/>
                  </a:lnTo>
                  <a:lnTo>
                    <a:pt x="830898" y="256857"/>
                  </a:lnTo>
                  <a:lnTo>
                    <a:pt x="834708" y="254317"/>
                  </a:lnTo>
                  <a:lnTo>
                    <a:pt x="838200" y="251777"/>
                  </a:lnTo>
                  <a:lnTo>
                    <a:pt x="842328" y="249872"/>
                  </a:lnTo>
                  <a:lnTo>
                    <a:pt x="846138" y="247967"/>
                  </a:lnTo>
                  <a:lnTo>
                    <a:pt x="854392" y="244475"/>
                  </a:lnTo>
                  <a:lnTo>
                    <a:pt x="862648" y="242252"/>
                  </a:lnTo>
                  <a:lnTo>
                    <a:pt x="871538" y="240665"/>
                  </a:lnTo>
                  <a:lnTo>
                    <a:pt x="880110" y="240030"/>
                  </a:lnTo>
                  <a:lnTo>
                    <a:pt x="888365" y="240030"/>
                  </a:lnTo>
                  <a:lnTo>
                    <a:pt x="896938" y="240665"/>
                  </a:lnTo>
                  <a:lnTo>
                    <a:pt x="905192" y="242570"/>
                  </a:lnTo>
                  <a:lnTo>
                    <a:pt x="913448" y="245110"/>
                  </a:lnTo>
                  <a:lnTo>
                    <a:pt x="921385" y="248602"/>
                  </a:lnTo>
                  <a:lnTo>
                    <a:pt x="929005" y="252412"/>
                  </a:lnTo>
                  <a:lnTo>
                    <a:pt x="935990" y="257175"/>
                  </a:lnTo>
                  <a:lnTo>
                    <a:pt x="942975" y="262890"/>
                  </a:lnTo>
                  <a:lnTo>
                    <a:pt x="946150" y="266065"/>
                  </a:lnTo>
                  <a:lnTo>
                    <a:pt x="949325" y="269240"/>
                  </a:lnTo>
                  <a:lnTo>
                    <a:pt x="952182" y="272732"/>
                  </a:lnTo>
                  <a:lnTo>
                    <a:pt x="955040" y="276542"/>
                  </a:lnTo>
                  <a:lnTo>
                    <a:pt x="1130618" y="518477"/>
                  </a:lnTo>
                  <a:lnTo>
                    <a:pt x="1154430" y="507047"/>
                  </a:lnTo>
                  <a:lnTo>
                    <a:pt x="1177925" y="496252"/>
                  </a:lnTo>
                  <a:lnTo>
                    <a:pt x="1201738" y="485457"/>
                  </a:lnTo>
                  <a:lnTo>
                    <a:pt x="1225868" y="475615"/>
                  </a:lnTo>
                  <a:lnTo>
                    <a:pt x="1250315" y="465772"/>
                  </a:lnTo>
                  <a:lnTo>
                    <a:pt x="1274762" y="456247"/>
                  </a:lnTo>
                  <a:lnTo>
                    <a:pt x="1299528" y="447675"/>
                  </a:lnTo>
                  <a:lnTo>
                    <a:pt x="1324928" y="439102"/>
                  </a:lnTo>
                  <a:lnTo>
                    <a:pt x="1350010" y="431165"/>
                  </a:lnTo>
                  <a:lnTo>
                    <a:pt x="1375092" y="423545"/>
                  </a:lnTo>
                  <a:lnTo>
                    <a:pt x="1400810" y="416877"/>
                  </a:lnTo>
                  <a:lnTo>
                    <a:pt x="1426845" y="410210"/>
                  </a:lnTo>
                  <a:lnTo>
                    <a:pt x="1452245" y="404177"/>
                  </a:lnTo>
                  <a:lnTo>
                    <a:pt x="1478598" y="398462"/>
                  </a:lnTo>
                  <a:lnTo>
                    <a:pt x="1504950" y="393065"/>
                  </a:lnTo>
                  <a:lnTo>
                    <a:pt x="1531302" y="388620"/>
                  </a:lnTo>
                  <a:lnTo>
                    <a:pt x="1531302" y="89217"/>
                  </a:lnTo>
                  <a:lnTo>
                    <a:pt x="1531302" y="84455"/>
                  </a:lnTo>
                  <a:lnTo>
                    <a:pt x="1531620" y="80010"/>
                  </a:lnTo>
                  <a:lnTo>
                    <a:pt x="1532572" y="75565"/>
                  </a:lnTo>
                  <a:lnTo>
                    <a:pt x="1533208" y="71120"/>
                  </a:lnTo>
                  <a:lnTo>
                    <a:pt x="1535430" y="62865"/>
                  </a:lnTo>
                  <a:lnTo>
                    <a:pt x="1538605" y="54610"/>
                  </a:lnTo>
                  <a:lnTo>
                    <a:pt x="1542415" y="46672"/>
                  </a:lnTo>
                  <a:lnTo>
                    <a:pt x="1546860" y="39370"/>
                  </a:lnTo>
                  <a:lnTo>
                    <a:pt x="1551622" y="32385"/>
                  </a:lnTo>
                  <a:lnTo>
                    <a:pt x="1557655" y="26352"/>
                  </a:lnTo>
                  <a:lnTo>
                    <a:pt x="1563688" y="20320"/>
                  </a:lnTo>
                  <a:lnTo>
                    <a:pt x="1570990" y="15240"/>
                  </a:lnTo>
                  <a:lnTo>
                    <a:pt x="1577975" y="10795"/>
                  </a:lnTo>
                  <a:lnTo>
                    <a:pt x="1585912" y="6985"/>
                  </a:lnTo>
                  <a:lnTo>
                    <a:pt x="1594168" y="4127"/>
                  </a:lnTo>
                  <a:lnTo>
                    <a:pt x="1602422" y="1905"/>
                  </a:lnTo>
                  <a:lnTo>
                    <a:pt x="1607185" y="952"/>
                  </a:lnTo>
                  <a:lnTo>
                    <a:pt x="1611630" y="317"/>
                  </a:lnTo>
                  <a:lnTo>
                    <a:pt x="1615758"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scene3d>
                <a:camera prst="orthographicFront"/>
                <a:lightRig rig="threePt" dir="t"/>
              </a:scene3d>
              <a:sp3d contourW="12700">
                <a:contourClr>
                  <a:srgbClr val="FFFFFF"/>
                </a:contourClr>
              </a:sp3d>
            </a:bodyPr>
            <a:lstStyle/>
            <a:p>
              <a:pPr algn="ctr">
                <a:defRPr/>
              </a:pPr>
              <a:endParaRPr lang="zh-CN" altLang="en-US" dirty="0">
                <a:solidFill>
                  <a:schemeClr val="tx1">
                    <a:lumMod val="85000"/>
                    <a:lumOff val="15000"/>
                  </a:schemeClr>
                </a:solidFill>
                <a:cs typeface="+mn-ea"/>
                <a:sym typeface="+mn-lt"/>
              </a:endParaRPr>
            </a:p>
          </p:txBody>
        </p:sp>
        <p:sp>
          <p:nvSpPr>
            <p:cNvPr id="51" name="KSO_Shape"/>
            <p:cNvSpPr>
              <a:spLocks/>
            </p:cNvSpPr>
            <p:nvPr/>
          </p:nvSpPr>
          <p:spPr bwMode="auto">
            <a:xfrm rot="900208">
              <a:off x="8124929" y="3301658"/>
              <a:ext cx="2594328" cy="2647274"/>
            </a:xfrm>
            <a:custGeom>
              <a:avLst/>
              <a:gdLst>
                <a:gd name="T0" fmla="*/ 1524318 w 3543300"/>
                <a:gd name="T1" fmla="*/ 1132523 h 3617913"/>
                <a:gd name="T2" fmla="*/ 1313498 w 3543300"/>
                <a:gd name="T3" fmla="*/ 1253173 h 3617913"/>
                <a:gd name="T4" fmla="*/ 1155382 w 3543300"/>
                <a:gd name="T5" fmla="*/ 1435418 h 3617913"/>
                <a:gd name="T6" fmla="*/ 1066122 w 3543300"/>
                <a:gd name="T7" fmla="*/ 1663327 h 3617913"/>
                <a:gd name="T8" fmla="*/ 1059774 w 3543300"/>
                <a:gd name="T9" fmla="*/ 1918696 h 3617913"/>
                <a:gd name="T10" fmla="*/ 1138484 w 3543300"/>
                <a:gd name="T11" fmla="*/ 2152467 h 3617913"/>
                <a:gd name="T12" fmla="*/ 1287651 w 3543300"/>
                <a:gd name="T13" fmla="*/ 2342088 h 3617913"/>
                <a:gd name="T14" fmla="*/ 1491724 w 3543300"/>
                <a:gd name="T15" fmla="*/ 2472632 h 3617913"/>
                <a:gd name="T16" fmla="*/ 1734517 w 3543300"/>
                <a:gd name="T17" fmla="*/ 2528533 h 3617913"/>
                <a:gd name="T18" fmla="*/ 1985879 w 3543300"/>
                <a:gd name="T19" fmla="*/ 2496771 h 3617913"/>
                <a:gd name="T20" fmla="*/ 2202647 w 3543300"/>
                <a:gd name="T21" fmla="*/ 2386238 h 3617913"/>
                <a:gd name="T22" fmla="*/ 2368635 w 3543300"/>
                <a:gd name="T23" fmla="*/ 2211863 h 3617913"/>
                <a:gd name="T24" fmla="*/ 2469244 w 3543300"/>
                <a:gd name="T25" fmla="*/ 1988891 h 3617913"/>
                <a:gd name="T26" fmla="*/ 2487969 w 3543300"/>
                <a:gd name="T27" fmla="*/ 1735110 h 3617913"/>
                <a:gd name="T28" fmla="*/ 2420685 w 3543300"/>
                <a:gd name="T29" fmla="*/ 1496257 h 3617913"/>
                <a:gd name="T30" fmla="*/ 2280920 w 3543300"/>
                <a:gd name="T31" fmla="*/ 1299528 h 3617913"/>
                <a:gd name="T32" fmla="*/ 2083752 w 3543300"/>
                <a:gd name="T33" fmla="*/ 1159510 h 3617913"/>
                <a:gd name="T34" fmla="*/ 1845310 w 3543300"/>
                <a:gd name="T35" fmla="*/ 1092518 h 3617913"/>
                <a:gd name="T36" fmla="*/ 1957705 w 3543300"/>
                <a:gd name="T37" fmla="*/ 6985 h 3617913"/>
                <a:gd name="T38" fmla="*/ 2011998 w 3543300"/>
                <a:gd name="T39" fmla="*/ 89217 h 3617913"/>
                <a:gd name="T40" fmla="*/ 2341562 w 3543300"/>
                <a:gd name="T41" fmla="*/ 485457 h 3617913"/>
                <a:gd name="T42" fmla="*/ 2646362 w 3543300"/>
                <a:gd name="T43" fmla="*/ 240665 h 3617913"/>
                <a:gd name="T44" fmla="*/ 2970848 w 3543300"/>
                <a:gd name="T45" fmla="*/ 446087 h 3617913"/>
                <a:gd name="T46" fmla="*/ 2979738 w 3543300"/>
                <a:gd name="T47" fmla="*/ 554990 h 3617913"/>
                <a:gd name="T48" fmla="*/ 2996248 w 3543300"/>
                <a:gd name="T49" fmla="*/ 1049655 h 3617913"/>
                <a:gd name="T50" fmla="*/ 3393440 w 3543300"/>
                <a:gd name="T51" fmla="*/ 1051243 h 3617913"/>
                <a:gd name="T52" fmla="*/ 3542030 w 3543300"/>
                <a:gd name="T53" fmla="*/ 1406843 h 3617913"/>
                <a:gd name="T54" fmla="*/ 3490278 w 3543300"/>
                <a:gd name="T55" fmla="*/ 1502728 h 3617913"/>
                <a:gd name="T56" fmla="*/ 3210242 w 3543300"/>
                <a:gd name="T57" fmla="*/ 1889125 h 3617913"/>
                <a:gd name="T58" fmla="*/ 3529330 w 3543300"/>
                <a:gd name="T59" fmla="*/ 2149158 h 3617913"/>
                <a:gd name="T60" fmla="*/ 3442335 w 3543300"/>
                <a:gd name="T61" fmla="*/ 2520315 h 3617913"/>
                <a:gd name="T62" fmla="*/ 3346450 w 3543300"/>
                <a:gd name="T63" fmla="*/ 2572068 h 3617913"/>
                <a:gd name="T64" fmla="*/ 2905125 w 3543300"/>
                <a:gd name="T65" fmla="*/ 2698115 h 3617913"/>
                <a:gd name="T66" fmla="*/ 2994025 w 3543300"/>
                <a:gd name="T67" fmla="*/ 3108643 h 3617913"/>
                <a:gd name="T68" fmla="*/ 2709228 w 3543300"/>
                <a:gd name="T69" fmla="*/ 3363913 h 3617913"/>
                <a:gd name="T70" fmla="*/ 2600325 w 3543300"/>
                <a:gd name="T71" fmla="*/ 3355023 h 3617913"/>
                <a:gd name="T72" fmla="*/ 2193608 w 3543300"/>
                <a:gd name="T73" fmla="*/ 3187066 h 3617913"/>
                <a:gd name="T74" fmla="*/ 2005012 w 3543300"/>
                <a:gd name="T75" fmla="*/ 3563621 h 3617913"/>
                <a:gd name="T76" fmla="*/ 1620520 w 3543300"/>
                <a:gd name="T77" fmla="*/ 3617913 h 3617913"/>
                <a:gd name="T78" fmla="*/ 1535430 w 3543300"/>
                <a:gd name="T79" fmla="*/ 3555366 h 3617913"/>
                <a:gd name="T80" fmla="*/ 1324928 w 3543300"/>
                <a:gd name="T81" fmla="*/ 3179128 h 3617913"/>
                <a:gd name="T82" fmla="*/ 935990 w 3543300"/>
                <a:gd name="T83" fmla="*/ 3361056 h 3617913"/>
                <a:gd name="T84" fmla="*/ 830262 w 3543300"/>
                <a:gd name="T85" fmla="*/ 3361056 h 3617913"/>
                <a:gd name="T86" fmla="*/ 550545 w 3543300"/>
                <a:gd name="T87" fmla="*/ 3100071 h 3617913"/>
                <a:gd name="T88" fmla="*/ 638492 w 3543300"/>
                <a:gd name="T89" fmla="*/ 2698115 h 3617913"/>
                <a:gd name="T90" fmla="*/ 196850 w 3543300"/>
                <a:gd name="T91" fmla="*/ 2572068 h 3617913"/>
                <a:gd name="T92" fmla="*/ 101282 w 3543300"/>
                <a:gd name="T93" fmla="*/ 2520315 h 3617913"/>
                <a:gd name="T94" fmla="*/ 13970 w 3543300"/>
                <a:gd name="T95" fmla="*/ 2149158 h 3617913"/>
                <a:gd name="T96" fmla="*/ 334962 w 3543300"/>
                <a:gd name="T97" fmla="*/ 1915478 h 3617913"/>
                <a:gd name="T98" fmla="*/ 57467 w 3543300"/>
                <a:gd name="T99" fmla="*/ 1504633 h 3617913"/>
                <a:gd name="T100" fmla="*/ 635 w 3543300"/>
                <a:gd name="T101" fmla="*/ 1411288 h 3617913"/>
                <a:gd name="T102" fmla="*/ 134620 w 3543300"/>
                <a:gd name="T103" fmla="*/ 1058863 h 3617913"/>
                <a:gd name="T104" fmla="*/ 520382 w 3543300"/>
                <a:gd name="T105" fmla="*/ 1095375 h 3617913"/>
                <a:gd name="T106" fmla="*/ 742632 w 3543300"/>
                <a:gd name="T107" fmla="*/ 801052 h 3617913"/>
                <a:gd name="T108" fmla="*/ 558482 w 3543300"/>
                <a:gd name="T109" fmla="*/ 467677 h 3617913"/>
                <a:gd name="T110" fmla="*/ 862648 w 3543300"/>
                <a:gd name="T111" fmla="*/ 242252 h 3617913"/>
                <a:gd name="T112" fmla="*/ 955040 w 3543300"/>
                <a:gd name="T113" fmla="*/ 276542 h 3617913"/>
                <a:gd name="T114" fmla="*/ 1452245 w 3543300"/>
                <a:gd name="T115" fmla="*/ 404177 h 3617913"/>
                <a:gd name="T116" fmla="*/ 1557655 w 3543300"/>
                <a:gd name="T117" fmla="*/ 26352 h 3617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543300" h="3617913">
                  <a:moveTo>
                    <a:pt x="1752918" y="1088708"/>
                  </a:moveTo>
                  <a:lnTo>
                    <a:pt x="1734502" y="1089660"/>
                  </a:lnTo>
                  <a:lnTo>
                    <a:pt x="1716088" y="1090613"/>
                  </a:lnTo>
                  <a:lnTo>
                    <a:pt x="1697990" y="1092518"/>
                  </a:lnTo>
                  <a:lnTo>
                    <a:pt x="1679892" y="1094423"/>
                  </a:lnTo>
                  <a:lnTo>
                    <a:pt x="1662112" y="1097280"/>
                  </a:lnTo>
                  <a:lnTo>
                    <a:pt x="1644332" y="1100138"/>
                  </a:lnTo>
                  <a:lnTo>
                    <a:pt x="1626552" y="1103630"/>
                  </a:lnTo>
                  <a:lnTo>
                    <a:pt x="1608772" y="1107440"/>
                  </a:lnTo>
                  <a:lnTo>
                    <a:pt x="1591628" y="1111568"/>
                  </a:lnTo>
                  <a:lnTo>
                    <a:pt x="1574800" y="1116013"/>
                  </a:lnTo>
                  <a:lnTo>
                    <a:pt x="1557338" y="1121093"/>
                  </a:lnTo>
                  <a:lnTo>
                    <a:pt x="1540828" y="1126490"/>
                  </a:lnTo>
                  <a:lnTo>
                    <a:pt x="1524318" y="1132523"/>
                  </a:lnTo>
                  <a:lnTo>
                    <a:pt x="1507808" y="1138555"/>
                  </a:lnTo>
                  <a:lnTo>
                    <a:pt x="1491615" y="1145223"/>
                  </a:lnTo>
                  <a:lnTo>
                    <a:pt x="1475422" y="1152525"/>
                  </a:lnTo>
                  <a:lnTo>
                    <a:pt x="1459548" y="1159510"/>
                  </a:lnTo>
                  <a:lnTo>
                    <a:pt x="1443672" y="1167448"/>
                  </a:lnTo>
                  <a:lnTo>
                    <a:pt x="1428432" y="1175703"/>
                  </a:lnTo>
                  <a:lnTo>
                    <a:pt x="1413192" y="1183958"/>
                  </a:lnTo>
                  <a:lnTo>
                    <a:pt x="1398270" y="1193165"/>
                  </a:lnTo>
                  <a:lnTo>
                    <a:pt x="1383665" y="1202055"/>
                  </a:lnTo>
                  <a:lnTo>
                    <a:pt x="1368742" y="1211898"/>
                  </a:lnTo>
                  <a:lnTo>
                    <a:pt x="1354772" y="1221740"/>
                  </a:lnTo>
                  <a:lnTo>
                    <a:pt x="1340485" y="1231900"/>
                  </a:lnTo>
                  <a:lnTo>
                    <a:pt x="1327150" y="1242378"/>
                  </a:lnTo>
                  <a:lnTo>
                    <a:pt x="1313498" y="1253173"/>
                  </a:lnTo>
                  <a:lnTo>
                    <a:pt x="1300480" y="1264285"/>
                  </a:lnTo>
                  <a:lnTo>
                    <a:pt x="1287462" y="1275715"/>
                  </a:lnTo>
                  <a:lnTo>
                    <a:pt x="1274762" y="1287463"/>
                  </a:lnTo>
                  <a:lnTo>
                    <a:pt x="1262380" y="1299528"/>
                  </a:lnTo>
                  <a:lnTo>
                    <a:pt x="1250315" y="1311910"/>
                  </a:lnTo>
                  <a:lnTo>
                    <a:pt x="1238568" y="1324928"/>
                  </a:lnTo>
                  <a:lnTo>
                    <a:pt x="1227138" y="1337628"/>
                  </a:lnTo>
                  <a:lnTo>
                    <a:pt x="1215708" y="1350645"/>
                  </a:lnTo>
                  <a:lnTo>
                    <a:pt x="1205230" y="1364298"/>
                  </a:lnTo>
                  <a:lnTo>
                    <a:pt x="1194752" y="1377950"/>
                  </a:lnTo>
                  <a:lnTo>
                    <a:pt x="1183958" y="1392238"/>
                  </a:lnTo>
                  <a:lnTo>
                    <a:pt x="1174432" y="1406525"/>
                  </a:lnTo>
                  <a:lnTo>
                    <a:pt x="1164908" y="1420813"/>
                  </a:lnTo>
                  <a:lnTo>
                    <a:pt x="1155382" y="1435418"/>
                  </a:lnTo>
                  <a:lnTo>
                    <a:pt x="1146810" y="1450340"/>
                  </a:lnTo>
                  <a:lnTo>
                    <a:pt x="1138391" y="1465309"/>
                  </a:lnTo>
                  <a:lnTo>
                    <a:pt x="1130549" y="1480376"/>
                  </a:lnTo>
                  <a:lnTo>
                    <a:pt x="1122615" y="1496257"/>
                  </a:lnTo>
                  <a:lnTo>
                    <a:pt x="1114998" y="1512138"/>
                  </a:lnTo>
                  <a:lnTo>
                    <a:pt x="1108333" y="1528337"/>
                  </a:lnTo>
                  <a:lnTo>
                    <a:pt x="1101668" y="1544536"/>
                  </a:lnTo>
                  <a:lnTo>
                    <a:pt x="1095321" y="1561052"/>
                  </a:lnTo>
                  <a:lnTo>
                    <a:pt x="1089608" y="1577568"/>
                  </a:lnTo>
                  <a:lnTo>
                    <a:pt x="1083895" y="1594402"/>
                  </a:lnTo>
                  <a:lnTo>
                    <a:pt x="1079134" y="1611554"/>
                  </a:lnTo>
                  <a:lnTo>
                    <a:pt x="1074056" y="1628388"/>
                  </a:lnTo>
                  <a:lnTo>
                    <a:pt x="1069931" y="1646175"/>
                  </a:lnTo>
                  <a:lnTo>
                    <a:pt x="1066122" y="1663327"/>
                  </a:lnTo>
                  <a:lnTo>
                    <a:pt x="1062948" y="1681114"/>
                  </a:lnTo>
                  <a:lnTo>
                    <a:pt x="1059774" y="1698901"/>
                  </a:lnTo>
                  <a:lnTo>
                    <a:pt x="1057553" y="1717005"/>
                  </a:lnTo>
                  <a:lnTo>
                    <a:pt x="1055331" y="1735110"/>
                  </a:lnTo>
                  <a:lnTo>
                    <a:pt x="1053744" y="1753532"/>
                  </a:lnTo>
                  <a:lnTo>
                    <a:pt x="1052792" y="1771319"/>
                  </a:lnTo>
                  <a:lnTo>
                    <a:pt x="1051840" y="1790376"/>
                  </a:lnTo>
                  <a:lnTo>
                    <a:pt x="1051523" y="1808798"/>
                  </a:lnTo>
                  <a:lnTo>
                    <a:pt x="1051840" y="1827221"/>
                  </a:lnTo>
                  <a:lnTo>
                    <a:pt x="1052792" y="1845960"/>
                  </a:lnTo>
                  <a:lnTo>
                    <a:pt x="1053744" y="1864065"/>
                  </a:lnTo>
                  <a:lnTo>
                    <a:pt x="1055331" y="1882487"/>
                  </a:lnTo>
                  <a:lnTo>
                    <a:pt x="1057553" y="1900592"/>
                  </a:lnTo>
                  <a:lnTo>
                    <a:pt x="1059774" y="1918696"/>
                  </a:lnTo>
                  <a:lnTo>
                    <a:pt x="1062948" y="1936483"/>
                  </a:lnTo>
                  <a:lnTo>
                    <a:pt x="1066122" y="1953952"/>
                  </a:lnTo>
                  <a:lnTo>
                    <a:pt x="1069931" y="1971739"/>
                  </a:lnTo>
                  <a:lnTo>
                    <a:pt x="1074056" y="1988891"/>
                  </a:lnTo>
                  <a:lnTo>
                    <a:pt x="1079134" y="2006043"/>
                  </a:lnTo>
                  <a:lnTo>
                    <a:pt x="1083895" y="2022877"/>
                  </a:lnTo>
                  <a:lnTo>
                    <a:pt x="1089608" y="2039711"/>
                  </a:lnTo>
                  <a:lnTo>
                    <a:pt x="1095321" y="2056545"/>
                  </a:lnTo>
                  <a:lnTo>
                    <a:pt x="1101668" y="2073061"/>
                  </a:lnTo>
                  <a:lnTo>
                    <a:pt x="1108333" y="2089260"/>
                  </a:lnTo>
                  <a:lnTo>
                    <a:pt x="1114998" y="2105459"/>
                  </a:lnTo>
                  <a:lnTo>
                    <a:pt x="1122615" y="2121022"/>
                  </a:lnTo>
                  <a:lnTo>
                    <a:pt x="1130549" y="2136904"/>
                  </a:lnTo>
                  <a:lnTo>
                    <a:pt x="1138484" y="2152467"/>
                  </a:lnTo>
                  <a:lnTo>
                    <a:pt x="1147053" y="2167395"/>
                  </a:lnTo>
                  <a:lnTo>
                    <a:pt x="1155622" y="2182641"/>
                  </a:lnTo>
                  <a:lnTo>
                    <a:pt x="1165144" y="2197252"/>
                  </a:lnTo>
                  <a:lnTo>
                    <a:pt x="1174665" y="2211863"/>
                  </a:lnTo>
                  <a:lnTo>
                    <a:pt x="1184186" y="2225838"/>
                  </a:lnTo>
                  <a:lnTo>
                    <a:pt x="1194977" y="2240131"/>
                  </a:lnTo>
                  <a:lnTo>
                    <a:pt x="1205450" y="2253789"/>
                  </a:lnTo>
                  <a:lnTo>
                    <a:pt x="1215924" y="2267129"/>
                  </a:lnTo>
                  <a:lnTo>
                    <a:pt x="1227349" y="2280469"/>
                  </a:lnTo>
                  <a:lnTo>
                    <a:pt x="1238775" y="2293174"/>
                  </a:lnTo>
                  <a:lnTo>
                    <a:pt x="1250518" y="2305879"/>
                  </a:lnTo>
                  <a:lnTo>
                    <a:pt x="1262578" y="2318267"/>
                  </a:lnTo>
                  <a:lnTo>
                    <a:pt x="1274956" y="2330336"/>
                  </a:lnTo>
                  <a:lnTo>
                    <a:pt x="1287651" y="2342088"/>
                  </a:lnTo>
                  <a:lnTo>
                    <a:pt x="1300663" y="2353840"/>
                  </a:lnTo>
                  <a:lnTo>
                    <a:pt x="1313676" y="2364640"/>
                  </a:lnTo>
                  <a:lnTo>
                    <a:pt x="1327323" y="2375756"/>
                  </a:lnTo>
                  <a:lnTo>
                    <a:pt x="1340653" y="2386238"/>
                  </a:lnTo>
                  <a:lnTo>
                    <a:pt x="1354935" y="2396402"/>
                  </a:lnTo>
                  <a:lnTo>
                    <a:pt x="1368899" y="2406566"/>
                  </a:lnTo>
                  <a:lnTo>
                    <a:pt x="1383816" y="2415777"/>
                  </a:lnTo>
                  <a:lnTo>
                    <a:pt x="1398415" y="2424988"/>
                  </a:lnTo>
                  <a:lnTo>
                    <a:pt x="1413332" y="2433882"/>
                  </a:lnTo>
                  <a:lnTo>
                    <a:pt x="1428566" y="2442775"/>
                  </a:lnTo>
                  <a:lnTo>
                    <a:pt x="1443800" y="2450398"/>
                  </a:lnTo>
                  <a:lnTo>
                    <a:pt x="1459669" y="2458339"/>
                  </a:lnTo>
                  <a:lnTo>
                    <a:pt x="1475538" y="2465644"/>
                  </a:lnTo>
                  <a:lnTo>
                    <a:pt x="1491724" y="2472632"/>
                  </a:lnTo>
                  <a:lnTo>
                    <a:pt x="1507910" y="2479619"/>
                  </a:lnTo>
                  <a:lnTo>
                    <a:pt x="1524414" y="2485654"/>
                  </a:lnTo>
                  <a:lnTo>
                    <a:pt x="1540917" y="2491689"/>
                  </a:lnTo>
                  <a:lnTo>
                    <a:pt x="1557421" y="2496771"/>
                  </a:lnTo>
                  <a:lnTo>
                    <a:pt x="1574877" y="2502171"/>
                  </a:lnTo>
                  <a:lnTo>
                    <a:pt x="1591698" y="2506617"/>
                  </a:lnTo>
                  <a:lnTo>
                    <a:pt x="1608836" y="2510746"/>
                  </a:lnTo>
                  <a:lnTo>
                    <a:pt x="1626609" y="2514876"/>
                  </a:lnTo>
                  <a:lnTo>
                    <a:pt x="1644382" y="2518369"/>
                  </a:lnTo>
                  <a:lnTo>
                    <a:pt x="1662155" y="2520910"/>
                  </a:lnTo>
                  <a:lnTo>
                    <a:pt x="1679928" y="2523451"/>
                  </a:lnTo>
                  <a:lnTo>
                    <a:pt x="1698019" y="2525675"/>
                  </a:lnTo>
                  <a:lnTo>
                    <a:pt x="1716109" y="2527263"/>
                  </a:lnTo>
                  <a:lnTo>
                    <a:pt x="1734517" y="2528533"/>
                  </a:lnTo>
                  <a:lnTo>
                    <a:pt x="1752925" y="2529169"/>
                  </a:lnTo>
                  <a:lnTo>
                    <a:pt x="1771967" y="2529169"/>
                  </a:lnTo>
                  <a:lnTo>
                    <a:pt x="1790375" y="2529169"/>
                  </a:lnTo>
                  <a:lnTo>
                    <a:pt x="1808783" y="2528533"/>
                  </a:lnTo>
                  <a:lnTo>
                    <a:pt x="1827191" y="2527263"/>
                  </a:lnTo>
                  <a:lnTo>
                    <a:pt x="1845281" y="2525675"/>
                  </a:lnTo>
                  <a:lnTo>
                    <a:pt x="1863372" y="2523451"/>
                  </a:lnTo>
                  <a:lnTo>
                    <a:pt x="1881145" y="2520910"/>
                  </a:lnTo>
                  <a:lnTo>
                    <a:pt x="1898918" y="2518369"/>
                  </a:lnTo>
                  <a:lnTo>
                    <a:pt x="1916691" y="2514876"/>
                  </a:lnTo>
                  <a:lnTo>
                    <a:pt x="1934464" y="2510746"/>
                  </a:lnTo>
                  <a:lnTo>
                    <a:pt x="1951602" y="2506617"/>
                  </a:lnTo>
                  <a:lnTo>
                    <a:pt x="1969058" y="2502171"/>
                  </a:lnTo>
                  <a:lnTo>
                    <a:pt x="1985879" y="2496771"/>
                  </a:lnTo>
                  <a:lnTo>
                    <a:pt x="2002383" y="2491689"/>
                  </a:lnTo>
                  <a:lnTo>
                    <a:pt x="2019204" y="2485654"/>
                  </a:lnTo>
                  <a:lnTo>
                    <a:pt x="2035390" y="2479619"/>
                  </a:lnTo>
                  <a:lnTo>
                    <a:pt x="2051894" y="2472632"/>
                  </a:lnTo>
                  <a:lnTo>
                    <a:pt x="2067762" y="2465644"/>
                  </a:lnTo>
                  <a:lnTo>
                    <a:pt x="2083631" y="2458339"/>
                  </a:lnTo>
                  <a:lnTo>
                    <a:pt x="2099500" y="2450398"/>
                  </a:lnTo>
                  <a:lnTo>
                    <a:pt x="2114734" y="2442775"/>
                  </a:lnTo>
                  <a:lnTo>
                    <a:pt x="2129968" y="2433882"/>
                  </a:lnTo>
                  <a:lnTo>
                    <a:pt x="2144885" y="2424988"/>
                  </a:lnTo>
                  <a:lnTo>
                    <a:pt x="2159484" y="2415777"/>
                  </a:lnTo>
                  <a:lnTo>
                    <a:pt x="2174401" y="2406566"/>
                  </a:lnTo>
                  <a:lnTo>
                    <a:pt x="2188683" y="2396402"/>
                  </a:lnTo>
                  <a:lnTo>
                    <a:pt x="2202647" y="2386238"/>
                  </a:lnTo>
                  <a:lnTo>
                    <a:pt x="2215977" y="2375756"/>
                  </a:lnTo>
                  <a:lnTo>
                    <a:pt x="2229624" y="2364640"/>
                  </a:lnTo>
                  <a:lnTo>
                    <a:pt x="2242637" y="2353840"/>
                  </a:lnTo>
                  <a:lnTo>
                    <a:pt x="2255966" y="2342088"/>
                  </a:lnTo>
                  <a:lnTo>
                    <a:pt x="2268344" y="2330336"/>
                  </a:lnTo>
                  <a:lnTo>
                    <a:pt x="2280722" y="2318267"/>
                  </a:lnTo>
                  <a:lnTo>
                    <a:pt x="2292782" y="2305879"/>
                  </a:lnTo>
                  <a:lnTo>
                    <a:pt x="2304525" y="2293174"/>
                  </a:lnTo>
                  <a:lnTo>
                    <a:pt x="2315951" y="2280469"/>
                  </a:lnTo>
                  <a:lnTo>
                    <a:pt x="2327376" y="2267129"/>
                  </a:lnTo>
                  <a:lnTo>
                    <a:pt x="2338167" y="2253789"/>
                  </a:lnTo>
                  <a:lnTo>
                    <a:pt x="2348958" y="2240131"/>
                  </a:lnTo>
                  <a:lnTo>
                    <a:pt x="2359114" y="2225838"/>
                  </a:lnTo>
                  <a:lnTo>
                    <a:pt x="2368635" y="2211863"/>
                  </a:lnTo>
                  <a:lnTo>
                    <a:pt x="2378156" y="2197252"/>
                  </a:lnTo>
                  <a:lnTo>
                    <a:pt x="2387678" y="2182641"/>
                  </a:lnTo>
                  <a:lnTo>
                    <a:pt x="2396247" y="2167395"/>
                  </a:lnTo>
                  <a:lnTo>
                    <a:pt x="2404816" y="2152467"/>
                  </a:lnTo>
                  <a:lnTo>
                    <a:pt x="2412750" y="2136904"/>
                  </a:lnTo>
                  <a:lnTo>
                    <a:pt x="2420685" y="2121022"/>
                  </a:lnTo>
                  <a:lnTo>
                    <a:pt x="2428302" y="2105459"/>
                  </a:lnTo>
                  <a:lnTo>
                    <a:pt x="2434967" y="2089260"/>
                  </a:lnTo>
                  <a:lnTo>
                    <a:pt x="2441632" y="2073061"/>
                  </a:lnTo>
                  <a:lnTo>
                    <a:pt x="2447979" y="2056545"/>
                  </a:lnTo>
                  <a:lnTo>
                    <a:pt x="2453692" y="2039711"/>
                  </a:lnTo>
                  <a:lnTo>
                    <a:pt x="2459405" y="2022877"/>
                  </a:lnTo>
                  <a:lnTo>
                    <a:pt x="2464166" y="2006043"/>
                  </a:lnTo>
                  <a:lnTo>
                    <a:pt x="2469244" y="1988891"/>
                  </a:lnTo>
                  <a:lnTo>
                    <a:pt x="2473370" y="1971739"/>
                  </a:lnTo>
                  <a:lnTo>
                    <a:pt x="2477178" y="1953952"/>
                  </a:lnTo>
                  <a:lnTo>
                    <a:pt x="2480352" y="1936483"/>
                  </a:lnTo>
                  <a:lnTo>
                    <a:pt x="2483526" y="1918696"/>
                  </a:lnTo>
                  <a:lnTo>
                    <a:pt x="2486064" y="1900592"/>
                  </a:lnTo>
                  <a:lnTo>
                    <a:pt x="2487969" y="1882487"/>
                  </a:lnTo>
                  <a:lnTo>
                    <a:pt x="2489556" y="1864065"/>
                  </a:lnTo>
                  <a:lnTo>
                    <a:pt x="2490508" y="1845960"/>
                  </a:lnTo>
                  <a:lnTo>
                    <a:pt x="2491460" y="1827221"/>
                  </a:lnTo>
                  <a:lnTo>
                    <a:pt x="2491777" y="1808798"/>
                  </a:lnTo>
                  <a:lnTo>
                    <a:pt x="2491460" y="1790376"/>
                  </a:lnTo>
                  <a:lnTo>
                    <a:pt x="2490508" y="1771319"/>
                  </a:lnTo>
                  <a:lnTo>
                    <a:pt x="2489556" y="1753532"/>
                  </a:lnTo>
                  <a:lnTo>
                    <a:pt x="2487969" y="1735110"/>
                  </a:lnTo>
                  <a:lnTo>
                    <a:pt x="2486064" y="1717005"/>
                  </a:lnTo>
                  <a:lnTo>
                    <a:pt x="2483526" y="1698901"/>
                  </a:lnTo>
                  <a:lnTo>
                    <a:pt x="2480352" y="1681114"/>
                  </a:lnTo>
                  <a:lnTo>
                    <a:pt x="2477178" y="1663327"/>
                  </a:lnTo>
                  <a:lnTo>
                    <a:pt x="2473370" y="1646175"/>
                  </a:lnTo>
                  <a:lnTo>
                    <a:pt x="2469244" y="1628388"/>
                  </a:lnTo>
                  <a:lnTo>
                    <a:pt x="2464166" y="1611554"/>
                  </a:lnTo>
                  <a:lnTo>
                    <a:pt x="2459405" y="1594402"/>
                  </a:lnTo>
                  <a:lnTo>
                    <a:pt x="2453692" y="1577568"/>
                  </a:lnTo>
                  <a:lnTo>
                    <a:pt x="2447979" y="1561052"/>
                  </a:lnTo>
                  <a:lnTo>
                    <a:pt x="2441632" y="1544536"/>
                  </a:lnTo>
                  <a:lnTo>
                    <a:pt x="2434967" y="1528337"/>
                  </a:lnTo>
                  <a:lnTo>
                    <a:pt x="2428302" y="1512138"/>
                  </a:lnTo>
                  <a:lnTo>
                    <a:pt x="2420685" y="1496257"/>
                  </a:lnTo>
                  <a:lnTo>
                    <a:pt x="2412750" y="1480376"/>
                  </a:lnTo>
                  <a:lnTo>
                    <a:pt x="2404909" y="1465308"/>
                  </a:lnTo>
                  <a:lnTo>
                    <a:pt x="2396490" y="1450340"/>
                  </a:lnTo>
                  <a:lnTo>
                    <a:pt x="2387918" y="1435418"/>
                  </a:lnTo>
                  <a:lnTo>
                    <a:pt x="2378392" y="1420813"/>
                  </a:lnTo>
                  <a:lnTo>
                    <a:pt x="2368868" y="1406525"/>
                  </a:lnTo>
                  <a:lnTo>
                    <a:pt x="2359342" y="1392238"/>
                  </a:lnTo>
                  <a:lnTo>
                    <a:pt x="2349182" y="1377950"/>
                  </a:lnTo>
                  <a:lnTo>
                    <a:pt x="2338388" y="1364298"/>
                  </a:lnTo>
                  <a:lnTo>
                    <a:pt x="2327592" y="1350645"/>
                  </a:lnTo>
                  <a:lnTo>
                    <a:pt x="2316162" y="1337628"/>
                  </a:lnTo>
                  <a:lnTo>
                    <a:pt x="2304732" y="1324928"/>
                  </a:lnTo>
                  <a:lnTo>
                    <a:pt x="2292985" y="1311910"/>
                  </a:lnTo>
                  <a:lnTo>
                    <a:pt x="2280920" y="1299528"/>
                  </a:lnTo>
                  <a:lnTo>
                    <a:pt x="2268538" y="1287463"/>
                  </a:lnTo>
                  <a:lnTo>
                    <a:pt x="2256155" y="1275715"/>
                  </a:lnTo>
                  <a:lnTo>
                    <a:pt x="2242820" y="1264285"/>
                  </a:lnTo>
                  <a:lnTo>
                    <a:pt x="2229802" y="1253173"/>
                  </a:lnTo>
                  <a:lnTo>
                    <a:pt x="2216150" y="1242378"/>
                  </a:lnTo>
                  <a:lnTo>
                    <a:pt x="2202815" y="1231900"/>
                  </a:lnTo>
                  <a:lnTo>
                    <a:pt x="2188845" y="1221740"/>
                  </a:lnTo>
                  <a:lnTo>
                    <a:pt x="2174558" y="1211898"/>
                  </a:lnTo>
                  <a:lnTo>
                    <a:pt x="2159635" y="1202055"/>
                  </a:lnTo>
                  <a:lnTo>
                    <a:pt x="2145030" y="1193165"/>
                  </a:lnTo>
                  <a:lnTo>
                    <a:pt x="2130108" y="1183958"/>
                  </a:lnTo>
                  <a:lnTo>
                    <a:pt x="2114868" y="1175703"/>
                  </a:lnTo>
                  <a:lnTo>
                    <a:pt x="2099628" y="1167448"/>
                  </a:lnTo>
                  <a:lnTo>
                    <a:pt x="2083752" y="1159510"/>
                  </a:lnTo>
                  <a:lnTo>
                    <a:pt x="2067878" y="1152525"/>
                  </a:lnTo>
                  <a:lnTo>
                    <a:pt x="2052002" y="1145223"/>
                  </a:lnTo>
                  <a:lnTo>
                    <a:pt x="2035492" y="1138555"/>
                  </a:lnTo>
                  <a:lnTo>
                    <a:pt x="2019300" y="1132523"/>
                  </a:lnTo>
                  <a:lnTo>
                    <a:pt x="2002472" y="1126490"/>
                  </a:lnTo>
                  <a:lnTo>
                    <a:pt x="1985962" y="1121093"/>
                  </a:lnTo>
                  <a:lnTo>
                    <a:pt x="1969135" y="1116013"/>
                  </a:lnTo>
                  <a:lnTo>
                    <a:pt x="1951672" y="1111568"/>
                  </a:lnTo>
                  <a:lnTo>
                    <a:pt x="1934528" y="1107440"/>
                  </a:lnTo>
                  <a:lnTo>
                    <a:pt x="1916748" y="1103630"/>
                  </a:lnTo>
                  <a:lnTo>
                    <a:pt x="1898968" y="1100138"/>
                  </a:lnTo>
                  <a:lnTo>
                    <a:pt x="1881188" y="1097280"/>
                  </a:lnTo>
                  <a:lnTo>
                    <a:pt x="1863408" y="1094423"/>
                  </a:lnTo>
                  <a:lnTo>
                    <a:pt x="1845310" y="1092518"/>
                  </a:lnTo>
                  <a:lnTo>
                    <a:pt x="1827212" y="1090613"/>
                  </a:lnTo>
                  <a:lnTo>
                    <a:pt x="1808798" y="1089660"/>
                  </a:lnTo>
                  <a:lnTo>
                    <a:pt x="1790382" y="1088708"/>
                  </a:lnTo>
                  <a:lnTo>
                    <a:pt x="1771968" y="1088708"/>
                  </a:lnTo>
                  <a:lnTo>
                    <a:pt x="1752918" y="1088708"/>
                  </a:lnTo>
                  <a:close/>
                  <a:moveTo>
                    <a:pt x="1615758" y="0"/>
                  </a:moveTo>
                  <a:lnTo>
                    <a:pt x="1620520" y="0"/>
                  </a:lnTo>
                  <a:lnTo>
                    <a:pt x="1922780" y="0"/>
                  </a:lnTo>
                  <a:lnTo>
                    <a:pt x="1927225" y="0"/>
                  </a:lnTo>
                  <a:lnTo>
                    <a:pt x="1931670" y="317"/>
                  </a:lnTo>
                  <a:lnTo>
                    <a:pt x="1936115" y="952"/>
                  </a:lnTo>
                  <a:lnTo>
                    <a:pt x="1940878" y="1905"/>
                  </a:lnTo>
                  <a:lnTo>
                    <a:pt x="1949450" y="4127"/>
                  </a:lnTo>
                  <a:lnTo>
                    <a:pt x="1957705" y="6985"/>
                  </a:lnTo>
                  <a:lnTo>
                    <a:pt x="1965325" y="10795"/>
                  </a:lnTo>
                  <a:lnTo>
                    <a:pt x="1972628" y="14922"/>
                  </a:lnTo>
                  <a:lnTo>
                    <a:pt x="1979612" y="20320"/>
                  </a:lnTo>
                  <a:lnTo>
                    <a:pt x="1985962" y="26035"/>
                  </a:lnTo>
                  <a:lnTo>
                    <a:pt x="1991678" y="32385"/>
                  </a:lnTo>
                  <a:lnTo>
                    <a:pt x="1996758" y="39052"/>
                  </a:lnTo>
                  <a:lnTo>
                    <a:pt x="2001202" y="46672"/>
                  </a:lnTo>
                  <a:lnTo>
                    <a:pt x="2005012" y="54610"/>
                  </a:lnTo>
                  <a:lnTo>
                    <a:pt x="2007870" y="62230"/>
                  </a:lnTo>
                  <a:lnTo>
                    <a:pt x="2010092" y="71120"/>
                  </a:lnTo>
                  <a:lnTo>
                    <a:pt x="2010728" y="75565"/>
                  </a:lnTo>
                  <a:lnTo>
                    <a:pt x="2011362" y="80010"/>
                  </a:lnTo>
                  <a:lnTo>
                    <a:pt x="2011998" y="84455"/>
                  </a:lnTo>
                  <a:lnTo>
                    <a:pt x="2011998" y="89217"/>
                  </a:lnTo>
                  <a:lnTo>
                    <a:pt x="2011998" y="388620"/>
                  </a:lnTo>
                  <a:lnTo>
                    <a:pt x="2038350" y="393065"/>
                  </a:lnTo>
                  <a:lnTo>
                    <a:pt x="2064702" y="398462"/>
                  </a:lnTo>
                  <a:lnTo>
                    <a:pt x="2091055" y="404177"/>
                  </a:lnTo>
                  <a:lnTo>
                    <a:pt x="2116772" y="410210"/>
                  </a:lnTo>
                  <a:lnTo>
                    <a:pt x="2142490" y="416877"/>
                  </a:lnTo>
                  <a:lnTo>
                    <a:pt x="2167890" y="423545"/>
                  </a:lnTo>
                  <a:lnTo>
                    <a:pt x="2193608" y="431165"/>
                  </a:lnTo>
                  <a:lnTo>
                    <a:pt x="2218690" y="439102"/>
                  </a:lnTo>
                  <a:lnTo>
                    <a:pt x="2243772" y="447675"/>
                  </a:lnTo>
                  <a:lnTo>
                    <a:pt x="2268538" y="456247"/>
                  </a:lnTo>
                  <a:lnTo>
                    <a:pt x="2292985" y="465772"/>
                  </a:lnTo>
                  <a:lnTo>
                    <a:pt x="2317432" y="475615"/>
                  </a:lnTo>
                  <a:lnTo>
                    <a:pt x="2341562" y="485457"/>
                  </a:lnTo>
                  <a:lnTo>
                    <a:pt x="2365692" y="496252"/>
                  </a:lnTo>
                  <a:lnTo>
                    <a:pt x="2388870" y="507047"/>
                  </a:lnTo>
                  <a:lnTo>
                    <a:pt x="2412682" y="518477"/>
                  </a:lnTo>
                  <a:lnTo>
                    <a:pt x="2588260" y="276542"/>
                  </a:lnTo>
                  <a:lnTo>
                    <a:pt x="2591435" y="272732"/>
                  </a:lnTo>
                  <a:lnTo>
                    <a:pt x="2593975" y="269240"/>
                  </a:lnTo>
                  <a:lnTo>
                    <a:pt x="2597468" y="266065"/>
                  </a:lnTo>
                  <a:lnTo>
                    <a:pt x="2600325" y="262890"/>
                  </a:lnTo>
                  <a:lnTo>
                    <a:pt x="2606992" y="257175"/>
                  </a:lnTo>
                  <a:lnTo>
                    <a:pt x="2614295" y="252412"/>
                  </a:lnTo>
                  <a:lnTo>
                    <a:pt x="2621915" y="248602"/>
                  </a:lnTo>
                  <a:lnTo>
                    <a:pt x="2629852" y="245110"/>
                  </a:lnTo>
                  <a:lnTo>
                    <a:pt x="2638108" y="242570"/>
                  </a:lnTo>
                  <a:lnTo>
                    <a:pt x="2646362" y="240665"/>
                  </a:lnTo>
                  <a:lnTo>
                    <a:pt x="2654935" y="240030"/>
                  </a:lnTo>
                  <a:lnTo>
                    <a:pt x="2663508" y="240030"/>
                  </a:lnTo>
                  <a:lnTo>
                    <a:pt x="2671762" y="240665"/>
                  </a:lnTo>
                  <a:lnTo>
                    <a:pt x="2680652" y="242252"/>
                  </a:lnTo>
                  <a:lnTo>
                    <a:pt x="2688908" y="244475"/>
                  </a:lnTo>
                  <a:lnTo>
                    <a:pt x="2697162" y="247967"/>
                  </a:lnTo>
                  <a:lnTo>
                    <a:pt x="2705100" y="251777"/>
                  </a:lnTo>
                  <a:lnTo>
                    <a:pt x="2709228" y="254317"/>
                  </a:lnTo>
                  <a:lnTo>
                    <a:pt x="2712720" y="256857"/>
                  </a:lnTo>
                  <a:lnTo>
                    <a:pt x="2957512" y="434022"/>
                  </a:lnTo>
                  <a:lnTo>
                    <a:pt x="2960688" y="437197"/>
                  </a:lnTo>
                  <a:lnTo>
                    <a:pt x="2964498" y="439737"/>
                  </a:lnTo>
                  <a:lnTo>
                    <a:pt x="2967672" y="443230"/>
                  </a:lnTo>
                  <a:lnTo>
                    <a:pt x="2970848" y="446087"/>
                  </a:lnTo>
                  <a:lnTo>
                    <a:pt x="2976245" y="453072"/>
                  </a:lnTo>
                  <a:lnTo>
                    <a:pt x="2981008" y="460375"/>
                  </a:lnTo>
                  <a:lnTo>
                    <a:pt x="2985452" y="467995"/>
                  </a:lnTo>
                  <a:lnTo>
                    <a:pt x="2988628" y="475932"/>
                  </a:lnTo>
                  <a:lnTo>
                    <a:pt x="2991168" y="484187"/>
                  </a:lnTo>
                  <a:lnTo>
                    <a:pt x="2992755" y="492442"/>
                  </a:lnTo>
                  <a:lnTo>
                    <a:pt x="2994025" y="501015"/>
                  </a:lnTo>
                  <a:lnTo>
                    <a:pt x="2994025" y="509270"/>
                  </a:lnTo>
                  <a:lnTo>
                    <a:pt x="2993072" y="518160"/>
                  </a:lnTo>
                  <a:lnTo>
                    <a:pt x="2991802" y="526732"/>
                  </a:lnTo>
                  <a:lnTo>
                    <a:pt x="2988945" y="534987"/>
                  </a:lnTo>
                  <a:lnTo>
                    <a:pt x="2986088" y="543242"/>
                  </a:lnTo>
                  <a:lnTo>
                    <a:pt x="2981960" y="551180"/>
                  </a:lnTo>
                  <a:lnTo>
                    <a:pt x="2979738" y="554990"/>
                  </a:lnTo>
                  <a:lnTo>
                    <a:pt x="2976880" y="558800"/>
                  </a:lnTo>
                  <a:lnTo>
                    <a:pt x="2800985" y="801052"/>
                  </a:lnTo>
                  <a:lnTo>
                    <a:pt x="2819082" y="819785"/>
                  </a:lnTo>
                  <a:lnTo>
                    <a:pt x="2837180" y="839470"/>
                  </a:lnTo>
                  <a:lnTo>
                    <a:pt x="2854642" y="858837"/>
                  </a:lnTo>
                  <a:lnTo>
                    <a:pt x="2871788" y="878840"/>
                  </a:lnTo>
                  <a:lnTo>
                    <a:pt x="2888615" y="899160"/>
                  </a:lnTo>
                  <a:lnTo>
                    <a:pt x="2905125" y="919797"/>
                  </a:lnTo>
                  <a:lnTo>
                    <a:pt x="2921318" y="940752"/>
                  </a:lnTo>
                  <a:lnTo>
                    <a:pt x="2937192" y="962025"/>
                  </a:lnTo>
                  <a:lnTo>
                    <a:pt x="2952432" y="983615"/>
                  </a:lnTo>
                  <a:lnTo>
                    <a:pt x="2967672" y="1005205"/>
                  </a:lnTo>
                  <a:lnTo>
                    <a:pt x="2981960" y="1027113"/>
                  </a:lnTo>
                  <a:lnTo>
                    <a:pt x="2996248" y="1049655"/>
                  </a:lnTo>
                  <a:lnTo>
                    <a:pt x="3010218" y="1072198"/>
                  </a:lnTo>
                  <a:lnTo>
                    <a:pt x="3023235" y="1095375"/>
                  </a:lnTo>
                  <a:lnTo>
                    <a:pt x="3036570" y="1118553"/>
                  </a:lnTo>
                  <a:lnTo>
                    <a:pt x="3048952" y="1142048"/>
                  </a:lnTo>
                  <a:lnTo>
                    <a:pt x="3333115" y="1049338"/>
                  </a:lnTo>
                  <a:lnTo>
                    <a:pt x="3337560" y="1048068"/>
                  </a:lnTo>
                  <a:lnTo>
                    <a:pt x="3342005" y="1047115"/>
                  </a:lnTo>
                  <a:lnTo>
                    <a:pt x="3346450" y="1046480"/>
                  </a:lnTo>
                  <a:lnTo>
                    <a:pt x="3350578" y="1045528"/>
                  </a:lnTo>
                  <a:lnTo>
                    <a:pt x="3359785" y="1044893"/>
                  </a:lnTo>
                  <a:lnTo>
                    <a:pt x="3368358" y="1045210"/>
                  </a:lnTo>
                  <a:lnTo>
                    <a:pt x="3376930" y="1046480"/>
                  </a:lnTo>
                  <a:lnTo>
                    <a:pt x="3385185" y="1048068"/>
                  </a:lnTo>
                  <a:lnTo>
                    <a:pt x="3393440" y="1051243"/>
                  </a:lnTo>
                  <a:lnTo>
                    <a:pt x="3401060" y="1054735"/>
                  </a:lnTo>
                  <a:lnTo>
                    <a:pt x="3408680" y="1058863"/>
                  </a:lnTo>
                  <a:lnTo>
                    <a:pt x="3415665" y="1063625"/>
                  </a:lnTo>
                  <a:lnTo>
                    <a:pt x="3422015" y="1069340"/>
                  </a:lnTo>
                  <a:lnTo>
                    <a:pt x="3428048" y="1075690"/>
                  </a:lnTo>
                  <a:lnTo>
                    <a:pt x="3433445" y="1082358"/>
                  </a:lnTo>
                  <a:lnTo>
                    <a:pt x="3438208" y="1089978"/>
                  </a:lnTo>
                  <a:lnTo>
                    <a:pt x="3442335" y="1097915"/>
                  </a:lnTo>
                  <a:lnTo>
                    <a:pt x="3443922" y="1102043"/>
                  </a:lnTo>
                  <a:lnTo>
                    <a:pt x="3445510" y="1106488"/>
                  </a:lnTo>
                  <a:lnTo>
                    <a:pt x="3538855" y="1393508"/>
                  </a:lnTo>
                  <a:lnTo>
                    <a:pt x="3539808" y="1397635"/>
                  </a:lnTo>
                  <a:lnTo>
                    <a:pt x="3541078" y="1402398"/>
                  </a:lnTo>
                  <a:lnTo>
                    <a:pt x="3542030" y="1406843"/>
                  </a:lnTo>
                  <a:lnTo>
                    <a:pt x="3542665" y="1411288"/>
                  </a:lnTo>
                  <a:lnTo>
                    <a:pt x="3543300" y="1419860"/>
                  </a:lnTo>
                  <a:lnTo>
                    <a:pt x="3542982" y="1428750"/>
                  </a:lnTo>
                  <a:lnTo>
                    <a:pt x="3541712" y="1437323"/>
                  </a:lnTo>
                  <a:lnTo>
                    <a:pt x="3539808" y="1445578"/>
                  </a:lnTo>
                  <a:lnTo>
                    <a:pt x="3537268" y="1453833"/>
                  </a:lnTo>
                  <a:lnTo>
                    <a:pt x="3533458" y="1461453"/>
                  </a:lnTo>
                  <a:lnTo>
                    <a:pt x="3529330" y="1468755"/>
                  </a:lnTo>
                  <a:lnTo>
                    <a:pt x="3524568" y="1476058"/>
                  </a:lnTo>
                  <a:lnTo>
                    <a:pt x="3518852" y="1482408"/>
                  </a:lnTo>
                  <a:lnTo>
                    <a:pt x="3512502" y="1488440"/>
                  </a:lnTo>
                  <a:lnTo>
                    <a:pt x="3505518" y="1494155"/>
                  </a:lnTo>
                  <a:lnTo>
                    <a:pt x="3498215" y="1498600"/>
                  </a:lnTo>
                  <a:lnTo>
                    <a:pt x="3490278" y="1502728"/>
                  </a:lnTo>
                  <a:lnTo>
                    <a:pt x="3486150" y="1504633"/>
                  </a:lnTo>
                  <a:lnTo>
                    <a:pt x="3481705" y="1506220"/>
                  </a:lnTo>
                  <a:lnTo>
                    <a:pt x="3197225" y="1598295"/>
                  </a:lnTo>
                  <a:lnTo>
                    <a:pt x="3200400" y="1624330"/>
                  </a:lnTo>
                  <a:lnTo>
                    <a:pt x="3203892" y="1650365"/>
                  </a:lnTo>
                  <a:lnTo>
                    <a:pt x="3206115" y="1676718"/>
                  </a:lnTo>
                  <a:lnTo>
                    <a:pt x="3208338" y="1703070"/>
                  </a:lnTo>
                  <a:lnTo>
                    <a:pt x="3210242" y="1729423"/>
                  </a:lnTo>
                  <a:lnTo>
                    <a:pt x="3211512" y="1755775"/>
                  </a:lnTo>
                  <a:lnTo>
                    <a:pt x="3212148" y="1782445"/>
                  </a:lnTo>
                  <a:lnTo>
                    <a:pt x="3212465" y="1809115"/>
                  </a:lnTo>
                  <a:lnTo>
                    <a:pt x="3212148" y="1835785"/>
                  </a:lnTo>
                  <a:lnTo>
                    <a:pt x="3211512" y="1862455"/>
                  </a:lnTo>
                  <a:lnTo>
                    <a:pt x="3210242" y="1889125"/>
                  </a:lnTo>
                  <a:lnTo>
                    <a:pt x="3208338" y="1915478"/>
                  </a:lnTo>
                  <a:lnTo>
                    <a:pt x="3206115" y="1941830"/>
                  </a:lnTo>
                  <a:lnTo>
                    <a:pt x="3203892" y="1967865"/>
                  </a:lnTo>
                  <a:lnTo>
                    <a:pt x="3200400" y="1993900"/>
                  </a:lnTo>
                  <a:lnTo>
                    <a:pt x="3197225" y="2019618"/>
                  </a:lnTo>
                  <a:lnTo>
                    <a:pt x="3481705" y="2112328"/>
                  </a:lnTo>
                  <a:lnTo>
                    <a:pt x="3486150" y="2113915"/>
                  </a:lnTo>
                  <a:lnTo>
                    <a:pt x="3490278" y="2115820"/>
                  </a:lnTo>
                  <a:lnTo>
                    <a:pt x="3498215" y="2119630"/>
                  </a:lnTo>
                  <a:lnTo>
                    <a:pt x="3505518" y="2124393"/>
                  </a:lnTo>
                  <a:lnTo>
                    <a:pt x="3512502" y="2129790"/>
                  </a:lnTo>
                  <a:lnTo>
                    <a:pt x="3518852" y="2135505"/>
                  </a:lnTo>
                  <a:lnTo>
                    <a:pt x="3524568" y="2142173"/>
                  </a:lnTo>
                  <a:lnTo>
                    <a:pt x="3529330" y="2149158"/>
                  </a:lnTo>
                  <a:lnTo>
                    <a:pt x="3533458" y="2156778"/>
                  </a:lnTo>
                  <a:lnTo>
                    <a:pt x="3537268" y="2164398"/>
                  </a:lnTo>
                  <a:lnTo>
                    <a:pt x="3539808" y="2172653"/>
                  </a:lnTo>
                  <a:lnTo>
                    <a:pt x="3541712" y="2180908"/>
                  </a:lnTo>
                  <a:lnTo>
                    <a:pt x="3542982" y="2189480"/>
                  </a:lnTo>
                  <a:lnTo>
                    <a:pt x="3543300" y="2198053"/>
                  </a:lnTo>
                  <a:lnTo>
                    <a:pt x="3542665" y="2206625"/>
                  </a:lnTo>
                  <a:lnTo>
                    <a:pt x="3542030" y="2211388"/>
                  </a:lnTo>
                  <a:lnTo>
                    <a:pt x="3541078" y="2215833"/>
                  </a:lnTo>
                  <a:lnTo>
                    <a:pt x="3539808" y="2220278"/>
                  </a:lnTo>
                  <a:lnTo>
                    <a:pt x="3538855" y="2224405"/>
                  </a:lnTo>
                  <a:lnTo>
                    <a:pt x="3445510" y="2512060"/>
                  </a:lnTo>
                  <a:lnTo>
                    <a:pt x="3443922" y="2516188"/>
                  </a:lnTo>
                  <a:lnTo>
                    <a:pt x="3442335" y="2520315"/>
                  </a:lnTo>
                  <a:lnTo>
                    <a:pt x="3438208" y="2528253"/>
                  </a:lnTo>
                  <a:lnTo>
                    <a:pt x="3433445" y="2535555"/>
                  </a:lnTo>
                  <a:lnTo>
                    <a:pt x="3428048" y="2542540"/>
                  </a:lnTo>
                  <a:lnTo>
                    <a:pt x="3422015" y="2548890"/>
                  </a:lnTo>
                  <a:lnTo>
                    <a:pt x="3415665" y="2554605"/>
                  </a:lnTo>
                  <a:lnTo>
                    <a:pt x="3408680" y="2559368"/>
                  </a:lnTo>
                  <a:lnTo>
                    <a:pt x="3401060" y="2563495"/>
                  </a:lnTo>
                  <a:lnTo>
                    <a:pt x="3393440" y="2567305"/>
                  </a:lnTo>
                  <a:lnTo>
                    <a:pt x="3385185" y="2569845"/>
                  </a:lnTo>
                  <a:lnTo>
                    <a:pt x="3376930" y="2571750"/>
                  </a:lnTo>
                  <a:lnTo>
                    <a:pt x="3368358" y="2573020"/>
                  </a:lnTo>
                  <a:lnTo>
                    <a:pt x="3359785" y="2573338"/>
                  </a:lnTo>
                  <a:lnTo>
                    <a:pt x="3350578" y="2573020"/>
                  </a:lnTo>
                  <a:lnTo>
                    <a:pt x="3346450" y="2572068"/>
                  </a:lnTo>
                  <a:lnTo>
                    <a:pt x="3342005" y="2571433"/>
                  </a:lnTo>
                  <a:lnTo>
                    <a:pt x="3337560" y="2570163"/>
                  </a:lnTo>
                  <a:lnTo>
                    <a:pt x="3333115" y="2568893"/>
                  </a:lnTo>
                  <a:lnTo>
                    <a:pt x="3048952" y="2476500"/>
                  </a:lnTo>
                  <a:lnTo>
                    <a:pt x="3035935" y="2499995"/>
                  </a:lnTo>
                  <a:lnTo>
                    <a:pt x="3023235" y="2523173"/>
                  </a:lnTo>
                  <a:lnTo>
                    <a:pt x="3009900" y="2546033"/>
                  </a:lnTo>
                  <a:lnTo>
                    <a:pt x="2996248" y="2568893"/>
                  </a:lnTo>
                  <a:lnTo>
                    <a:pt x="2981960" y="2590800"/>
                  </a:lnTo>
                  <a:lnTo>
                    <a:pt x="2967355" y="2613025"/>
                  </a:lnTo>
                  <a:lnTo>
                    <a:pt x="2952115" y="2634933"/>
                  </a:lnTo>
                  <a:lnTo>
                    <a:pt x="2936875" y="2656523"/>
                  </a:lnTo>
                  <a:lnTo>
                    <a:pt x="2921318" y="2677478"/>
                  </a:lnTo>
                  <a:lnTo>
                    <a:pt x="2905125" y="2698115"/>
                  </a:lnTo>
                  <a:lnTo>
                    <a:pt x="2888615" y="2718753"/>
                  </a:lnTo>
                  <a:lnTo>
                    <a:pt x="2871788" y="2739073"/>
                  </a:lnTo>
                  <a:lnTo>
                    <a:pt x="2854325" y="2759076"/>
                  </a:lnTo>
                  <a:lnTo>
                    <a:pt x="2837180" y="2778761"/>
                  </a:lnTo>
                  <a:lnTo>
                    <a:pt x="2819082" y="2797811"/>
                  </a:lnTo>
                  <a:lnTo>
                    <a:pt x="2800985" y="2817178"/>
                  </a:lnTo>
                  <a:lnTo>
                    <a:pt x="2976880" y="3059431"/>
                  </a:lnTo>
                  <a:lnTo>
                    <a:pt x="2979738" y="3063241"/>
                  </a:lnTo>
                  <a:lnTo>
                    <a:pt x="2981960" y="3067368"/>
                  </a:lnTo>
                  <a:lnTo>
                    <a:pt x="2986088" y="3075306"/>
                  </a:lnTo>
                  <a:lnTo>
                    <a:pt x="2988945" y="3083243"/>
                  </a:lnTo>
                  <a:lnTo>
                    <a:pt x="2991802" y="3091816"/>
                  </a:lnTo>
                  <a:lnTo>
                    <a:pt x="2993072" y="3100071"/>
                  </a:lnTo>
                  <a:lnTo>
                    <a:pt x="2994025" y="3108643"/>
                  </a:lnTo>
                  <a:lnTo>
                    <a:pt x="2994025" y="3117216"/>
                  </a:lnTo>
                  <a:lnTo>
                    <a:pt x="2992755" y="3125788"/>
                  </a:lnTo>
                  <a:lnTo>
                    <a:pt x="2991168" y="3134043"/>
                  </a:lnTo>
                  <a:lnTo>
                    <a:pt x="2988628" y="3142298"/>
                  </a:lnTo>
                  <a:lnTo>
                    <a:pt x="2985770" y="3150236"/>
                  </a:lnTo>
                  <a:lnTo>
                    <a:pt x="2981642" y="3157538"/>
                  </a:lnTo>
                  <a:lnTo>
                    <a:pt x="2976562" y="3165158"/>
                  </a:lnTo>
                  <a:lnTo>
                    <a:pt x="2970848" y="3171826"/>
                  </a:lnTo>
                  <a:lnTo>
                    <a:pt x="2967990" y="3175001"/>
                  </a:lnTo>
                  <a:lnTo>
                    <a:pt x="2964498" y="3177858"/>
                  </a:lnTo>
                  <a:lnTo>
                    <a:pt x="2961322" y="3181033"/>
                  </a:lnTo>
                  <a:lnTo>
                    <a:pt x="2957512" y="3183573"/>
                  </a:lnTo>
                  <a:lnTo>
                    <a:pt x="2712720" y="3361056"/>
                  </a:lnTo>
                  <a:lnTo>
                    <a:pt x="2709228" y="3363913"/>
                  </a:lnTo>
                  <a:lnTo>
                    <a:pt x="2705100" y="3366453"/>
                  </a:lnTo>
                  <a:lnTo>
                    <a:pt x="2697162" y="3370581"/>
                  </a:lnTo>
                  <a:lnTo>
                    <a:pt x="2688908" y="3373756"/>
                  </a:lnTo>
                  <a:lnTo>
                    <a:pt x="2680652" y="3376296"/>
                  </a:lnTo>
                  <a:lnTo>
                    <a:pt x="2671762" y="3377883"/>
                  </a:lnTo>
                  <a:lnTo>
                    <a:pt x="2663508" y="3378518"/>
                  </a:lnTo>
                  <a:lnTo>
                    <a:pt x="2654935" y="3378518"/>
                  </a:lnTo>
                  <a:lnTo>
                    <a:pt x="2646362" y="3377248"/>
                  </a:lnTo>
                  <a:lnTo>
                    <a:pt x="2638108" y="3375978"/>
                  </a:lnTo>
                  <a:lnTo>
                    <a:pt x="2629852" y="3373121"/>
                  </a:lnTo>
                  <a:lnTo>
                    <a:pt x="2621915" y="3369946"/>
                  </a:lnTo>
                  <a:lnTo>
                    <a:pt x="2614295" y="3365818"/>
                  </a:lnTo>
                  <a:lnTo>
                    <a:pt x="2606992" y="3360738"/>
                  </a:lnTo>
                  <a:lnTo>
                    <a:pt x="2600325" y="3355023"/>
                  </a:lnTo>
                  <a:lnTo>
                    <a:pt x="2597468" y="3352166"/>
                  </a:lnTo>
                  <a:lnTo>
                    <a:pt x="2593975" y="3348673"/>
                  </a:lnTo>
                  <a:lnTo>
                    <a:pt x="2591435" y="3345498"/>
                  </a:lnTo>
                  <a:lnTo>
                    <a:pt x="2588260" y="3341688"/>
                  </a:lnTo>
                  <a:lnTo>
                    <a:pt x="2412682" y="3099753"/>
                  </a:lnTo>
                  <a:lnTo>
                    <a:pt x="2388870" y="3110866"/>
                  </a:lnTo>
                  <a:lnTo>
                    <a:pt x="2365692" y="3122296"/>
                  </a:lnTo>
                  <a:lnTo>
                    <a:pt x="2341562" y="3132773"/>
                  </a:lnTo>
                  <a:lnTo>
                    <a:pt x="2317432" y="3142933"/>
                  </a:lnTo>
                  <a:lnTo>
                    <a:pt x="2292985" y="3152776"/>
                  </a:lnTo>
                  <a:lnTo>
                    <a:pt x="2268538" y="3161666"/>
                  </a:lnTo>
                  <a:lnTo>
                    <a:pt x="2243772" y="3170873"/>
                  </a:lnTo>
                  <a:lnTo>
                    <a:pt x="2218690" y="3179128"/>
                  </a:lnTo>
                  <a:lnTo>
                    <a:pt x="2193608" y="3187066"/>
                  </a:lnTo>
                  <a:lnTo>
                    <a:pt x="2167890" y="3194368"/>
                  </a:lnTo>
                  <a:lnTo>
                    <a:pt x="2142490" y="3201671"/>
                  </a:lnTo>
                  <a:lnTo>
                    <a:pt x="2116772" y="3208021"/>
                  </a:lnTo>
                  <a:lnTo>
                    <a:pt x="2091055" y="3214371"/>
                  </a:lnTo>
                  <a:lnTo>
                    <a:pt x="2064702" y="3220086"/>
                  </a:lnTo>
                  <a:lnTo>
                    <a:pt x="2038350" y="3225483"/>
                  </a:lnTo>
                  <a:lnTo>
                    <a:pt x="2011998" y="3229928"/>
                  </a:lnTo>
                  <a:lnTo>
                    <a:pt x="2011998" y="3529013"/>
                  </a:lnTo>
                  <a:lnTo>
                    <a:pt x="2011998" y="3533458"/>
                  </a:lnTo>
                  <a:lnTo>
                    <a:pt x="2011362" y="3537903"/>
                  </a:lnTo>
                  <a:lnTo>
                    <a:pt x="2010728" y="3542666"/>
                  </a:lnTo>
                  <a:lnTo>
                    <a:pt x="2010092" y="3547111"/>
                  </a:lnTo>
                  <a:lnTo>
                    <a:pt x="2007870" y="3555366"/>
                  </a:lnTo>
                  <a:lnTo>
                    <a:pt x="2005012" y="3563621"/>
                  </a:lnTo>
                  <a:lnTo>
                    <a:pt x="2001202" y="3571558"/>
                  </a:lnTo>
                  <a:lnTo>
                    <a:pt x="1996758" y="3578543"/>
                  </a:lnTo>
                  <a:lnTo>
                    <a:pt x="1991678" y="3585846"/>
                  </a:lnTo>
                  <a:lnTo>
                    <a:pt x="1985962" y="3591878"/>
                  </a:lnTo>
                  <a:lnTo>
                    <a:pt x="1979612" y="3597911"/>
                  </a:lnTo>
                  <a:lnTo>
                    <a:pt x="1972628" y="3602673"/>
                  </a:lnTo>
                  <a:lnTo>
                    <a:pt x="1965325" y="3607118"/>
                  </a:lnTo>
                  <a:lnTo>
                    <a:pt x="1957705" y="3610928"/>
                  </a:lnTo>
                  <a:lnTo>
                    <a:pt x="1949450" y="3614103"/>
                  </a:lnTo>
                  <a:lnTo>
                    <a:pt x="1940878" y="3616326"/>
                  </a:lnTo>
                  <a:lnTo>
                    <a:pt x="1931670" y="3617278"/>
                  </a:lnTo>
                  <a:lnTo>
                    <a:pt x="1927225" y="3617913"/>
                  </a:lnTo>
                  <a:lnTo>
                    <a:pt x="1922780" y="3617913"/>
                  </a:lnTo>
                  <a:lnTo>
                    <a:pt x="1620520" y="3617913"/>
                  </a:lnTo>
                  <a:lnTo>
                    <a:pt x="1615758" y="3617913"/>
                  </a:lnTo>
                  <a:lnTo>
                    <a:pt x="1611630" y="3617278"/>
                  </a:lnTo>
                  <a:lnTo>
                    <a:pt x="1602422" y="3616326"/>
                  </a:lnTo>
                  <a:lnTo>
                    <a:pt x="1594168" y="3614103"/>
                  </a:lnTo>
                  <a:lnTo>
                    <a:pt x="1585912" y="3610928"/>
                  </a:lnTo>
                  <a:lnTo>
                    <a:pt x="1577975" y="3607118"/>
                  </a:lnTo>
                  <a:lnTo>
                    <a:pt x="1570990" y="3602673"/>
                  </a:lnTo>
                  <a:lnTo>
                    <a:pt x="1563688" y="3597911"/>
                  </a:lnTo>
                  <a:lnTo>
                    <a:pt x="1557655" y="3591878"/>
                  </a:lnTo>
                  <a:lnTo>
                    <a:pt x="1551622" y="3585846"/>
                  </a:lnTo>
                  <a:lnTo>
                    <a:pt x="1546860" y="3578543"/>
                  </a:lnTo>
                  <a:lnTo>
                    <a:pt x="1542415" y="3571558"/>
                  </a:lnTo>
                  <a:lnTo>
                    <a:pt x="1538605" y="3563621"/>
                  </a:lnTo>
                  <a:lnTo>
                    <a:pt x="1535430" y="3555366"/>
                  </a:lnTo>
                  <a:lnTo>
                    <a:pt x="1533208" y="3547111"/>
                  </a:lnTo>
                  <a:lnTo>
                    <a:pt x="1532572" y="3542666"/>
                  </a:lnTo>
                  <a:lnTo>
                    <a:pt x="1531620" y="3537903"/>
                  </a:lnTo>
                  <a:lnTo>
                    <a:pt x="1531302" y="3533458"/>
                  </a:lnTo>
                  <a:lnTo>
                    <a:pt x="1531302" y="3529013"/>
                  </a:lnTo>
                  <a:lnTo>
                    <a:pt x="1531302" y="3229928"/>
                  </a:lnTo>
                  <a:lnTo>
                    <a:pt x="1504950" y="3225483"/>
                  </a:lnTo>
                  <a:lnTo>
                    <a:pt x="1478598" y="3220086"/>
                  </a:lnTo>
                  <a:lnTo>
                    <a:pt x="1452245" y="3214371"/>
                  </a:lnTo>
                  <a:lnTo>
                    <a:pt x="1426845" y="3208021"/>
                  </a:lnTo>
                  <a:lnTo>
                    <a:pt x="1400810" y="3201671"/>
                  </a:lnTo>
                  <a:lnTo>
                    <a:pt x="1375092" y="3194368"/>
                  </a:lnTo>
                  <a:lnTo>
                    <a:pt x="1350010" y="3187066"/>
                  </a:lnTo>
                  <a:lnTo>
                    <a:pt x="1324928" y="3179128"/>
                  </a:lnTo>
                  <a:lnTo>
                    <a:pt x="1299528" y="3170873"/>
                  </a:lnTo>
                  <a:lnTo>
                    <a:pt x="1274762" y="3161666"/>
                  </a:lnTo>
                  <a:lnTo>
                    <a:pt x="1250315" y="3152776"/>
                  </a:lnTo>
                  <a:lnTo>
                    <a:pt x="1225868" y="3142933"/>
                  </a:lnTo>
                  <a:lnTo>
                    <a:pt x="1201738" y="3132773"/>
                  </a:lnTo>
                  <a:lnTo>
                    <a:pt x="1177925" y="3122296"/>
                  </a:lnTo>
                  <a:lnTo>
                    <a:pt x="1154430" y="3110866"/>
                  </a:lnTo>
                  <a:lnTo>
                    <a:pt x="1130618" y="3099753"/>
                  </a:lnTo>
                  <a:lnTo>
                    <a:pt x="955040" y="3342006"/>
                  </a:lnTo>
                  <a:lnTo>
                    <a:pt x="952182" y="3345816"/>
                  </a:lnTo>
                  <a:lnTo>
                    <a:pt x="949325" y="3349308"/>
                  </a:lnTo>
                  <a:lnTo>
                    <a:pt x="946150" y="3352483"/>
                  </a:lnTo>
                  <a:lnTo>
                    <a:pt x="942975" y="3355658"/>
                  </a:lnTo>
                  <a:lnTo>
                    <a:pt x="935990" y="3361056"/>
                  </a:lnTo>
                  <a:lnTo>
                    <a:pt x="929005" y="3366136"/>
                  </a:lnTo>
                  <a:lnTo>
                    <a:pt x="921385" y="3369946"/>
                  </a:lnTo>
                  <a:lnTo>
                    <a:pt x="913448" y="3373121"/>
                  </a:lnTo>
                  <a:lnTo>
                    <a:pt x="905192" y="3375978"/>
                  </a:lnTo>
                  <a:lnTo>
                    <a:pt x="896938" y="3377248"/>
                  </a:lnTo>
                  <a:lnTo>
                    <a:pt x="888365" y="3378518"/>
                  </a:lnTo>
                  <a:lnTo>
                    <a:pt x="879792" y="3378518"/>
                  </a:lnTo>
                  <a:lnTo>
                    <a:pt x="870902" y="3377883"/>
                  </a:lnTo>
                  <a:lnTo>
                    <a:pt x="862648" y="3376296"/>
                  </a:lnTo>
                  <a:lnTo>
                    <a:pt x="854075" y="3373756"/>
                  </a:lnTo>
                  <a:lnTo>
                    <a:pt x="846138" y="3370581"/>
                  </a:lnTo>
                  <a:lnTo>
                    <a:pt x="837882" y="3366453"/>
                  </a:lnTo>
                  <a:lnTo>
                    <a:pt x="834072" y="3363913"/>
                  </a:lnTo>
                  <a:lnTo>
                    <a:pt x="830262" y="3361056"/>
                  </a:lnTo>
                  <a:lnTo>
                    <a:pt x="586105" y="3183573"/>
                  </a:lnTo>
                  <a:lnTo>
                    <a:pt x="582930" y="3181033"/>
                  </a:lnTo>
                  <a:lnTo>
                    <a:pt x="579438" y="3177858"/>
                  </a:lnTo>
                  <a:lnTo>
                    <a:pt x="575945" y="3175001"/>
                  </a:lnTo>
                  <a:lnTo>
                    <a:pt x="573088" y="3171826"/>
                  </a:lnTo>
                  <a:lnTo>
                    <a:pt x="567372" y="3165158"/>
                  </a:lnTo>
                  <a:lnTo>
                    <a:pt x="562610" y="3157538"/>
                  </a:lnTo>
                  <a:lnTo>
                    <a:pt x="558482" y="3150236"/>
                  </a:lnTo>
                  <a:lnTo>
                    <a:pt x="554990" y="3142298"/>
                  </a:lnTo>
                  <a:lnTo>
                    <a:pt x="552450" y="3134043"/>
                  </a:lnTo>
                  <a:lnTo>
                    <a:pt x="550862" y="3125788"/>
                  </a:lnTo>
                  <a:lnTo>
                    <a:pt x="549592" y="3117216"/>
                  </a:lnTo>
                  <a:lnTo>
                    <a:pt x="549592" y="3108643"/>
                  </a:lnTo>
                  <a:lnTo>
                    <a:pt x="550545" y="3100071"/>
                  </a:lnTo>
                  <a:lnTo>
                    <a:pt x="551815" y="3091816"/>
                  </a:lnTo>
                  <a:lnTo>
                    <a:pt x="554355" y="3083243"/>
                  </a:lnTo>
                  <a:lnTo>
                    <a:pt x="557530" y="3075306"/>
                  </a:lnTo>
                  <a:lnTo>
                    <a:pt x="559435" y="3071178"/>
                  </a:lnTo>
                  <a:lnTo>
                    <a:pt x="561340" y="3067368"/>
                  </a:lnTo>
                  <a:lnTo>
                    <a:pt x="563880" y="3063241"/>
                  </a:lnTo>
                  <a:lnTo>
                    <a:pt x="566738" y="3059431"/>
                  </a:lnTo>
                  <a:lnTo>
                    <a:pt x="742632" y="2817178"/>
                  </a:lnTo>
                  <a:lnTo>
                    <a:pt x="724218" y="2797811"/>
                  </a:lnTo>
                  <a:lnTo>
                    <a:pt x="706755" y="2778761"/>
                  </a:lnTo>
                  <a:lnTo>
                    <a:pt x="688975" y="2759076"/>
                  </a:lnTo>
                  <a:lnTo>
                    <a:pt x="671512" y="2739073"/>
                  </a:lnTo>
                  <a:lnTo>
                    <a:pt x="655002" y="2718753"/>
                  </a:lnTo>
                  <a:lnTo>
                    <a:pt x="638492" y="2698115"/>
                  </a:lnTo>
                  <a:lnTo>
                    <a:pt x="622300" y="2677478"/>
                  </a:lnTo>
                  <a:lnTo>
                    <a:pt x="606425" y="2656523"/>
                  </a:lnTo>
                  <a:lnTo>
                    <a:pt x="591185" y="2634933"/>
                  </a:lnTo>
                  <a:lnTo>
                    <a:pt x="576580" y="2613025"/>
                  </a:lnTo>
                  <a:lnTo>
                    <a:pt x="561658" y="2590800"/>
                  </a:lnTo>
                  <a:lnTo>
                    <a:pt x="547370" y="2568893"/>
                  </a:lnTo>
                  <a:lnTo>
                    <a:pt x="534035" y="2546033"/>
                  </a:lnTo>
                  <a:lnTo>
                    <a:pt x="520382" y="2523173"/>
                  </a:lnTo>
                  <a:lnTo>
                    <a:pt x="507682" y="2499995"/>
                  </a:lnTo>
                  <a:lnTo>
                    <a:pt x="494665" y="2476500"/>
                  </a:lnTo>
                  <a:lnTo>
                    <a:pt x="209868" y="2568893"/>
                  </a:lnTo>
                  <a:lnTo>
                    <a:pt x="205740" y="2570163"/>
                  </a:lnTo>
                  <a:lnTo>
                    <a:pt x="201295" y="2571433"/>
                  </a:lnTo>
                  <a:lnTo>
                    <a:pt x="196850" y="2572068"/>
                  </a:lnTo>
                  <a:lnTo>
                    <a:pt x="192722" y="2573020"/>
                  </a:lnTo>
                  <a:lnTo>
                    <a:pt x="183515" y="2573338"/>
                  </a:lnTo>
                  <a:lnTo>
                    <a:pt x="174942" y="2573020"/>
                  </a:lnTo>
                  <a:lnTo>
                    <a:pt x="166688" y="2571750"/>
                  </a:lnTo>
                  <a:lnTo>
                    <a:pt x="158115" y="2569845"/>
                  </a:lnTo>
                  <a:lnTo>
                    <a:pt x="150177" y="2567305"/>
                  </a:lnTo>
                  <a:lnTo>
                    <a:pt x="142240" y="2563495"/>
                  </a:lnTo>
                  <a:lnTo>
                    <a:pt x="134620" y="2559368"/>
                  </a:lnTo>
                  <a:lnTo>
                    <a:pt x="127952" y="2554605"/>
                  </a:lnTo>
                  <a:lnTo>
                    <a:pt x="121602" y="2548890"/>
                  </a:lnTo>
                  <a:lnTo>
                    <a:pt x="115570" y="2542540"/>
                  </a:lnTo>
                  <a:lnTo>
                    <a:pt x="109855" y="2535555"/>
                  </a:lnTo>
                  <a:lnTo>
                    <a:pt x="105410" y="2528253"/>
                  </a:lnTo>
                  <a:lnTo>
                    <a:pt x="101282" y="2520315"/>
                  </a:lnTo>
                  <a:lnTo>
                    <a:pt x="99377" y="2516188"/>
                  </a:lnTo>
                  <a:lnTo>
                    <a:pt x="97790" y="2512060"/>
                  </a:lnTo>
                  <a:lnTo>
                    <a:pt x="4445" y="2224405"/>
                  </a:lnTo>
                  <a:lnTo>
                    <a:pt x="3492" y="2220278"/>
                  </a:lnTo>
                  <a:lnTo>
                    <a:pt x="2222" y="2215833"/>
                  </a:lnTo>
                  <a:lnTo>
                    <a:pt x="1587" y="2211388"/>
                  </a:lnTo>
                  <a:lnTo>
                    <a:pt x="635" y="2206625"/>
                  </a:lnTo>
                  <a:lnTo>
                    <a:pt x="0" y="2198053"/>
                  </a:lnTo>
                  <a:lnTo>
                    <a:pt x="317" y="2189480"/>
                  </a:lnTo>
                  <a:lnTo>
                    <a:pt x="1587" y="2180908"/>
                  </a:lnTo>
                  <a:lnTo>
                    <a:pt x="3810" y="2172653"/>
                  </a:lnTo>
                  <a:lnTo>
                    <a:pt x="6350" y="2164398"/>
                  </a:lnTo>
                  <a:lnTo>
                    <a:pt x="9842" y="2156778"/>
                  </a:lnTo>
                  <a:lnTo>
                    <a:pt x="13970" y="2149158"/>
                  </a:lnTo>
                  <a:lnTo>
                    <a:pt x="19050" y="2142173"/>
                  </a:lnTo>
                  <a:lnTo>
                    <a:pt x="24447" y="2135505"/>
                  </a:lnTo>
                  <a:lnTo>
                    <a:pt x="30797" y="2129790"/>
                  </a:lnTo>
                  <a:lnTo>
                    <a:pt x="37465" y="2124393"/>
                  </a:lnTo>
                  <a:lnTo>
                    <a:pt x="45085" y="2119630"/>
                  </a:lnTo>
                  <a:lnTo>
                    <a:pt x="49212" y="2117725"/>
                  </a:lnTo>
                  <a:lnTo>
                    <a:pt x="53340" y="2115820"/>
                  </a:lnTo>
                  <a:lnTo>
                    <a:pt x="57467" y="2113915"/>
                  </a:lnTo>
                  <a:lnTo>
                    <a:pt x="61595" y="2112328"/>
                  </a:lnTo>
                  <a:lnTo>
                    <a:pt x="346392" y="2019618"/>
                  </a:lnTo>
                  <a:lnTo>
                    <a:pt x="342900" y="1993900"/>
                  </a:lnTo>
                  <a:lnTo>
                    <a:pt x="339725" y="1967865"/>
                  </a:lnTo>
                  <a:lnTo>
                    <a:pt x="337185" y="1941830"/>
                  </a:lnTo>
                  <a:lnTo>
                    <a:pt x="334962" y="1915478"/>
                  </a:lnTo>
                  <a:lnTo>
                    <a:pt x="333375" y="1889125"/>
                  </a:lnTo>
                  <a:lnTo>
                    <a:pt x="331788" y="1862455"/>
                  </a:lnTo>
                  <a:lnTo>
                    <a:pt x="331152" y="1835785"/>
                  </a:lnTo>
                  <a:lnTo>
                    <a:pt x="331152" y="1809115"/>
                  </a:lnTo>
                  <a:lnTo>
                    <a:pt x="331152" y="1782445"/>
                  </a:lnTo>
                  <a:lnTo>
                    <a:pt x="331788" y="1755775"/>
                  </a:lnTo>
                  <a:lnTo>
                    <a:pt x="333375" y="1729423"/>
                  </a:lnTo>
                  <a:lnTo>
                    <a:pt x="334962" y="1703070"/>
                  </a:lnTo>
                  <a:lnTo>
                    <a:pt x="337185" y="1676718"/>
                  </a:lnTo>
                  <a:lnTo>
                    <a:pt x="339725" y="1650365"/>
                  </a:lnTo>
                  <a:lnTo>
                    <a:pt x="342900" y="1624330"/>
                  </a:lnTo>
                  <a:lnTo>
                    <a:pt x="346392" y="1598295"/>
                  </a:lnTo>
                  <a:lnTo>
                    <a:pt x="61595" y="1506220"/>
                  </a:lnTo>
                  <a:lnTo>
                    <a:pt x="57467" y="1504633"/>
                  </a:lnTo>
                  <a:lnTo>
                    <a:pt x="53340" y="1502728"/>
                  </a:lnTo>
                  <a:lnTo>
                    <a:pt x="45085" y="1498600"/>
                  </a:lnTo>
                  <a:lnTo>
                    <a:pt x="37465" y="1494155"/>
                  </a:lnTo>
                  <a:lnTo>
                    <a:pt x="30797" y="1488440"/>
                  </a:lnTo>
                  <a:lnTo>
                    <a:pt x="24447" y="1482408"/>
                  </a:lnTo>
                  <a:lnTo>
                    <a:pt x="19050" y="1476058"/>
                  </a:lnTo>
                  <a:lnTo>
                    <a:pt x="13970" y="1468755"/>
                  </a:lnTo>
                  <a:lnTo>
                    <a:pt x="9842" y="1461453"/>
                  </a:lnTo>
                  <a:lnTo>
                    <a:pt x="6350" y="1453833"/>
                  </a:lnTo>
                  <a:lnTo>
                    <a:pt x="3810" y="1445578"/>
                  </a:lnTo>
                  <a:lnTo>
                    <a:pt x="1587" y="1437323"/>
                  </a:lnTo>
                  <a:lnTo>
                    <a:pt x="317" y="1428750"/>
                  </a:lnTo>
                  <a:lnTo>
                    <a:pt x="0" y="1419860"/>
                  </a:lnTo>
                  <a:lnTo>
                    <a:pt x="635" y="1411288"/>
                  </a:lnTo>
                  <a:lnTo>
                    <a:pt x="1587" y="1406843"/>
                  </a:lnTo>
                  <a:lnTo>
                    <a:pt x="2222" y="1402398"/>
                  </a:lnTo>
                  <a:lnTo>
                    <a:pt x="3492" y="1397635"/>
                  </a:lnTo>
                  <a:lnTo>
                    <a:pt x="4445" y="1393508"/>
                  </a:lnTo>
                  <a:lnTo>
                    <a:pt x="97790" y="1106488"/>
                  </a:lnTo>
                  <a:lnTo>
                    <a:pt x="99377" y="1102043"/>
                  </a:lnTo>
                  <a:lnTo>
                    <a:pt x="101282" y="1097915"/>
                  </a:lnTo>
                  <a:lnTo>
                    <a:pt x="103187" y="1093788"/>
                  </a:lnTo>
                  <a:lnTo>
                    <a:pt x="105410" y="1089978"/>
                  </a:lnTo>
                  <a:lnTo>
                    <a:pt x="109855" y="1082358"/>
                  </a:lnTo>
                  <a:lnTo>
                    <a:pt x="115570" y="1075690"/>
                  </a:lnTo>
                  <a:lnTo>
                    <a:pt x="121602" y="1069340"/>
                  </a:lnTo>
                  <a:lnTo>
                    <a:pt x="127952" y="1063625"/>
                  </a:lnTo>
                  <a:lnTo>
                    <a:pt x="134620" y="1058863"/>
                  </a:lnTo>
                  <a:lnTo>
                    <a:pt x="142240" y="1054735"/>
                  </a:lnTo>
                  <a:lnTo>
                    <a:pt x="150177" y="1051243"/>
                  </a:lnTo>
                  <a:lnTo>
                    <a:pt x="158115" y="1048068"/>
                  </a:lnTo>
                  <a:lnTo>
                    <a:pt x="166688" y="1046480"/>
                  </a:lnTo>
                  <a:lnTo>
                    <a:pt x="174942" y="1045210"/>
                  </a:lnTo>
                  <a:lnTo>
                    <a:pt x="183515" y="1044893"/>
                  </a:lnTo>
                  <a:lnTo>
                    <a:pt x="192722" y="1045528"/>
                  </a:lnTo>
                  <a:lnTo>
                    <a:pt x="196850" y="1046480"/>
                  </a:lnTo>
                  <a:lnTo>
                    <a:pt x="201295" y="1047115"/>
                  </a:lnTo>
                  <a:lnTo>
                    <a:pt x="205740" y="1048068"/>
                  </a:lnTo>
                  <a:lnTo>
                    <a:pt x="209868" y="1049338"/>
                  </a:lnTo>
                  <a:lnTo>
                    <a:pt x="494665" y="1141413"/>
                  </a:lnTo>
                  <a:lnTo>
                    <a:pt x="507682" y="1118235"/>
                  </a:lnTo>
                  <a:lnTo>
                    <a:pt x="520382" y="1095375"/>
                  </a:lnTo>
                  <a:lnTo>
                    <a:pt x="534035" y="1072198"/>
                  </a:lnTo>
                  <a:lnTo>
                    <a:pt x="547370" y="1049655"/>
                  </a:lnTo>
                  <a:lnTo>
                    <a:pt x="561658" y="1027113"/>
                  </a:lnTo>
                  <a:lnTo>
                    <a:pt x="576580" y="1005205"/>
                  </a:lnTo>
                  <a:lnTo>
                    <a:pt x="591185" y="983615"/>
                  </a:lnTo>
                  <a:lnTo>
                    <a:pt x="606425" y="961707"/>
                  </a:lnTo>
                  <a:lnTo>
                    <a:pt x="622300" y="940752"/>
                  </a:lnTo>
                  <a:lnTo>
                    <a:pt x="638492" y="919797"/>
                  </a:lnTo>
                  <a:lnTo>
                    <a:pt x="655002" y="899160"/>
                  </a:lnTo>
                  <a:lnTo>
                    <a:pt x="671512" y="878840"/>
                  </a:lnTo>
                  <a:lnTo>
                    <a:pt x="688975" y="858837"/>
                  </a:lnTo>
                  <a:lnTo>
                    <a:pt x="706755" y="839470"/>
                  </a:lnTo>
                  <a:lnTo>
                    <a:pt x="724218" y="819785"/>
                  </a:lnTo>
                  <a:lnTo>
                    <a:pt x="742632" y="801052"/>
                  </a:lnTo>
                  <a:lnTo>
                    <a:pt x="566420" y="558800"/>
                  </a:lnTo>
                  <a:lnTo>
                    <a:pt x="563562" y="554990"/>
                  </a:lnTo>
                  <a:lnTo>
                    <a:pt x="561340" y="551180"/>
                  </a:lnTo>
                  <a:lnTo>
                    <a:pt x="559118" y="547370"/>
                  </a:lnTo>
                  <a:lnTo>
                    <a:pt x="557212" y="543242"/>
                  </a:lnTo>
                  <a:lnTo>
                    <a:pt x="554355" y="534987"/>
                  </a:lnTo>
                  <a:lnTo>
                    <a:pt x="551498" y="526732"/>
                  </a:lnTo>
                  <a:lnTo>
                    <a:pt x="550228" y="518160"/>
                  </a:lnTo>
                  <a:lnTo>
                    <a:pt x="549592" y="509270"/>
                  </a:lnTo>
                  <a:lnTo>
                    <a:pt x="549592" y="500697"/>
                  </a:lnTo>
                  <a:lnTo>
                    <a:pt x="550862" y="492442"/>
                  </a:lnTo>
                  <a:lnTo>
                    <a:pt x="552450" y="483870"/>
                  </a:lnTo>
                  <a:lnTo>
                    <a:pt x="554990" y="475932"/>
                  </a:lnTo>
                  <a:lnTo>
                    <a:pt x="558482" y="467677"/>
                  </a:lnTo>
                  <a:lnTo>
                    <a:pt x="562610" y="460057"/>
                  </a:lnTo>
                  <a:lnTo>
                    <a:pt x="567372" y="453072"/>
                  </a:lnTo>
                  <a:lnTo>
                    <a:pt x="573088" y="446087"/>
                  </a:lnTo>
                  <a:lnTo>
                    <a:pt x="575945" y="442912"/>
                  </a:lnTo>
                  <a:lnTo>
                    <a:pt x="579438" y="439737"/>
                  </a:lnTo>
                  <a:lnTo>
                    <a:pt x="582930" y="436880"/>
                  </a:lnTo>
                  <a:lnTo>
                    <a:pt x="586105" y="434022"/>
                  </a:lnTo>
                  <a:lnTo>
                    <a:pt x="830898" y="256857"/>
                  </a:lnTo>
                  <a:lnTo>
                    <a:pt x="834708" y="254317"/>
                  </a:lnTo>
                  <a:lnTo>
                    <a:pt x="838200" y="251777"/>
                  </a:lnTo>
                  <a:lnTo>
                    <a:pt x="842328" y="249872"/>
                  </a:lnTo>
                  <a:lnTo>
                    <a:pt x="846138" y="247967"/>
                  </a:lnTo>
                  <a:lnTo>
                    <a:pt x="854392" y="244475"/>
                  </a:lnTo>
                  <a:lnTo>
                    <a:pt x="862648" y="242252"/>
                  </a:lnTo>
                  <a:lnTo>
                    <a:pt x="871538" y="240665"/>
                  </a:lnTo>
                  <a:lnTo>
                    <a:pt x="880110" y="240030"/>
                  </a:lnTo>
                  <a:lnTo>
                    <a:pt x="888365" y="240030"/>
                  </a:lnTo>
                  <a:lnTo>
                    <a:pt x="896938" y="240665"/>
                  </a:lnTo>
                  <a:lnTo>
                    <a:pt x="905192" y="242570"/>
                  </a:lnTo>
                  <a:lnTo>
                    <a:pt x="913448" y="245110"/>
                  </a:lnTo>
                  <a:lnTo>
                    <a:pt x="921385" y="248602"/>
                  </a:lnTo>
                  <a:lnTo>
                    <a:pt x="929005" y="252412"/>
                  </a:lnTo>
                  <a:lnTo>
                    <a:pt x="935990" y="257175"/>
                  </a:lnTo>
                  <a:lnTo>
                    <a:pt x="942975" y="262890"/>
                  </a:lnTo>
                  <a:lnTo>
                    <a:pt x="946150" y="266065"/>
                  </a:lnTo>
                  <a:lnTo>
                    <a:pt x="949325" y="269240"/>
                  </a:lnTo>
                  <a:lnTo>
                    <a:pt x="952182" y="272732"/>
                  </a:lnTo>
                  <a:lnTo>
                    <a:pt x="955040" y="276542"/>
                  </a:lnTo>
                  <a:lnTo>
                    <a:pt x="1130618" y="518477"/>
                  </a:lnTo>
                  <a:lnTo>
                    <a:pt x="1154430" y="507047"/>
                  </a:lnTo>
                  <a:lnTo>
                    <a:pt x="1177925" y="496252"/>
                  </a:lnTo>
                  <a:lnTo>
                    <a:pt x="1201738" y="485457"/>
                  </a:lnTo>
                  <a:lnTo>
                    <a:pt x="1225868" y="475615"/>
                  </a:lnTo>
                  <a:lnTo>
                    <a:pt x="1250315" y="465772"/>
                  </a:lnTo>
                  <a:lnTo>
                    <a:pt x="1274762" y="456247"/>
                  </a:lnTo>
                  <a:lnTo>
                    <a:pt x="1299528" y="447675"/>
                  </a:lnTo>
                  <a:lnTo>
                    <a:pt x="1324928" y="439102"/>
                  </a:lnTo>
                  <a:lnTo>
                    <a:pt x="1350010" y="431165"/>
                  </a:lnTo>
                  <a:lnTo>
                    <a:pt x="1375092" y="423545"/>
                  </a:lnTo>
                  <a:lnTo>
                    <a:pt x="1400810" y="416877"/>
                  </a:lnTo>
                  <a:lnTo>
                    <a:pt x="1426845" y="410210"/>
                  </a:lnTo>
                  <a:lnTo>
                    <a:pt x="1452245" y="404177"/>
                  </a:lnTo>
                  <a:lnTo>
                    <a:pt x="1478598" y="398462"/>
                  </a:lnTo>
                  <a:lnTo>
                    <a:pt x="1504950" y="393065"/>
                  </a:lnTo>
                  <a:lnTo>
                    <a:pt x="1531302" y="388620"/>
                  </a:lnTo>
                  <a:lnTo>
                    <a:pt x="1531302" y="89217"/>
                  </a:lnTo>
                  <a:lnTo>
                    <a:pt x="1531302" y="84455"/>
                  </a:lnTo>
                  <a:lnTo>
                    <a:pt x="1531620" y="80010"/>
                  </a:lnTo>
                  <a:lnTo>
                    <a:pt x="1532572" y="75565"/>
                  </a:lnTo>
                  <a:lnTo>
                    <a:pt x="1533208" y="71120"/>
                  </a:lnTo>
                  <a:lnTo>
                    <a:pt x="1535430" y="62865"/>
                  </a:lnTo>
                  <a:lnTo>
                    <a:pt x="1538605" y="54610"/>
                  </a:lnTo>
                  <a:lnTo>
                    <a:pt x="1542415" y="46672"/>
                  </a:lnTo>
                  <a:lnTo>
                    <a:pt x="1546860" y="39370"/>
                  </a:lnTo>
                  <a:lnTo>
                    <a:pt x="1551622" y="32385"/>
                  </a:lnTo>
                  <a:lnTo>
                    <a:pt x="1557655" y="26352"/>
                  </a:lnTo>
                  <a:lnTo>
                    <a:pt x="1563688" y="20320"/>
                  </a:lnTo>
                  <a:lnTo>
                    <a:pt x="1570990" y="15240"/>
                  </a:lnTo>
                  <a:lnTo>
                    <a:pt x="1577975" y="10795"/>
                  </a:lnTo>
                  <a:lnTo>
                    <a:pt x="1585912" y="6985"/>
                  </a:lnTo>
                  <a:lnTo>
                    <a:pt x="1594168" y="4127"/>
                  </a:lnTo>
                  <a:lnTo>
                    <a:pt x="1602422" y="1905"/>
                  </a:lnTo>
                  <a:lnTo>
                    <a:pt x="1607185" y="952"/>
                  </a:lnTo>
                  <a:lnTo>
                    <a:pt x="1611630" y="317"/>
                  </a:lnTo>
                  <a:lnTo>
                    <a:pt x="1615758"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scene3d>
                <a:camera prst="orthographicFront"/>
                <a:lightRig rig="threePt" dir="t"/>
              </a:scene3d>
              <a:sp3d contourW="12700">
                <a:contourClr>
                  <a:srgbClr val="FFFFFF"/>
                </a:contourClr>
              </a:sp3d>
            </a:bodyPr>
            <a:lstStyle/>
            <a:p>
              <a:pPr algn="ctr">
                <a:defRPr/>
              </a:pPr>
              <a:endParaRPr lang="zh-CN" altLang="en-US" dirty="0">
                <a:solidFill>
                  <a:schemeClr val="tx1">
                    <a:lumMod val="85000"/>
                    <a:lumOff val="15000"/>
                  </a:schemeClr>
                </a:solidFill>
                <a:cs typeface="+mn-ea"/>
                <a:sym typeface="+mn-lt"/>
              </a:endParaRPr>
            </a:p>
          </p:txBody>
        </p:sp>
        <p:sp>
          <p:nvSpPr>
            <p:cNvPr id="52" name="KSO_Shape"/>
            <p:cNvSpPr>
              <a:spLocks/>
            </p:cNvSpPr>
            <p:nvPr/>
          </p:nvSpPr>
          <p:spPr bwMode="auto">
            <a:xfrm>
              <a:off x="6792501" y="4538806"/>
              <a:ext cx="1512190" cy="1543050"/>
            </a:xfrm>
            <a:custGeom>
              <a:avLst/>
              <a:gdLst>
                <a:gd name="T0" fmla="*/ 1524318 w 3543300"/>
                <a:gd name="T1" fmla="*/ 1132523 h 3617913"/>
                <a:gd name="T2" fmla="*/ 1313498 w 3543300"/>
                <a:gd name="T3" fmla="*/ 1253173 h 3617913"/>
                <a:gd name="T4" fmla="*/ 1155382 w 3543300"/>
                <a:gd name="T5" fmla="*/ 1435418 h 3617913"/>
                <a:gd name="T6" fmla="*/ 1066122 w 3543300"/>
                <a:gd name="T7" fmla="*/ 1663327 h 3617913"/>
                <a:gd name="T8" fmla="*/ 1059774 w 3543300"/>
                <a:gd name="T9" fmla="*/ 1918696 h 3617913"/>
                <a:gd name="T10" fmla="*/ 1138484 w 3543300"/>
                <a:gd name="T11" fmla="*/ 2152467 h 3617913"/>
                <a:gd name="T12" fmla="*/ 1287651 w 3543300"/>
                <a:gd name="T13" fmla="*/ 2342088 h 3617913"/>
                <a:gd name="T14" fmla="*/ 1491724 w 3543300"/>
                <a:gd name="T15" fmla="*/ 2472632 h 3617913"/>
                <a:gd name="T16" fmla="*/ 1734517 w 3543300"/>
                <a:gd name="T17" fmla="*/ 2528533 h 3617913"/>
                <a:gd name="T18" fmla="*/ 1985879 w 3543300"/>
                <a:gd name="T19" fmla="*/ 2496771 h 3617913"/>
                <a:gd name="T20" fmla="*/ 2202647 w 3543300"/>
                <a:gd name="T21" fmla="*/ 2386238 h 3617913"/>
                <a:gd name="T22" fmla="*/ 2368635 w 3543300"/>
                <a:gd name="T23" fmla="*/ 2211863 h 3617913"/>
                <a:gd name="T24" fmla="*/ 2469244 w 3543300"/>
                <a:gd name="T25" fmla="*/ 1988891 h 3617913"/>
                <a:gd name="T26" fmla="*/ 2487969 w 3543300"/>
                <a:gd name="T27" fmla="*/ 1735110 h 3617913"/>
                <a:gd name="T28" fmla="*/ 2420685 w 3543300"/>
                <a:gd name="T29" fmla="*/ 1496257 h 3617913"/>
                <a:gd name="T30" fmla="*/ 2280920 w 3543300"/>
                <a:gd name="T31" fmla="*/ 1299528 h 3617913"/>
                <a:gd name="T32" fmla="*/ 2083752 w 3543300"/>
                <a:gd name="T33" fmla="*/ 1159510 h 3617913"/>
                <a:gd name="T34" fmla="*/ 1845310 w 3543300"/>
                <a:gd name="T35" fmla="*/ 1092518 h 3617913"/>
                <a:gd name="T36" fmla="*/ 1957705 w 3543300"/>
                <a:gd name="T37" fmla="*/ 6985 h 3617913"/>
                <a:gd name="T38" fmla="*/ 2011998 w 3543300"/>
                <a:gd name="T39" fmla="*/ 89217 h 3617913"/>
                <a:gd name="T40" fmla="*/ 2341562 w 3543300"/>
                <a:gd name="T41" fmla="*/ 485457 h 3617913"/>
                <a:gd name="T42" fmla="*/ 2646362 w 3543300"/>
                <a:gd name="T43" fmla="*/ 240665 h 3617913"/>
                <a:gd name="T44" fmla="*/ 2970848 w 3543300"/>
                <a:gd name="T45" fmla="*/ 446087 h 3617913"/>
                <a:gd name="T46" fmla="*/ 2979738 w 3543300"/>
                <a:gd name="T47" fmla="*/ 554990 h 3617913"/>
                <a:gd name="T48" fmla="*/ 2996248 w 3543300"/>
                <a:gd name="T49" fmla="*/ 1049655 h 3617913"/>
                <a:gd name="T50" fmla="*/ 3393440 w 3543300"/>
                <a:gd name="T51" fmla="*/ 1051243 h 3617913"/>
                <a:gd name="T52" fmla="*/ 3542030 w 3543300"/>
                <a:gd name="T53" fmla="*/ 1406843 h 3617913"/>
                <a:gd name="T54" fmla="*/ 3490278 w 3543300"/>
                <a:gd name="T55" fmla="*/ 1502728 h 3617913"/>
                <a:gd name="T56" fmla="*/ 3210242 w 3543300"/>
                <a:gd name="T57" fmla="*/ 1889125 h 3617913"/>
                <a:gd name="T58" fmla="*/ 3529330 w 3543300"/>
                <a:gd name="T59" fmla="*/ 2149158 h 3617913"/>
                <a:gd name="T60" fmla="*/ 3442335 w 3543300"/>
                <a:gd name="T61" fmla="*/ 2520315 h 3617913"/>
                <a:gd name="T62" fmla="*/ 3346450 w 3543300"/>
                <a:gd name="T63" fmla="*/ 2572068 h 3617913"/>
                <a:gd name="T64" fmla="*/ 2905125 w 3543300"/>
                <a:gd name="T65" fmla="*/ 2698115 h 3617913"/>
                <a:gd name="T66" fmla="*/ 2994025 w 3543300"/>
                <a:gd name="T67" fmla="*/ 3108643 h 3617913"/>
                <a:gd name="T68" fmla="*/ 2709228 w 3543300"/>
                <a:gd name="T69" fmla="*/ 3363913 h 3617913"/>
                <a:gd name="T70" fmla="*/ 2600325 w 3543300"/>
                <a:gd name="T71" fmla="*/ 3355023 h 3617913"/>
                <a:gd name="T72" fmla="*/ 2193608 w 3543300"/>
                <a:gd name="T73" fmla="*/ 3187066 h 3617913"/>
                <a:gd name="T74" fmla="*/ 2005012 w 3543300"/>
                <a:gd name="T75" fmla="*/ 3563621 h 3617913"/>
                <a:gd name="T76" fmla="*/ 1620520 w 3543300"/>
                <a:gd name="T77" fmla="*/ 3617913 h 3617913"/>
                <a:gd name="T78" fmla="*/ 1535430 w 3543300"/>
                <a:gd name="T79" fmla="*/ 3555366 h 3617913"/>
                <a:gd name="T80" fmla="*/ 1324928 w 3543300"/>
                <a:gd name="T81" fmla="*/ 3179128 h 3617913"/>
                <a:gd name="T82" fmla="*/ 935990 w 3543300"/>
                <a:gd name="T83" fmla="*/ 3361056 h 3617913"/>
                <a:gd name="T84" fmla="*/ 830262 w 3543300"/>
                <a:gd name="T85" fmla="*/ 3361056 h 3617913"/>
                <a:gd name="T86" fmla="*/ 550545 w 3543300"/>
                <a:gd name="T87" fmla="*/ 3100071 h 3617913"/>
                <a:gd name="T88" fmla="*/ 638492 w 3543300"/>
                <a:gd name="T89" fmla="*/ 2698115 h 3617913"/>
                <a:gd name="T90" fmla="*/ 196850 w 3543300"/>
                <a:gd name="T91" fmla="*/ 2572068 h 3617913"/>
                <a:gd name="T92" fmla="*/ 101282 w 3543300"/>
                <a:gd name="T93" fmla="*/ 2520315 h 3617913"/>
                <a:gd name="T94" fmla="*/ 13970 w 3543300"/>
                <a:gd name="T95" fmla="*/ 2149158 h 3617913"/>
                <a:gd name="T96" fmla="*/ 334962 w 3543300"/>
                <a:gd name="T97" fmla="*/ 1915478 h 3617913"/>
                <a:gd name="T98" fmla="*/ 57467 w 3543300"/>
                <a:gd name="T99" fmla="*/ 1504633 h 3617913"/>
                <a:gd name="T100" fmla="*/ 635 w 3543300"/>
                <a:gd name="T101" fmla="*/ 1411288 h 3617913"/>
                <a:gd name="T102" fmla="*/ 134620 w 3543300"/>
                <a:gd name="T103" fmla="*/ 1058863 h 3617913"/>
                <a:gd name="T104" fmla="*/ 520382 w 3543300"/>
                <a:gd name="T105" fmla="*/ 1095375 h 3617913"/>
                <a:gd name="T106" fmla="*/ 742632 w 3543300"/>
                <a:gd name="T107" fmla="*/ 801052 h 3617913"/>
                <a:gd name="T108" fmla="*/ 558482 w 3543300"/>
                <a:gd name="T109" fmla="*/ 467677 h 3617913"/>
                <a:gd name="T110" fmla="*/ 862648 w 3543300"/>
                <a:gd name="T111" fmla="*/ 242252 h 3617913"/>
                <a:gd name="T112" fmla="*/ 955040 w 3543300"/>
                <a:gd name="T113" fmla="*/ 276542 h 3617913"/>
                <a:gd name="T114" fmla="*/ 1452245 w 3543300"/>
                <a:gd name="T115" fmla="*/ 404177 h 3617913"/>
                <a:gd name="T116" fmla="*/ 1557655 w 3543300"/>
                <a:gd name="T117" fmla="*/ 26352 h 3617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543300" h="3617913">
                  <a:moveTo>
                    <a:pt x="1752918" y="1088708"/>
                  </a:moveTo>
                  <a:lnTo>
                    <a:pt x="1734502" y="1089660"/>
                  </a:lnTo>
                  <a:lnTo>
                    <a:pt x="1716088" y="1090613"/>
                  </a:lnTo>
                  <a:lnTo>
                    <a:pt x="1697990" y="1092518"/>
                  </a:lnTo>
                  <a:lnTo>
                    <a:pt x="1679892" y="1094423"/>
                  </a:lnTo>
                  <a:lnTo>
                    <a:pt x="1662112" y="1097280"/>
                  </a:lnTo>
                  <a:lnTo>
                    <a:pt x="1644332" y="1100138"/>
                  </a:lnTo>
                  <a:lnTo>
                    <a:pt x="1626552" y="1103630"/>
                  </a:lnTo>
                  <a:lnTo>
                    <a:pt x="1608772" y="1107440"/>
                  </a:lnTo>
                  <a:lnTo>
                    <a:pt x="1591628" y="1111568"/>
                  </a:lnTo>
                  <a:lnTo>
                    <a:pt x="1574800" y="1116013"/>
                  </a:lnTo>
                  <a:lnTo>
                    <a:pt x="1557338" y="1121093"/>
                  </a:lnTo>
                  <a:lnTo>
                    <a:pt x="1540828" y="1126490"/>
                  </a:lnTo>
                  <a:lnTo>
                    <a:pt x="1524318" y="1132523"/>
                  </a:lnTo>
                  <a:lnTo>
                    <a:pt x="1507808" y="1138555"/>
                  </a:lnTo>
                  <a:lnTo>
                    <a:pt x="1491615" y="1145223"/>
                  </a:lnTo>
                  <a:lnTo>
                    <a:pt x="1475422" y="1152525"/>
                  </a:lnTo>
                  <a:lnTo>
                    <a:pt x="1459548" y="1159510"/>
                  </a:lnTo>
                  <a:lnTo>
                    <a:pt x="1443672" y="1167448"/>
                  </a:lnTo>
                  <a:lnTo>
                    <a:pt x="1428432" y="1175703"/>
                  </a:lnTo>
                  <a:lnTo>
                    <a:pt x="1413192" y="1183958"/>
                  </a:lnTo>
                  <a:lnTo>
                    <a:pt x="1398270" y="1193165"/>
                  </a:lnTo>
                  <a:lnTo>
                    <a:pt x="1383665" y="1202055"/>
                  </a:lnTo>
                  <a:lnTo>
                    <a:pt x="1368742" y="1211898"/>
                  </a:lnTo>
                  <a:lnTo>
                    <a:pt x="1354772" y="1221740"/>
                  </a:lnTo>
                  <a:lnTo>
                    <a:pt x="1340485" y="1231900"/>
                  </a:lnTo>
                  <a:lnTo>
                    <a:pt x="1327150" y="1242378"/>
                  </a:lnTo>
                  <a:lnTo>
                    <a:pt x="1313498" y="1253173"/>
                  </a:lnTo>
                  <a:lnTo>
                    <a:pt x="1300480" y="1264285"/>
                  </a:lnTo>
                  <a:lnTo>
                    <a:pt x="1287462" y="1275715"/>
                  </a:lnTo>
                  <a:lnTo>
                    <a:pt x="1274762" y="1287463"/>
                  </a:lnTo>
                  <a:lnTo>
                    <a:pt x="1262380" y="1299528"/>
                  </a:lnTo>
                  <a:lnTo>
                    <a:pt x="1250315" y="1311910"/>
                  </a:lnTo>
                  <a:lnTo>
                    <a:pt x="1238568" y="1324928"/>
                  </a:lnTo>
                  <a:lnTo>
                    <a:pt x="1227138" y="1337628"/>
                  </a:lnTo>
                  <a:lnTo>
                    <a:pt x="1215708" y="1350645"/>
                  </a:lnTo>
                  <a:lnTo>
                    <a:pt x="1205230" y="1364298"/>
                  </a:lnTo>
                  <a:lnTo>
                    <a:pt x="1194752" y="1377950"/>
                  </a:lnTo>
                  <a:lnTo>
                    <a:pt x="1183958" y="1392238"/>
                  </a:lnTo>
                  <a:lnTo>
                    <a:pt x="1174432" y="1406525"/>
                  </a:lnTo>
                  <a:lnTo>
                    <a:pt x="1164908" y="1420813"/>
                  </a:lnTo>
                  <a:lnTo>
                    <a:pt x="1155382" y="1435418"/>
                  </a:lnTo>
                  <a:lnTo>
                    <a:pt x="1146810" y="1450340"/>
                  </a:lnTo>
                  <a:lnTo>
                    <a:pt x="1138391" y="1465309"/>
                  </a:lnTo>
                  <a:lnTo>
                    <a:pt x="1130549" y="1480376"/>
                  </a:lnTo>
                  <a:lnTo>
                    <a:pt x="1122615" y="1496257"/>
                  </a:lnTo>
                  <a:lnTo>
                    <a:pt x="1114998" y="1512138"/>
                  </a:lnTo>
                  <a:lnTo>
                    <a:pt x="1108333" y="1528337"/>
                  </a:lnTo>
                  <a:lnTo>
                    <a:pt x="1101668" y="1544536"/>
                  </a:lnTo>
                  <a:lnTo>
                    <a:pt x="1095321" y="1561052"/>
                  </a:lnTo>
                  <a:lnTo>
                    <a:pt x="1089608" y="1577568"/>
                  </a:lnTo>
                  <a:lnTo>
                    <a:pt x="1083895" y="1594402"/>
                  </a:lnTo>
                  <a:lnTo>
                    <a:pt x="1079134" y="1611554"/>
                  </a:lnTo>
                  <a:lnTo>
                    <a:pt x="1074056" y="1628388"/>
                  </a:lnTo>
                  <a:lnTo>
                    <a:pt x="1069931" y="1646175"/>
                  </a:lnTo>
                  <a:lnTo>
                    <a:pt x="1066122" y="1663327"/>
                  </a:lnTo>
                  <a:lnTo>
                    <a:pt x="1062948" y="1681114"/>
                  </a:lnTo>
                  <a:lnTo>
                    <a:pt x="1059774" y="1698901"/>
                  </a:lnTo>
                  <a:lnTo>
                    <a:pt x="1057553" y="1717005"/>
                  </a:lnTo>
                  <a:lnTo>
                    <a:pt x="1055331" y="1735110"/>
                  </a:lnTo>
                  <a:lnTo>
                    <a:pt x="1053744" y="1753532"/>
                  </a:lnTo>
                  <a:lnTo>
                    <a:pt x="1052792" y="1771319"/>
                  </a:lnTo>
                  <a:lnTo>
                    <a:pt x="1051840" y="1790376"/>
                  </a:lnTo>
                  <a:lnTo>
                    <a:pt x="1051523" y="1808798"/>
                  </a:lnTo>
                  <a:lnTo>
                    <a:pt x="1051840" y="1827221"/>
                  </a:lnTo>
                  <a:lnTo>
                    <a:pt x="1052792" y="1845960"/>
                  </a:lnTo>
                  <a:lnTo>
                    <a:pt x="1053744" y="1864065"/>
                  </a:lnTo>
                  <a:lnTo>
                    <a:pt x="1055331" y="1882487"/>
                  </a:lnTo>
                  <a:lnTo>
                    <a:pt x="1057553" y="1900592"/>
                  </a:lnTo>
                  <a:lnTo>
                    <a:pt x="1059774" y="1918696"/>
                  </a:lnTo>
                  <a:lnTo>
                    <a:pt x="1062948" y="1936483"/>
                  </a:lnTo>
                  <a:lnTo>
                    <a:pt x="1066122" y="1953952"/>
                  </a:lnTo>
                  <a:lnTo>
                    <a:pt x="1069931" y="1971739"/>
                  </a:lnTo>
                  <a:lnTo>
                    <a:pt x="1074056" y="1988891"/>
                  </a:lnTo>
                  <a:lnTo>
                    <a:pt x="1079134" y="2006043"/>
                  </a:lnTo>
                  <a:lnTo>
                    <a:pt x="1083895" y="2022877"/>
                  </a:lnTo>
                  <a:lnTo>
                    <a:pt x="1089608" y="2039711"/>
                  </a:lnTo>
                  <a:lnTo>
                    <a:pt x="1095321" y="2056545"/>
                  </a:lnTo>
                  <a:lnTo>
                    <a:pt x="1101668" y="2073061"/>
                  </a:lnTo>
                  <a:lnTo>
                    <a:pt x="1108333" y="2089260"/>
                  </a:lnTo>
                  <a:lnTo>
                    <a:pt x="1114998" y="2105459"/>
                  </a:lnTo>
                  <a:lnTo>
                    <a:pt x="1122615" y="2121022"/>
                  </a:lnTo>
                  <a:lnTo>
                    <a:pt x="1130549" y="2136904"/>
                  </a:lnTo>
                  <a:lnTo>
                    <a:pt x="1138484" y="2152467"/>
                  </a:lnTo>
                  <a:lnTo>
                    <a:pt x="1147053" y="2167395"/>
                  </a:lnTo>
                  <a:lnTo>
                    <a:pt x="1155622" y="2182641"/>
                  </a:lnTo>
                  <a:lnTo>
                    <a:pt x="1165144" y="2197252"/>
                  </a:lnTo>
                  <a:lnTo>
                    <a:pt x="1174665" y="2211863"/>
                  </a:lnTo>
                  <a:lnTo>
                    <a:pt x="1184186" y="2225838"/>
                  </a:lnTo>
                  <a:lnTo>
                    <a:pt x="1194977" y="2240131"/>
                  </a:lnTo>
                  <a:lnTo>
                    <a:pt x="1205450" y="2253789"/>
                  </a:lnTo>
                  <a:lnTo>
                    <a:pt x="1215924" y="2267129"/>
                  </a:lnTo>
                  <a:lnTo>
                    <a:pt x="1227349" y="2280469"/>
                  </a:lnTo>
                  <a:lnTo>
                    <a:pt x="1238775" y="2293174"/>
                  </a:lnTo>
                  <a:lnTo>
                    <a:pt x="1250518" y="2305879"/>
                  </a:lnTo>
                  <a:lnTo>
                    <a:pt x="1262578" y="2318267"/>
                  </a:lnTo>
                  <a:lnTo>
                    <a:pt x="1274956" y="2330336"/>
                  </a:lnTo>
                  <a:lnTo>
                    <a:pt x="1287651" y="2342088"/>
                  </a:lnTo>
                  <a:lnTo>
                    <a:pt x="1300663" y="2353840"/>
                  </a:lnTo>
                  <a:lnTo>
                    <a:pt x="1313676" y="2364640"/>
                  </a:lnTo>
                  <a:lnTo>
                    <a:pt x="1327323" y="2375756"/>
                  </a:lnTo>
                  <a:lnTo>
                    <a:pt x="1340653" y="2386238"/>
                  </a:lnTo>
                  <a:lnTo>
                    <a:pt x="1354935" y="2396402"/>
                  </a:lnTo>
                  <a:lnTo>
                    <a:pt x="1368899" y="2406566"/>
                  </a:lnTo>
                  <a:lnTo>
                    <a:pt x="1383816" y="2415777"/>
                  </a:lnTo>
                  <a:lnTo>
                    <a:pt x="1398415" y="2424988"/>
                  </a:lnTo>
                  <a:lnTo>
                    <a:pt x="1413332" y="2433882"/>
                  </a:lnTo>
                  <a:lnTo>
                    <a:pt x="1428566" y="2442775"/>
                  </a:lnTo>
                  <a:lnTo>
                    <a:pt x="1443800" y="2450398"/>
                  </a:lnTo>
                  <a:lnTo>
                    <a:pt x="1459669" y="2458339"/>
                  </a:lnTo>
                  <a:lnTo>
                    <a:pt x="1475538" y="2465644"/>
                  </a:lnTo>
                  <a:lnTo>
                    <a:pt x="1491724" y="2472632"/>
                  </a:lnTo>
                  <a:lnTo>
                    <a:pt x="1507910" y="2479619"/>
                  </a:lnTo>
                  <a:lnTo>
                    <a:pt x="1524414" y="2485654"/>
                  </a:lnTo>
                  <a:lnTo>
                    <a:pt x="1540917" y="2491689"/>
                  </a:lnTo>
                  <a:lnTo>
                    <a:pt x="1557421" y="2496771"/>
                  </a:lnTo>
                  <a:lnTo>
                    <a:pt x="1574877" y="2502171"/>
                  </a:lnTo>
                  <a:lnTo>
                    <a:pt x="1591698" y="2506617"/>
                  </a:lnTo>
                  <a:lnTo>
                    <a:pt x="1608836" y="2510746"/>
                  </a:lnTo>
                  <a:lnTo>
                    <a:pt x="1626609" y="2514876"/>
                  </a:lnTo>
                  <a:lnTo>
                    <a:pt x="1644382" y="2518369"/>
                  </a:lnTo>
                  <a:lnTo>
                    <a:pt x="1662155" y="2520910"/>
                  </a:lnTo>
                  <a:lnTo>
                    <a:pt x="1679928" y="2523451"/>
                  </a:lnTo>
                  <a:lnTo>
                    <a:pt x="1698019" y="2525675"/>
                  </a:lnTo>
                  <a:lnTo>
                    <a:pt x="1716109" y="2527263"/>
                  </a:lnTo>
                  <a:lnTo>
                    <a:pt x="1734517" y="2528533"/>
                  </a:lnTo>
                  <a:lnTo>
                    <a:pt x="1752925" y="2529169"/>
                  </a:lnTo>
                  <a:lnTo>
                    <a:pt x="1771967" y="2529169"/>
                  </a:lnTo>
                  <a:lnTo>
                    <a:pt x="1790375" y="2529169"/>
                  </a:lnTo>
                  <a:lnTo>
                    <a:pt x="1808783" y="2528533"/>
                  </a:lnTo>
                  <a:lnTo>
                    <a:pt x="1827191" y="2527263"/>
                  </a:lnTo>
                  <a:lnTo>
                    <a:pt x="1845281" y="2525675"/>
                  </a:lnTo>
                  <a:lnTo>
                    <a:pt x="1863372" y="2523451"/>
                  </a:lnTo>
                  <a:lnTo>
                    <a:pt x="1881145" y="2520910"/>
                  </a:lnTo>
                  <a:lnTo>
                    <a:pt x="1898918" y="2518369"/>
                  </a:lnTo>
                  <a:lnTo>
                    <a:pt x="1916691" y="2514876"/>
                  </a:lnTo>
                  <a:lnTo>
                    <a:pt x="1934464" y="2510746"/>
                  </a:lnTo>
                  <a:lnTo>
                    <a:pt x="1951602" y="2506617"/>
                  </a:lnTo>
                  <a:lnTo>
                    <a:pt x="1969058" y="2502171"/>
                  </a:lnTo>
                  <a:lnTo>
                    <a:pt x="1985879" y="2496771"/>
                  </a:lnTo>
                  <a:lnTo>
                    <a:pt x="2002383" y="2491689"/>
                  </a:lnTo>
                  <a:lnTo>
                    <a:pt x="2019204" y="2485654"/>
                  </a:lnTo>
                  <a:lnTo>
                    <a:pt x="2035390" y="2479619"/>
                  </a:lnTo>
                  <a:lnTo>
                    <a:pt x="2051894" y="2472632"/>
                  </a:lnTo>
                  <a:lnTo>
                    <a:pt x="2067762" y="2465644"/>
                  </a:lnTo>
                  <a:lnTo>
                    <a:pt x="2083631" y="2458339"/>
                  </a:lnTo>
                  <a:lnTo>
                    <a:pt x="2099500" y="2450398"/>
                  </a:lnTo>
                  <a:lnTo>
                    <a:pt x="2114734" y="2442775"/>
                  </a:lnTo>
                  <a:lnTo>
                    <a:pt x="2129968" y="2433882"/>
                  </a:lnTo>
                  <a:lnTo>
                    <a:pt x="2144885" y="2424988"/>
                  </a:lnTo>
                  <a:lnTo>
                    <a:pt x="2159484" y="2415777"/>
                  </a:lnTo>
                  <a:lnTo>
                    <a:pt x="2174401" y="2406566"/>
                  </a:lnTo>
                  <a:lnTo>
                    <a:pt x="2188683" y="2396402"/>
                  </a:lnTo>
                  <a:lnTo>
                    <a:pt x="2202647" y="2386238"/>
                  </a:lnTo>
                  <a:lnTo>
                    <a:pt x="2215977" y="2375756"/>
                  </a:lnTo>
                  <a:lnTo>
                    <a:pt x="2229624" y="2364640"/>
                  </a:lnTo>
                  <a:lnTo>
                    <a:pt x="2242637" y="2353840"/>
                  </a:lnTo>
                  <a:lnTo>
                    <a:pt x="2255966" y="2342088"/>
                  </a:lnTo>
                  <a:lnTo>
                    <a:pt x="2268344" y="2330336"/>
                  </a:lnTo>
                  <a:lnTo>
                    <a:pt x="2280722" y="2318267"/>
                  </a:lnTo>
                  <a:lnTo>
                    <a:pt x="2292782" y="2305879"/>
                  </a:lnTo>
                  <a:lnTo>
                    <a:pt x="2304525" y="2293174"/>
                  </a:lnTo>
                  <a:lnTo>
                    <a:pt x="2315951" y="2280469"/>
                  </a:lnTo>
                  <a:lnTo>
                    <a:pt x="2327376" y="2267129"/>
                  </a:lnTo>
                  <a:lnTo>
                    <a:pt x="2338167" y="2253789"/>
                  </a:lnTo>
                  <a:lnTo>
                    <a:pt x="2348958" y="2240131"/>
                  </a:lnTo>
                  <a:lnTo>
                    <a:pt x="2359114" y="2225838"/>
                  </a:lnTo>
                  <a:lnTo>
                    <a:pt x="2368635" y="2211863"/>
                  </a:lnTo>
                  <a:lnTo>
                    <a:pt x="2378156" y="2197252"/>
                  </a:lnTo>
                  <a:lnTo>
                    <a:pt x="2387678" y="2182641"/>
                  </a:lnTo>
                  <a:lnTo>
                    <a:pt x="2396247" y="2167395"/>
                  </a:lnTo>
                  <a:lnTo>
                    <a:pt x="2404816" y="2152467"/>
                  </a:lnTo>
                  <a:lnTo>
                    <a:pt x="2412750" y="2136904"/>
                  </a:lnTo>
                  <a:lnTo>
                    <a:pt x="2420685" y="2121022"/>
                  </a:lnTo>
                  <a:lnTo>
                    <a:pt x="2428302" y="2105459"/>
                  </a:lnTo>
                  <a:lnTo>
                    <a:pt x="2434967" y="2089260"/>
                  </a:lnTo>
                  <a:lnTo>
                    <a:pt x="2441632" y="2073061"/>
                  </a:lnTo>
                  <a:lnTo>
                    <a:pt x="2447979" y="2056545"/>
                  </a:lnTo>
                  <a:lnTo>
                    <a:pt x="2453692" y="2039711"/>
                  </a:lnTo>
                  <a:lnTo>
                    <a:pt x="2459405" y="2022877"/>
                  </a:lnTo>
                  <a:lnTo>
                    <a:pt x="2464166" y="2006043"/>
                  </a:lnTo>
                  <a:lnTo>
                    <a:pt x="2469244" y="1988891"/>
                  </a:lnTo>
                  <a:lnTo>
                    <a:pt x="2473370" y="1971739"/>
                  </a:lnTo>
                  <a:lnTo>
                    <a:pt x="2477178" y="1953952"/>
                  </a:lnTo>
                  <a:lnTo>
                    <a:pt x="2480352" y="1936483"/>
                  </a:lnTo>
                  <a:lnTo>
                    <a:pt x="2483526" y="1918696"/>
                  </a:lnTo>
                  <a:lnTo>
                    <a:pt x="2486064" y="1900592"/>
                  </a:lnTo>
                  <a:lnTo>
                    <a:pt x="2487969" y="1882487"/>
                  </a:lnTo>
                  <a:lnTo>
                    <a:pt x="2489556" y="1864065"/>
                  </a:lnTo>
                  <a:lnTo>
                    <a:pt x="2490508" y="1845960"/>
                  </a:lnTo>
                  <a:lnTo>
                    <a:pt x="2491460" y="1827221"/>
                  </a:lnTo>
                  <a:lnTo>
                    <a:pt x="2491777" y="1808798"/>
                  </a:lnTo>
                  <a:lnTo>
                    <a:pt x="2491460" y="1790376"/>
                  </a:lnTo>
                  <a:lnTo>
                    <a:pt x="2490508" y="1771319"/>
                  </a:lnTo>
                  <a:lnTo>
                    <a:pt x="2489556" y="1753532"/>
                  </a:lnTo>
                  <a:lnTo>
                    <a:pt x="2487969" y="1735110"/>
                  </a:lnTo>
                  <a:lnTo>
                    <a:pt x="2486064" y="1717005"/>
                  </a:lnTo>
                  <a:lnTo>
                    <a:pt x="2483526" y="1698901"/>
                  </a:lnTo>
                  <a:lnTo>
                    <a:pt x="2480352" y="1681114"/>
                  </a:lnTo>
                  <a:lnTo>
                    <a:pt x="2477178" y="1663327"/>
                  </a:lnTo>
                  <a:lnTo>
                    <a:pt x="2473370" y="1646175"/>
                  </a:lnTo>
                  <a:lnTo>
                    <a:pt x="2469244" y="1628388"/>
                  </a:lnTo>
                  <a:lnTo>
                    <a:pt x="2464166" y="1611554"/>
                  </a:lnTo>
                  <a:lnTo>
                    <a:pt x="2459405" y="1594402"/>
                  </a:lnTo>
                  <a:lnTo>
                    <a:pt x="2453692" y="1577568"/>
                  </a:lnTo>
                  <a:lnTo>
                    <a:pt x="2447979" y="1561052"/>
                  </a:lnTo>
                  <a:lnTo>
                    <a:pt x="2441632" y="1544536"/>
                  </a:lnTo>
                  <a:lnTo>
                    <a:pt x="2434967" y="1528337"/>
                  </a:lnTo>
                  <a:lnTo>
                    <a:pt x="2428302" y="1512138"/>
                  </a:lnTo>
                  <a:lnTo>
                    <a:pt x="2420685" y="1496257"/>
                  </a:lnTo>
                  <a:lnTo>
                    <a:pt x="2412750" y="1480376"/>
                  </a:lnTo>
                  <a:lnTo>
                    <a:pt x="2404909" y="1465308"/>
                  </a:lnTo>
                  <a:lnTo>
                    <a:pt x="2396490" y="1450340"/>
                  </a:lnTo>
                  <a:lnTo>
                    <a:pt x="2387918" y="1435418"/>
                  </a:lnTo>
                  <a:lnTo>
                    <a:pt x="2378392" y="1420813"/>
                  </a:lnTo>
                  <a:lnTo>
                    <a:pt x="2368868" y="1406525"/>
                  </a:lnTo>
                  <a:lnTo>
                    <a:pt x="2359342" y="1392238"/>
                  </a:lnTo>
                  <a:lnTo>
                    <a:pt x="2349182" y="1377950"/>
                  </a:lnTo>
                  <a:lnTo>
                    <a:pt x="2338388" y="1364298"/>
                  </a:lnTo>
                  <a:lnTo>
                    <a:pt x="2327592" y="1350645"/>
                  </a:lnTo>
                  <a:lnTo>
                    <a:pt x="2316162" y="1337628"/>
                  </a:lnTo>
                  <a:lnTo>
                    <a:pt x="2304732" y="1324928"/>
                  </a:lnTo>
                  <a:lnTo>
                    <a:pt x="2292985" y="1311910"/>
                  </a:lnTo>
                  <a:lnTo>
                    <a:pt x="2280920" y="1299528"/>
                  </a:lnTo>
                  <a:lnTo>
                    <a:pt x="2268538" y="1287463"/>
                  </a:lnTo>
                  <a:lnTo>
                    <a:pt x="2256155" y="1275715"/>
                  </a:lnTo>
                  <a:lnTo>
                    <a:pt x="2242820" y="1264285"/>
                  </a:lnTo>
                  <a:lnTo>
                    <a:pt x="2229802" y="1253173"/>
                  </a:lnTo>
                  <a:lnTo>
                    <a:pt x="2216150" y="1242378"/>
                  </a:lnTo>
                  <a:lnTo>
                    <a:pt x="2202815" y="1231900"/>
                  </a:lnTo>
                  <a:lnTo>
                    <a:pt x="2188845" y="1221740"/>
                  </a:lnTo>
                  <a:lnTo>
                    <a:pt x="2174558" y="1211898"/>
                  </a:lnTo>
                  <a:lnTo>
                    <a:pt x="2159635" y="1202055"/>
                  </a:lnTo>
                  <a:lnTo>
                    <a:pt x="2145030" y="1193165"/>
                  </a:lnTo>
                  <a:lnTo>
                    <a:pt x="2130108" y="1183958"/>
                  </a:lnTo>
                  <a:lnTo>
                    <a:pt x="2114868" y="1175703"/>
                  </a:lnTo>
                  <a:lnTo>
                    <a:pt x="2099628" y="1167448"/>
                  </a:lnTo>
                  <a:lnTo>
                    <a:pt x="2083752" y="1159510"/>
                  </a:lnTo>
                  <a:lnTo>
                    <a:pt x="2067878" y="1152525"/>
                  </a:lnTo>
                  <a:lnTo>
                    <a:pt x="2052002" y="1145223"/>
                  </a:lnTo>
                  <a:lnTo>
                    <a:pt x="2035492" y="1138555"/>
                  </a:lnTo>
                  <a:lnTo>
                    <a:pt x="2019300" y="1132523"/>
                  </a:lnTo>
                  <a:lnTo>
                    <a:pt x="2002472" y="1126490"/>
                  </a:lnTo>
                  <a:lnTo>
                    <a:pt x="1985962" y="1121093"/>
                  </a:lnTo>
                  <a:lnTo>
                    <a:pt x="1969135" y="1116013"/>
                  </a:lnTo>
                  <a:lnTo>
                    <a:pt x="1951672" y="1111568"/>
                  </a:lnTo>
                  <a:lnTo>
                    <a:pt x="1934528" y="1107440"/>
                  </a:lnTo>
                  <a:lnTo>
                    <a:pt x="1916748" y="1103630"/>
                  </a:lnTo>
                  <a:lnTo>
                    <a:pt x="1898968" y="1100138"/>
                  </a:lnTo>
                  <a:lnTo>
                    <a:pt x="1881188" y="1097280"/>
                  </a:lnTo>
                  <a:lnTo>
                    <a:pt x="1863408" y="1094423"/>
                  </a:lnTo>
                  <a:lnTo>
                    <a:pt x="1845310" y="1092518"/>
                  </a:lnTo>
                  <a:lnTo>
                    <a:pt x="1827212" y="1090613"/>
                  </a:lnTo>
                  <a:lnTo>
                    <a:pt x="1808798" y="1089660"/>
                  </a:lnTo>
                  <a:lnTo>
                    <a:pt x="1790382" y="1088708"/>
                  </a:lnTo>
                  <a:lnTo>
                    <a:pt x="1771968" y="1088708"/>
                  </a:lnTo>
                  <a:lnTo>
                    <a:pt x="1752918" y="1088708"/>
                  </a:lnTo>
                  <a:close/>
                  <a:moveTo>
                    <a:pt x="1615758" y="0"/>
                  </a:moveTo>
                  <a:lnTo>
                    <a:pt x="1620520" y="0"/>
                  </a:lnTo>
                  <a:lnTo>
                    <a:pt x="1922780" y="0"/>
                  </a:lnTo>
                  <a:lnTo>
                    <a:pt x="1927225" y="0"/>
                  </a:lnTo>
                  <a:lnTo>
                    <a:pt x="1931670" y="317"/>
                  </a:lnTo>
                  <a:lnTo>
                    <a:pt x="1936115" y="952"/>
                  </a:lnTo>
                  <a:lnTo>
                    <a:pt x="1940878" y="1905"/>
                  </a:lnTo>
                  <a:lnTo>
                    <a:pt x="1949450" y="4127"/>
                  </a:lnTo>
                  <a:lnTo>
                    <a:pt x="1957705" y="6985"/>
                  </a:lnTo>
                  <a:lnTo>
                    <a:pt x="1965325" y="10795"/>
                  </a:lnTo>
                  <a:lnTo>
                    <a:pt x="1972628" y="14922"/>
                  </a:lnTo>
                  <a:lnTo>
                    <a:pt x="1979612" y="20320"/>
                  </a:lnTo>
                  <a:lnTo>
                    <a:pt x="1985962" y="26035"/>
                  </a:lnTo>
                  <a:lnTo>
                    <a:pt x="1991678" y="32385"/>
                  </a:lnTo>
                  <a:lnTo>
                    <a:pt x="1996758" y="39052"/>
                  </a:lnTo>
                  <a:lnTo>
                    <a:pt x="2001202" y="46672"/>
                  </a:lnTo>
                  <a:lnTo>
                    <a:pt x="2005012" y="54610"/>
                  </a:lnTo>
                  <a:lnTo>
                    <a:pt x="2007870" y="62230"/>
                  </a:lnTo>
                  <a:lnTo>
                    <a:pt x="2010092" y="71120"/>
                  </a:lnTo>
                  <a:lnTo>
                    <a:pt x="2010728" y="75565"/>
                  </a:lnTo>
                  <a:lnTo>
                    <a:pt x="2011362" y="80010"/>
                  </a:lnTo>
                  <a:lnTo>
                    <a:pt x="2011998" y="84455"/>
                  </a:lnTo>
                  <a:lnTo>
                    <a:pt x="2011998" y="89217"/>
                  </a:lnTo>
                  <a:lnTo>
                    <a:pt x="2011998" y="388620"/>
                  </a:lnTo>
                  <a:lnTo>
                    <a:pt x="2038350" y="393065"/>
                  </a:lnTo>
                  <a:lnTo>
                    <a:pt x="2064702" y="398462"/>
                  </a:lnTo>
                  <a:lnTo>
                    <a:pt x="2091055" y="404177"/>
                  </a:lnTo>
                  <a:lnTo>
                    <a:pt x="2116772" y="410210"/>
                  </a:lnTo>
                  <a:lnTo>
                    <a:pt x="2142490" y="416877"/>
                  </a:lnTo>
                  <a:lnTo>
                    <a:pt x="2167890" y="423545"/>
                  </a:lnTo>
                  <a:lnTo>
                    <a:pt x="2193608" y="431165"/>
                  </a:lnTo>
                  <a:lnTo>
                    <a:pt x="2218690" y="439102"/>
                  </a:lnTo>
                  <a:lnTo>
                    <a:pt x="2243772" y="447675"/>
                  </a:lnTo>
                  <a:lnTo>
                    <a:pt x="2268538" y="456247"/>
                  </a:lnTo>
                  <a:lnTo>
                    <a:pt x="2292985" y="465772"/>
                  </a:lnTo>
                  <a:lnTo>
                    <a:pt x="2317432" y="475615"/>
                  </a:lnTo>
                  <a:lnTo>
                    <a:pt x="2341562" y="485457"/>
                  </a:lnTo>
                  <a:lnTo>
                    <a:pt x="2365692" y="496252"/>
                  </a:lnTo>
                  <a:lnTo>
                    <a:pt x="2388870" y="507047"/>
                  </a:lnTo>
                  <a:lnTo>
                    <a:pt x="2412682" y="518477"/>
                  </a:lnTo>
                  <a:lnTo>
                    <a:pt x="2588260" y="276542"/>
                  </a:lnTo>
                  <a:lnTo>
                    <a:pt x="2591435" y="272732"/>
                  </a:lnTo>
                  <a:lnTo>
                    <a:pt x="2593975" y="269240"/>
                  </a:lnTo>
                  <a:lnTo>
                    <a:pt x="2597468" y="266065"/>
                  </a:lnTo>
                  <a:lnTo>
                    <a:pt x="2600325" y="262890"/>
                  </a:lnTo>
                  <a:lnTo>
                    <a:pt x="2606992" y="257175"/>
                  </a:lnTo>
                  <a:lnTo>
                    <a:pt x="2614295" y="252412"/>
                  </a:lnTo>
                  <a:lnTo>
                    <a:pt x="2621915" y="248602"/>
                  </a:lnTo>
                  <a:lnTo>
                    <a:pt x="2629852" y="245110"/>
                  </a:lnTo>
                  <a:lnTo>
                    <a:pt x="2638108" y="242570"/>
                  </a:lnTo>
                  <a:lnTo>
                    <a:pt x="2646362" y="240665"/>
                  </a:lnTo>
                  <a:lnTo>
                    <a:pt x="2654935" y="240030"/>
                  </a:lnTo>
                  <a:lnTo>
                    <a:pt x="2663508" y="240030"/>
                  </a:lnTo>
                  <a:lnTo>
                    <a:pt x="2671762" y="240665"/>
                  </a:lnTo>
                  <a:lnTo>
                    <a:pt x="2680652" y="242252"/>
                  </a:lnTo>
                  <a:lnTo>
                    <a:pt x="2688908" y="244475"/>
                  </a:lnTo>
                  <a:lnTo>
                    <a:pt x="2697162" y="247967"/>
                  </a:lnTo>
                  <a:lnTo>
                    <a:pt x="2705100" y="251777"/>
                  </a:lnTo>
                  <a:lnTo>
                    <a:pt x="2709228" y="254317"/>
                  </a:lnTo>
                  <a:lnTo>
                    <a:pt x="2712720" y="256857"/>
                  </a:lnTo>
                  <a:lnTo>
                    <a:pt x="2957512" y="434022"/>
                  </a:lnTo>
                  <a:lnTo>
                    <a:pt x="2960688" y="437197"/>
                  </a:lnTo>
                  <a:lnTo>
                    <a:pt x="2964498" y="439737"/>
                  </a:lnTo>
                  <a:lnTo>
                    <a:pt x="2967672" y="443230"/>
                  </a:lnTo>
                  <a:lnTo>
                    <a:pt x="2970848" y="446087"/>
                  </a:lnTo>
                  <a:lnTo>
                    <a:pt x="2976245" y="453072"/>
                  </a:lnTo>
                  <a:lnTo>
                    <a:pt x="2981008" y="460375"/>
                  </a:lnTo>
                  <a:lnTo>
                    <a:pt x="2985452" y="467995"/>
                  </a:lnTo>
                  <a:lnTo>
                    <a:pt x="2988628" y="475932"/>
                  </a:lnTo>
                  <a:lnTo>
                    <a:pt x="2991168" y="484187"/>
                  </a:lnTo>
                  <a:lnTo>
                    <a:pt x="2992755" y="492442"/>
                  </a:lnTo>
                  <a:lnTo>
                    <a:pt x="2994025" y="501015"/>
                  </a:lnTo>
                  <a:lnTo>
                    <a:pt x="2994025" y="509270"/>
                  </a:lnTo>
                  <a:lnTo>
                    <a:pt x="2993072" y="518160"/>
                  </a:lnTo>
                  <a:lnTo>
                    <a:pt x="2991802" y="526732"/>
                  </a:lnTo>
                  <a:lnTo>
                    <a:pt x="2988945" y="534987"/>
                  </a:lnTo>
                  <a:lnTo>
                    <a:pt x="2986088" y="543242"/>
                  </a:lnTo>
                  <a:lnTo>
                    <a:pt x="2981960" y="551180"/>
                  </a:lnTo>
                  <a:lnTo>
                    <a:pt x="2979738" y="554990"/>
                  </a:lnTo>
                  <a:lnTo>
                    <a:pt x="2976880" y="558800"/>
                  </a:lnTo>
                  <a:lnTo>
                    <a:pt x="2800985" y="801052"/>
                  </a:lnTo>
                  <a:lnTo>
                    <a:pt x="2819082" y="819785"/>
                  </a:lnTo>
                  <a:lnTo>
                    <a:pt x="2837180" y="839470"/>
                  </a:lnTo>
                  <a:lnTo>
                    <a:pt x="2854642" y="858837"/>
                  </a:lnTo>
                  <a:lnTo>
                    <a:pt x="2871788" y="878840"/>
                  </a:lnTo>
                  <a:lnTo>
                    <a:pt x="2888615" y="899160"/>
                  </a:lnTo>
                  <a:lnTo>
                    <a:pt x="2905125" y="919797"/>
                  </a:lnTo>
                  <a:lnTo>
                    <a:pt x="2921318" y="940752"/>
                  </a:lnTo>
                  <a:lnTo>
                    <a:pt x="2937192" y="962025"/>
                  </a:lnTo>
                  <a:lnTo>
                    <a:pt x="2952432" y="983615"/>
                  </a:lnTo>
                  <a:lnTo>
                    <a:pt x="2967672" y="1005205"/>
                  </a:lnTo>
                  <a:lnTo>
                    <a:pt x="2981960" y="1027113"/>
                  </a:lnTo>
                  <a:lnTo>
                    <a:pt x="2996248" y="1049655"/>
                  </a:lnTo>
                  <a:lnTo>
                    <a:pt x="3010218" y="1072198"/>
                  </a:lnTo>
                  <a:lnTo>
                    <a:pt x="3023235" y="1095375"/>
                  </a:lnTo>
                  <a:lnTo>
                    <a:pt x="3036570" y="1118553"/>
                  </a:lnTo>
                  <a:lnTo>
                    <a:pt x="3048952" y="1142048"/>
                  </a:lnTo>
                  <a:lnTo>
                    <a:pt x="3333115" y="1049338"/>
                  </a:lnTo>
                  <a:lnTo>
                    <a:pt x="3337560" y="1048068"/>
                  </a:lnTo>
                  <a:lnTo>
                    <a:pt x="3342005" y="1047115"/>
                  </a:lnTo>
                  <a:lnTo>
                    <a:pt x="3346450" y="1046480"/>
                  </a:lnTo>
                  <a:lnTo>
                    <a:pt x="3350578" y="1045528"/>
                  </a:lnTo>
                  <a:lnTo>
                    <a:pt x="3359785" y="1044893"/>
                  </a:lnTo>
                  <a:lnTo>
                    <a:pt x="3368358" y="1045210"/>
                  </a:lnTo>
                  <a:lnTo>
                    <a:pt x="3376930" y="1046480"/>
                  </a:lnTo>
                  <a:lnTo>
                    <a:pt x="3385185" y="1048068"/>
                  </a:lnTo>
                  <a:lnTo>
                    <a:pt x="3393440" y="1051243"/>
                  </a:lnTo>
                  <a:lnTo>
                    <a:pt x="3401060" y="1054735"/>
                  </a:lnTo>
                  <a:lnTo>
                    <a:pt x="3408680" y="1058863"/>
                  </a:lnTo>
                  <a:lnTo>
                    <a:pt x="3415665" y="1063625"/>
                  </a:lnTo>
                  <a:lnTo>
                    <a:pt x="3422015" y="1069340"/>
                  </a:lnTo>
                  <a:lnTo>
                    <a:pt x="3428048" y="1075690"/>
                  </a:lnTo>
                  <a:lnTo>
                    <a:pt x="3433445" y="1082358"/>
                  </a:lnTo>
                  <a:lnTo>
                    <a:pt x="3438208" y="1089978"/>
                  </a:lnTo>
                  <a:lnTo>
                    <a:pt x="3442335" y="1097915"/>
                  </a:lnTo>
                  <a:lnTo>
                    <a:pt x="3443922" y="1102043"/>
                  </a:lnTo>
                  <a:lnTo>
                    <a:pt x="3445510" y="1106488"/>
                  </a:lnTo>
                  <a:lnTo>
                    <a:pt x="3538855" y="1393508"/>
                  </a:lnTo>
                  <a:lnTo>
                    <a:pt x="3539808" y="1397635"/>
                  </a:lnTo>
                  <a:lnTo>
                    <a:pt x="3541078" y="1402398"/>
                  </a:lnTo>
                  <a:lnTo>
                    <a:pt x="3542030" y="1406843"/>
                  </a:lnTo>
                  <a:lnTo>
                    <a:pt x="3542665" y="1411288"/>
                  </a:lnTo>
                  <a:lnTo>
                    <a:pt x="3543300" y="1419860"/>
                  </a:lnTo>
                  <a:lnTo>
                    <a:pt x="3542982" y="1428750"/>
                  </a:lnTo>
                  <a:lnTo>
                    <a:pt x="3541712" y="1437323"/>
                  </a:lnTo>
                  <a:lnTo>
                    <a:pt x="3539808" y="1445578"/>
                  </a:lnTo>
                  <a:lnTo>
                    <a:pt x="3537268" y="1453833"/>
                  </a:lnTo>
                  <a:lnTo>
                    <a:pt x="3533458" y="1461453"/>
                  </a:lnTo>
                  <a:lnTo>
                    <a:pt x="3529330" y="1468755"/>
                  </a:lnTo>
                  <a:lnTo>
                    <a:pt x="3524568" y="1476058"/>
                  </a:lnTo>
                  <a:lnTo>
                    <a:pt x="3518852" y="1482408"/>
                  </a:lnTo>
                  <a:lnTo>
                    <a:pt x="3512502" y="1488440"/>
                  </a:lnTo>
                  <a:lnTo>
                    <a:pt x="3505518" y="1494155"/>
                  </a:lnTo>
                  <a:lnTo>
                    <a:pt x="3498215" y="1498600"/>
                  </a:lnTo>
                  <a:lnTo>
                    <a:pt x="3490278" y="1502728"/>
                  </a:lnTo>
                  <a:lnTo>
                    <a:pt x="3486150" y="1504633"/>
                  </a:lnTo>
                  <a:lnTo>
                    <a:pt x="3481705" y="1506220"/>
                  </a:lnTo>
                  <a:lnTo>
                    <a:pt x="3197225" y="1598295"/>
                  </a:lnTo>
                  <a:lnTo>
                    <a:pt x="3200400" y="1624330"/>
                  </a:lnTo>
                  <a:lnTo>
                    <a:pt x="3203892" y="1650365"/>
                  </a:lnTo>
                  <a:lnTo>
                    <a:pt x="3206115" y="1676718"/>
                  </a:lnTo>
                  <a:lnTo>
                    <a:pt x="3208338" y="1703070"/>
                  </a:lnTo>
                  <a:lnTo>
                    <a:pt x="3210242" y="1729423"/>
                  </a:lnTo>
                  <a:lnTo>
                    <a:pt x="3211512" y="1755775"/>
                  </a:lnTo>
                  <a:lnTo>
                    <a:pt x="3212148" y="1782445"/>
                  </a:lnTo>
                  <a:lnTo>
                    <a:pt x="3212465" y="1809115"/>
                  </a:lnTo>
                  <a:lnTo>
                    <a:pt x="3212148" y="1835785"/>
                  </a:lnTo>
                  <a:lnTo>
                    <a:pt x="3211512" y="1862455"/>
                  </a:lnTo>
                  <a:lnTo>
                    <a:pt x="3210242" y="1889125"/>
                  </a:lnTo>
                  <a:lnTo>
                    <a:pt x="3208338" y="1915478"/>
                  </a:lnTo>
                  <a:lnTo>
                    <a:pt x="3206115" y="1941830"/>
                  </a:lnTo>
                  <a:lnTo>
                    <a:pt x="3203892" y="1967865"/>
                  </a:lnTo>
                  <a:lnTo>
                    <a:pt x="3200400" y="1993900"/>
                  </a:lnTo>
                  <a:lnTo>
                    <a:pt x="3197225" y="2019618"/>
                  </a:lnTo>
                  <a:lnTo>
                    <a:pt x="3481705" y="2112328"/>
                  </a:lnTo>
                  <a:lnTo>
                    <a:pt x="3486150" y="2113915"/>
                  </a:lnTo>
                  <a:lnTo>
                    <a:pt x="3490278" y="2115820"/>
                  </a:lnTo>
                  <a:lnTo>
                    <a:pt x="3498215" y="2119630"/>
                  </a:lnTo>
                  <a:lnTo>
                    <a:pt x="3505518" y="2124393"/>
                  </a:lnTo>
                  <a:lnTo>
                    <a:pt x="3512502" y="2129790"/>
                  </a:lnTo>
                  <a:lnTo>
                    <a:pt x="3518852" y="2135505"/>
                  </a:lnTo>
                  <a:lnTo>
                    <a:pt x="3524568" y="2142173"/>
                  </a:lnTo>
                  <a:lnTo>
                    <a:pt x="3529330" y="2149158"/>
                  </a:lnTo>
                  <a:lnTo>
                    <a:pt x="3533458" y="2156778"/>
                  </a:lnTo>
                  <a:lnTo>
                    <a:pt x="3537268" y="2164398"/>
                  </a:lnTo>
                  <a:lnTo>
                    <a:pt x="3539808" y="2172653"/>
                  </a:lnTo>
                  <a:lnTo>
                    <a:pt x="3541712" y="2180908"/>
                  </a:lnTo>
                  <a:lnTo>
                    <a:pt x="3542982" y="2189480"/>
                  </a:lnTo>
                  <a:lnTo>
                    <a:pt x="3543300" y="2198053"/>
                  </a:lnTo>
                  <a:lnTo>
                    <a:pt x="3542665" y="2206625"/>
                  </a:lnTo>
                  <a:lnTo>
                    <a:pt x="3542030" y="2211388"/>
                  </a:lnTo>
                  <a:lnTo>
                    <a:pt x="3541078" y="2215833"/>
                  </a:lnTo>
                  <a:lnTo>
                    <a:pt x="3539808" y="2220278"/>
                  </a:lnTo>
                  <a:lnTo>
                    <a:pt x="3538855" y="2224405"/>
                  </a:lnTo>
                  <a:lnTo>
                    <a:pt x="3445510" y="2512060"/>
                  </a:lnTo>
                  <a:lnTo>
                    <a:pt x="3443922" y="2516188"/>
                  </a:lnTo>
                  <a:lnTo>
                    <a:pt x="3442335" y="2520315"/>
                  </a:lnTo>
                  <a:lnTo>
                    <a:pt x="3438208" y="2528253"/>
                  </a:lnTo>
                  <a:lnTo>
                    <a:pt x="3433445" y="2535555"/>
                  </a:lnTo>
                  <a:lnTo>
                    <a:pt x="3428048" y="2542540"/>
                  </a:lnTo>
                  <a:lnTo>
                    <a:pt x="3422015" y="2548890"/>
                  </a:lnTo>
                  <a:lnTo>
                    <a:pt x="3415665" y="2554605"/>
                  </a:lnTo>
                  <a:lnTo>
                    <a:pt x="3408680" y="2559368"/>
                  </a:lnTo>
                  <a:lnTo>
                    <a:pt x="3401060" y="2563495"/>
                  </a:lnTo>
                  <a:lnTo>
                    <a:pt x="3393440" y="2567305"/>
                  </a:lnTo>
                  <a:lnTo>
                    <a:pt x="3385185" y="2569845"/>
                  </a:lnTo>
                  <a:lnTo>
                    <a:pt x="3376930" y="2571750"/>
                  </a:lnTo>
                  <a:lnTo>
                    <a:pt x="3368358" y="2573020"/>
                  </a:lnTo>
                  <a:lnTo>
                    <a:pt x="3359785" y="2573338"/>
                  </a:lnTo>
                  <a:lnTo>
                    <a:pt x="3350578" y="2573020"/>
                  </a:lnTo>
                  <a:lnTo>
                    <a:pt x="3346450" y="2572068"/>
                  </a:lnTo>
                  <a:lnTo>
                    <a:pt x="3342005" y="2571433"/>
                  </a:lnTo>
                  <a:lnTo>
                    <a:pt x="3337560" y="2570163"/>
                  </a:lnTo>
                  <a:lnTo>
                    <a:pt x="3333115" y="2568893"/>
                  </a:lnTo>
                  <a:lnTo>
                    <a:pt x="3048952" y="2476500"/>
                  </a:lnTo>
                  <a:lnTo>
                    <a:pt x="3035935" y="2499995"/>
                  </a:lnTo>
                  <a:lnTo>
                    <a:pt x="3023235" y="2523173"/>
                  </a:lnTo>
                  <a:lnTo>
                    <a:pt x="3009900" y="2546033"/>
                  </a:lnTo>
                  <a:lnTo>
                    <a:pt x="2996248" y="2568893"/>
                  </a:lnTo>
                  <a:lnTo>
                    <a:pt x="2981960" y="2590800"/>
                  </a:lnTo>
                  <a:lnTo>
                    <a:pt x="2967355" y="2613025"/>
                  </a:lnTo>
                  <a:lnTo>
                    <a:pt x="2952115" y="2634933"/>
                  </a:lnTo>
                  <a:lnTo>
                    <a:pt x="2936875" y="2656523"/>
                  </a:lnTo>
                  <a:lnTo>
                    <a:pt x="2921318" y="2677478"/>
                  </a:lnTo>
                  <a:lnTo>
                    <a:pt x="2905125" y="2698115"/>
                  </a:lnTo>
                  <a:lnTo>
                    <a:pt x="2888615" y="2718753"/>
                  </a:lnTo>
                  <a:lnTo>
                    <a:pt x="2871788" y="2739073"/>
                  </a:lnTo>
                  <a:lnTo>
                    <a:pt x="2854325" y="2759076"/>
                  </a:lnTo>
                  <a:lnTo>
                    <a:pt x="2837180" y="2778761"/>
                  </a:lnTo>
                  <a:lnTo>
                    <a:pt x="2819082" y="2797811"/>
                  </a:lnTo>
                  <a:lnTo>
                    <a:pt x="2800985" y="2817178"/>
                  </a:lnTo>
                  <a:lnTo>
                    <a:pt x="2976880" y="3059431"/>
                  </a:lnTo>
                  <a:lnTo>
                    <a:pt x="2979738" y="3063241"/>
                  </a:lnTo>
                  <a:lnTo>
                    <a:pt x="2981960" y="3067368"/>
                  </a:lnTo>
                  <a:lnTo>
                    <a:pt x="2986088" y="3075306"/>
                  </a:lnTo>
                  <a:lnTo>
                    <a:pt x="2988945" y="3083243"/>
                  </a:lnTo>
                  <a:lnTo>
                    <a:pt x="2991802" y="3091816"/>
                  </a:lnTo>
                  <a:lnTo>
                    <a:pt x="2993072" y="3100071"/>
                  </a:lnTo>
                  <a:lnTo>
                    <a:pt x="2994025" y="3108643"/>
                  </a:lnTo>
                  <a:lnTo>
                    <a:pt x="2994025" y="3117216"/>
                  </a:lnTo>
                  <a:lnTo>
                    <a:pt x="2992755" y="3125788"/>
                  </a:lnTo>
                  <a:lnTo>
                    <a:pt x="2991168" y="3134043"/>
                  </a:lnTo>
                  <a:lnTo>
                    <a:pt x="2988628" y="3142298"/>
                  </a:lnTo>
                  <a:lnTo>
                    <a:pt x="2985770" y="3150236"/>
                  </a:lnTo>
                  <a:lnTo>
                    <a:pt x="2981642" y="3157538"/>
                  </a:lnTo>
                  <a:lnTo>
                    <a:pt x="2976562" y="3165158"/>
                  </a:lnTo>
                  <a:lnTo>
                    <a:pt x="2970848" y="3171826"/>
                  </a:lnTo>
                  <a:lnTo>
                    <a:pt x="2967990" y="3175001"/>
                  </a:lnTo>
                  <a:lnTo>
                    <a:pt x="2964498" y="3177858"/>
                  </a:lnTo>
                  <a:lnTo>
                    <a:pt x="2961322" y="3181033"/>
                  </a:lnTo>
                  <a:lnTo>
                    <a:pt x="2957512" y="3183573"/>
                  </a:lnTo>
                  <a:lnTo>
                    <a:pt x="2712720" y="3361056"/>
                  </a:lnTo>
                  <a:lnTo>
                    <a:pt x="2709228" y="3363913"/>
                  </a:lnTo>
                  <a:lnTo>
                    <a:pt x="2705100" y="3366453"/>
                  </a:lnTo>
                  <a:lnTo>
                    <a:pt x="2697162" y="3370581"/>
                  </a:lnTo>
                  <a:lnTo>
                    <a:pt x="2688908" y="3373756"/>
                  </a:lnTo>
                  <a:lnTo>
                    <a:pt x="2680652" y="3376296"/>
                  </a:lnTo>
                  <a:lnTo>
                    <a:pt x="2671762" y="3377883"/>
                  </a:lnTo>
                  <a:lnTo>
                    <a:pt x="2663508" y="3378518"/>
                  </a:lnTo>
                  <a:lnTo>
                    <a:pt x="2654935" y="3378518"/>
                  </a:lnTo>
                  <a:lnTo>
                    <a:pt x="2646362" y="3377248"/>
                  </a:lnTo>
                  <a:lnTo>
                    <a:pt x="2638108" y="3375978"/>
                  </a:lnTo>
                  <a:lnTo>
                    <a:pt x="2629852" y="3373121"/>
                  </a:lnTo>
                  <a:lnTo>
                    <a:pt x="2621915" y="3369946"/>
                  </a:lnTo>
                  <a:lnTo>
                    <a:pt x="2614295" y="3365818"/>
                  </a:lnTo>
                  <a:lnTo>
                    <a:pt x="2606992" y="3360738"/>
                  </a:lnTo>
                  <a:lnTo>
                    <a:pt x="2600325" y="3355023"/>
                  </a:lnTo>
                  <a:lnTo>
                    <a:pt x="2597468" y="3352166"/>
                  </a:lnTo>
                  <a:lnTo>
                    <a:pt x="2593975" y="3348673"/>
                  </a:lnTo>
                  <a:lnTo>
                    <a:pt x="2591435" y="3345498"/>
                  </a:lnTo>
                  <a:lnTo>
                    <a:pt x="2588260" y="3341688"/>
                  </a:lnTo>
                  <a:lnTo>
                    <a:pt x="2412682" y="3099753"/>
                  </a:lnTo>
                  <a:lnTo>
                    <a:pt x="2388870" y="3110866"/>
                  </a:lnTo>
                  <a:lnTo>
                    <a:pt x="2365692" y="3122296"/>
                  </a:lnTo>
                  <a:lnTo>
                    <a:pt x="2341562" y="3132773"/>
                  </a:lnTo>
                  <a:lnTo>
                    <a:pt x="2317432" y="3142933"/>
                  </a:lnTo>
                  <a:lnTo>
                    <a:pt x="2292985" y="3152776"/>
                  </a:lnTo>
                  <a:lnTo>
                    <a:pt x="2268538" y="3161666"/>
                  </a:lnTo>
                  <a:lnTo>
                    <a:pt x="2243772" y="3170873"/>
                  </a:lnTo>
                  <a:lnTo>
                    <a:pt x="2218690" y="3179128"/>
                  </a:lnTo>
                  <a:lnTo>
                    <a:pt x="2193608" y="3187066"/>
                  </a:lnTo>
                  <a:lnTo>
                    <a:pt x="2167890" y="3194368"/>
                  </a:lnTo>
                  <a:lnTo>
                    <a:pt x="2142490" y="3201671"/>
                  </a:lnTo>
                  <a:lnTo>
                    <a:pt x="2116772" y="3208021"/>
                  </a:lnTo>
                  <a:lnTo>
                    <a:pt x="2091055" y="3214371"/>
                  </a:lnTo>
                  <a:lnTo>
                    <a:pt x="2064702" y="3220086"/>
                  </a:lnTo>
                  <a:lnTo>
                    <a:pt x="2038350" y="3225483"/>
                  </a:lnTo>
                  <a:lnTo>
                    <a:pt x="2011998" y="3229928"/>
                  </a:lnTo>
                  <a:lnTo>
                    <a:pt x="2011998" y="3529013"/>
                  </a:lnTo>
                  <a:lnTo>
                    <a:pt x="2011998" y="3533458"/>
                  </a:lnTo>
                  <a:lnTo>
                    <a:pt x="2011362" y="3537903"/>
                  </a:lnTo>
                  <a:lnTo>
                    <a:pt x="2010728" y="3542666"/>
                  </a:lnTo>
                  <a:lnTo>
                    <a:pt x="2010092" y="3547111"/>
                  </a:lnTo>
                  <a:lnTo>
                    <a:pt x="2007870" y="3555366"/>
                  </a:lnTo>
                  <a:lnTo>
                    <a:pt x="2005012" y="3563621"/>
                  </a:lnTo>
                  <a:lnTo>
                    <a:pt x="2001202" y="3571558"/>
                  </a:lnTo>
                  <a:lnTo>
                    <a:pt x="1996758" y="3578543"/>
                  </a:lnTo>
                  <a:lnTo>
                    <a:pt x="1991678" y="3585846"/>
                  </a:lnTo>
                  <a:lnTo>
                    <a:pt x="1985962" y="3591878"/>
                  </a:lnTo>
                  <a:lnTo>
                    <a:pt x="1979612" y="3597911"/>
                  </a:lnTo>
                  <a:lnTo>
                    <a:pt x="1972628" y="3602673"/>
                  </a:lnTo>
                  <a:lnTo>
                    <a:pt x="1965325" y="3607118"/>
                  </a:lnTo>
                  <a:lnTo>
                    <a:pt x="1957705" y="3610928"/>
                  </a:lnTo>
                  <a:lnTo>
                    <a:pt x="1949450" y="3614103"/>
                  </a:lnTo>
                  <a:lnTo>
                    <a:pt x="1940878" y="3616326"/>
                  </a:lnTo>
                  <a:lnTo>
                    <a:pt x="1931670" y="3617278"/>
                  </a:lnTo>
                  <a:lnTo>
                    <a:pt x="1927225" y="3617913"/>
                  </a:lnTo>
                  <a:lnTo>
                    <a:pt x="1922780" y="3617913"/>
                  </a:lnTo>
                  <a:lnTo>
                    <a:pt x="1620520" y="3617913"/>
                  </a:lnTo>
                  <a:lnTo>
                    <a:pt x="1615758" y="3617913"/>
                  </a:lnTo>
                  <a:lnTo>
                    <a:pt x="1611630" y="3617278"/>
                  </a:lnTo>
                  <a:lnTo>
                    <a:pt x="1602422" y="3616326"/>
                  </a:lnTo>
                  <a:lnTo>
                    <a:pt x="1594168" y="3614103"/>
                  </a:lnTo>
                  <a:lnTo>
                    <a:pt x="1585912" y="3610928"/>
                  </a:lnTo>
                  <a:lnTo>
                    <a:pt x="1577975" y="3607118"/>
                  </a:lnTo>
                  <a:lnTo>
                    <a:pt x="1570990" y="3602673"/>
                  </a:lnTo>
                  <a:lnTo>
                    <a:pt x="1563688" y="3597911"/>
                  </a:lnTo>
                  <a:lnTo>
                    <a:pt x="1557655" y="3591878"/>
                  </a:lnTo>
                  <a:lnTo>
                    <a:pt x="1551622" y="3585846"/>
                  </a:lnTo>
                  <a:lnTo>
                    <a:pt x="1546860" y="3578543"/>
                  </a:lnTo>
                  <a:lnTo>
                    <a:pt x="1542415" y="3571558"/>
                  </a:lnTo>
                  <a:lnTo>
                    <a:pt x="1538605" y="3563621"/>
                  </a:lnTo>
                  <a:lnTo>
                    <a:pt x="1535430" y="3555366"/>
                  </a:lnTo>
                  <a:lnTo>
                    <a:pt x="1533208" y="3547111"/>
                  </a:lnTo>
                  <a:lnTo>
                    <a:pt x="1532572" y="3542666"/>
                  </a:lnTo>
                  <a:lnTo>
                    <a:pt x="1531620" y="3537903"/>
                  </a:lnTo>
                  <a:lnTo>
                    <a:pt x="1531302" y="3533458"/>
                  </a:lnTo>
                  <a:lnTo>
                    <a:pt x="1531302" y="3529013"/>
                  </a:lnTo>
                  <a:lnTo>
                    <a:pt x="1531302" y="3229928"/>
                  </a:lnTo>
                  <a:lnTo>
                    <a:pt x="1504950" y="3225483"/>
                  </a:lnTo>
                  <a:lnTo>
                    <a:pt x="1478598" y="3220086"/>
                  </a:lnTo>
                  <a:lnTo>
                    <a:pt x="1452245" y="3214371"/>
                  </a:lnTo>
                  <a:lnTo>
                    <a:pt x="1426845" y="3208021"/>
                  </a:lnTo>
                  <a:lnTo>
                    <a:pt x="1400810" y="3201671"/>
                  </a:lnTo>
                  <a:lnTo>
                    <a:pt x="1375092" y="3194368"/>
                  </a:lnTo>
                  <a:lnTo>
                    <a:pt x="1350010" y="3187066"/>
                  </a:lnTo>
                  <a:lnTo>
                    <a:pt x="1324928" y="3179128"/>
                  </a:lnTo>
                  <a:lnTo>
                    <a:pt x="1299528" y="3170873"/>
                  </a:lnTo>
                  <a:lnTo>
                    <a:pt x="1274762" y="3161666"/>
                  </a:lnTo>
                  <a:lnTo>
                    <a:pt x="1250315" y="3152776"/>
                  </a:lnTo>
                  <a:lnTo>
                    <a:pt x="1225868" y="3142933"/>
                  </a:lnTo>
                  <a:lnTo>
                    <a:pt x="1201738" y="3132773"/>
                  </a:lnTo>
                  <a:lnTo>
                    <a:pt x="1177925" y="3122296"/>
                  </a:lnTo>
                  <a:lnTo>
                    <a:pt x="1154430" y="3110866"/>
                  </a:lnTo>
                  <a:lnTo>
                    <a:pt x="1130618" y="3099753"/>
                  </a:lnTo>
                  <a:lnTo>
                    <a:pt x="955040" y="3342006"/>
                  </a:lnTo>
                  <a:lnTo>
                    <a:pt x="952182" y="3345816"/>
                  </a:lnTo>
                  <a:lnTo>
                    <a:pt x="949325" y="3349308"/>
                  </a:lnTo>
                  <a:lnTo>
                    <a:pt x="946150" y="3352483"/>
                  </a:lnTo>
                  <a:lnTo>
                    <a:pt x="942975" y="3355658"/>
                  </a:lnTo>
                  <a:lnTo>
                    <a:pt x="935990" y="3361056"/>
                  </a:lnTo>
                  <a:lnTo>
                    <a:pt x="929005" y="3366136"/>
                  </a:lnTo>
                  <a:lnTo>
                    <a:pt x="921385" y="3369946"/>
                  </a:lnTo>
                  <a:lnTo>
                    <a:pt x="913448" y="3373121"/>
                  </a:lnTo>
                  <a:lnTo>
                    <a:pt x="905192" y="3375978"/>
                  </a:lnTo>
                  <a:lnTo>
                    <a:pt x="896938" y="3377248"/>
                  </a:lnTo>
                  <a:lnTo>
                    <a:pt x="888365" y="3378518"/>
                  </a:lnTo>
                  <a:lnTo>
                    <a:pt x="879792" y="3378518"/>
                  </a:lnTo>
                  <a:lnTo>
                    <a:pt x="870902" y="3377883"/>
                  </a:lnTo>
                  <a:lnTo>
                    <a:pt x="862648" y="3376296"/>
                  </a:lnTo>
                  <a:lnTo>
                    <a:pt x="854075" y="3373756"/>
                  </a:lnTo>
                  <a:lnTo>
                    <a:pt x="846138" y="3370581"/>
                  </a:lnTo>
                  <a:lnTo>
                    <a:pt x="837882" y="3366453"/>
                  </a:lnTo>
                  <a:lnTo>
                    <a:pt x="834072" y="3363913"/>
                  </a:lnTo>
                  <a:lnTo>
                    <a:pt x="830262" y="3361056"/>
                  </a:lnTo>
                  <a:lnTo>
                    <a:pt x="586105" y="3183573"/>
                  </a:lnTo>
                  <a:lnTo>
                    <a:pt x="582930" y="3181033"/>
                  </a:lnTo>
                  <a:lnTo>
                    <a:pt x="579438" y="3177858"/>
                  </a:lnTo>
                  <a:lnTo>
                    <a:pt x="575945" y="3175001"/>
                  </a:lnTo>
                  <a:lnTo>
                    <a:pt x="573088" y="3171826"/>
                  </a:lnTo>
                  <a:lnTo>
                    <a:pt x="567372" y="3165158"/>
                  </a:lnTo>
                  <a:lnTo>
                    <a:pt x="562610" y="3157538"/>
                  </a:lnTo>
                  <a:lnTo>
                    <a:pt x="558482" y="3150236"/>
                  </a:lnTo>
                  <a:lnTo>
                    <a:pt x="554990" y="3142298"/>
                  </a:lnTo>
                  <a:lnTo>
                    <a:pt x="552450" y="3134043"/>
                  </a:lnTo>
                  <a:lnTo>
                    <a:pt x="550862" y="3125788"/>
                  </a:lnTo>
                  <a:lnTo>
                    <a:pt x="549592" y="3117216"/>
                  </a:lnTo>
                  <a:lnTo>
                    <a:pt x="549592" y="3108643"/>
                  </a:lnTo>
                  <a:lnTo>
                    <a:pt x="550545" y="3100071"/>
                  </a:lnTo>
                  <a:lnTo>
                    <a:pt x="551815" y="3091816"/>
                  </a:lnTo>
                  <a:lnTo>
                    <a:pt x="554355" y="3083243"/>
                  </a:lnTo>
                  <a:lnTo>
                    <a:pt x="557530" y="3075306"/>
                  </a:lnTo>
                  <a:lnTo>
                    <a:pt x="559435" y="3071178"/>
                  </a:lnTo>
                  <a:lnTo>
                    <a:pt x="561340" y="3067368"/>
                  </a:lnTo>
                  <a:lnTo>
                    <a:pt x="563880" y="3063241"/>
                  </a:lnTo>
                  <a:lnTo>
                    <a:pt x="566738" y="3059431"/>
                  </a:lnTo>
                  <a:lnTo>
                    <a:pt x="742632" y="2817178"/>
                  </a:lnTo>
                  <a:lnTo>
                    <a:pt x="724218" y="2797811"/>
                  </a:lnTo>
                  <a:lnTo>
                    <a:pt x="706755" y="2778761"/>
                  </a:lnTo>
                  <a:lnTo>
                    <a:pt x="688975" y="2759076"/>
                  </a:lnTo>
                  <a:lnTo>
                    <a:pt x="671512" y="2739073"/>
                  </a:lnTo>
                  <a:lnTo>
                    <a:pt x="655002" y="2718753"/>
                  </a:lnTo>
                  <a:lnTo>
                    <a:pt x="638492" y="2698115"/>
                  </a:lnTo>
                  <a:lnTo>
                    <a:pt x="622300" y="2677478"/>
                  </a:lnTo>
                  <a:lnTo>
                    <a:pt x="606425" y="2656523"/>
                  </a:lnTo>
                  <a:lnTo>
                    <a:pt x="591185" y="2634933"/>
                  </a:lnTo>
                  <a:lnTo>
                    <a:pt x="576580" y="2613025"/>
                  </a:lnTo>
                  <a:lnTo>
                    <a:pt x="561658" y="2590800"/>
                  </a:lnTo>
                  <a:lnTo>
                    <a:pt x="547370" y="2568893"/>
                  </a:lnTo>
                  <a:lnTo>
                    <a:pt x="534035" y="2546033"/>
                  </a:lnTo>
                  <a:lnTo>
                    <a:pt x="520382" y="2523173"/>
                  </a:lnTo>
                  <a:lnTo>
                    <a:pt x="507682" y="2499995"/>
                  </a:lnTo>
                  <a:lnTo>
                    <a:pt x="494665" y="2476500"/>
                  </a:lnTo>
                  <a:lnTo>
                    <a:pt x="209868" y="2568893"/>
                  </a:lnTo>
                  <a:lnTo>
                    <a:pt x="205740" y="2570163"/>
                  </a:lnTo>
                  <a:lnTo>
                    <a:pt x="201295" y="2571433"/>
                  </a:lnTo>
                  <a:lnTo>
                    <a:pt x="196850" y="2572068"/>
                  </a:lnTo>
                  <a:lnTo>
                    <a:pt x="192722" y="2573020"/>
                  </a:lnTo>
                  <a:lnTo>
                    <a:pt x="183515" y="2573338"/>
                  </a:lnTo>
                  <a:lnTo>
                    <a:pt x="174942" y="2573020"/>
                  </a:lnTo>
                  <a:lnTo>
                    <a:pt x="166688" y="2571750"/>
                  </a:lnTo>
                  <a:lnTo>
                    <a:pt x="158115" y="2569845"/>
                  </a:lnTo>
                  <a:lnTo>
                    <a:pt x="150177" y="2567305"/>
                  </a:lnTo>
                  <a:lnTo>
                    <a:pt x="142240" y="2563495"/>
                  </a:lnTo>
                  <a:lnTo>
                    <a:pt x="134620" y="2559368"/>
                  </a:lnTo>
                  <a:lnTo>
                    <a:pt x="127952" y="2554605"/>
                  </a:lnTo>
                  <a:lnTo>
                    <a:pt x="121602" y="2548890"/>
                  </a:lnTo>
                  <a:lnTo>
                    <a:pt x="115570" y="2542540"/>
                  </a:lnTo>
                  <a:lnTo>
                    <a:pt x="109855" y="2535555"/>
                  </a:lnTo>
                  <a:lnTo>
                    <a:pt x="105410" y="2528253"/>
                  </a:lnTo>
                  <a:lnTo>
                    <a:pt x="101282" y="2520315"/>
                  </a:lnTo>
                  <a:lnTo>
                    <a:pt x="99377" y="2516188"/>
                  </a:lnTo>
                  <a:lnTo>
                    <a:pt x="97790" y="2512060"/>
                  </a:lnTo>
                  <a:lnTo>
                    <a:pt x="4445" y="2224405"/>
                  </a:lnTo>
                  <a:lnTo>
                    <a:pt x="3492" y="2220278"/>
                  </a:lnTo>
                  <a:lnTo>
                    <a:pt x="2222" y="2215833"/>
                  </a:lnTo>
                  <a:lnTo>
                    <a:pt x="1587" y="2211388"/>
                  </a:lnTo>
                  <a:lnTo>
                    <a:pt x="635" y="2206625"/>
                  </a:lnTo>
                  <a:lnTo>
                    <a:pt x="0" y="2198053"/>
                  </a:lnTo>
                  <a:lnTo>
                    <a:pt x="317" y="2189480"/>
                  </a:lnTo>
                  <a:lnTo>
                    <a:pt x="1587" y="2180908"/>
                  </a:lnTo>
                  <a:lnTo>
                    <a:pt x="3810" y="2172653"/>
                  </a:lnTo>
                  <a:lnTo>
                    <a:pt x="6350" y="2164398"/>
                  </a:lnTo>
                  <a:lnTo>
                    <a:pt x="9842" y="2156778"/>
                  </a:lnTo>
                  <a:lnTo>
                    <a:pt x="13970" y="2149158"/>
                  </a:lnTo>
                  <a:lnTo>
                    <a:pt x="19050" y="2142173"/>
                  </a:lnTo>
                  <a:lnTo>
                    <a:pt x="24447" y="2135505"/>
                  </a:lnTo>
                  <a:lnTo>
                    <a:pt x="30797" y="2129790"/>
                  </a:lnTo>
                  <a:lnTo>
                    <a:pt x="37465" y="2124393"/>
                  </a:lnTo>
                  <a:lnTo>
                    <a:pt x="45085" y="2119630"/>
                  </a:lnTo>
                  <a:lnTo>
                    <a:pt x="49212" y="2117725"/>
                  </a:lnTo>
                  <a:lnTo>
                    <a:pt x="53340" y="2115820"/>
                  </a:lnTo>
                  <a:lnTo>
                    <a:pt x="57467" y="2113915"/>
                  </a:lnTo>
                  <a:lnTo>
                    <a:pt x="61595" y="2112328"/>
                  </a:lnTo>
                  <a:lnTo>
                    <a:pt x="346392" y="2019618"/>
                  </a:lnTo>
                  <a:lnTo>
                    <a:pt x="342900" y="1993900"/>
                  </a:lnTo>
                  <a:lnTo>
                    <a:pt x="339725" y="1967865"/>
                  </a:lnTo>
                  <a:lnTo>
                    <a:pt x="337185" y="1941830"/>
                  </a:lnTo>
                  <a:lnTo>
                    <a:pt x="334962" y="1915478"/>
                  </a:lnTo>
                  <a:lnTo>
                    <a:pt x="333375" y="1889125"/>
                  </a:lnTo>
                  <a:lnTo>
                    <a:pt x="331788" y="1862455"/>
                  </a:lnTo>
                  <a:lnTo>
                    <a:pt x="331152" y="1835785"/>
                  </a:lnTo>
                  <a:lnTo>
                    <a:pt x="331152" y="1809115"/>
                  </a:lnTo>
                  <a:lnTo>
                    <a:pt x="331152" y="1782445"/>
                  </a:lnTo>
                  <a:lnTo>
                    <a:pt x="331788" y="1755775"/>
                  </a:lnTo>
                  <a:lnTo>
                    <a:pt x="333375" y="1729423"/>
                  </a:lnTo>
                  <a:lnTo>
                    <a:pt x="334962" y="1703070"/>
                  </a:lnTo>
                  <a:lnTo>
                    <a:pt x="337185" y="1676718"/>
                  </a:lnTo>
                  <a:lnTo>
                    <a:pt x="339725" y="1650365"/>
                  </a:lnTo>
                  <a:lnTo>
                    <a:pt x="342900" y="1624330"/>
                  </a:lnTo>
                  <a:lnTo>
                    <a:pt x="346392" y="1598295"/>
                  </a:lnTo>
                  <a:lnTo>
                    <a:pt x="61595" y="1506220"/>
                  </a:lnTo>
                  <a:lnTo>
                    <a:pt x="57467" y="1504633"/>
                  </a:lnTo>
                  <a:lnTo>
                    <a:pt x="53340" y="1502728"/>
                  </a:lnTo>
                  <a:lnTo>
                    <a:pt x="45085" y="1498600"/>
                  </a:lnTo>
                  <a:lnTo>
                    <a:pt x="37465" y="1494155"/>
                  </a:lnTo>
                  <a:lnTo>
                    <a:pt x="30797" y="1488440"/>
                  </a:lnTo>
                  <a:lnTo>
                    <a:pt x="24447" y="1482408"/>
                  </a:lnTo>
                  <a:lnTo>
                    <a:pt x="19050" y="1476058"/>
                  </a:lnTo>
                  <a:lnTo>
                    <a:pt x="13970" y="1468755"/>
                  </a:lnTo>
                  <a:lnTo>
                    <a:pt x="9842" y="1461453"/>
                  </a:lnTo>
                  <a:lnTo>
                    <a:pt x="6350" y="1453833"/>
                  </a:lnTo>
                  <a:lnTo>
                    <a:pt x="3810" y="1445578"/>
                  </a:lnTo>
                  <a:lnTo>
                    <a:pt x="1587" y="1437323"/>
                  </a:lnTo>
                  <a:lnTo>
                    <a:pt x="317" y="1428750"/>
                  </a:lnTo>
                  <a:lnTo>
                    <a:pt x="0" y="1419860"/>
                  </a:lnTo>
                  <a:lnTo>
                    <a:pt x="635" y="1411288"/>
                  </a:lnTo>
                  <a:lnTo>
                    <a:pt x="1587" y="1406843"/>
                  </a:lnTo>
                  <a:lnTo>
                    <a:pt x="2222" y="1402398"/>
                  </a:lnTo>
                  <a:lnTo>
                    <a:pt x="3492" y="1397635"/>
                  </a:lnTo>
                  <a:lnTo>
                    <a:pt x="4445" y="1393508"/>
                  </a:lnTo>
                  <a:lnTo>
                    <a:pt x="97790" y="1106488"/>
                  </a:lnTo>
                  <a:lnTo>
                    <a:pt x="99377" y="1102043"/>
                  </a:lnTo>
                  <a:lnTo>
                    <a:pt x="101282" y="1097915"/>
                  </a:lnTo>
                  <a:lnTo>
                    <a:pt x="103187" y="1093788"/>
                  </a:lnTo>
                  <a:lnTo>
                    <a:pt x="105410" y="1089978"/>
                  </a:lnTo>
                  <a:lnTo>
                    <a:pt x="109855" y="1082358"/>
                  </a:lnTo>
                  <a:lnTo>
                    <a:pt x="115570" y="1075690"/>
                  </a:lnTo>
                  <a:lnTo>
                    <a:pt x="121602" y="1069340"/>
                  </a:lnTo>
                  <a:lnTo>
                    <a:pt x="127952" y="1063625"/>
                  </a:lnTo>
                  <a:lnTo>
                    <a:pt x="134620" y="1058863"/>
                  </a:lnTo>
                  <a:lnTo>
                    <a:pt x="142240" y="1054735"/>
                  </a:lnTo>
                  <a:lnTo>
                    <a:pt x="150177" y="1051243"/>
                  </a:lnTo>
                  <a:lnTo>
                    <a:pt x="158115" y="1048068"/>
                  </a:lnTo>
                  <a:lnTo>
                    <a:pt x="166688" y="1046480"/>
                  </a:lnTo>
                  <a:lnTo>
                    <a:pt x="174942" y="1045210"/>
                  </a:lnTo>
                  <a:lnTo>
                    <a:pt x="183515" y="1044893"/>
                  </a:lnTo>
                  <a:lnTo>
                    <a:pt x="192722" y="1045528"/>
                  </a:lnTo>
                  <a:lnTo>
                    <a:pt x="196850" y="1046480"/>
                  </a:lnTo>
                  <a:lnTo>
                    <a:pt x="201295" y="1047115"/>
                  </a:lnTo>
                  <a:lnTo>
                    <a:pt x="205740" y="1048068"/>
                  </a:lnTo>
                  <a:lnTo>
                    <a:pt x="209868" y="1049338"/>
                  </a:lnTo>
                  <a:lnTo>
                    <a:pt x="494665" y="1141413"/>
                  </a:lnTo>
                  <a:lnTo>
                    <a:pt x="507682" y="1118235"/>
                  </a:lnTo>
                  <a:lnTo>
                    <a:pt x="520382" y="1095375"/>
                  </a:lnTo>
                  <a:lnTo>
                    <a:pt x="534035" y="1072198"/>
                  </a:lnTo>
                  <a:lnTo>
                    <a:pt x="547370" y="1049655"/>
                  </a:lnTo>
                  <a:lnTo>
                    <a:pt x="561658" y="1027113"/>
                  </a:lnTo>
                  <a:lnTo>
                    <a:pt x="576580" y="1005205"/>
                  </a:lnTo>
                  <a:lnTo>
                    <a:pt x="591185" y="983615"/>
                  </a:lnTo>
                  <a:lnTo>
                    <a:pt x="606425" y="961707"/>
                  </a:lnTo>
                  <a:lnTo>
                    <a:pt x="622300" y="940752"/>
                  </a:lnTo>
                  <a:lnTo>
                    <a:pt x="638492" y="919797"/>
                  </a:lnTo>
                  <a:lnTo>
                    <a:pt x="655002" y="899160"/>
                  </a:lnTo>
                  <a:lnTo>
                    <a:pt x="671512" y="878840"/>
                  </a:lnTo>
                  <a:lnTo>
                    <a:pt x="688975" y="858837"/>
                  </a:lnTo>
                  <a:lnTo>
                    <a:pt x="706755" y="839470"/>
                  </a:lnTo>
                  <a:lnTo>
                    <a:pt x="724218" y="819785"/>
                  </a:lnTo>
                  <a:lnTo>
                    <a:pt x="742632" y="801052"/>
                  </a:lnTo>
                  <a:lnTo>
                    <a:pt x="566420" y="558800"/>
                  </a:lnTo>
                  <a:lnTo>
                    <a:pt x="563562" y="554990"/>
                  </a:lnTo>
                  <a:lnTo>
                    <a:pt x="561340" y="551180"/>
                  </a:lnTo>
                  <a:lnTo>
                    <a:pt x="559118" y="547370"/>
                  </a:lnTo>
                  <a:lnTo>
                    <a:pt x="557212" y="543242"/>
                  </a:lnTo>
                  <a:lnTo>
                    <a:pt x="554355" y="534987"/>
                  </a:lnTo>
                  <a:lnTo>
                    <a:pt x="551498" y="526732"/>
                  </a:lnTo>
                  <a:lnTo>
                    <a:pt x="550228" y="518160"/>
                  </a:lnTo>
                  <a:lnTo>
                    <a:pt x="549592" y="509270"/>
                  </a:lnTo>
                  <a:lnTo>
                    <a:pt x="549592" y="500697"/>
                  </a:lnTo>
                  <a:lnTo>
                    <a:pt x="550862" y="492442"/>
                  </a:lnTo>
                  <a:lnTo>
                    <a:pt x="552450" y="483870"/>
                  </a:lnTo>
                  <a:lnTo>
                    <a:pt x="554990" y="475932"/>
                  </a:lnTo>
                  <a:lnTo>
                    <a:pt x="558482" y="467677"/>
                  </a:lnTo>
                  <a:lnTo>
                    <a:pt x="562610" y="460057"/>
                  </a:lnTo>
                  <a:lnTo>
                    <a:pt x="567372" y="453072"/>
                  </a:lnTo>
                  <a:lnTo>
                    <a:pt x="573088" y="446087"/>
                  </a:lnTo>
                  <a:lnTo>
                    <a:pt x="575945" y="442912"/>
                  </a:lnTo>
                  <a:lnTo>
                    <a:pt x="579438" y="439737"/>
                  </a:lnTo>
                  <a:lnTo>
                    <a:pt x="582930" y="436880"/>
                  </a:lnTo>
                  <a:lnTo>
                    <a:pt x="586105" y="434022"/>
                  </a:lnTo>
                  <a:lnTo>
                    <a:pt x="830898" y="256857"/>
                  </a:lnTo>
                  <a:lnTo>
                    <a:pt x="834708" y="254317"/>
                  </a:lnTo>
                  <a:lnTo>
                    <a:pt x="838200" y="251777"/>
                  </a:lnTo>
                  <a:lnTo>
                    <a:pt x="842328" y="249872"/>
                  </a:lnTo>
                  <a:lnTo>
                    <a:pt x="846138" y="247967"/>
                  </a:lnTo>
                  <a:lnTo>
                    <a:pt x="854392" y="244475"/>
                  </a:lnTo>
                  <a:lnTo>
                    <a:pt x="862648" y="242252"/>
                  </a:lnTo>
                  <a:lnTo>
                    <a:pt x="871538" y="240665"/>
                  </a:lnTo>
                  <a:lnTo>
                    <a:pt x="880110" y="240030"/>
                  </a:lnTo>
                  <a:lnTo>
                    <a:pt x="888365" y="240030"/>
                  </a:lnTo>
                  <a:lnTo>
                    <a:pt x="896938" y="240665"/>
                  </a:lnTo>
                  <a:lnTo>
                    <a:pt x="905192" y="242570"/>
                  </a:lnTo>
                  <a:lnTo>
                    <a:pt x="913448" y="245110"/>
                  </a:lnTo>
                  <a:lnTo>
                    <a:pt x="921385" y="248602"/>
                  </a:lnTo>
                  <a:lnTo>
                    <a:pt x="929005" y="252412"/>
                  </a:lnTo>
                  <a:lnTo>
                    <a:pt x="935990" y="257175"/>
                  </a:lnTo>
                  <a:lnTo>
                    <a:pt x="942975" y="262890"/>
                  </a:lnTo>
                  <a:lnTo>
                    <a:pt x="946150" y="266065"/>
                  </a:lnTo>
                  <a:lnTo>
                    <a:pt x="949325" y="269240"/>
                  </a:lnTo>
                  <a:lnTo>
                    <a:pt x="952182" y="272732"/>
                  </a:lnTo>
                  <a:lnTo>
                    <a:pt x="955040" y="276542"/>
                  </a:lnTo>
                  <a:lnTo>
                    <a:pt x="1130618" y="518477"/>
                  </a:lnTo>
                  <a:lnTo>
                    <a:pt x="1154430" y="507047"/>
                  </a:lnTo>
                  <a:lnTo>
                    <a:pt x="1177925" y="496252"/>
                  </a:lnTo>
                  <a:lnTo>
                    <a:pt x="1201738" y="485457"/>
                  </a:lnTo>
                  <a:lnTo>
                    <a:pt x="1225868" y="475615"/>
                  </a:lnTo>
                  <a:lnTo>
                    <a:pt x="1250315" y="465772"/>
                  </a:lnTo>
                  <a:lnTo>
                    <a:pt x="1274762" y="456247"/>
                  </a:lnTo>
                  <a:lnTo>
                    <a:pt x="1299528" y="447675"/>
                  </a:lnTo>
                  <a:lnTo>
                    <a:pt x="1324928" y="439102"/>
                  </a:lnTo>
                  <a:lnTo>
                    <a:pt x="1350010" y="431165"/>
                  </a:lnTo>
                  <a:lnTo>
                    <a:pt x="1375092" y="423545"/>
                  </a:lnTo>
                  <a:lnTo>
                    <a:pt x="1400810" y="416877"/>
                  </a:lnTo>
                  <a:lnTo>
                    <a:pt x="1426845" y="410210"/>
                  </a:lnTo>
                  <a:lnTo>
                    <a:pt x="1452245" y="404177"/>
                  </a:lnTo>
                  <a:lnTo>
                    <a:pt x="1478598" y="398462"/>
                  </a:lnTo>
                  <a:lnTo>
                    <a:pt x="1504950" y="393065"/>
                  </a:lnTo>
                  <a:lnTo>
                    <a:pt x="1531302" y="388620"/>
                  </a:lnTo>
                  <a:lnTo>
                    <a:pt x="1531302" y="89217"/>
                  </a:lnTo>
                  <a:lnTo>
                    <a:pt x="1531302" y="84455"/>
                  </a:lnTo>
                  <a:lnTo>
                    <a:pt x="1531620" y="80010"/>
                  </a:lnTo>
                  <a:lnTo>
                    <a:pt x="1532572" y="75565"/>
                  </a:lnTo>
                  <a:lnTo>
                    <a:pt x="1533208" y="71120"/>
                  </a:lnTo>
                  <a:lnTo>
                    <a:pt x="1535430" y="62865"/>
                  </a:lnTo>
                  <a:lnTo>
                    <a:pt x="1538605" y="54610"/>
                  </a:lnTo>
                  <a:lnTo>
                    <a:pt x="1542415" y="46672"/>
                  </a:lnTo>
                  <a:lnTo>
                    <a:pt x="1546860" y="39370"/>
                  </a:lnTo>
                  <a:lnTo>
                    <a:pt x="1551622" y="32385"/>
                  </a:lnTo>
                  <a:lnTo>
                    <a:pt x="1557655" y="26352"/>
                  </a:lnTo>
                  <a:lnTo>
                    <a:pt x="1563688" y="20320"/>
                  </a:lnTo>
                  <a:lnTo>
                    <a:pt x="1570990" y="15240"/>
                  </a:lnTo>
                  <a:lnTo>
                    <a:pt x="1577975" y="10795"/>
                  </a:lnTo>
                  <a:lnTo>
                    <a:pt x="1585912" y="6985"/>
                  </a:lnTo>
                  <a:lnTo>
                    <a:pt x="1594168" y="4127"/>
                  </a:lnTo>
                  <a:lnTo>
                    <a:pt x="1602422" y="1905"/>
                  </a:lnTo>
                  <a:lnTo>
                    <a:pt x="1607185" y="952"/>
                  </a:lnTo>
                  <a:lnTo>
                    <a:pt x="1611630" y="317"/>
                  </a:lnTo>
                  <a:lnTo>
                    <a:pt x="1615758"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scene3d>
                <a:camera prst="orthographicFront"/>
                <a:lightRig rig="threePt" dir="t"/>
              </a:scene3d>
              <a:sp3d contourW="12700">
                <a:contourClr>
                  <a:srgbClr val="FFFFFF"/>
                </a:contourClr>
              </a:sp3d>
            </a:bodyPr>
            <a:lstStyle/>
            <a:p>
              <a:pPr algn="ctr">
                <a:defRPr/>
              </a:pPr>
              <a:endParaRPr lang="zh-CN" altLang="en-US" dirty="0">
                <a:solidFill>
                  <a:schemeClr val="tx1">
                    <a:lumMod val="85000"/>
                    <a:lumOff val="15000"/>
                  </a:schemeClr>
                </a:solidFill>
                <a:cs typeface="+mn-ea"/>
                <a:sym typeface="+mn-lt"/>
              </a:endParaRPr>
            </a:p>
          </p:txBody>
        </p:sp>
        <p:sp>
          <p:nvSpPr>
            <p:cNvPr id="53" name="KSO_Shape"/>
            <p:cNvSpPr>
              <a:spLocks/>
            </p:cNvSpPr>
            <p:nvPr/>
          </p:nvSpPr>
          <p:spPr bwMode="auto">
            <a:xfrm rot="21187563">
              <a:off x="7986427" y="5632703"/>
              <a:ext cx="955016" cy="974506"/>
            </a:xfrm>
            <a:custGeom>
              <a:avLst/>
              <a:gdLst>
                <a:gd name="T0" fmla="*/ 1524318 w 3543300"/>
                <a:gd name="T1" fmla="*/ 1132523 h 3617913"/>
                <a:gd name="T2" fmla="*/ 1313498 w 3543300"/>
                <a:gd name="T3" fmla="*/ 1253173 h 3617913"/>
                <a:gd name="T4" fmla="*/ 1155382 w 3543300"/>
                <a:gd name="T5" fmla="*/ 1435418 h 3617913"/>
                <a:gd name="T6" fmla="*/ 1066122 w 3543300"/>
                <a:gd name="T7" fmla="*/ 1663327 h 3617913"/>
                <a:gd name="T8" fmla="*/ 1059774 w 3543300"/>
                <a:gd name="T9" fmla="*/ 1918696 h 3617913"/>
                <a:gd name="T10" fmla="*/ 1138484 w 3543300"/>
                <a:gd name="T11" fmla="*/ 2152467 h 3617913"/>
                <a:gd name="T12" fmla="*/ 1287651 w 3543300"/>
                <a:gd name="T13" fmla="*/ 2342088 h 3617913"/>
                <a:gd name="T14" fmla="*/ 1491724 w 3543300"/>
                <a:gd name="T15" fmla="*/ 2472632 h 3617913"/>
                <a:gd name="T16" fmla="*/ 1734517 w 3543300"/>
                <a:gd name="T17" fmla="*/ 2528533 h 3617913"/>
                <a:gd name="T18" fmla="*/ 1985879 w 3543300"/>
                <a:gd name="T19" fmla="*/ 2496771 h 3617913"/>
                <a:gd name="T20" fmla="*/ 2202647 w 3543300"/>
                <a:gd name="T21" fmla="*/ 2386238 h 3617913"/>
                <a:gd name="T22" fmla="*/ 2368635 w 3543300"/>
                <a:gd name="T23" fmla="*/ 2211863 h 3617913"/>
                <a:gd name="T24" fmla="*/ 2469244 w 3543300"/>
                <a:gd name="T25" fmla="*/ 1988891 h 3617913"/>
                <a:gd name="T26" fmla="*/ 2487969 w 3543300"/>
                <a:gd name="T27" fmla="*/ 1735110 h 3617913"/>
                <a:gd name="T28" fmla="*/ 2420685 w 3543300"/>
                <a:gd name="T29" fmla="*/ 1496257 h 3617913"/>
                <a:gd name="T30" fmla="*/ 2280920 w 3543300"/>
                <a:gd name="T31" fmla="*/ 1299528 h 3617913"/>
                <a:gd name="T32" fmla="*/ 2083752 w 3543300"/>
                <a:gd name="T33" fmla="*/ 1159510 h 3617913"/>
                <a:gd name="T34" fmla="*/ 1845310 w 3543300"/>
                <a:gd name="T35" fmla="*/ 1092518 h 3617913"/>
                <a:gd name="T36" fmla="*/ 1957705 w 3543300"/>
                <a:gd name="T37" fmla="*/ 6985 h 3617913"/>
                <a:gd name="T38" fmla="*/ 2011998 w 3543300"/>
                <a:gd name="T39" fmla="*/ 89217 h 3617913"/>
                <a:gd name="T40" fmla="*/ 2341562 w 3543300"/>
                <a:gd name="T41" fmla="*/ 485457 h 3617913"/>
                <a:gd name="T42" fmla="*/ 2646362 w 3543300"/>
                <a:gd name="T43" fmla="*/ 240665 h 3617913"/>
                <a:gd name="T44" fmla="*/ 2970848 w 3543300"/>
                <a:gd name="T45" fmla="*/ 446087 h 3617913"/>
                <a:gd name="T46" fmla="*/ 2979738 w 3543300"/>
                <a:gd name="T47" fmla="*/ 554990 h 3617913"/>
                <a:gd name="T48" fmla="*/ 2996248 w 3543300"/>
                <a:gd name="T49" fmla="*/ 1049655 h 3617913"/>
                <a:gd name="T50" fmla="*/ 3393440 w 3543300"/>
                <a:gd name="T51" fmla="*/ 1051243 h 3617913"/>
                <a:gd name="T52" fmla="*/ 3542030 w 3543300"/>
                <a:gd name="T53" fmla="*/ 1406843 h 3617913"/>
                <a:gd name="T54" fmla="*/ 3490278 w 3543300"/>
                <a:gd name="T55" fmla="*/ 1502728 h 3617913"/>
                <a:gd name="T56" fmla="*/ 3210242 w 3543300"/>
                <a:gd name="T57" fmla="*/ 1889125 h 3617913"/>
                <a:gd name="T58" fmla="*/ 3529330 w 3543300"/>
                <a:gd name="T59" fmla="*/ 2149158 h 3617913"/>
                <a:gd name="T60" fmla="*/ 3442335 w 3543300"/>
                <a:gd name="T61" fmla="*/ 2520315 h 3617913"/>
                <a:gd name="T62" fmla="*/ 3346450 w 3543300"/>
                <a:gd name="T63" fmla="*/ 2572068 h 3617913"/>
                <a:gd name="T64" fmla="*/ 2905125 w 3543300"/>
                <a:gd name="T65" fmla="*/ 2698115 h 3617913"/>
                <a:gd name="T66" fmla="*/ 2994025 w 3543300"/>
                <a:gd name="T67" fmla="*/ 3108643 h 3617913"/>
                <a:gd name="T68" fmla="*/ 2709228 w 3543300"/>
                <a:gd name="T69" fmla="*/ 3363913 h 3617913"/>
                <a:gd name="T70" fmla="*/ 2600325 w 3543300"/>
                <a:gd name="T71" fmla="*/ 3355023 h 3617913"/>
                <a:gd name="T72" fmla="*/ 2193608 w 3543300"/>
                <a:gd name="T73" fmla="*/ 3187066 h 3617913"/>
                <a:gd name="T74" fmla="*/ 2005012 w 3543300"/>
                <a:gd name="T75" fmla="*/ 3563621 h 3617913"/>
                <a:gd name="T76" fmla="*/ 1620520 w 3543300"/>
                <a:gd name="T77" fmla="*/ 3617913 h 3617913"/>
                <a:gd name="T78" fmla="*/ 1535430 w 3543300"/>
                <a:gd name="T79" fmla="*/ 3555366 h 3617913"/>
                <a:gd name="T80" fmla="*/ 1324928 w 3543300"/>
                <a:gd name="T81" fmla="*/ 3179128 h 3617913"/>
                <a:gd name="T82" fmla="*/ 935990 w 3543300"/>
                <a:gd name="T83" fmla="*/ 3361056 h 3617913"/>
                <a:gd name="T84" fmla="*/ 830262 w 3543300"/>
                <a:gd name="T85" fmla="*/ 3361056 h 3617913"/>
                <a:gd name="T86" fmla="*/ 550545 w 3543300"/>
                <a:gd name="T87" fmla="*/ 3100071 h 3617913"/>
                <a:gd name="T88" fmla="*/ 638492 w 3543300"/>
                <a:gd name="T89" fmla="*/ 2698115 h 3617913"/>
                <a:gd name="T90" fmla="*/ 196850 w 3543300"/>
                <a:gd name="T91" fmla="*/ 2572068 h 3617913"/>
                <a:gd name="T92" fmla="*/ 101282 w 3543300"/>
                <a:gd name="T93" fmla="*/ 2520315 h 3617913"/>
                <a:gd name="T94" fmla="*/ 13970 w 3543300"/>
                <a:gd name="T95" fmla="*/ 2149158 h 3617913"/>
                <a:gd name="T96" fmla="*/ 334962 w 3543300"/>
                <a:gd name="T97" fmla="*/ 1915478 h 3617913"/>
                <a:gd name="T98" fmla="*/ 57467 w 3543300"/>
                <a:gd name="T99" fmla="*/ 1504633 h 3617913"/>
                <a:gd name="T100" fmla="*/ 635 w 3543300"/>
                <a:gd name="T101" fmla="*/ 1411288 h 3617913"/>
                <a:gd name="T102" fmla="*/ 134620 w 3543300"/>
                <a:gd name="T103" fmla="*/ 1058863 h 3617913"/>
                <a:gd name="T104" fmla="*/ 520382 w 3543300"/>
                <a:gd name="T105" fmla="*/ 1095375 h 3617913"/>
                <a:gd name="T106" fmla="*/ 742632 w 3543300"/>
                <a:gd name="T107" fmla="*/ 801052 h 3617913"/>
                <a:gd name="T108" fmla="*/ 558482 w 3543300"/>
                <a:gd name="T109" fmla="*/ 467677 h 3617913"/>
                <a:gd name="T110" fmla="*/ 862648 w 3543300"/>
                <a:gd name="T111" fmla="*/ 242252 h 3617913"/>
                <a:gd name="T112" fmla="*/ 955040 w 3543300"/>
                <a:gd name="T113" fmla="*/ 276542 h 3617913"/>
                <a:gd name="T114" fmla="*/ 1452245 w 3543300"/>
                <a:gd name="T115" fmla="*/ 404177 h 3617913"/>
                <a:gd name="T116" fmla="*/ 1557655 w 3543300"/>
                <a:gd name="T117" fmla="*/ 26352 h 3617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543300" h="3617913">
                  <a:moveTo>
                    <a:pt x="1752918" y="1088708"/>
                  </a:moveTo>
                  <a:lnTo>
                    <a:pt x="1734502" y="1089660"/>
                  </a:lnTo>
                  <a:lnTo>
                    <a:pt x="1716088" y="1090613"/>
                  </a:lnTo>
                  <a:lnTo>
                    <a:pt x="1697990" y="1092518"/>
                  </a:lnTo>
                  <a:lnTo>
                    <a:pt x="1679892" y="1094423"/>
                  </a:lnTo>
                  <a:lnTo>
                    <a:pt x="1662112" y="1097280"/>
                  </a:lnTo>
                  <a:lnTo>
                    <a:pt x="1644332" y="1100138"/>
                  </a:lnTo>
                  <a:lnTo>
                    <a:pt x="1626552" y="1103630"/>
                  </a:lnTo>
                  <a:lnTo>
                    <a:pt x="1608772" y="1107440"/>
                  </a:lnTo>
                  <a:lnTo>
                    <a:pt x="1591628" y="1111568"/>
                  </a:lnTo>
                  <a:lnTo>
                    <a:pt x="1574800" y="1116013"/>
                  </a:lnTo>
                  <a:lnTo>
                    <a:pt x="1557338" y="1121093"/>
                  </a:lnTo>
                  <a:lnTo>
                    <a:pt x="1540828" y="1126490"/>
                  </a:lnTo>
                  <a:lnTo>
                    <a:pt x="1524318" y="1132523"/>
                  </a:lnTo>
                  <a:lnTo>
                    <a:pt x="1507808" y="1138555"/>
                  </a:lnTo>
                  <a:lnTo>
                    <a:pt x="1491615" y="1145223"/>
                  </a:lnTo>
                  <a:lnTo>
                    <a:pt x="1475422" y="1152525"/>
                  </a:lnTo>
                  <a:lnTo>
                    <a:pt x="1459548" y="1159510"/>
                  </a:lnTo>
                  <a:lnTo>
                    <a:pt x="1443672" y="1167448"/>
                  </a:lnTo>
                  <a:lnTo>
                    <a:pt x="1428432" y="1175703"/>
                  </a:lnTo>
                  <a:lnTo>
                    <a:pt x="1413192" y="1183958"/>
                  </a:lnTo>
                  <a:lnTo>
                    <a:pt x="1398270" y="1193165"/>
                  </a:lnTo>
                  <a:lnTo>
                    <a:pt x="1383665" y="1202055"/>
                  </a:lnTo>
                  <a:lnTo>
                    <a:pt x="1368742" y="1211898"/>
                  </a:lnTo>
                  <a:lnTo>
                    <a:pt x="1354772" y="1221740"/>
                  </a:lnTo>
                  <a:lnTo>
                    <a:pt x="1340485" y="1231900"/>
                  </a:lnTo>
                  <a:lnTo>
                    <a:pt x="1327150" y="1242378"/>
                  </a:lnTo>
                  <a:lnTo>
                    <a:pt x="1313498" y="1253173"/>
                  </a:lnTo>
                  <a:lnTo>
                    <a:pt x="1300480" y="1264285"/>
                  </a:lnTo>
                  <a:lnTo>
                    <a:pt x="1287462" y="1275715"/>
                  </a:lnTo>
                  <a:lnTo>
                    <a:pt x="1274762" y="1287463"/>
                  </a:lnTo>
                  <a:lnTo>
                    <a:pt x="1262380" y="1299528"/>
                  </a:lnTo>
                  <a:lnTo>
                    <a:pt x="1250315" y="1311910"/>
                  </a:lnTo>
                  <a:lnTo>
                    <a:pt x="1238568" y="1324928"/>
                  </a:lnTo>
                  <a:lnTo>
                    <a:pt x="1227138" y="1337628"/>
                  </a:lnTo>
                  <a:lnTo>
                    <a:pt x="1215708" y="1350645"/>
                  </a:lnTo>
                  <a:lnTo>
                    <a:pt x="1205230" y="1364298"/>
                  </a:lnTo>
                  <a:lnTo>
                    <a:pt x="1194752" y="1377950"/>
                  </a:lnTo>
                  <a:lnTo>
                    <a:pt x="1183958" y="1392238"/>
                  </a:lnTo>
                  <a:lnTo>
                    <a:pt x="1174432" y="1406525"/>
                  </a:lnTo>
                  <a:lnTo>
                    <a:pt x="1164908" y="1420813"/>
                  </a:lnTo>
                  <a:lnTo>
                    <a:pt x="1155382" y="1435418"/>
                  </a:lnTo>
                  <a:lnTo>
                    <a:pt x="1146810" y="1450340"/>
                  </a:lnTo>
                  <a:lnTo>
                    <a:pt x="1138391" y="1465309"/>
                  </a:lnTo>
                  <a:lnTo>
                    <a:pt x="1130549" y="1480376"/>
                  </a:lnTo>
                  <a:lnTo>
                    <a:pt x="1122615" y="1496257"/>
                  </a:lnTo>
                  <a:lnTo>
                    <a:pt x="1114998" y="1512138"/>
                  </a:lnTo>
                  <a:lnTo>
                    <a:pt x="1108333" y="1528337"/>
                  </a:lnTo>
                  <a:lnTo>
                    <a:pt x="1101668" y="1544536"/>
                  </a:lnTo>
                  <a:lnTo>
                    <a:pt x="1095321" y="1561052"/>
                  </a:lnTo>
                  <a:lnTo>
                    <a:pt x="1089608" y="1577568"/>
                  </a:lnTo>
                  <a:lnTo>
                    <a:pt x="1083895" y="1594402"/>
                  </a:lnTo>
                  <a:lnTo>
                    <a:pt x="1079134" y="1611554"/>
                  </a:lnTo>
                  <a:lnTo>
                    <a:pt x="1074056" y="1628388"/>
                  </a:lnTo>
                  <a:lnTo>
                    <a:pt x="1069931" y="1646175"/>
                  </a:lnTo>
                  <a:lnTo>
                    <a:pt x="1066122" y="1663327"/>
                  </a:lnTo>
                  <a:lnTo>
                    <a:pt x="1062948" y="1681114"/>
                  </a:lnTo>
                  <a:lnTo>
                    <a:pt x="1059774" y="1698901"/>
                  </a:lnTo>
                  <a:lnTo>
                    <a:pt x="1057553" y="1717005"/>
                  </a:lnTo>
                  <a:lnTo>
                    <a:pt x="1055331" y="1735110"/>
                  </a:lnTo>
                  <a:lnTo>
                    <a:pt x="1053744" y="1753532"/>
                  </a:lnTo>
                  <a:lnTo>
                    <a:pt x="1052792" y="1771319"/>
                  </a:lnTo>
                  <a:lnTo>
                    <a:pt x="1051840" y="1790376"/>
                  </a:lnTo>
                  <a:lnTo>
                    <a:pt x="1051523" y="1808798"/>
                  </a:lnTo>
                  <a:lnTo>
                    <a:pt x="1051840" y="1827221"/>
                  </a:lnTo>
                  <a:lnTo>
                    <a:pt x="1052792" y="1845960"/>
                  </a:lnTo>
                  <a:lnTo>
                    <a:pt x="1053744" y="1864065"/>
                  </a:lnTo>
                  <a:lnTo>
                    <a:pt x="1055331" y="1882487"/>
                  </a:lnTo>
                  <a:lnTo>
                    <a:pt x="1057553" y="1900592"/>
                  </a:lnTo>
                  <a:lnTo>
                    <a:pt x="1059774" y="1918696"/>
                  </a:lnTo>
                  <a:lnTo>
                    <a:pt x="1062948" y="1936483"/>
                  </a:lnTo>
                  <a:lnTo>
                    <a:pt x="1066122" y="1953952"/>
                  </a:lnTo>
                  <a:lnTo>
                    <a:pt x="1069931" y="1971739"/>
                  </a:lnTo>
                  <a:lnTo>
                    <a:pt x="1074056" y="1988891"/>
                  </a:lnTo>
                  <a:lnTo>
                    <a:pt x="1079134" y="2006043"/>
                  </a:lnTo>
                  <a:lnTo>
                    <a:pt x="1083895" y="2022877"/>
                  </a:lnTo>
                  <a:lnTo>
                    <a:pt x="1089608" y="2039711"/>
                  </a:lnTo>
                  <a:lnTo>
                    <a:pt x="1095321" y="2056545"/>
                  </a:lnTo>
                  <a:lnTo>
                    <a:pt x="1101668" y="2073061"/>
                  </a:lnTo>
                  <a:lnTo>
                    <a:pt x="1108333" y="2089260"/>
                  </a:lnTo>
                  <a:lnTo>
                    <a:pt x="1114998" y="2105459"/>
                  </a:lnTo>
                  <a:lnTo>
                    <a:pt x="1122615" y="2121022"/>
                  </a:lnTo>
                  <a:lnTo>
                    <a:pt x="1130549" y="2136904"/>
                  </a:lnTo>
                  <a:lnTo>
                    <a:pt x="1138484" y="2152467"/>
                  </a:lnTo>
                  <a:lnTo>
                    <a:pt x="1147053" y="2167395"/>
                  </a:lnTo>
                  <a:lnTo>
                    <a:pt x="1155622" y="2182641"/>
                  </a:lnTo>
                  <a:lnTo>
                    <a:pt x="1165144" y="2197252"/>
                  </a:lnTo>
                  <a:lnTo>
                    <a:pt x="1174665" y="2211863"/>
                  </a:lnTo>
                  <a:lnTo>
                    <a:pt x="1184186" y="2225838"/>
                  </a:lnTo>
                  <a:lnTo>
                    <a:pt x="1194977" y="2240131"/>
                  </a:lnTo>
                  <a:lnTo>
                    <a:pt x="1205450" y="2253789"/>
                  </a:lnTo>
                  <a:lnTo>
                    <a:pt x="1215924" y="2267129"/>
                  </a:lnTo>
                  <a:lnTo>
                    <a:pt x="1227349" y="2280469"/>
                  </a:lnTo>
                  <a:lnTo>
                    <a:pt x="1238775" y="2293174"/>
                  </a:lnTo>
                  <a:lnTo>
                    <a:pt x="1250518" y="2305879"/>
                  </a:lnTo>
                  <a:lnTo>
                    <a:pt x="1262578" y="2318267"/>
                  </a:lnTo>
                  <a:lnTo>
                    <a:pt x="1274956" y="2330336"/>
                  </a:lnTo>
                  <a:lnTo>
                    <a:pt x="1287651" y="2342088"/>
                  </a:lnTo>
                  <a:lnTo>
                    <a:pt x="1300663" y="2353840"/>
                  </a:lnTo>
                  <a:lnTo>
                    <a:pt x="1313676" y="2364640"/>
                  </a:lnTo>
                  <a:lnTo>
                    <a:pt x="1327323" y="2375756"/>
                  </a:lnTo>
                  <a:lnTo>
                    <a:pt x="1340653" y="2386238"/>
                  </a:lnTo>
                  <a:lnTo>
                    <a:pt x="1354935" y="2396402"/>
                  </a:lnTo>
                  <a:lnTo>
                    <a:pt x="1368899" y="2406566"/>
                  </a:lnTo>
                  <a:lnTo>
                    <a:pt x="1383816" y="2415777"/>
                  </a:lnTo>
                  <a:lnTo>
                    <a:pt x="1398415" y="2424988"/>
                  </a:lnTo>
                  <a:lnTo>
                    <a:pt x="1413332" y="2433882"/>
                  </a:lnTo>
                  <a:lnTo>
                    <a:pt x="1428566" y="2442775"/>
                  </a:lnTo>
                  <a:lnTo>
                    <a:pt x="1443800" y="2450398"/>
                  </a:lnTo>
                  <a:lnTo>
                    <a:pt x="1459669" y="2458339"/>
                  </a:lnTo>
                  <a:lnTo>
                    <a:pt x="1475538" y="2465644"/>
                  </a:lnTo>
                  <a:lnTo>
                    <a:pt x="1491724" y="2472632"/>
                  </a:lnTo>
                  <a:lnTo>
                    <a:pt x="1507910" y="2479619"/>
                  </a:lnTo>
                  <a:lnTo>
                    <a:pt x="1524414" y="2485654"/>
                  </a:lnTo>
                  <a:lnTo>
                    <a:pt x="1540917" y="2491689"/>
                  </a:lnTo>
                  <a:lnTo>
                    <a:pt x="1557421" y="2496771"/>
                  </a:lnTo>
                  <a:lnTo>
                    <a:pt x="1574877" y="2502171"/>
                  </a:lnTo>
                  <a:lnTo>
                    <a:pt x="1591698" y="2506617"/>
                  </a:lnTo>
                  <a:lnTo>
                    <a:pt x="1608836" y="2510746"/>
                  </a:lnTo>
                  <a:lnTo>
                    <a:pt x="1626609" y="2514876"/>
                  </a:lnTo>
                  <a:lnTo>
                    <a:pt x="1644382" y="2518369"/>
                  </a:lnTo>
                  <a:lnTo>
                    <a:pt x="1662155" y="2520910"/>
                  </a:lnTo>
                  <a:lnTo>
                    <a:pt x="1679928" y="2523451"/>
                  </a:lnTo>
                  <a:lnTo>
                    <a:pt x="1698019" y="2525675"/>
                  </a:lnTo>
                  <a:lnTo>
                    <a:pt x="1716109" y="2527263"/>
                  </a:lnTo>
                  <a:lnTo>
                    <a:pt x="1734517" y="2528533"/>
                  </a:lnTo>
                  <a:lnTo>
                    <a:pt x="1752925" y="2529169"/>
                  </a:lnTo>
                  <a:lnTo>
                    <a:pt x="1771967" y="2529169"/>
                  </a:lnTo>
                  <a:lnTo>
                    <a:pt x="1790375" y="2529169"/>
                  </a:lnTo>
                  <a:lnTo>
                    <a:pt x="1808783" y="2528533"/>
                  </a:lnTo>
                  <a:lnTo>
                    <a:pt x="1827191" y="2527263"/>
                  </a:lnTo>
                  <a:lnTo>
                    <a:pt x="1845281" y="2525675"/>
                  </a:lnTo>
                  <a:lnTo>
                    <a:pt x="1863372" y="2523451"/>
                  </a:lnTo>
                  <a:lnTo>
                    <a:pt x="1881145" y="2520910"/>
                  </a:lnTo>
                  <a:lnTo>
                    <a:pt x="1898918" y="2518369"/>
                  </a:lnTo>
                  <a:lnTo>
                    <a:pt x="1916691" y="2514876"/>
                  </a:lnTo>
                  <a:lnTo>
                    <a:pt x="1934464" y="2510746"/>
                  </a:lnTo>
                  <a:lnTo>
                    <a:pt x="1951602" y="2506617"/>
                  </a:lnTo>
                  <a:lnTo>
                    <a:pt x="1969058" y="2502171"/>
                  </a:lnTo>
                  <a:lnTo>
                    <a:pt x="1985879" y="2496771"/>
                  </a:lnTo>
                  <a:lnTo>
                    <a:pt x="2002383" y="2491689"/>
                  </a:lnTo>
                  <a:lnTo>
                    <a:pt x="2019204" y="2485654"/>
                  </a:lnTo>
                  <a:lnTo>
                    <a:pt x="2035390" y="2479619"/>
                  </a:lnTo>
                  <a:lnTo>
                    <a:pt x="2051894" y="2472632"/>
                  </a:lnTo>
                  <a:lnTo>
                    <a:pt x="2067762" y="2465644"/>
                  </a:lnTo>
                  <a:lnTo>
                    <a:pt x="2083631" y="2458339"/>
                  </a:lnTo>
                  <a:lnTo>
                    <a:pt x="2099500" y="2450398"/>
                  </a:lnTo>
                  <a:lnTo>
                    <a:pt x="2114734" y="2442775"/>
                  </a:lnTo>
                  <a:lnTo>
                    <a:pt x="2129968" y="2433882"/>
                  </a:lnTo>
                  <a:lnTo>
                    <a:pt x="2144885" y="2424988"/>
                  </a:lnTo>
                  <a:lnTo>
                    <a:pt x="2159484" y="2415777"/>
                  </a:lnTo>
                  <a:lnTo>
                    <a:pt x="2174401" y="2406566"/>
                  </a:lnTo>
                  <a:lnTo>
                    <a:pt x="2188683" y="2396402"/>
                  </a:lnTo>
                  <a:lnTo>
                    <a:pt x="2202647" y="2386238"/>
                  </a:lnTo>
                  <a:lnTo>
                    <a:pt x="2215977" y="2375756"/>
                  </a:lnTo>
                  <a:lnTo>
                    <a:pt x="2229624" y="2364640"/>
                  </a:lnTo>
                  <a:lnTo>
                    <a:pt x="2242637" y="2353840"/>
                  </a:lnTo>
                  <a:lnTo>
                    <a:pt x="2255966" y="2342088"/>
                  </a:lnTo>
                  <a:lnTo>
                    <a:pt x="2268344" y="2330336"/>
                  </a:lnTo>
                  <a:lnTo>
                    <a:pt x="2280722" y="2318267"/>
                  </a:lnTo>
                  <a:lnTo>
                    <a:pt x="2292782" y="2305879"/>
                  </a:lnTo>
                  <a:lnTo>
                    <a:pt x="2304525" y="2293174"/>
                  </a:lnTo>
                  <a:lnTo>
                    <a:pt x="2315951" y="2280469"/>
                  </a:lnTo>
                  <a:lnTo>
                    <a:pt x="2327376" y="2267129"/>
                  </a:lnTo>
                  <a:lnTo>
                    <a:pt x="2338167" y="2253789"/>
                  </a:lnTo>
                  <a:lnTo>
                    <a:pt x="2348958" y="2240131"/>
                  </a:lnTo>
                  <a:lnTo>
                    <a:pt x="2359114" y="2225838"/>
                  </a:lnTo>
                  <a:lnTo>
                    <a:pt x="2368635" y="2211863"/>
                  </a:lnTo>
                  <a:lnTo>
                    <a:pt x="2378156" y="2197252"/>
                  </a:lnTo>
                  <a:lnTo>
                    <a:pt x="2387678" y="2182641"/>
                  </a:lnTo>
                  <a:lnTo>
                    <a:pt x="2396247" y="2167395"/>
                  </a:lnTo>
                  <a:lnTo>
                    <a:pt x="2404816" y="2152467"/>
                  </a:lnTo>
                  <a:lnTo>
                    <a:pt x="2412750" y="2136904"/>
                  </a:lnTo>
                  <a:lnTo>
                    <a:pt x="2420685" y="2121022"/>
                  </a:lnTo>
                  <a:lnTo>
                    <a:pt x="2428302" y="2105459"/>
                  </a:lnTo>
                  <a:lnTo>
                    <a:pt x="2434967" y="2089260"/>
                  </a:lnTo>
                  <a:lnTo>
                    <a:pt x="2441632" y="2073061"/>
                  </a:lnTo>
                  <a:lnTo>
                    <a:pt x="2447979" y="2056545"/>
                  </a:lnTo>
                  <a:lnTo>
                    <a:pt x="2453692" y="2039711"/>
                  </a:lnTo>
                  <a:lnTo>
                    <a:pt x="2459405" y="2022877"/>
                  </a:lnTo>
                  <a:lnTo>
                    <a:pt x="2464166" y="2006043"/>
                  </a:lnTo>
                  <a:lnTo>
                    <a:pt x="2469244" y="1988891"/>
                  </a:lnTo>
                  <a:lnTo>
                    <a:pt x="2473370" y="1971739"/>
                  </a:lnTo>
                  <a:lnTo>
                    <a:pt x="2477178" y="1953952"/>
                  </a:lnTo>
                  <a:lnTo>
                    <a:pt x="2480352" y="1936483"/>
                  </a:lnTo>
                  <a:lnTo>
                    <a:pt x="2483526" y="1918696"/>
                  </a:lnTo>
                  <a:lnTo>
                    <a:pt x="2486064" y="1900592"/>
                  </a:lnTo>
                  <a:lnTo>
                    <a:pt x="2487969" y="1882487"/>
                  </a:lnTo>
                  <a:lnTo>
                    <a:pt x="2489556" y="1864065"/>
                  </a:lnTo>
                  <a:lnTo>
                    <a:pt x="2490508" y="1845960"/>
                  </a:lnTo>
                  <a:lnTo>
                    <a:pt x="2491460" y="1827221"/>
                  </a:lnTo>
                  <a:lnTo>
                    <a:pt x="2491777" y="1808798"/>
                  </a:lnTo>
                  <a:lnTo>
                    <a:pt x="2491460" y="1790376"/>
                  </a:lnTo>
                  <a:lnTo>
                    <a:pt x="2490508" y="1771319"/>
                  </a:lnTo>
                  <a:lnTo>
                    <a:pt x="2489556" y="1753532"/>
                  </a:lnTo>
                  <a:lnTo>
                    <a:pt x="2487969" y="1735110"/>
                  </a:lnTo>
                  <a:lnTo>
                    <a:pt x="2486064" y="1717005"/>
                  </a:lnTo>
                  <a:lnTo>
                    <a:pt x="2483526" y="1698901"/>
                  </a:lnTo>
                  <a:lnTo>
                    <a:pt x="2480352" y="1681114"/>
                  </a:lnTo>
                  <a:lnTo>
                    <a:pt x="2477178" y="1663327"/>
                  </a:lnTo>
                  <a:lnTo>
                    <a:pt x="2473370" y="1646175"/>
                  </a:lnTo>
                  <a:lnTo>
                    <a:pt x="2469244" y="1628388"/>
                  </a:lnTo>
                  <a:lnTo>
                    <a:pt x="2464166" y="1611554"/>
                  </a:lnTo>
                  <a:lnTo>
                    <a:pt x="2459405" y="1594402"/>
                  </a:lnTo>
                  <a:lnTo>
                    <a:pt x="2453692" y="1577568"/>
                  </a:lnTo>
                  <a:lnTo>
                    <a:pt x="2447979" y="1561052"/>
                  </a:lnTo>
                  <a:lnTo>
                    <a:pt x="2441632" y="1544536"/>
                  </a:lnTo>
                  <a:lnTo>
                    <a:pt x="2434967" y="1528337"/>
                  </a:lnTo>
                  <a:lnTo>
                    <a:pt x="2428302" y="1512138"/>
                  </a:lnTo>
                  <a:lnTo>
                    <a:pt x="2420685" y="1496257"/>
                  </a:lnTo>
                  <a:lnTo>
                    <a:pt x="2412750" y="1480376"/>
                  </a:lnTo>
                  <a:lnTo>
                    <a:pt x="2404909" y="1465308"/>
                  </a:lnTo>
                  <a:lnTo>
                    <a:pt x="2396490" y="1450340"/>
                  </a:lnTo>
                  <a:lnTo>
                    <a:pt x="2387918" y="1435418"/>
                  </a:lnTo>
                  <a:lnTo>
                    <a:pt x="2378392" y="1420813"/>
                  </a:lnTo>
                  <a:lnTo>
                    <a:pt x="2368868" y="1406525"/>
                  </a:lnTo>
                  <a:lnTo>
                    <a:pt x="2359342" y="1392238"/>
                  </a:lnTo>
                  <a:lnTo>
                    <a:pt x="2349182" y="1377950"/>
                  </a:lnTo>
                  <a:lnTo>
                    <a:pt x="2338388" y="1364298"/>
                  </a:lnTo>
                  <a:lnTo>
                    <a:pt x="2327592" y="1350645"/>
                  </a:lnTo>
                  <a:lnTo>
                    <a:pt x="2316162" y="1337628"/>
                  </a:lnTo>
                  <a:lnTo>
                    <a:pt x="2304732" y="1324928"/>
                  </a:lnTo>
                  <a:lnTo>
                    <a:pt x="2292985" y="1311910"/>
                  </a:lnTo>
                  <a:lnTo>
                    <a:pt x="2280920" y="1299528"/>
                  </a:lnTo>
                  <a:lnTo>
                    <a:pt x="2268538" y="1287463"/>
                  </a:lnTo>
                  <a:lnTo>
                    <a:pt x="2256155" y="1275715"/>
                  </a:lnTo>
                  <a:lnTo>
                    <a:pt x="2242820" y="1264285"/>
                  </a:lnTo>
                  <a:lnTo>
                    <a:pt x="2229802" y="1253173"/>
                  </a:lnTo>
                  <a:lnTo>
                    <a:pt x="2216150" y="1242378"/>
                  </a:lnTo>
                  <a:lnTo>
                    <a:pt x="2202815" y="1231900"/>
                  </a:lnTo>
                  <a:lnTo>
                    <a:pt x="2188845" y="1221740"/>
                  </a:lnTo>
                  <a:lnTo>
                    <a:pt x="2174558" y="1211898"/>
                  </a:lnTo>
                  <a:lnTo>
                    <a:pt x="2159635" y="1202055"/>
                  </a:lnTo>
                  <a:lnTo>
                    <a:pt x="2145030" y="1193165"/>
                  </a:lnTo>
                  <a:lnTo>
                    <a:pt x="2130108" y="1183958"/>
                  </a:lnTo>
                  <a:lnTo>
                    <a:pt x="2114868" y="1175703"/>
                  </a:lnTo>
                  <a:lnTo>
                    <a:pt x="2099628" y="1167448"/>
                  </a:lnTo>
                  <a:lnTo>
                    <a:pt x="2083752" y="1159510"/>
                  </a:lnTo>
                  <a:lnTo>
                    <a:pt x="2067878" y="1152525"/>
                  </a:lnTo>
                  <a:lnTo>
                    <a:pt x="2052002" y="1145223"/>
                  </a:lnTo>
                  <a:lnTo>
                    <a:pt x="2035492" y="1138555"/>
                  </a:lnTo>
                  <a:lnTo>
                    <a:pt x="2019300" y="1132523"/>
                  </a:lnTo>
                  <a:lnTo>
                    <a:pt x="2002472" y="1126490"/>
                  </a:lnTo>
                  <a:lnTo>
                    <a:pt x="1985962" y="1121093"/>
                  </a:lnTo>
                  <a:lnTo>
                    <a:pt x="1969135" y="1116013"/>
                  </a:lnTo>
                  <a:lnTo>
                    <a:pt x="1951672" y="1111568"/>
                  </a:lnTo>
                  <a:lnTo>
                    <a:pt x="1934528" y="1107440"/>
                  </a:lnTo>
                  <a:lnTo>
                    <a:pt x="1916748" y="1103630"/>
                  </a:lnTo>
                  <a:lnTo>
                    <a:pt x="1898968" y="1100138"/>
                  </a:lnTo>
                  <a:lnTo>
                    <a:pt x="1881188" y="1097280"/>
                  </a:lnTo>
                  <a:lnTo>
                    <a:pt x="1863408" y="1094423"/>
                  </a:lnTo>
                  <a:lnTo>
                    <a:pt x="1845310" y="1092518"/>
                  </a:lnTo>
                  <a:lnTo>
                    <a:pt x="1827212" y="1090613"/>
                  </a:lnTo>
                  <a:lnTo>
                    <a:pt x="1808798" y="1089660"/>
                  </a:lnTo>
                  <a:lnTo>
                    <a:pt x="1790382" y="1088708"/>
                  </a:lnTo>
                  <a:lnTo>
                    <a:pt x="1771968" y="1088708"/>
                  </a:lnTo>
                  <a:lnTo>
                    <a:pt x="1752918" y="1088708"/>
                  </a:lnTo>
                  <a:close/>
                  <a:moveTo>
                    <a:pt x="1615758" y="0"/>
                  </a:moveTo>
                  <a:lnTo>
                    <a:pt x="1620520" y="0"/>
                  </a:lnTo>
                  <a:lnTo>
                    <a:pt x="1922780" y="0"/>
                  </a:lnTo>
                  <a:lnTo>
                    <a:pt x="1927225" y="0"/>
                  </a:lnTo>
                  <a:lnTo>
                    <a:pt x="1931670" y="317"/>
                  </a:lnTo>
                  <a:lnTo>
                    <a:pt x="1936115" y="952"/>
                  </a:lnTo>
                  <a:lnTo>
                    <a:pt x="1940878" y="1905"/>
                  </a:lnTo>
                  <a:lnTo>
                    <a:pt x="1949450" y="4127"/>
                  </a:lnTo>
                  <a:lnTo>
                    <a:pt x="1957705" y="6985"/>
                  </a:lnTo>
                  <a:lnTo>
                    <a:pt x="1965325" y="10795"/>
                  </a:lnTo>
                  <a:lnTo>
                    <a:pt x="1972628" y="14922"/>
                  </a:lnTo>
                  <a:lnTo>
                    <a:pt x="1979612" y="20320"/>
                  </a:lnTo>
                  <a:lnTo>
                    <a:pt x="1985962" y="26035"/>
                  </a:lnTo>
                  <a:lnTo>
                    <a:pt x="1991678" y="32385"/>
                  </a:lnTo>
                  <a:lnTo>
                    <a:pt x="1996758" y="39052"/>
                  </a:lnTo>
                  <a:lnTo>
                    <a:pt x="2001202" y="46672"/>
                  </a:lnTo>
                  <a:lnTo>
                    <a:pt x="2005012" y="54610"/>
                  </a:lnTo>
                  <a:lnTo>
                    <a:pt x="2007870" y="62230"/>
                  </a:lnTo>
                  <a:lnTo>
                    <a:pt x="2010092" y="71120"/>
                  </a:lnTo>
                  <a:lnTo>
                    <a:pt x="2010728" y="75565"/>
                  </a:lnTo>
                  <a:lnTo>
                    <a:pt x="2011362" y="80010"/>
                  </a:lnTo>
                  <a:lnTo>
                    <a:pt x="2011998" y="84455"/>
                  </a:lnTo>
                  <a:lnTo>
                    <a:pt x="2011998" y="89217"/>
                  </a:lnTo>
                  <a:lnTo>
                    <a:pt x="2011998" y="388620"/>
                  </a:lnTo>
                  <a:lnTo>
                    <a:pt x="2038350" y="393065"/>
                  </a:lnTo>
                  <a:lnTo>
                    <a:pt x="2064702" y="398462"/>
                  </a:lnTo>
                  <a:lnTo>
                    <a:pt x="2091055" y="404177"/>
                  </a:lnTo>
                  <a:lnTo>
                    <a:pt x="2116772" y="410210"/>
                  </a:lnTo>
                  <a:lnTo>
                    <a:pt x="2142490" y="416877"/>
                  </a:lnTo>
                  <a:lnTo>
                    <a:pt x="2167890" y="423545"/>
                  </a:lnTo>
                  <a:lnTo>
                    <a:pt x="2193608" y="431165"/>
                  </a:lnTo>
                  <a:lnTo>
                    <a:pt x="2218690" y="439102"/>
                  </a:lnTo>
                  <a:lnTo>
                    <a:pt x="2243772" y="447675"/>
                  </a:lnTo>
                  <a:lnTo>
                    <a:pt x="2268538" y="456247"/>
                  </a:lnTo>
                  <a:lnTo>
                    <a:pt x="2292985" y="465772"/>
                  </a:lnTo>
                  <a:lnTo>
                    <a:pt x="2317432" y="475615"/>
                  </a:lnTo>
                  <a:lnTo>
                    <a:pt x="2341562" y="485457"/>
                  </a:lnTo>
                  <a:lnTo>
                    <a:pt x="2365692" y="496252"/>
                  </a:lnTo>
                  <a:lnTo>
                    <a:pt x="2388870" y="507047"/>
                  </a:lnTo>
                  <a:lnTo>
                    <a:pt x="2412682" y="518477"/>
                  </a:lnTo>
                  <a:lnTo>
                    <a:pt x="2588260" y="276542"/>
                  </a:lnTo>
                  <a:lnTo>
                    <a:pt x="2591435" y="272732"/>
                  </a:lnTo>
                  <a:lnTo>
                    <a:pt x="2593975" y="269240"/>
                  </a:lnTo>
                  <a:lnTo>
                    <a:pt x="2597468" y="266065"/>
                  </a:lnTo>
                  <a:lnTo>
                    <a:pt x="2600325" y="262890"/>
                  </a:lnTo>
                  <a:lnTo>
                    <a:pt x="2606992" y="257175"/>
                  </a:lnTo>
                  <a:lnTo>
                    <a:pt x="2614295" y="252412"/>
                  </a:lnTo>
                  <a:lnTo>
                    <a:pt x="2621915" y="248602"/>
                  </a:lnTo>
                  <a:lnTo>
                    <a:pt x="2629852" y="245110"/>
                  </a:lnTo>
                  <a:lnTo>
                    <a:pt x="2638108" y="242570"/>
                  </a:lnTo>
                  <a:lnTo>
                    <a:pt x="2646362" y="240665"/>
                  </a:lnTo>
                  <a:lnTo>
                    <a:pt x="2654935" y="240030"/>
                  </a:lnTo>
                  <a:lnTo>
                    <a:pt x="2663508" y="240030"/>
                  </a:lnTo>
                  <a:lnTo>
                    <a:pt x="2671762" y="240665"/>
                  </a:lnTo>
                  <a:lnTo>
                    <a:pt x="2680652" y="242252"/>
                  </a:lnTo>
                  <a:lnTo>
                    <a:pt x="2688908" y="244475"/>
                  </a:lnTo>
                  <a:lnTo>
                    <a:pt x="2697162" y="247967"/>
                  </a:lnTo>
                  <a:lnTo>
                    <a:pt x="2705100" y="251777"/>
                  </a:lnTo>
                  <a:lnTo>
                    <a:pt x="2709228" y="254317"/>
                  </a:lnTo>
                  <a:lnTo>
                    <a:pt x="2712720" y="256857"/>
                  </a:lnTo>
                  <a:lnTo>
                    <a:pt x="2957512" y="434022"/>
                  </a:lnTo>
                  <a:lnTo>
                    <a:pt x="2960688" y="437197"/>
                  </a:lnTo>
                  <a:lnTo>
                    <a:pt x="2964498" y="439737"/>
                  </a:lnTo>
                  <a:lnTo>
                    <a:pt x="2967672" y="443230"/>
                  </a:lnTo>
                  <a:lnTo>
                    <a:pt x="2970848" y="446087"/>
                  </a:lnTo>
                  <a:lnTo>
                    <a:pt x="2976245" y="453072"/>
                  </a:lnTo>
                  <a:lnTo>
                    <a:pt x="2981008" y="460375"/>
                  </a:lnTo>
                  <a:lnTo>
                    <a:pt x="2985452" y="467995"/>
                  </a:lnTo>
                  <a:lnTo>
                    <a:pt x="2988628" y="475932"/>
                  </a:lnTo>
                  <a:lnTo>
                    <a:pt x="2991168" y="484187"/>
                  </a:lnTo>
                  <a:lnTo>
                    <a:pt x="2992755" y="492442"/>
                  </a:lnTo>
                  <a:lnTo>
                    <a:pt x="2994025" y="501015"/>
                  </a:lnTo>
                  <a:lnTo>
                    <a:pt x="2994025" y="509270"/>
                  </a:lnTo>
                  <a:lnTo>
                    <a:pt x="2993072" y="518160"/>
                  </a:lnTo>
                  <a:lnTo>
                    <a:pt x="2991802" y="526732"/>
                  </a:lnTo>
                  <a:lnTo>
                    <a:pt x="2988945" y="534987"/>
                  </a:lnTo>
                  <a:lnTo>
                    <a:pt x="2986088" y="543242"/>
                  </a:lnTo>
                  <a:lnTo>
                    <a:pt x="2981960" y="551180"/>
                  </a:lnTo>
                  <a:lnTo>
                    <a:pt x="2979738" y="554990"/>
                  </a:lnTo>
                  <a:lnTo>
                    <a:pt x="2976880" y="558800"/>
                  </a:lnTo>
                  <a:lnTo>
                    <a:pt x="2800985" y="801052"/>
                  </a:lnTo>
                  <a:lnTo>
                    <a:pt x="2819082" y="819785"/>
                  </a:lnTo>
                  <a:lnTo>
                    <a:pt x="2837180" y="839470"/>
                  </a:lnTo>
                  <a:lnTo>
                    <a:pt x="2854642" y="858837"/>
                  </a:lnTo>
                  <a:lnTo>
                    <a:pt x="2871788" y="878840"/>
                  </a:lnTo>
                  <a:lnTo>
                    <a:pt x="2888615" y="899160"/>
                  </a:lnTo>
                  <a:lnTo>
                    <a:pt x="2905125" y="919797"/>
                  </a:lnTo>
                  <a:lnTo>
                    <a:pt x="2921318" y="940752"/>
                  </a:lnTo>
                  <a:lnTo>
                    <a:pt x="2937192" y="962025"/>
                  </a:lnTo>
                  <a:lnTo>
                    <a:pt x="2952432" y="983615"/>
                  </a:lnTo>
                  <a:lnTo>
                    <a:pt x="2967672" y="1005205"/>
                  </a:lnTo>
                  <a:lnTo>
                    <a:pt x="2981960" y="1027113"/>
                  </a:lnTo>
                  <a:lnTo>
                    <a:pt x="2996248" y="1049655"/>
                  </a:lnTo>
                  <a:lnTo>
                    <a:pt x="3010218" y="1072198"/>
                  </a:lnTo>
                  <a:lnTo>
                    <a:pt x="3023235" y="1095375"/>
                  </a:lnTo>
                  <a:lnTo>
                    <a:pt x="3036570" y="1118553"/>
                  </a:lnTo>
                  <a:lnTo>
                    <a:pt x="3048952" y="1142048"/>
                  </a:lnTo>
                  <a:lnTo>
                    <a:pt x="3333115" y="1049338"/>
                  </a:lnTo>
                  <a:lnTo>
                    <a:pt x="3337560" y="1048068"/>
                  </a:lnTo>
                  <a:lnTo>
                    <a:pt x="3342005" y="1047115"/>
                  </a:lnTo>
                  <a:lnTo>
                    <a:pt x="3346450" y="1046480"/>
                  </a:lnTo>
                  <a:lnTo>
                    <a:pt x="3350578" y="1045528"/>
                  </a:lnTo>
                  <a:lnTo>
                    <a:pt x="3359785" y="1044893"/>
                  </a:lnTo>
                  <a:lnTo>
                    <a:pt x="3368358" y="1045210"/>
                  </a:lnTo>
                  <a:lnTo>
                    <a:pt x="3376930" y="1046480"/>
                  </a:lnTo>
                  <a:lnTo>
                    <a:pt x="3385185" y="1048068"/>
                  </a:lnTo>
                  <a:lnTo>
                    <a:pt x="3393440" y="1051243"/>
                  </a:lnTo>
                  <a:lnTo>
                    <a:pt x="3401060" y="1054735"/>
                  </a:lnTo>
                  <a:lnTo>
                    <a:pt x="3408680" y="1058863"/>
                  </a:lnTo>
                  <a:lnTo>
                    <a:pt x="3415665" y="1063625"/>
                  </a:lnTo>
                  <a:lnTo>
                    <a:pt x="3422015" y="1069340"/>
                  </a:lnTo>
                  <a:lnTo>
                    <a:pt x="3428048" y="1075690"/>
                  </a:lnTo>
                  <a:lnTo>
                    <a:pt x="3433445" y="1082358"/>
                  </a:lnTo>
                  <a:lnTo>
                    <a:pt x="3438208" y="1089978"/>
                  </a:lnTo>
                  <a:lnTo>
                    <a:pt x="3442335" y="1097915"/>
                  </a:lnTo>
                  <a:lnTo>
                    <a:pt x="3443922" y="1102043"/>
                  </a:lnTo>
                  <a:lnTo>
                    <a:pt x="3445510" y="1106488"/>
                  </a:lnTo>
                  <a:lnTo>
                    <a:pt x="3538855" y="1393508"/>
                  </a:lnTo>
                  <a:lnTo>
                    <a:pt x="3539808" y="1397635"/>
                  </a:lnTo>
                  <a:lnTo>
                    <a:pt x="3541078" y="1402398"/>
                  </a:lnTo>
                  <a:lnTo>
                    <a:pt x="3542030" y="1406843"/>
                  </a:lnTo>
                  <a:lnTo>
                    <a:pt x="3542665" y="1411288"/>
                  </a:lnTo>
                  <a:lnTo>
                    <a:pt x="3543300" y="1419860"/>
                  </a:lnTo>
                  <a:lnTo>
                    <a:pt x="3542982" y="1428750"/>
                  </a:lnTo>
                  <a:lnTo>
                    <a:pt x="3541712" y="1437323"/>
                  </a:lnTo>
                  <a:lnTo>
                    <a:pt x="3539808" y="1445578"/>
                  </a:lnTo>
                  <a:lnTo>
                    <a:pt x="3537268" y="1453833"/>
                  </a:lnTo>
                  <a:lnTo>
                    <a:pt x="3533458" y="1461453"/>
                  </a:lnTo>
                  <a:lnTo>
                    <a:pt x="3529330" y="1468755"/>
                  </a:lnTo>
                  <a:lnTo>
                    <a:pt x="3524568" y="1476058"/>
                  </a:lnTo>
                  <a:lnTo>
                    <a:pt x="3518852" y="1482408"/>
                  </a:lnTo>
                  <a:lnTo>
                    <a:pt x="3512502" y="1488440"/>
                  </a:lnTo>
                  <a:lnTo>
                    <a:pt x="3505518" y="1494155"/>
                  </a:lnTo>
                  <a:lnTo>
                    <a:pt x="3498215" y="1498600"/>
                  </a:lnTo>
                  <a:lnTo>
                    <a:pt x="3490278" y="1502728"/>
                  </a:lnTo>
                  <a:lnTo>
                    <a:pt x="3486150" y="1504633"/>
                  </a:lnTo>
                  <a:lnTo>
                    <a:pt x="3481705" y="1506220"/>
                  </a:lnTo>
                  <a:lnTo>
                    <a:pt x="3197225" y="1598295"/>
                  </a:lnTo>
                  <a:lnTo>
                    <a:pt x="3200400" y="1624330"/>
                  </a:lnTo>
                  <a:lnTo>
                    <a:pt x="3203892" y="1650365"/>
                  </a:lnTo>
                  <a:lnTo>
                    <a:pt x="3206115" y="1676718"/>
                  </a:lnTo>
                  <a:lnTo>
                    <a:pt x="3208338" y="1703070"/>
                  </a:lnTo>
                  <a:lnTo>
                    <a:pt x="3210242" y="1729423"/>
                  </a:lnTo>
                  <a:lnTo>
                    <a:pt x="3211512" y="1755775"/>
                  </a:lnTo>
                  <a:lnTo>
                    <a:pt x="3212148" y="1782445"/>
                  </a:lnTo>
                  <a:lnTo>
                    <a:pt x="3212465" y="1809115"/>
                  </a:lnTo>
                  <a:lnTo>
                    <a:pt x="3212148" y="1835785"/>
                  </a:lnTo>
                  <a:lnTo>
                    <a:pt x="3211512" y="1862455"/>
                  </a:lnTo>
                  <a:lnTo>
                    <a:pt x="3210242" y="1889125"/>
                  </a:lnTo>
                  <a:lnTo>
                    <a:pt x="3208338" y="1915478"/>
                  </a:lnTo>
                  <a:lnTo>
                    <a:pt x="3206115" y="1941830"/>
                  </a:lnTo>
                  <a:lnTo>
                    <a:pt x="3203892" y="1967865"/>
                  </a:lnTo>
                  <a:lnTo>
                    <a:pt x="3200400" y="1993900"/>
                  </a:lnTo>
                  <a:lnTo>
                    <a:pt x="3197225" y="2019618"/>
                  </a:lnTo>
                  <a:lnTo>
                    <a:pt x="3481705" y="2112328"/>
                  </a:lnTo>
                  <a:lnTo>
                    <a:pt x="3486150" y="2113915"/>
                  </a:lnTo>
                  <a:lnTo>
                    <a:pt x="3490278" y="2115820"/>
                  </a:lnTo>
                  <a:lnTo>
                    <a:pt x="3498215" y="2119630"/>
                  </a:lnTo>
                  <a:lnTo>
                    <a:pt x="3505518" y="2124393"/>
                  </a:lnTo>
                  <a:lnTo>
                    <a:pt x="3512502" y="2129790"/>
                  </a:lnTo>
                  <a:lnTo>
                    <a:pt x="3518852" y="2135505"/>
                  </a:lnTo>
                  <a:lnTo>
                    <a:pt x="3524568" y="2142173"/>
                  </a:lnTo>
                  <a:lnTo>
                    <a:pt x="3529330" y="2149158"/>
                  </a:lnTo>
                  <a:lnTo>
                    <a:pt x="3533458" y="2156778"/>
                  </a:lnTo>
                  <a:lnTo>
                    <a:pt x="3537268" y="2164398"/>
                  </a:lnTo>
                  <a:lnTo>
                    <a:pt x="3539808" y="2172653"/>
                  </a:lnTo>
                  <a:lnTo>
                    <a:pt x="3541712" y="2180908"/>
                  </a:lnTo>
                  <a:lnTo>
                    <a:pt x="3542982" y="2189480"/>
                  </a:lnTo>
                  <a:lnTo>
                    <a:pt x="3543300" y="2198053"/>
                  </a:lnTo>
                  <a:lnTo>
                    <a:pt x="3542665" y="2206625"/>
                  </a:lnTo>
                  <a:lnTo>
                    <a:pt x="3542030" y="2211388"/>
                  </a:lnTo>
                  <a:lnTo>
                    <a:pt x="3541078" y="2215833"/>
                  </a:lnTo>
                  <a:lnTo>
                    <a:pt x="3539808" y="2220278"/>
                  </a:lnTo>
                  <a:lnTo>
                    <a:pt x="3538855" y="2224405"/>
                  </a:lnTo>
                  <a:lnTo>
                    <a:pt x="3445510" y="2512060"/>
                  </a:lnTo>
                  <a:lnTo>
                    <a:pt x="3443922" y="2516188"/>
                  </a:lnTo>
                  <a:lnTo>
                    <a:pt x="3442335" y="2520315"/>
                  </a:lnTo>
                  <a:lnTo>
                    <a:pt x="3438208" y="2528253"/>
                  </a:lnTo>
                  <a:lnTo>
                    <a:pt x="3433445" y="2535555"/>
                  </a:lnTo>
                  <a:lnTo>
                    <a:pt x="3428048" y="2542540"/>
                  </a:lnTo>
                  <a:lnTo>
                    <a:pt x="3422015" y="2548890"/>
                  </a:lnTo>
                  <a:lnTo>
                    <a:pt x="3415665" y="2554605"/>
                  </a:lnTo>
                  <a:lnTo>
                    <a:pt x="3408680" y="2559368"/>
                  </a:lnTo>
                  <a:lnTo>
                    <a:pt x="3401060" y="2563495"/>
                  </a:lnTo>
                  <a:lnTo>
                    <a:pt x="3393440" y="2567305"/>
                  </a:lnTo>
                  <a:lnTo>
                    <a:pt x="3385185" y="2569845"/>
                  </a:lnTo>
                  <a:lnTo>
                    <a:pt x="3376930" y="2571750"/>
                  </a:lnTo>
                  <a:lnTo>
                    <a:pt x="3368358" y="2573020"/>
                  </a:lnTo>
                  <a:lnTo>
                    <a:pt x="3359785" y="2573338"/>
                  </a:lnTo>
                  <a:lnTo>
                    <a:pt x="3350578" y="2573020"/>
                  </a:lnTo>
                  <a:lnTo>
                    <a:pt x="3346450" y="2572068"/>
                  </a:lnTo>
                  <a:lnTo>
                    <a:pt x="3342005" y="2571433"/>
                  </a:lnTo>
                  <a:lnTo>
                    <a:pt x="3337560" y="2570163"/>
                  </a:lnTo>
                  <a:lnTo>
                    <a:pt x="3333115" y="2568893"/>
                  </a:lnTo>
                  <a:lnTo>
                    <a:pt x="3048952" y="2476500"/>
                  </a:lnTo>
                  <a:lnTo>
                    <a:pt x="3035935" y="2499995"/>
                  </a:lnTo>
                  <a:lnTo>
                    <a:pt x="3023235" y="2523173"/>
                  </a:lnTo>
                  <a:lnTo>
                    <a:pt x="3009900" y="2546033"/>
                  </a:lnTo>
                  <a:lnTo>
                    <a:pt x="2996248" y="2568893"/>
                  </a:lnTo>
                  <a:lnTo>
                    <a:pt x="2981960" y="2590800"/>
                  </a:lnTo>
                  <a:lnTo>
                    <a:pt x="2967355" y="2613025"/>
                  </a:lnTo>
                  <a:lnTo>
                    <a:pt x="2952115" y="2634933"/>
                  </a:lnTo>
                  <a:lnTo>
                    <a:pt x="2936875" y="2656523"/>
                  </a:lnTo>
                  <a:lnTo>
                    <a:pt x="2921318" y="2677478"/>
                  </a:lnTo>
                  <a:lnTo>
                    <a:pt x="2905125" y="2698115"/>
                  </a:lnTo>
                  <a:lnTo>
                    <a:pt x="2888615" y="2718753"/>
                  </a:lnTo>
                  <a:lnTo>
                    <a:pt x="2871788" y="2739073"/>
                  </a:lnTo>
                  <a:lnTo>
                    <a:pt x="2854325" y="2759076"/>
                  </a:lnTo>
                  <a:lnTo>
                    <a:pt x="2837180" y="2778761"/>
                  </a:lnTo>
                  <a:lnTo>
                    <a:pt x="2819082" y="2797811"/>
                  </a:lnTo>
                  <a:lnTo>
                    <a:pt x="2800985" y="2817178"/>
                  </a:lnTo>
                  <a:lnTo>
                    <a:pt x="2976880" y="3059431"/>
                  </a:lnTo>
                  <a:lnTo>
                    <a:pt x="2979738" y="3063241"/>
                  </a:lnTo>
                  <a:lnTo>
                    <a:pt x="2981960" y="3067368"/>
                  </a:lnTo>
                  <a:lnTo>
                    <a:pt x="2986088" y="3075306"/>
                  </a:lnTo>
                  <a:lnTo>
                    <a:pt x="2988945" y="3083243"/>
                  </a:lnTo>
                  <a:lnTo>
                    <a:pt x="2991802" y="3091816"/>
                  </a:lnTo>
                  <a:lnTo>
                    <a:pt x="2993072" y="3100071"/>
                  </a:lnTo>
                  <a:lnTo>
                    <a:pt x="2994025" y="3108643"/>
                  </a:lnTo>
                  <a:lnTo>
                    <a:pt x="2994025" y="3117216"/>
                  </a:lnTo>
                  <a:lnTo>
                    <a:pt x="2992755" y="3125788"/>
                  </a:lnTo>
                  <a:lnTo>
                    <a:pt x="2991168" y="3134043"/>
                  </a:lnTo>
                  <a:lnTo>
                    <a:pt x="2988628" y="3142298"/>
                  </a:lnTo>
                  <a:lnTo>
                    <a:pt x="2985770" y="3150236"/>
                  </a:lnTo>
                  <a:lnTo>
                    <a:pt x="2981642" y="3157538"/>
                  </a:lnTo>
                  <a:lnTo>
                    <a:pt x="2976562" y="3165158"/>
                  </a:lnTo>
                  <a:lnTo>
                    <a:pt x="2970848" y="3171826"/>
                  </a:lnTo>
                  <a:lnTo>
                    <a:pt x="2967990" y="3175001"/>
                  </a:lnTo>
                  <a:lnTo>
                    <a:pt x="2964498" y="3177858"/>
                  </a:lnTo>
                  <a:lnTo>
                    <a:pt x="2961322" y="3181033"/>
                  </a:lnTo>
                  <a:lnTo>
                    <a:pt x="2957512" y="3183573"/>
                  </a:lnTo>
                  <a:lnTo>
                    <a:pt x="2712720" y="3361056"/>
                  </a:lnTo>
                  <a:lnTo>
                    <a:pt x="2709228" y="3363913"/>
                  </a:lnTo>
                  <a:lnTo>
                    <a:pt x="2705100" y="3366453"/>
                  </a:lnTo>
                  <a:lnTo>
                    <a:pt x="2697162" y="3370581"/>
                  </a:lnTo>
                  <a:lnTo>
                    <a:pt x="2688908" y="3373756"/>
                  </a:lnTo>
                  <a:lnTo>
                    <a:pt x="2680652" y="3376296"/>
                  </a:lnTo>
                  <a:lnTo>
                    <a:pt x="2671762" y="3377883"/>
                  </a:lnTo>
                  <a:lnTo>
                    <a:pt x="2663508" y="3378518"/>
                  </a:lnTo>
                  <a:lnTo>
                    <a:pt x="2654935" y="3378518"/>
                  </a:lnTo>
                  <a:lnTo>
                    <a:pt x="2646362" y="3377248"/>
                  </a:lnTo>
                  <a:lnTo>
                    <a:pt x="2638108" y="3375978"/>
                  </a:lnTo>
                  <a:lnTo>
                    <a:pt x="2629852" y="3373121"/>
                  </a:lnTo>
                  <a:lnTo>
                    <a:pt x="2621915" y="3369946"/>
                  </a:lnTo>
                  <a:lnTo>
                    <a:pt x="2614295" y="3365818"/>
                  </a:lnTo>
                  <a:lnTo>
                    <a:pt x="2606992" y="3360738"/>
                  </a:lnTo>
                  <a:lnTo>
                    <a:pt x="2600325" y="3355023"/>
                  </a:lnTo>
                  <a:lnTo>
                    <a:pt x="2597468" y="3352166"/>
                  </a:lnTo>
                  <a:lnTo>
                    <a:pt x="2593975" y="3348673"/>
                  </a:lnTo>
                  <a:lnTo>
                    <a:pt x="2591435" y="3345498"/>
                  </a:lnTo>
                  <a:lnTo>
                    <a:pt x="2588260" y="3341688"/>
                  </a:lnTo>
                  <a:lnTo>
                    <a:pt x="2412682" y="3099753"/>
                  </a:lnTo>
                  <a:lnTo>
                    <a:pt x="2388870" y="3110866"/>
                  </a:lnTo>
                  <a:lnTo>
                    <a:pt x="2365692" y="3122296"/>
                  </a:lnTo>
                  <a:lnTo>
                    <a:pt x="2341562" y="3132773"/>
                  </a:lnTo>
                  <a:lnTo>
                    <a:pt x="2317432" y="3142933"/>
                  </a:lnTo>
                  <a:lnTo>
                    <a:pt x="2292985" y="3152776"/>
                  </a:lnTo>
                  <a:lnTo>
                    <a:pt x="2268538" y="3161666"/>
                  </a:lnTo>
                  <a:lnTo>
                    <a:pt x="2243772" y="3170873"/>
                  </a:lnTo>
                  <a:lnTo>
                    <a:pt x="2218690" y="3179128"/>
                  </a:lnTo>
                  <a:lnTo>
                    <a:pt x="2193608" y="3187066"/>
                  </a:lnTo>
                  <a:lnTo>
                    <a:pt x="2167890" y="3194368"/>
                  </a:lnTo>
                  <a:lnTo>
                    <a:pt x="2142490" y="3201671"/>
                  </a:lnTo>
                  <a:lnTo>
                    <a:pt x="2116772" y="3208021"/>
                  </a:lnTo>
                  <a:lnTo>
                    <a:pt x="2091055" y="3214371"/>
                  </a:lnTo>
                  <a:lnTo>
                    <a:pt x="2064702" y="3220086"/>
                  </a:lnTo>
                  <a:lnTo>
                    <a:pt x="2038350" y="3225483"/>
                  </a:lnTo>
                  <a:lnTo>
                    <a:pt x="2011998" y="3229928"/>
                  </a:lnTo>
                  <a:lnTo>
                    <a:pt x="2011998" y="3529013"/>
                  </a:lnTo>
                  <a:lnTo>
                    <a:pt x="2011998" y="3533458"/>
                  </a:lnTo>
                  <a:lnTo>
                    <a:pt x="2011362" y="3537903"/>
                  </a:lnTo>
                  <a:lnTo>
                    <a:pt x="2010728" y="3542666"/>
                  </a:lnTo>
                  <a:lnTo>
                    <a:pt x="2010092" y="3547111"/>
                  </a:lnTo>
                  <a:lnTo>
                    <a:pt x="2007870" y="3555366"/>
                  </a:lnTo>
                  <a:lnTo>
                    <a:pt x="2005012" y="3563621"/>
                  </a:lnTo>
                  <a:lnTo>
                    <a:pt x="2001202" y="3571558"/>
                  </a:lnTo>
                  <a:lnTo>
                    <a:pt x="1996758" y="3578543"/>
                  </a:lnTo>
                  <a:lnTo>
                    <a:pt x="1991678" y="3585846"/>
                  </a:lnTo>
                  <a:lnTo>
                    <a:pt x="1985962" y="3591878"/>
                  </a:lnTo>
                  <a:lnTo>
                    <a:pt x="1979612" y="3597911"/>
                  </a:lnTo>
                  <a:lnTo>
                    <a:pt x="1972628" y="3602673"/>
                  </a:lnTo>
                  <a:lnTo>
                    <a:pt x="1965325" y="3607118"/>
                  </a:lnTo>
                  <a:lnTo>
                    <a:pt x="1957705" y="3610928"/>
                  </a:lnTo>
                  <a:lnTo>
                    <a:pt x="1949450" y="3614103"/>
                  </a:lnTo>
                  <a:lnTo>
                    <a:pt x="1940878" y="3616326"/>
                  </a:lnTo>
                  <a:lnTo>
                    <a:pt x="1931670" y="3617278"/>
                  </a:lnTo>
                  <a:lnTo>
                    <a:pt x="1927225" y="3617913"/>
                  </a:lnTo>
                  <a:lnTo>
                    <a:pt x="1922780" y="3617913"/>
                  </a:lnTo>
                  <a:lnTo>
                    <a:pt x="1620520" y="3617913"/>
                  </a:lnTo>
                  <a:lnTo>
                    <a:pt x="1615758" y="3617913"/>
                  </a:lnTo>
                  <a:lnTo>
                    <a:pt x="1611630" y="3617278"/>
                  </a:lnTo>
                  <a:lnTo>
                    <a:pt x="1602422" y="3616326"/>
                  </a:lnTo>
                  <a:lnTo>
                    <a:pt x="1594168" y="3614103"/>
                  </a:lnTo>
                  <a:lnTo>
                    <a:pt x="1585912" y="3610928"/>
                  </a:lnTo>
                  <a:lnTo>
                    <a:pt x="1577975" y="3607118"/>
                  </a:lnTo>
                  <a:lnTo>
                    <a:pt x="1570990" y="3602673"/>
                  </a:lnTo>
                  <a:lnTo>
                    <a:pt x="1563688" y="3597911"/>
                  </a:lnTo>
                  <a:lnTo>
                    <a:pt x="1557655" y="3591878"/>
                  </a:lnTo>
                  <a:lnTo>
                    <a:pt x="1551622" y="3585846"/>
                  </a:lnTo>
                  <a:lnTo>
                    <a:pt x="1546860" y="3578543"/>
                  </a:lnTo>
                  <a:lnTo>
                    <a:pt x="1542415" y="3571558"/>
                  </a:lnTo>
                  <a:lnTo>
                    <a:pt x="1538605" y="3563621"/>
                  </a:lnTo>
                  <a:lnTo>
                    <a:pt x="1535430" y="3555366"/>
                  </a:lnTo>
                  <a:lnTo>
                    <a:pt x="1533208" y="3547111"/>
                  </a:lnTo>
                  <a:lnTo>
                    <a:pt x="1532572" y="3542666"/>
                  </a:lnTo>
                  <a:lnTo>
                    <a:pt x="1531620" y="3537903"/>
                  </a:lnTo>
                  <a:lnTo>
                    <a:pt x="1531302" y="3533458"/>
                  </a:lnTo>
                  <a:lnTo>
                    <a:pt x="1531302" y="3529013"/>
                  </a:lnTo>
                  <a:lnTo>
                    <a:pt x="1531302" y="3229928"/>
                  </a:lnTo>
                  <a:lnTo>
                    <a:pt x="1504950" y="3225483"/>
                  </a:lnTo>
                  <a:lnTo>
                    <a:pt x="1478598" y="3220086"/>
                  </a:lnTo>
                  <a:lnTo>
                    <a:pt x="1452245" y="3214371"/>
                  </a:lnTo>
                  <a:lnTo>
                    <a:pt x="1426845" y="3208021"/>
                  </a:lnTo>
                  <a:lnTo>
                    <a:pt x="1400810" y="3201671"/>
                  </a:lnTo>
                  <a:lnTo>
                    <a:pt x="1375092" y="3194368"/>
                  </a:lnTo>
                  <a:lnTo>
                    <a:pt x="1350010" y="3187066"/>
                  </a:lnTo>
                  <a:lnTo>
                    <a:pt x="1324928" y="3179128"/>
                  </a:lnTo>
                  <a:lnTo>
                    <a:pt x="1299528" y="3170873"/>
                  </a:lnTo>
                  <a:lnTo>
                    <a:pt x="1274762" y="3161666"/>
                  </a:lnTo>
                  <a:lnTo>
                    <a:pt x="1250315" y="3152776"/>
                  </a:lnTo>
                  <a:lnTo>
                    <a:pt x="1225868" y="3142933"/>
                  </a:lnTo>
                  <a:lnTo>
                    <a:pt x="1201738" y="3132773"/>
                  </a:lnTo>
                  <a:lnTo>
                    <a:pt x="1177925" y="3122296"/>
                  </a:lnTo>
                  <a:lnTo>
                    <a:pt x="1154430" y="3110866"/>
                  </a:lnTo>
                  <a:lnTo>
                    <a:pt x="1130618" y="3099753"/>
                  </a:lnTo>
                  <a:lnTo>
                    <a:pt x="955040" y="3342006"/>
                  </a:lnTo>
                  <a:lnTo>
                    <a:pt x="952182" y="3345816"/>
                  </a:lnTo>
                  <a:lnTo>
                    <a:pt x="949325" y="3349308"/>
                  </a:lnTo>
                  <a:lnTo>
                    <a:pt x="946150" y="3352483"/>
                  </a:lnTo>
                  <a:lnTo>
                    <a:pt x="942975" y="3355658"/>
                  </a:lnTo>
                  <a:lnTo>
                    <a:pt x="935990" y="3361056"/>
                  </a:lnTo>
                  <a:lnTo>
                    <a:pt x="929005" y="3366136"/>
                  </a:lnTo>
                  <a:lnTo>
                    <a:pt x="921385" y="3369946"/>
                  </a:lnTo>
                  <a:lnTo>
                    <a:pt x="913448" y="3373121"/>
                  </a:lnTo>
                  <a:lnTo>
                    <a:pt x="905192" y="3375978"/>
                  </a:lnTo>
                  <a:lnTo>
                    <a:pt x="896938" y="3377248"/>
                  </a:lnTo>
                  <a:lnTo>
                    <a:pt x="888365" y="3378518"/>
                  </a:lnTo>
                  <a:lnTo>
                    <a:pt x="879792" y="3378518"/>
                  </a:lnTo>
                  <a:lnTo>
                    <a:pt x="870902" y="3377883"/>
                  </a:lnTo>
                  <a:lnTo>
                    <a:pt x="862648" y="3376296"/>
                  </a:lnTo>
                  <a:lnTo>
                    <a:pt x="854075" y="3373756"/>
                  </a:lnTo>
                  <a:lnTo>
                    <a:pt x="846138" y="3370581"/>
                  </a:lnTo>
                  <a:lnTo>
                    <a:pt x="837882" y="3366453"/>
                  </a:lnTo>
                  <a:lnTo>
                    <a:pt x="834072" y="3363913"/>
                  </a:lnTo>
                  <a:lnTo>
                    <a:pt x="830262" y="3361056"/>
                  </a:lnTo>
                  <a:lnTo>
                    <a:pt x="586105" y="3183573"/>
                  </a:lnTo>
                  <a:lnTo>
                    <a:pt x="582930" y="3181033"/>
                  </a:lnTo>
                  <a:lnTo>
                    <a:pt x="579438" y="3177858"/>
                  </a:lnTo>
                  <a:lnTo>
                    <a:pt x="575945" y="3175001"/>
                  </a:lnTo>
                  <a:lnTo>
                    <a:pt x="573088" y="3171826"/>
                  </a:lnTo>
                  <a:lnTo>
                    <a:pt x="567372" y="3165158"/>
                  </a:lnTo>
                  <a:lnTo>
                    <a:pt x="562610" y="3157538"/>
                  </a:lnTo>
                  <a:lnTo>
                    <a:pt x="558482" y="3150236"/>
                  </a:lnTo>
                  <a:lnTo>
                    <a:pt x="554990" y="3142298"/>
                  </a:lnTo>
                  <a:lnTo>
                    <a:pt x="552450" y="3134043"/>
                  </a:lnTo>
                  <a:lnTo>
                    <a:pt x="550862" y="3125788"/>
                  </a:lnTo>
                  <a:lnTo>
                    <a:pt x="549592" y="3117216"/>
                  </a:lnTo>
                  <a:lnTo>
                    <a:pt x="549592" y="3108643"/>
                  </a:lnTo>
                  <a:lnTo>
                    <a:pt x="550545" y="3100071"/>
                  </a:lnTo>
                  <a:lnTo>
                    <a:pt x="551815" y="3091816"/>
                  </a:lnTo>
                  <a:lnTo>
                    <a:pt x="554355" y="3083243"/>
                  </a:lnTo>
                  <a:lnTo>
                    <a:pt x="557530" y="3075306"/>
                  </a:lnTo>
                  <a:lnTo>
                    <a:pt x="559435" y="3071178"/>
                  </a:lnTo>
                  <a:lnTo>
                    <a:pt x="561340" y="3067368"/>
                  </a:lnTo>
                  <a:lnTo>
                    <a:pt x="563880" y="3063241"/>
                  </a:lnTo>
                  <a:lnTo>
                    <a:pt x="566738" y="3059431"/>
                  </a:lnTo>
                  <a:lnTo>
                    <a:pt x="742632" y="2817178"/>
                  </a:lnTo>
                  <a:lnTo>
                    <a:pt x="724218" y="2797811"/>
                  </a:lnTo>
                  <a:lnTo>
                    <a:pt x="706755" y="2778761"/>
                  </a:lnTo>
                  <a:lnTo>
                    <a:pt x="688975" y="2759076"/>
                  </a:lnTo>
                  <a:lnTo>
                    <a:pt x="671512" y="2739073"/>
                  </a:lnTo>
                  <a:lnTo>
                    <a:pt x="655002" y="2718753"/>
                  </a:lnTo>
                  <a:lnTo>
                    <a:pt x="638492" y="2698115"/>
                  </a:lnTo>
                  <a:lnTo>
                    <a:pt x="622300" y="2677478"/>
                  </a:lnTo>
                  <a:lnTo>
                    <a:pt x="606425" y="2656523"/>
                  </a:lnTo>
                  <a:lnTo>
                    <a:pt x="591185" y="2634933"/>
                  </a:lnTo>
                  <a:lnTo>
                    <a:pt x="576580" y="2613025"/>
                  </a:lnTo>
                  <a:lnTo>
                    <a:pt x="561658" y="2590800"/>
                  </a:lnTo>
                  <a:lnTo>
                    <a:pt x="547370" y="2568893"/>
                  </a:lnTo>
                  <a:lnTo>
                    <a:pt x="534035" y="2546033"/>
                  </a:lnTo>
                  <a:lnTo>
                    <a:pt x="520382" y="2523173"/>
                  </a:lnTo>
                  <a:lnTo>
                    <a:pt x="507682" y="2499995"/>
                  </a:lnTo>
                  <a:lnTo>
                    <a:pt x="494665" y="2476500"/>
                  </a:lnTo>
                  <a:lnTo>
                    <a:pt x="209868" y="2568893"/>
                  </a:lnTo>
                  <a:lnTo>
                    <a:pt x="205740" y="2570163"/>
                  </a:lnTo>
                  <a:lnTo>
                    <a:pt x="201295" y="2571433"/>
                  </a:lnTo>
                  <a:lnTo>
                    <a:pt x="196850" y="2572068"/>
                  </a:lnTo>
                  <a:lnTo>
                    <a:pt x="192722" y="2573020"/>
                  </a:lnTo>
                  <a:lnTo>
                    <a:pt x="183515" y="2573338"/>
                  </a:lnTo>
                  <a:lnTo>
                    <a:pt x="174942" y="2573020"/>
                  </a:lnTo>
                  <a:lnTo>
                    <a:pt x="166688" y="2571750"/>
                  </a:lnTo>
                  <a:lnTo>
                    <a:pt x="158115" y="2569845"/>
                  </a:lnTo>
                  <a:lnTo>
                    <a:pt x="150177" y="2567305"/>
                  </a:lnTo>
                  <a:lnTo>
                    <a:pt x="142240" y="2563495"/>
                  </a:lnTo>
                  <a:lnTo>
                    <a:pt x="134620" y="2559368"/>
                  </a:lnTo>
                  <a:lnTo>
                    <a:pt x="127952" y="2554605"/>
                  </a:lnTo>
                  <a:lnTo>
                    <a:pt x="121602" y="2548890"/>
                  </a:lnTo>
                  <a:lnTo>
                    <a:pt x="115570" y="2542540"/>
                  </a:lnTo>
                  <a:lnTo>
                    <a:pt x="109855" y="2535555"/>
                  </a:lnTo>
                  <a:lnTo>
                    <a:pt x="105410" y="2528253"/>
                  </a:lnTo>
                  <a:lnTo>
                    <a:pt x="101282" y="2520315"/>
                  </a:lnTo>
                  <a:lnTo>
                    <a:pt x="99377" y="2516188"/>
                  </a:lnTo>
                  <a:lnTo>
                    <a:pt x="97790" y="2512060"/>
                  </a:lnTo>
                  <a:lnTo>
                    <a:pt x="4445" y="2224405"/>
                  </a:lnTo>
                  <a:lnTo>
                    <a:pt x="3492" y="2220278"/>
                  </a:lnTo>
                  <a:lnTo>
                    <a:pt x="2222" y="2215833"/>
                  </a:lnTo>
                  <a:lnTo>
                    <a:pt x="1587" y="2211388"/>
                  </a:lnTo>
                  <a:lnTo>
                    <a:pt x="635" y="2206625"/>
                  </a:lnTo>
                  <a:lnTo>
                    <a:pt x="0" y="2198053"/>
                  </a:lnTo>
                  <a:lnTo>
                    <a:pt x="317" y="2189480"/>
                  </a:lnTo>
                  <a:lnTo>
                    <a:pt x="1587" y="2180908"/>
                  </a:lnTo>
                  <a:lnTo>
                    <a:pt x="3810" y="2172653"/>
                  </a:lnTo>
                  <a:lnTo>
                    <a:pt x="6350" y="2164398"/>
                  </a:lnTo>
                  <a:lnTo>
                    <a:pt x="9842" y="2156778"/>
                  </a:lnTo>
                  <a:lnTo>
                    <a:pt x="13970" y="2149158"/>
                  </a:lnTo>
                  <a:lnTo>
                    <a:pt x="19050" y="2142173"/>
                  </a:lnTo>
                  <a:lnTo>
                    <a:pt x="24447" y="2135505"/>
                  </a:lnTo>
                  <a:lnTo>
                    <a:pt x="30797" y="2129790"/>
                  </a:lnTo>
                  <a:lnTo>
                    <a:pt x="37465" y="2124393"/>
                  </a:lnTo>
                  <a:lnTo>
                    <a:pt x="45085" y="2119630"/>
                  </a:lnTo>
                  <a:lnTo>
                    <a:pt x="49212" y="2117725"/>
                  </a:lnTo>
                  <a:lnTo>
                    <a:pt x="53340" y="2115820"/>
                  </a:lnTo>
                  <a:lnTo>
                    <a:pt x="57467" y="2113915"/>
                  </a:lnTo>
                  <a:lnTo>
                    <a:pt x="61595" y="2112328"/>
                  </a:lnTo>
                  <a:lnTo>
                    <a:pt x="346392" y="2019618"/>
                  </a:lnTo>
                  <a:lnTo>
                    <a:pt x="342900" y="1993900"/>
                  </a:lnTo>
                  <a:lnTo>
                    <a:pt x="339725" y="1967865"/>
                  </a:lnTo>
                  <a:lnTo>
                    <a:pt x="337185" y="1941830"/>
                  </a:lnTo>
                  <a:lnTo>
                    <a:pt x="334962" y="1915478"/>
                  </a:lnTo>
                  <a:lnTo>
                    <a:pt x="333375" y="1889125"/>
                  </a:lnTo>
                  <a:lnTo>
                    <a:pt x="331788" y="1862455"/>
                  </a:lnTo>
                  <a:lnTo>
                    <a:pt x="331152" y="1835785"/>
                  </a:lnTo>
                  <a:lnTo>
                    <a:pt x="331152" y="1809115"/>
                  </a:lnTo>
                  <a:lnTo>
                    <a:pt x="331152" y="1782445"/>
                  </a:lnTo>
                  <a:lnTo>
                    <a:pt x="331788" y="1755775"/>
                  </a:lnTo>
                  <a:lnTo>
                    <a:pt x="333375" y="1729423"/>
                  </a:lnTo>
                  <a:lnTo>
                    <a:pt x="334962" y="1703070"/>
                  </a:lnTo>
                  <a:lnTo>
                    <a:pt x="337185" y="1676718"/>
                  </a:lnTo>
                  <a:lnTo>
                    <a:pt x="339725" y="1650365"/>
                  </a:lnTo>
                  <a:lnTo>
                    <a:pt x="342900" y="1624330"/>
                  </a:lnTo>
                  <a:lnTo>
                    <a:pt x="346392" y="1598295"/>
                  </a:lnTo>
                  <a:lnTo>
                    <a:pt x="61595" y="1506220"/>
                  </a:lnTo>
                  <a:lnTo>
                    <a:pt x="57467" y="1504633"/>
                  </a:lnTo>
                  <a:lnTo>
                    <a:pt x="53340" y="1502728"/>
                  </a:lnTo>
                  <a:lnTo>
                    <a:pt x="45085" y="1498600"/>
                  </a:lnTo>
                  <a:lnTo>
                    <a:pt x="37465" y="1494155"/>
                  </a:lnTo>
                  <a:lnTo>
                    <a:pt x="30797" y="1488440"/>
                  </a:lnTo>
                  <a:lnTo>
                    <a:pt x="24447" y="1482408"/>
                  </a:lnTo>
                  <a:lnTo>
                    <a:pt x="19050" y="1476058"/>
                  </a:lnTo>
                  <a:lnTo>
                    <a:pt x="13970" y="1468755"/>
                  </a:lnTo>
                  <a:lnTo>
                    <a:pt x="9842" y="1461453"/>
                  </a:lnTo>
                  <a:lnTo>
                    <a:pt x="6350" y="1453833"/>
                  </a:lnTo>
                  <a:lnTo>
                    <a:pt x="3810" y="1445578"/>
                  </a:lnTo>
                  <a:lnTo>
                    <a:pt x="1587" y="1437323"/>
                  </a:lnTo>
                  <a:lnTo>
                    <a:pt x="317" y="1428750"/>
                  </a:lnTo>
                  <a:lnTo>
                    <a:pt x="0" y="1419860"/>
                  </a:lnTo>
                  <a:lnTo>
                    <a:pt x="635" y="1411288"/>
                  </a:lnTo>
                  <a:lnTo>
                    <a:pt x="1587" y="1406843"/>
                  </a:lnTo>
                  <a:lnTo>
                    <a:pt x="2222" y="1402398"/>
                  </a:lnTo>
                  <a:lnTo>
                    <a:pt x="3492" y="1397635"/>
                  </a:lnTo>
                  <a:lnTo>
                    <a:pt x="4445" y="1393508"/>
                  </a:lnTo>
                  <a:lnTo>
                    <a:pt x="97790" y="1106488"/>
                  </a:lnTo>
                  <a:lnTo>
                    <a:pt x="99377" y="1102043"/>
                  </a:lnTo>
                  <a:lnTo>
                    <a:pt x="101282" y="1097915"/>
                  </a:lnTo>
                  <a:lnTo>
                    <a:pt x="103187" y="1093788"/>
                  </a:lnTo>
                  <a:lnTo>
                    <a:pt x="105410" y="1089978"/>
                  </a:lnTo>
                  <a:lnTo>
                    <a:pt x="109855" y="1082358"/>
                  </a:lnTo>
                  <a:lnTo>
                    <a:pt x="115570" y="1075690"/>
                  </a:lnTo>
                  <a:lnTo>
                    <a:pt x="121602" y="1069340"/>
                  </a:lnTo>
                  <a:lnTo>
                    <a:pt x="127952" y="1063625"/>
                  </a:lnTo>
                  <a:lnTo>
                    <a:pt x="134620" y="1058863"/>
                  </a:lnTo>
                  <a:lnTo>
                    <a:pt x="142240" y="1054735"/>
                  </a:lnTo>
                  <a:lnTo>
                    <a:pt x="150177" y="1051243"/>
                  </a:lnTo>
                  <a:lnTo>
                    <a:pt x="158115" y="1048068"/>
                  </a:lnTo>
                  <a:lnTo>
                    <a:pt x="166688" y="1046480"/>
                  </a:lnTo>
                  <a:lnTo>
                    <a:pt x="174942" y="1045210"/>
                  </a:lnTo>
                  <a:lnTo>
                    <a:pt x="183515" y="1044893"/>
                  </a:lnTo>
                  <a:lnTo>
                    <a:pt x="192722" y="1045528"/>
                  </a:lnTo>
                  <a:lnTo>
                    <a:pt x="196850" y="1046480"/>
                  </a:lnTo>
                  <a:lnTo>
                    <a:pt x="201295" y="1047115"/>
                  </a:lnTo>
                  <a:lnTo>
                    <a:pt x="205740" y="1048068"/>
                  </a:lnTo>
                  <a:lnTo>
                    <a:pt x="209868" y="1049338"/>
                  </a:lnTo>
                  <a:lnTo>
                    <a:pt x="494665" y="1141413"/>
                  </a:lnTo>
                  <a:lnTo>
                    <a:pt x="507682" y="1118235"/>
                  </a:lnTo>
                  <a:lnTo>
                    <a:pt x="520382" y="1095375"/>
                  </a:lnTo>
                  <a:lnTo>
                    <a:pt x="534035" y="1072198"/>
                  </a:lnTo>
                  <a:lnTo>
                    <a:pt x="547370" y="1049655"/>
                  </a:lnTo>
                  <a:lnTo>
                    <a:pt x="561658" y="1027113"/>
                  </a:lnTo>
                  <a:lnTo>
                    <a:pt x="576580" y="1005205"/>
                  </a:lnTo>
                  <a:lnTo>
                    <a:pt x="591185" y="983615"/>
                  </a:lnTo>
                  <a:lnTo>
                    <a:pt x="606425" y="961707"/>
                  </a:lnTo>
                  <a:lnTo>
                    <a:pt x="622300" y="940752"/>
                  </a:lnTo>
                  <a:lnTo>
                    <a:pt x="638492" y="919797"/>
                  </a:lnTo>
                  <a:lnTo>
                    <a:pt x="655002" y="899160"/>
                  </a:lnTo>
                  <a:lnTo>
                    <a:pt x="671512" y="878840"/>
                  </a:lnTo>
                  <a:lnTo>
                    <a:pt x="688975" y="858837"/>
                  </a:lnTo>
                  <a:lnTo>
                    <a:pt x="706755" y="839470"/>
                  </a:lnTo>
                  <a:lnTo>
                    <a:pt x="724218" y="819785"/>
                  </a:lnTo>
                  <a:lnTo>
                    <a:pt x="742632" y="801052"/>
                  </a:lnTo>
                  <a:lnTo>
                    <a:pt x="566420" y="558800"/>
                  </a:lnTo>
                  <a:lnTo>
                    <a:pt x="563562" y="554990"/>
                  </a:lnTo>
                  <a:lnTo>
                    <a:pt x="561340" y="551180"/>
                  </a:lnTo>
                  <a:lnTo>
                    <a:pt x="559118" y="547370"/>
                  </a:lnTo>
                  <a:lnTo>
                    <a:pt x="557212" y="543242"/>
                  </a:lnTo>
                  <a:lnTo>
                    <a:pt x="554355" y="534987"/>
                  </a:lnTo>
                  <a:lnTo>
                    <a:pt x="551498" y="526732"/>
                  </a:lnTo>
                  <a:lnTo>
                    <a:pt x="550228" y="518160"/>
                  </a:lnTo>
                  <a:lnTo>
                    <a:pt x="549592" y="509270"/>
                  </a:lnTo>
                  <a:lnTo>
                    <a:pt x="549592" y="500697"/>
                  </a:lnTo>
                  <a:lnTo>
                    <a:pt x="550862" y="492442"/>
                  </a:lnTo>
                  <a:lnTo>
                    <a:pt x="552450" y="483870"/>
                  </a:lnTo>
                  <a:lnTo>
                    <a:pt x="554990" y="475932"/>
                  </a:lnTo>
                  <a:lnTo>
                    <a:pt x="558482" y="467677"/>
                  </a:lnTo>
                  <a:lnTo>
                    <a:pt x="562610" y="460057"/>
                  </a:lnTo>
                  <a:lnTo>
                    <a:pt x="567372" y="453072"/>
                  </a:lnTo>
                  <a:lnTo>
                    <a:pt x="573088" y="446087"/>
                  </a:lnTo>
                  <a:lnTo>
                    <a:pt x="575945" y="442912"/>
                  </a:lnTo>
                  <a:lnTo>
                    <a:pt x="579438" y="439737"/>
                  </a:lnTo>
                  <a:lnTo>
                    <a:pt x="582930" y="436880"/>
                  </a:lnTo>
                  <a:lnTo>
                    <a:pt x="586105" y="434022"/>
                  </a:lnTo>
                  <a:lnTo>
                    <a:pt x="830898" y="256857"/>
                  </a:lnTo>
                  <a:lnTo>
                    <a:pt x="834708" y="254317"/>
                  </a:lnTo>
                  <a:lnTo>
                    <a:pt x="838200" y="251777"/>
                  </a:lnTo>
                  <a:lnTo>
                    <a:pt x="842328" y="249872"/>
                  </a:lnTo>
                  <a:lnTo>
                    <a:pt x="846138" y="247967"/>
                  </a:lnTo>
                  <a:lnTo>
                    <a:pt x="854392" y="244475"/>
                  </a:lnTo>
                  <a:lnTo>
                    <a:pt x="862648" y="242252"/>
                  </a:lnTo>
                  <a:lnTo>
                    <a:pt x="871538" y="240665"/>
                  </a:lnTo>
                  <a:lnTo>
                    <a:pt x="880110" y="240030"/>
                  </a:lnTo>
                  <a:lnTo>
                    <a:pt x="888365" y="240030"/>
                  </a:lnTo>
                  <a:lnTo>
                    <a:pt x="896938" y="240665"/>
                  </a:lnTo>
                  <a:lnTo>
                    <a:pt x="905192" y="242570"/>
                  </a:lnTo>
                  <a:lnTo>
                    <a:pt x="913448" y="245110"/>
                  </a:lnTo>
                  <a:lnTo>
                    <a:pt x="921385" y="248602"/>
                  </a:lnTo>
                  <a:lnTo>
                    <a:pt x="929005" y="252412"/>
                  </a:lnTo>
                  <a:lnTo>
                    <a:pt x="935990" y="257175"/>
                  </a:lnTo>
                  <a:lnTo>
                    <a:pt x="942975" y="262890"/>
                  </a:lnTo>
                  <a:lnTo>
                    <a:pt x="946150" y="266065"/>
                  </a:lnTo>
                  <a:lnTo>
                    <a:pt x="949325" y="269240"/>
                  </a:lnTo>
                  <a:lnTo>
                    <a:pt x="952182" y="272732"/>
                  </a:lnTo>
                  <a:lnTo>
                    <a:pt x="955040" y="276542"/>
                  </a:lnTo>
                  <a:lnTo>
                    <a:pt x="1130618" y="518477"/>
                  </a:lnTo>
                  <a:lnTo>
                    <a:pt x="1154430" y="507047"/>
                  </a:lnTo>
                  <a:lnTo>
                    <a:pt x="1177925" y="496252"/>
                  </a:lnTo>
                  <a:lnTo>
                    <a:pt x="1201738" y="485457"/>
                  </a:lnTo>
                  <a:lnTo>
                    <a:pt x="1225868" y="475615"/>
                  </a:lnTo>
                  <a:lnTo>
                    <a:pt x="1250315" y="465772"/>
                  </a:lnTo>
                  <a:lnTo>
                    <a:pt x="1274762" y="456247"/>
                  </a:lnTo>
                  <a:lnTo>
                    <a:pt x="1299528" y="447675"/>
                  </a:lnTo>
                  <a:lnTo>
                    <a:pt x="1324928" y="439102"/>
                  </a:lnTo>
                  <a:lnTo>
                    <a:pt x="1350010" y="431165"/>
                  </a:lnTo>
                  <a:lnTo>
                    <a:pt x="1375092" y="423545"/>
                  </a:lnTo>
                  <a:lnTo>
                    <a:pt x="1400810" y="416877"/>
                  </a:lnTo>
                  <a:lnTo>
                    <a:pt x="1426845" y="410210"/>
                  </a:lnTo>
                  <a:lnTo>
                    <a:pt x="1452245" y="404177"/>
                  </a:lnTo>
                  <a:lnTo>
                    <a:pt x="1478598" y="398462"/>
                  </a:lnTo>
                  <a:lnTo>
                    <a:pt x="1504950" y="393065"/>
                  </a:lnTo>
                  <a:lnTo>
                    <a:pt x="1531302" y="388620"/>
                  </a:lnTo>
                  <a:lnTo>
                    <a:pt x="1531302" y="89217"/>
                  </a:lnTo>
                  <a:lnTo>
                    <a:pt x="1531302" y="84455"/>
                  </a:lnTo>
                  <a:lnTo>
                    <a:pt x="1531620" y="80010"/>
                  </a:lnTo>
                  <a:lnTo>
                    <a:pt x="1532572" y="75565"/>
                  </a:lnTo>
                  <a:lnTo>
                    <a:pt x="1533208" y="71120"/>
                  </a:lnTo>
                  <a:lnTo>
                    <a:pt x="1535430" y="62865"/>
                  </a:lnTo>
                  <a:lnTo>
                    <a:pt x="1538605" y="54610"/>
                  </a:lnTo>
                  <a:lnTo>
                    <a:pt x="1542415" y="46672"/>
                  </a:lnTo>
                  <a:lnTo>
                    <a:pt x="1546860" y="39370"/>
                  </a:lnTo>
                  <a:lnTo>
                    <a:pt x="1551622" y="32385"/>
                  </a:lnTo>
                  <a:lnTo>
                    <a:pt x="1557655" y="26352"/>
                  </a:lnTo>
                  <a:lnTo>
                    <a:pt x="1563688" y="20320"/>
                  </a:lnTo>
                  <a:lnTo>
                    <a:pt x="1570990" y="15240"/>
                  </a:lnTo>
                  <a:lnTo>
                    <a:pt x="1577975" y="10795"/>
                  </a:lnTo>
                  <a:lnTo>
                    <a:pt x="1585912" y="6985"/>
                  </a:lnTo>
                  <a:lnTo>
                    <a:pt x="1594168" y="4127"/>
                  </a:lnTo>
                  <a:lnTo>
                    <a:pt x="1602422" y="1905"/>
                  </a:lnTo>
                  <a:lnTo>
                    <a:pt x="1607185" y="952"/>
                  </a:lnTo>
                  <a:lnTo>
                    <a:pt x="1611630" y="317"/>
                  </a:lnTo>
                  <a:lnTo>
                    <a:pt x="1615758"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scene3d>
                <a:camera prst="orthographicFront"/>
                <a:lightRig rig="threePt" dir="t"/>
              </a:scene3d>
              <a:sp3d contourW="12700">
                <a:contourClr>
                  <a:srgbClr val="FFFFFF"/>
                </a:contourClr>
              </a:sp3d>
            </a:bodyPr>
            <a:lstStyle/>
            <a:p>
              <a:pPr algn="ctr">
                <a:defRPr/>
              </a:pPr>
              <a:endParaRPr lang="zh-CN" altLang="en-US" dirty="0">
                <a:solidFill>
                  <a:schemeClr val="tx1">
                    <a:lumMod val="85000"/>
                    <a:lumOff val="15000"/>
                  </a:schemeClr>
                </a:solidFill>
                <a:cs typeface="+mn-ea"/>
                <a:sym typeface="+mn-lt"/>
              </a:endParaRPr>
            </a:p>
          </p:txBody>
        </p:sp>
      </p:grpSp>
      <p:grpSp>
        <p:nvGrpSpPr>
          <p:cNvPr id="55" name="组合 54"/>
          <p:cNvGrpSpPr/>
          <p:nvPr/>
        </p:nvGrpSpPr>
        <p:grpSpPr>
          <a:xfrm>
            <a:off x="786852" y="1459344"/>
            <a:ext cx="455672" cy="455672"/>
            <a:chOff x="1090938" y="2029373"/>
            <a:chExt cx="1012696" cy="1012696"/>
          </a:xfrm>
        </p:grpSpPr>
        <p:sp>
          <p:nvSpPr>
            <p:cNvPr id="56" name="椭圆 55"/>
            <p:cNvSpPr/>
            <p:nvPr/>
          </p:nvSpPr>
          <p:spPr>
            <a:xfrm>
              <a:off x="1090938" y="2029373"/>
              <a:ext cx="1012696" cy="1012696"/>
            </a:xfrm>
            <a:prstGeom prst="ellipse">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85000"/>
                    <a:lumOff val="15000"/>
                  </a:schemeClr>
                </a:solidFill>
                <a:cs typeface="+mn-ea"/>
                <a:sym typeface="+mn-lt"/>
              </a:endParaRPr>
            </a:p>
          </p:txBody>
        </p:sp>
        <p:sp>
          <p:nvSpPr>
            <p:cNvPr id="57" name="Freeform 14"/>
            <p:cNvSpPr>
              <a:spLocks noEditPoints="1"/>
            </p:cNvSpPr>
            <p:nvPr/>
          </p:nvSpPr>
          <p:spPr bwMode="auto">
            <a:xfrm>
              <a:off x="1339894" y="2290190"/>
              <a:ext cx="514784" cy="491062"/>
            </a:xfrm>
            <a:custGeom>
              <a:avLst/>
              <a:gdLst>
                <a:gd name="T0" fmla="*/ 1302 w 1302"/>
                <a:gd name="T1" fmla="*/ 651 h 1241"/>
                <a:gd name="T2" fmla="*/ 1297 w 1302"/>
                <a:gd name="T3" fmla="*/ 675 h 1241"/>
                <a:gd name="T4" fmla="*/ 1285 w 1302"/>
                <a:gd name="T5" fmla="*/ 694 h 1241"/>
                <a:gd name="T6" fmla="*/ 1266 w 1302"/>
                <a:gd name="T7" fmla="*/ 708 h 1241"/>
                <a:gd name="T8" fmla="*/ 1241 w 1302"/>
                <a:gd name="T9" fmla="*/ 712 h 1241"/>
                <a:gd name="T10" fmla="*/ 1230 w 1302"/>
                <a:gd name="T11" fmla="*/ 711 h 1241"/>
                <a:gd name="T12" fmla="*/ 1209 w 1302"/>
                <a:gd name="T13" fmla="*/ 703 h 1241"/>
                <a:gd name="T14" fmla="*/ 1199 w 1302"/>
                <a:gd name="T15" fmla="*/ 695 h 1241"/>
                <a:gd name="T16" fmla="*/ 653 w 1302"/>
                <a:gd name="T17" fmla="*/ 149 h 1241"/>
                <a:gd name="T18" fmla="*/ 104 w 1302"/>
                <a:gd name="T19" fmla="*/ 694 h 1241"/>
                <a:gd name="T20" fmla="*/ 104 w 1302"/>
                <a:gd name="T21" fmla="*/ 694 h 1241"/>
                <a:gd name="T22" fmla="*/ 84 w 1302"/>
                <a:gd name="T23" fmla="*/ 708 h 1241"/>
                <a:gd name="T24" fmla="*/ 61 w 1302"/>
                <a:gd name="T25" fmla="*/ 712 h 1241"/>
                <a:gd name="T26" fmla="*/ 49 w 1302"/>
                <a:gd name="T27" fmla="*/ 711 h 1241"/>
                <a:gd name="T28" fmla="*/ 27 w 1302"/>
                <a:gd name="T29" fmla="*/ 701 h 1241"/>
                <a:gd name="T30" fmla="*/ 11 w 1302"/>
                <a:gd name="T31" fmla="*/ 686 h 1241"/>
                <a:gd name="T32" fmla="*/ 1 w 1302"/>
                <a:gd name="T33" fmla="*/ 663 h 1241"/>
                <a:gd name="T34" fmla="*/ 0 w 1302"/>
                <a:gd name="T35" fmla="*/ 651 h 1241"/>
                <a:gd name="T36" fmla="*/ 5 w 1302"/>
                <a:gd name="T37" fmla="*/ 627 h 1241"/>
                <a:gd name="T38" fmla="*/ 19 w 1302"/>
                <a:gd name="T39" fmla="*/ 607 h 1241"/>
                <a:gd name="T40" fmla="*/ 607 w 1302"/>
                <a:gd name="T41" fmla="*/ 18 h 1241"/>
                <a:gd name="T42" fmla="*/ 627 w 1302"/>
                <a:gd name="T43" fmla="*/ 5 h 1241"/>
                <a:gd name="T44" fmla="*/ 651 w 1302"/>
                <a:gd name="T45" fmla="*/ 0 h 1241"/>
                <a:gd name="T46" fmla="*/ 651 w 1302"/>
                <a:gd name="T47" fmla="*/ 0 h 1241"/>
                <a:gd name="T48" fmla="*/ 655 w 1302"/>
                <a:gd name="T49" fmla="*/ 0 h 1241"/>
                <a:gd name="T50" fmla="*/ 655 w 1302"/>
                <a:gd name="T51" fmla="*/ 0 h 1241"/>
                <a:gd name="T52" fmla="*/ 658 w 1302"/>
                <a:gd name="T53" fmla="*/ 0 h 1241"/>
                <a:gd name="T54" fmla="*/ 658 w 1302"/>
                <a:gd name="T55" fmla="*/ 0 h 1241"/>
                <a:gd name="T56" fmla="*/ 679 w 1302"/>
                <a:gd name="T57" fmla="*/ 6 h 1241"/>
                <a:gd name="T58" fmla="*/ 696 w 1302"/>
                <a:gd name="T59" fmla="*/ 20 h 1241"/>
                <a:gd name="T60" fmla="*/ 936 w 1302"/>
                <a:gd name="T61" fmla="*/ 260 h 1241"/>
                <a:gd name="T62" fmla="*/ 936 w 1302"/>
                <a:gd name="T63" fmla="*/ 203 h 1241"/>
                <a:gd name="T64" fmla="*/ 941 w 1302"/>
                <a:gd name="T65" fmla="*/ 180 h 1241"/>
                <a:gd name="T66" fmla="*/ 955 w 1302"/>
                <a:gd name="T67" fmla="*/ 160 h 1241"/>
                <a:gd name="T68" fmla="*/ 973 w 1302"/>
                <a:gd name="T69" fmla="*/ 147 h 1241"/>
                <a:gd name="T70" fmla="*/ 997 w 1302"/>
                <a:gd name="T71" fmla="*/ 142 h 1241"/>
                <a:gd name="T72" fmla="*/ 1010 w 1302"/>
                <a:gd name="T73" fmla="*/ 143 h 1241"/>
                <a:gd name="T74" fmla="*/ 1032 w 1302"/>
                <a:gd name="T75" fmla="*/ 153 h 1241"/>
                <a:gd name="T76" fmla="*/ 1048 w 1302"/>
                <a:gd name="T77" fmla="*/ 169 h 1241"/>
                <a:gd name="T78" fmla="*/ 1057 w 1302"/>
                <a:gd name="T79" fmla="*/ 191 h 1241"/>
                <a:gd name="T80" fmla="*/ 1059 w 1302"/>
                <a:gd name="T81" fmla="*/ 382 h 1241"/>
                <a:gd name="T82" fmla="*/ 1286 w 1302"/>
                <a:gd name="T83" fmla="*/ 610 h 1241"/>
                <a:gd name="T84" fmla="*/ 1292 w 1302"/>
                <a:gd name="T85" fmla="*/ 618 h 1241"/>
                <a:gd name="T86" fmla="*/ 1301 w 1302"/>
                <a:gd name="T87" fmla="*/ 639 h 1241"/>
                <a:gd name="T88" fmla="*/ 1180 w 1302"/>
                <a:gd name="T89" fmla="*/ 753 h 1241"/>
                <a:gd name="T90" fmla="*/ 1180 w 1302"/>
                <a:gd name="T91" fmla="*/ 1017 h 1241"/>
                <a:gd name="T92" fmla="*/ 1180 w 1302"/>
                <a:gd name="T93" fmla="*/ 1180 h 1241"/>
                <a:gd name="T94" fmla="*/ 1176 w 1302"/>
                <a:gd name="T95" fmla="*/ 1205 h 1241"/>
                <a:gd name="T96" fmla="*/ 1163 w 1302"/>
                <a:gd name="T97" fmla="*/ 1223 h 1241"/>
                <a:gd name="T98" fmla="*/ 1143 w 1302"/>
                <a:gd name="T99" fmla="*/ 1236 h 1241"/>
                <a:gd name="T100" fmla="*/ 1120 w 1302"/>
                <a:gd name="T101" fmla="*/ 1241 h 1241"/>
                <a:gd name="T102" fmla="*/ 997 w 1302"/>
                <a:gd name="T103" fmla="*/ 753 h 1241"/>
                <a:gd name="T104" fmla="*/ 753 w 1302"/>
                <a:gd name="T105" fmla="*/ 1241 h 1241"/>
                <a:gd name="T106" fmla="*/ 183 w 1302"/>
                <a:gd name="T107" fmla="*/ 1241 h 1241"/>
                <a:gd name="T108" fmla="*/ 160 w 1302"/>
                <a:gd name="T109" fmla="*/ 1236 h 1241"/>
                <a:gd name="T110" fmla="*/ 141 w 1302"/>
                <a:gd name="T111" fmla="*/ 1223 h 1241"/>
                <a:gd name="T112" fmla="*/ 127 w 1302"/>
                <a:gd name="T113" fmla="*/ 1205 h 1241"/>
                <a:gd name="T114" fmla="*/ 122 w 1302"/>
                <a:gd name="T115" fmla="*/ 1180 h 1241"/>
                <a:gd name="T116" fmla="*/ 122 w 1302"/>
                <a:gd name="T117" fmla="*/ 936 h 1241"/>
                <a:gd name="T118" fmla="*/ 651 w 1302"/>
                <a:gd name="T119" fmla="*/ 224 h 1241"/>
                <a:gd name="T120" fmla="*/ 549 w 1302"/>
                <a:gd name="T121" fmla="*/ 753 h 1241"/>
                <a:gd name="T122" fmla="*/ 306 w 1302"/>
                <a:gd name="T123" fmla="*/ 998 h 1241"/>
                <a:gd name="T124" fmla="*/ 549 w 1302"/>
                <a:gd name="T125" fmla="*/ 753 h 1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302" h="1241">
                  <a:moveTo>
                    <a:pt x="1302" y="651"/>
                  </a:moveTo>
                  <a:lnTo>
                    <a:pt x="1302" y="651"/>
                  </a:lnTo>
                  <a:lnTo>
                    <a:pt x="1301" y="663"/>
                  </a:lnTo>
                  <a:lnTo>
                    <a:pt x="1297" y="675"/>
                  </a:lnTo>
                  <a:lnTo>
                    <a:pt x="1292" y="686"/>
                  </a:lnTo>
                  <a:lnTo>
                    <a:pt x="1285" y="694"/>
                  </a:lnTo>
                  <a:lnTo>
                    <a:pt x="1275" y="701"/>
                  </a:lnTo>
                  <a:lnTo>
                    <a:pt x="1266" y="708"/>
                  </a:lnTo>
                  <a:lnTo>
                    <a:pt x="1253" y="711"/>
                  </a:lnTo>
                  <a:lnTo>
                    <a:pt x="1241" y="712"/>
                  </a:lnTo>
                  <a:lnTo>
                    <a:pt x="1241" y="712"/>
                  </a:lnTo>
                  <a:lnTo>
                    <a:pt x="1230" y="711"/>
                  </a:lnTo>
                  <a:lnTo>
                    <a:pt x="1219" y="708"/>
                  </a:lnTo>
                  <a:lnTo>
                    <a:pt x="1209" y="703"/>
                  </a:lnTo>
                  <a:lnTo>
                    <a:pt x="1199" y="695"/>
                  </a:lnTo>
                  <a:lnTo>
                    <a:pt x="1199" y="695"/>
                  </a:lnTo>
                  <a:lnTo>
                    <a:pt x="653" y="149"/>
                  </a:lnTo>
                  <a:lnTo>
                    <a:pt x="653" y="149"/>
                  </a:lnTo>
                  <a:lnTo>
                    <a:pt x="651" y="147"/>
                  </a:lnTo>
                  <a:lnTo>
                    <a:pt x="104" y="694"/>
                  </a:lnTo>
                  <a:lnTo>
                    <a:pt x="104" y="694"/>
                  </a:lnTo>
                  <a:lnTo>
                    <a:pt x="104" y="694"/>
                  </a:lnTo>
                  <a:lnTo>
                    <a:pt x="95" y="701"/>
                  </a:lnTo>
                  <a:lnTo>
                    <a:pt x="84" y="708"/>
                  </a:lnTo>
                  <a:lnTo>
                    <a:pt x="73" y="711"/>
                  </a:lnTo>
                  <a:lnTo>
                    <a:pt x="61" y="712"/>
                  </a:lnTo>
                  <a:lnTo>
                    <a:pt x="61" y="712"/>
                  </a:lnTo>
                  <a:lnTo>
                    <a:pt x="49" y="711"/>
                  </a:lnTo>
                  <a:lnTo>
                    <a:pt x="38" y="708"/>
                  </a:lnTo>
                  <a:lnTo>
                    <a:pt x="27" y="701"/>
                  </a:lnTo>
                  <a:lnTo>
                    <a:pt x="18" y="694"/>
                  </a:lnTo>
                  <a:lnTo>
                    <a:pt x="11" y="686"/>
                  </a:lnTo>
                  <a:lnTo>
                    <a:pt x="5" y="675"/>
                  </a:lnTo>
                  <a:lnTo>
                    <a:pt x="1" y="663"/>
                  </a:lnTo>
                  <a:lnTo>
                    <a:pt x="0" y="651"/>
                  </a:lnTo>
                  <a:lnTo>
                    <a:pt x="0" y="651"/>
                  </a:lnTo>
                  <a:lnTo>
                    <a:pt x="1" y="639"/>
                  </a:lnTo>
                  <a:lnTo>
                    <a:pt x="5" y="627"/>
                  </a:lnTo>
                  <a:lnTo>
                    <a:pt x="11" y="616"/>
                  </a:lnTo>
                  <a:lnTo>
                    <a:pt x="19" y="607"/>
                  </a:lnTo>
                  <a:lnTo>
                    <a:pt x="607" y="18"/>
                  </a:lnTo>
                  <a:lnTo>
                    <a:pt x="607" y="18"/>
                  </a:lnTo>
                  <a:lnTo>
                    <a:pt x="617" y="11"/>
                  </a:lnTo>
                  <a:lnTo>
                    <a:pt x="627" y="5"/>
                  </a:lnTo>
                  <a:lnTo>
                    <a:pt x="639" y="1"/>
                  </a:lnTo>
                  <a:lnTo>
                    <a:pt x="651" y="0"/>
                  </a:lnTo>
                  <a:lnTo>
                    <a:pt x="651" y="0"/>
                  </a:lnTo>
                  <a:lnTo>
                    <a:pt x="651" y="0"/>
                  </a:lnTo>
                  <a:lnTo>
                    <a:pt x="655" y="0"/>
                  </a:lnTo>
                  <a:lnTo>
                    <a:pt x="655" y="0"/>
                  </a:lnTo>
                  <a:lnTo>
                    <a:pt x="655" y="0"/>
                  </a:lnTo>
                  <a:lnTo>
                    <a:pt x="655" y="0"/>
                  </a:lnTo>
                  <a:lnTo>
                    <a:pt x="658" y="0"/>
                  </a:lnTo>
                  <a:lnTo>
                    <a:pt x="658" y="0"/>
                  </a:lnTo>
                  <a:lnTo>
                    <a:pt x="658" y="0"/>
                  </a:lnTo>
                  <a:lnTo>
                    <a:pt x="658" y="0"/>
                  </a:lnTo>
                  <a:lnTo>
                    <a:pt x="669" y="2"/>
                  </a:lnTo>
                  <a:lnTo>
                    <a:pt x="679" y="6"/>
                  </a:lnTo>
                  <a:lnTo>
                    <a:pt x="688" y="12"/>
                  </a:lnTo>
                  <a:lnTo>
                    <a:pt x="696" y="20"/>
                  </a:lnTo>
                  <a:lnTo>
                    <a:pt x="696" y="20"/>
                  </a:lnTo>
                  <a:lnTo>
                    <a:pt x="936" y="260"/>
                  </a:lnTo>
                  <a:lnTo>
                    <a:pt x="936" y="203"/>
                  </a:lnTo>
                  <a:lnTo>
                    <a:pt x="936" y="203"/>
                  </a:lnTo>
                  <a:lnTo>
                    <a:pt x="937" y="191"/>
                  </a:lnTo>
                  <a:lnTo>
                    <a:pt x="941" y="180"/>
                  </a:lnTo>
                  <a:lnTo>
                    <a:pt x="946" y="169"/>
                  </a:lnTo>
                  <a:lnTo>
                    <a:pt x="955" y="160"/>
                  </a:lnTo>
                  <a:lnTo>
                    <a:pt x="963" y="153"/>
                  </a:lnTo>
                  <a:lnTo>
                    <a:pt x="973" y="147"/>
                  </a:lnTo>
                  <a:lnTo>
                    <a:pt x="985" y="143"/>
                  </a:lnTo>
                  <a:lnTo>
                    <a:pt x="997" y="142"/>
                  </a:lnTo>
                  <a:lnTo>
                    <a:pt x="997" y="142"/>
                  </a:lnTo>
                  <a:lnTo>
                    <a:pt x="1010" y="143"/>
                  </a:lnTo>
                  <a:lnTo>
                    <a:pt x="1021" y="147"/>
                  </a:lnTo>
                  <a:lnTo>
                    <a:pt x="1032" y="153"/>
                  </a:lnTo>
                  <a:lnTo>
                    <a:pt x="1040" y="160"/>
                  </a:lnTo>
                  <a:lnTo>
                    <a:pt x="1048" y="169"/>
                  </a:lnTo>
                  <a:lnTo>
                    <a:pt x="1054" y="180"/>
                  </a:lnTo>
                  <a:lnTo>
                    <a:pt x="1057" y="191"/>
                  </a:lnTo>
                  <a:lnTo>
                    <a:pt x="1059" y="203"/>
                  </a:lnTo>
                  <a:lnTo>
                    <a:pt x="1059" y="382"/>
                  </a:lnTo>
                  <a:lnTo>
                    <a:pt x="1286" y="610"/>
                  </a:lnTo>
                  <a:lnTo>
                    <a:pt x="1286" y="610"/>
                  </a:lnTo>
                  <a:lnTo>
                    <a:pt x="1286" y="610"/>
                  </a:lnTo>
                  <a:lnTo>
                    <a:pt x="1292" y="618"/>
                  </a:lnTo>
                  <a:lnTo>
                    <a:pt x="1299" y="628"/>
                  </a:lnTo>
                  <a:lnTo>
                    <a:pt x="1301" y="639"/>
                  </a:lnTo>
                  <a:lnTo>
                    <a:pt x="1302" y="651"/>
                  </a:lnTo>
                  <a:close/>
                  <a:moveTo>
                    <a:pt x="1180" y="753"/>
                  </a:moveTo>
                  <a:lnTo>
                    <a:pt x="1180" y="936"/>
                  </a:lnTo>
                  <a:lnTo>
                    <a:pt x="1180" y="1017"/>
                  </a:lnTo>
                  <a:lnTo>
                    <a:pt x="1180" y="1180"/>
                  </a:lnTo>
                  <a:lnTo>
                    <a:pt x="1180" y="1180"/>
                  </a:lnTo>
                  <a:lnTo>
                    <a:pt x="1179" y="1192"/>
                  </a:lnTo>
                  <a:lnTo>
                    <a:pt x="1176" y="1205"/>
                  </a:lnTo>
                  <a:lnTo>
                    <a:pt x="1170" y="1214"/>
                  </a:lnTo>
                  <a:lnTo>
                    <a:pt x="1163" y="1223"/>
                  </a:lnTo>
                  <a:lnTo>
                    <a:pt x="1153" y="1230"/>
                  </a:lnTo>
                  <a:lnTo>
                    <a:pt x="1143" y="1236"/>
                  </a:lnTo>
                  <a:lnTo>
                    <a:pt x="1132" y="1240"/>
                  </a:lnTo>
                  <a:lnTo>
                    <a:pt x="1120" y="1241"/>
                  </a:lnTo>
                  <a:lnTo>
                    <a:pt x="997" y="1241"/>
                  </a:lnTo>
                  <a:lnTo>
                    <a:pt x="997" y="753"/>
                  </a:lnTo>
                  <a:lnTo>
                    <a:pt x="753" y="753"/>
                  </a:lnTo>
                  <a:lnTo>
                    <a:pt x="753" y="1241"/>
                  </a:lnTo>
                  <a:lnTo>
                    <a:pt x="183" y="1241"/>
                  </a:lnTo>
                  <a:lnTo>
                    <a:pt x="183" y="1241"/>
                  </a:lnTo>
                  <a:lnTo>
                    <a:pt x="171" y="1240"/>
                  </a:lnTo>
                  <a:lnTo>
                    <a:pt x="160" y="1236"/>
                  </a:lnTo>
                  <a:lnTo>
                    <a:pt x="149" y="1230"/>
                  </a:lnTo>
                  <a:lnTo>
                    <a:pt x="141" y="1223"/>
                  </a:lnTo>
                  <a:lnTo>
                    <a:pt x="133" y="1214"/>
                  </a:lnTo>
                  <a:lnTo>
                    <a:pt x="127" y="1205"/>
                  </a:lnTo>
                  <a:lnTo>
                    <a:pt x="123" y="1192"/>
                  </a:lnTo>
                  <a:lnTo>
                    <a:pt x="122" y="1180"/>
                  </a:lnTo>
                  <a:lnTo>
                    <a:pt x="122" y="1017"/>
                  </a:lnTo>
                  <a:lnTo>
                    <a:pt x="122" y="936"/>
                  </a:lnTo>
                  <a:lnTo>
                    <a:pt x="122" y="753"/>
                  </a:lnTo>
                  <a:lnTo>
                    <a:pt x="651" y="224"/>
                  </a:lnTo>
                  <a:lnTo>
                    <a:pt x="1180" y="753"/>
                  </a:lnTo>
                  <a:close/>
                  <a:moveTo>
                    <a:pt x="549" y="753"/>
                  </a:moveTo>
                  <a:lnTo>
                    <a:pt x="306" y="753"/>
                  </a:lnTo>
                  <a:lnTo>
                    <a:pt x="306" y="998"/>
                  </a:lnTo>
                  <a:lnTo>
                    <a:pt x="549" y="998"/>
                  </a:lnTo>
                  <a:lnTo>
                    <a:pt x="549" y="7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dirty="0">
                <a:solidFill>
                  <a:schemeClr val="tx1">
                    <a:lumMod val="85000"/>
                    <a:lumOff val="15000"/>
                  </a:schemeClr>
                </a:solidFill>
                <a:cs typeface="+mn-ea"/>
                <a:sym typeface="+mn-lt"/>
              </a:endParaRPr>
            </a:p>
          </p:txBody>
        </p:sp>
      </p:grpSp>
      <p:grpSp>
        <p:nvGrpSpPr>
          <p:cNvPr id="58" name="组合 57"/>
          <p:cNvGrpSpPr/>
          <p:nvPr/>
        </p:nvGrpSpPr>
        <p:grpSpPr>
          <a:xfrm>
            <a:off x="786852" y="3245358"/>
            <a:ext cx="455672" cy="455672"/>
            <a:chOff x="3365760" y="2029373"/>
            <a:chExt cx="1012696" cy="1012696"/>
          </a:xfrm>
        </p:grpSpPr>
        <p:sp>
          <p:nvSpPr>
            <p:cNvPr id="59" name="椭圆 58"/>
            <p:cNvSpPr/>
            <p:nvPr/>
          </p:nvSpPr>
          <p:spPr>
            <a:xfrm>
              <a:off x="3365760" y="2029373"/>
              <a:ext cx="1012696" cy="1012696"/>
            </a:xfrm>
            <a:prstGeom prst="ellipse">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85000"/>
                    <a:lumOff val="15000"/>
                  </a:schemeClr>
                </a:solidFill>
                <a:cs typeface="+mn-ea"/>
                <a:sym typeface="+mn-lt"/>
              </a:endParaRPr>
            </a:p>
          </p:txBody>
        </p:sp>
        <p:sp>
          <p:nvSpPr>
            <p:cNvPr id="60" name="Freeform 39"/>
            <p:cNvSpPr>
              <a:spLocks noEditPoints="1"/>
            </p:cNvSpPr>
            <p:nvPr/>
          </p:nvSpPr>
          <p:spPr bwMode="auto">
            <a:xfrm>
              <a:off x="3614322" y="2326171"/>
              <a:ext cx="515572" cy="419100"/>
            </a:xfrm>
            <a:custGeom>
              <a:avLst/>
              <a:gdLst>
                <a:gd name="T0" fmla="*/ 38 w 1304"/>
                <a:gd name="T1" fmla="*/ 1055 h 1059"/>
                <a:gd name="T2" fmla="*/ 2 w 1304"/>
                <a:gd name="T3" fmla="*/ 1010 h 1059"/>
                <a:gd name="T4" fmla="*/ 5 w 1304"/>
                <a:gd name="T5" fmla="*/ 159 h 1059"/>
                <a:gd name="T6" fmla="*/ 50 w 1304"/>
                <a:gd name="T7" fmla="*/ 123 h 1059"/>
                <a:gd name="T8" fmla="*/ 425 w 1304"/>
                <a:gd name="T9" fmla="*/ 19 h 1059"/>
                <a:gd name="T10" fmla="*/ 455 w 1304"/>
                <a:gd name="T11" fmla="*/ 1 h 1059"/>
                <a:gd name="T12" fmla="*/ 849 w 1304"/>
                <a:gd name="T13" fmla="*/ 1 h 1059"/>
                <a:gd name="T14" fmla="*/ 983 w 1304"/>
                <a:gd name="T15" fmla="*/ 122 h 1059"/>
                <a:gd name="T16" fmla="*/ 1278 w 1304"/>
                <a:gd name="T17" fmla="*/ 132 h 1059"/>
                <a:gd name="T18" fmla="*/ 1304 w 1304"/>
                <a:gd name="T19" fmla="*/ 183 h 1059"/>
                <a:gd name="T20" fmla="*/ 1294 w 1304"/>
                <a:gd name="T21" fmla="*/ 1032 h 1059"/>
                <a:gd name="T22" fmla="*/ 1243 w 1304"/>
                <a:gd name="T23" fmla="*/ 1059 h 1059"/>
                <a:gd name="T24" fmla="*/ 596 w 1304"/>
                <a:gd name="T25" fmla="*/ 207 h 1059"/>
                <a:gd name="T26" fmla="*/ 510 w 1304"/>
                <a:gd name="T27" fmla="*/ 233 h 1059"/>
                <a:gd name="T28" fmla="*/ 433 w 1304"/>
                <a:gd name="T29" fmla="*/ 276 h 1059"/>
                <a:gd name="T30" fmla="*/ 369 w 1304"/>
                <a:gd name="T31" fmla="*/ 337 h 1059"/>
                <a:gd name="T32" fmla="*/ 321 w 1304"/>
                <a:gd name="T33" fmla="*/ 411 h 1059"/>
                <a:gd name="T34" fmla="*/ 294 w 1304"/>
                <a:gd name="T35" fmla="*/ 496 h 1059"/>
                <a:gd name="T36" fmla="*/ 285 w 1304"/>
                <a:gd name="T37" fmla="*/ 570 h 1059"/>
                <a:gd name="T38" fmla="*/ 297 w 1304"/>
                <a:gd name="T39" fmla="*/ 662 h 1059"/>
                <a:gd name="T40" fmla="*/ 330 w 1304"/>
                <a:gd name="T41" fmla="*/ 745 h 1059"/>
                <a:gd name="T42" fmla="*/ 381 w 1304"/>
                <a:gd name="T43" fmla="*/ 817 h 1059"/>
                <a:gd name="T44" fmla="*/ 447 w 1304"/>
                <a:gd name="T45" fmla="*/ 874 h 1059"/>
                <a:gd name="T46" fmla="*/ 527 w 1304"/>
                <a:gd name="T47" fmla="*/ 915 h 1059"/>
                <a:gd name="T48" fmla="*/ 614 w 1304"/>
                <a:gd name="T49" fmla="*/ 934 h 1059"/>
                <a:gd name="T50" fmla="*/ 690 w 1304"/>
                <a:gd name="T51" fmla="*/ 934 h 1059"/>
                <a:gd name="T52" fmla="*/ 779 w 1304"/>
                <a:gd name="T53" fmla="*/ 915 h 1059"/>
                <a:gd name="T54" fmla="*/ 857 w 1304"/>
                <a:gd name="T55" fmla="*/ 874 h 1059"/>
                <a:gd name="T56" fmla="*/ 924 w 1304"/>
                <a:gd name="T57" fmla="*/ 817 h 1059"/>
                <a:gd name="T58" fmla="*/ 975 w 1304"/>
                <a:gd name="T59" fmla="*/ 745 h 1059"/>
                <a:gd name="T60" fmla="*/ 1007 w 1304"/>
                <a:gd name="T61" fmla="*/ 662 h 1059"/>
                <a:gd name="T62" fmla="*/ 1019 w 1304"/>
                <a:gd name="T63" fmla="*/ 570 h 1059"/>
                <a:gd name="T64" fmla="*/ 1012 w 1304"/>
                <a:gd name="T65" fmla="*/ 496 h 1059"/>
                <a:gd name="T66" fmla="*/ 983 w 1304"/>
                <a:gd name="T67" fmla="*/ 411 h 1059"/>
                <a:gd name="T68" fmla="*/ 935 w 1304"/>
                <a:gd name="T69" fmla="*/ 337 h 1059"/>
                <a:gd name="T70" fmla="*/ 871 w 1304"/>
                <a:gd name="T71" fmla="*/ 276 h 1059"/>
                <a:gd name="T72" fmla="*/ 795 w 1304"/>
                <a:gd name="T73" fmla="*/ 233 h 1059"/>
                <a:gd name="T74" fmla="*/ 708 w 1304"/>
                <a:gd name="T75" fmla="*/ 207 h 1059"/>
                <a:gd name="T76" fmla="*/ 653 w 1304"/>
                <a:gd name="T77" fmla="*/ 814 h 1059"/>
                <a:gd name="T78" fmla="*/ 536 w 1304"/>
                <a:gd name="T79" fmla="*/ 785 h 1059"/>
                <a:gd name="T80" fmla="*/ 450 w 1304"/>
                <a:gd name="T81" fmla="*/ 707 h 1059"/>
                <a:gd name="T82" fmla="*/ 409 w 1304"/>
                <a:gd name="T83" fmla="*/ 596 h 1059"/>
                <a:gd name="T84" fmla="*/ 419 w 1304"/>
                <a:gd name="T85" fmla="*/ 497 h 1059"/>
                <a:gd name="T86" fmla="*/ 480 w 1304"/>
                <a:gd name="T87" fmla="*/ 397 h 1059"/>
                <a:gd name="T88" fmla="*/ 580 w 1304"/>
                <a:gd name="T89" fmla="*/ 336 h 1059"/>
                <a:gd name="T90" fmla="*/ 677 w 1304"/>
                <a:gd name="T91" fmla="*/ 326 h 1059"/>
                <a:gd name="T92" fmla="*/ 789 w 1304"/>
                <a:gd name="T93" fmla="*/ 367 h 1059"/>
                <a:gd name="T94" fmla="*/ 868 w 1304"/>
                <a:gd name="T95" fmla="*/ 454 h 1059"/>
                <a:gd name="T96" fmla="*/ 897 w 1304"/>
                <a:gd name="T97" fmla="*/ 570 h 1059"/>
                <a:gd name="T98" fmla="*/ 877 w 1304"/>
                <a:gd name="T99" fmla="*/ 665 h 1059"/>
                <a:gd name="T100" fmla="*/ 808 w 1304"/>
                <a:gd name="T101" fmla="*/ 759 h 1059"/>
                <a:gd name="T102" fmla="*/ 702 w 1304"/>
                <a:gd name="T103" fmla="*/ 809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304" h="1059">
                  <a:moveTo>
                    <a:pt x="1243" y="1059"/>
                  </a:moveTo>
                  <a:lnTo>
                    <a:pt x="62" y="1059"/>
                  </a:lnTo>
                  <a:lnTo>
                    <a:pt x="62" y="1059"/>
                  </a:lnTo>
                  <a:lnTo>
                    <a:pt x="50" y="1058"/>
                  </a:lnTo>
                  <a:lnTo>
                    <a:pt x="38" y="1055"/>
                  </a:lnTo>
                  <a:lnTo>
                    <a:pt x="27" y="1049"/>
                  </a:lnTo>
                  <a:lnTo>
                    <a:pt x="18" y="1041"/>
                  </a:lnTo>
                  <a:lnTo>
                    <a:pt x="11" y="1032"/>
                  </a:lnTo>
                  <a:lnTo>
                    <a:pt x="5" y="1022"/>
                  </a:lnTo>
                  <a:lnTo>
                    <a:pt x="2" y="1010"/>
                  </a:lnTo>
                  <a:lnTo>
                    <a:pt x="0" y="998"/>
                  </a:lnTo>
                  <a:lnTo>
                    <a:pt x="0" y="183"/>
                  </a:lnTo>
                  <a:lnTo>
                    <a:pt x="0" y="183"/>
                  </a:lnTo>
                  <a:lnTo>
                    <a:pt x="2" y="170"/>
                  </a:lnTo>
                  <a:lnTo>
                    <a:pt x="5" y="159"/>
                  </a:lnTo>
                  <a:lnTo>
                    <a:pt x="11" y="149"/>
                  </a:lnTo>
                  <a:lnTo>
                    <a:pt x="18" y="140"/>
                  </a:lnTo>
                  <a:lnTo>
                    <a:pt x="27" y="132"/>
                  </a:lnTo>
                  <a:lnTo>
                    <a:pt x="38" y="127"/>
                  </a:lnTo>
                  <a:lnTo>
                    <a:pt x="50" y="123"/>
                  </a:lnTo>
                  <a:lnTo>
                    <a:pt x="62" y="122"/>
                  </a:lnTo>
                  <a:lnTo>
                    <a:pt x="322" y="122"/>
                  </a:lnTo>
                  <a:lnTo>
                    <a:pt x="421" y="24"/>
                  </a:lnTo>
                  <a:lnTo>
                    <a:pt x="421" y="24"/>
                  </a:lnTo>
                  <a:lnTo>
                    <a:pt x="425" y="19"/>
                  </a:lnTo>
                  <a:lnTo>
                    <a:pt x="431" y="14"/>
                  </a:lnTo>
                  <a:lnTo>
                    <a:pt x="435" y="10"/>
                  </a:lnTo>
                  <a:lnTo>
                    <a:pt x="441" y="7"/>
                  </a:lnTo>
                  <a:lnTo>
                    <a:pt x="447" y="3"/>
                  </a:lnTo>
                  <a:lnTo>
                    <a:pt x="455" y="1"/>
                  </a:lnTo>
                  <a:lnTo>
                    <a:pt x="462" y="0"/>
                  </a:lnTo>
                  <a:lnTo>
                    <a:pt x="469" y="0"/>
                  </a:lnTo>
                  <a:lnTo>
                    <a:pt x="835" y="0"/>
                  </a:lnTo>
                  <a:lnTo>
                    <a:pt x="835" y="0"/>
                  </a:lnTo>
                  <a:lnTo>
                    <a:pt x="849" y="1"/>
                  </a:lnTo>
                  <a:lnTo>
                    <a:pt x="859" y="4"/>
                  </a:lnTo>
                  <a:lnTo>
                    <a:pt x="870" y="10"/>
                  </a:lnTo>
                  <a:lnTo>
                    <a:pt x="880" y="18"/>
                  </a:lnTo>
                  <a:lnTo>
                    <a:pt x="880" y="18"/>
                  </a:lnTo>
                  <a:lnTo>
                    <a:pt x="983" y="122"/>
                  </a:lnTo>
                  <a:lnTo>
                    <a:pt x="1243" y="122"/>
                  </a:lnTo>
                  <a:lnTo>
                    <a:pt x="1243" y="122"/>
                  </a:lnTo>
                  <a:lnTo>
                    <a:pt x="1256" y="123"/>
                  </a:lnTo>
                  <a:lnTo>
                    <a:pt x="1267" y="127"/>
                  </a:lnTo>
                  <a:lnTo>
                    <a:pt x="1278" y="132"/>
                  </a:lnTo>
                  <a:lnTo>
                    <a:pt x="1286" y="140"/>
                  </a:lnTo>
                  <a:lnTo>
                    <a:pt x="1294" y="149"/>
                  </a:lnTo>
                  <a:lnTo>
                    <a:pt x="1299" y="159"/>
                  </a:lnTo>
                  <a:lnTo>
                    <a:pt x="1303" y="170"/>
                  </a:lnTo>
                  <a:lnTo>
                    <a:pt x="1304" y="183"/>
                  </a:lnTo>
                  <a:lnTo>
                    <a:pt x="1304" y="998"/>
                  </a:lnTo>
                  <a:lnTo>
                    <a:pt x="1304" y="998"/>
                  </a:lnTo>
                  <a:lnTo>
                    <a:pt x="1303" y="1010"/>
                  </a:lnTo>
                  <a:lnTo>
                    <a:pt x="1299" y="1022"/>
                  </a:lnTo>
                  <a:lnTo>
                    <a:pt x="1294" y="1032"/>
                  </a:lnTo>
                  <a:lnTo>
                    <a:pt x="1286" y="1041"/>
                  </a:lnTo>
                  <a:lnTo>
                    <a:pt x="1278" y="1049"/>
                  </a:lnTo>
                  <a:lnTo>
                    <a:pt x="1267" y="1055"/>
                  </a:lnTo>
                  <a:lnTo>
                    <a:pt x="1256" y="1058"/>
                  </a:lnTo>
                  <a:lnTo>
                    <a:pt x="1243" y="1059"/>
                  </a:lnTo>
                  <a:close/>
                  <a:moveTo>
                    <a:pt x="653" y="204"/>
                  </a:moveTo>
                  <a:lnTo>
                    <a:pt x="653" y="204"/>
                  </a:lnTo>
                  <a:lnTo>
                    <a:pt x="634" y="204"/>
                  </a:lnTo>
                  <a:lnTo>
                    <a:pt x="614" y="205"/>
                  </a:lnTo>
                  <a:lnTo>
                    <a:pt x="596" y="207"/>
                  </a:lnTo>
                  <a:lnTo>
                    <a:pt x="578" y="211"/>
                  </a:lnTo>
                  <a:lnTo>
                    <a:pt x="560" y="215"/>
                  </a:lnTo>
                  <a:lnTo>
                    <a:pt x="543" y="219"/>
                  </a:lnTo>
                  <a:lnTo>
                    <a:pt x="527" y="225"/>
                  </a:lnTo>
                  <a:lnTo>
                    <a:pt x="510" y="233"/>
                  </a:lnTo>
                  <a:lnTo>
                    <a:pt x="493" y="240"/>
                  </a:lnTo>
                  <a:lnTo>
                    <a:pt x="477" y="247"/>
                  </a:lnTo>
                  <a:lnTo>
                    <a:pt x="462" y="257"/>
                  </a:lnTo>
                  <a:lnTo>
                    <a:pt x="447" y="266"/>
                  </a:lnTo>
                  <a:lnTo>
                    <a:pt x="433" y="276"/>
                  </a:lnTo>
                  <a:lnTo>
                    <a:pt x="419" y="287"/>
                  </a:lnTo>
                  <a:lnTo>
                    <a:pt x="405" y="299"/>
                  </a:lnTo>
                  <a:lnTo>
                    <a:pt x="393" y="311"/>
                  </a:lnTo>
                  <a:lnTo>
                    <a:pt x="381" y="324"/>
                  </a:lnTo>
                  <a:lnTo>
                    <a:pt x="369" y="337"/>
                  </a:lnTo>
                  <a:lnTo>
                    <a:pt x="358" y="350"/>
                  </a:lnTo>
                  <a:lnTo>
                    <a:pt x="349" y="365"/>
                  </a:lnTo>
                  <a:lnTo>
                    <a:pt x="339" y="380"/>
                  </a:lnTo>
                  <a:lnTo>
                    <a:pt x="330" y="395"/>
                  </a:lnTo>
                  <a:lnTo>
                    <a:pt x="321" y="411"/>
                  </a:lnTo>
                  <a:lnTo>
                    <a:pt x="314" y="427"/>
                  </a:lnTo>
                  <a:lnTo>
                    <a:pt x="308" y="444"/>
                  </a:lnTo>
                  <a:lnTo>
                    <a:pt x="302" y="461"/>
                  </a:lnTo>
                  <a:lnTo>
                    <a:pt x="297" y="479"/>
                  </a:lnTo>
                  <a:lnTo>
                    <a:pt x="294" y="496"/>
                  </a:lnTo>
                  <a:lnTo>
                    <a:pt x="290" y="514"/>
                  </a:lnTo>
                  <a:lnTo>
                    <a:pt x="288" y="533"/>
                  </a:lnTo>
                  <a:lnTo>
                    <a:pt x="286" y="551"/>
                  </a:lnTo>
                  <a:lnTo>
                    <a:pt x="285" y="570"/>
                  </a:lnTo>
                  <a:lnTo>
                    <a:pt x="285" y="570"/>
                  </a:lnTo>
                  <a:lnTo>
                    <a:pt x="286" y="590"/>
                  </a:lnTo>
                  <a:lnTo>
                    <a:pt x="288" y="608"/>
                  </a:lnTo>
                  <a:lnTo>
                    <a:pt x="290" y="626"/>
                  </a:lnTo>
                  <a:lnTo>
                    <a:pt x="294" y="644"/>
                  </a:lnTo>
                  <a:lnTo>
                    <a:pt x="297" y="662"/>
                  </a:lnTo>
                  <a:lnTo>
                    <a:pt x="302" y="680"/>
                  </a:lnTo>
                  <a:lnTo>
                    <a:pt x="308" y="697"/>
                  </a:lnTo>
                  <a:lnTo>
                    <a:pt x="314" y="713"/>
                  </a:lnTo>
                  <a:lnTo>
                    <a:pt x="321" y="729"/>
                  </a:lnTo>
                  <a:lnTo>
                    <a:pt x="330" y="745"/>
                  </a:lnTo>
                  <a:lnTo>
                    <a:pt x="339" y="760"/>
                  </a:lnTo>
                  <a:lnTo>
                    <a:pt x="349" y="775"/>
                  </a:lnTo>
                  <a:lnTo>
                    <a:pt x="358" y="789"/>
                  </a:lnTo>
                  <a:lnTo>
                    <a:pt x="369" y="803"/>
                  </a:lnTo>
                  <a:lnTo>
                    <a:pt x="381" y="817"/>
                  </a:lnTo>
                  <a:lnTo>
                    <a:pt x="393" y="830"/>
                  </a:lnTo>
                  <a:lnTo>
                    <a:pt x="405" y="842"/>
                  </a:lnTo>
                  <a:lnTo>
                    <a:pt x="419" y="853"/>
                  </a:lnTo>
                  <a:lnTo>
                    <a:pt x="433" y="864"/>
                  </a:lnTo>
                  <a:lnTo>
                    <a:pt x="447" y="874"/>
                  </a:lnTo>
                  <a:lnTo>
                    <a:pt x="462" y="884"/>
                  </a:lnTo>
                  <a:lnTo>
                    <a:pt x="477" y="892"/>
                  </a:lnTo>
                  <a:lnTo>
                    <a:pt x="493" y="901"/>
                  </a:lnTo>
                  <a:lnTo>
                    <a:pt x="510" y="908"/>
                  </a:lnTo>
                  <a:lnTo>
                    <a:pt x="527" y="915"/>
                  </a:lnTo>
                  <a:lnTo>
                    <a:pt x="543" y="920"/>
                  </a:lnTo>
                  <a:lnTo>
                    <a:pt x="560" y="925"/>
                  </a:lnTo>
                  <a:lnTo>
                    <a:pt x="578" y="930"/>
                  </a:lnTo>
                  <a:lnTo>
                    <a:pt x="596" y="933"/>
                  </a:lnTo>
                  <a:lnTo>
                    <a:pt x="614" y="934"/>
                  </a:lnTo>
                  <a:lnTo>
                    <a:pt x="634" y="937"/>
                  </a:lnTo>
                  <a:lnTo>
                    <a:pt x="653" y="937"/>
                  </a:lnTo>
                  <a:lnTo>
                    <a:pt x="653" y="937"/>
                  </a:lnTo>
                  <a:lnTo>
                    <a:pt x="671" y="937"/>
                  </a:lnTo>
                  <a:lnTo>
                    <a:pt x="690" y="934"/>
                  </a:lnTo>
                  <a:lnTo>
                    <a:pt x="708" y="933"/>
                  </a:lnTo>
                  <a:lnTo>
                    <a:pt x="726" y="930"/>
                  </a:lnTo>
                  <a:lnTo>
                    <a:pt x="744" y="925"/>
                  </a:lnTo>
                  <a:lnTo>
                    <a:pt x="761" y="920"/>
                  </a:lnTo>
                  <a:lnTo>
                    <a:pt x="779" y="915"/>
                  </a:lnTo>
                  <a:lnTo>
                    <a:pt x="795" y="908"/>
                  </a:lnTo>
                  <a:lnTo>
                    <a:pt x="811" y="901"/>
                  </a:lnTo>
                  <a:lnTo>
                    <a:pt x="827" y="892"/>
                  </a:lnTo>
                  <a:lnTo>
                    <a:pt x="843" y="884"/>
                  </a:lnTo>
                  <a:lnTo>
                    <a:pt x="857" y="874"/>
                  </a:lnTo>
                  <a:lnTo>
                    <a:pt x="871" y="864"/>
                  </a:lnTo>
                  <a:lnTo>
                    <a:pt x="886" y="853"/>
                  </a:lnTo>
                  <a:lnTo>
                    <a:pt x="899" y="842"/>
                  </a:lnTo>
                  <a:lnTo>
                    <a:pt x="911" y="830"/>
                  </a:lnTo>
                  <a:lnTo>
                    <a:pt x="924" y="817"/>
                  </a:lnTo>
                  <a:lnTo>
                    <a:pt x="935" y="803"/>
                  </a:lnTo>
                  <a:lnTo>
                    <a:pt x="946" y="789"/>
                  </a:lnTo>
                  <a:lnTo>
                    <a:pt x="957" y="775"/>
                  </a:lnTo>
                  <a:lnTo>
                    <a:pt x="966" y="760"/>
                  </a:lnTo>
                  <a:lnTo>
                    <a:pt x="975" y="745"/>
                  </a:lnTo>
                  <a:lnTo>
                    <a:pt x="983" y="729"/>
                  </a:lnTo>
                  <a:lnTo>
                    <a:pt x="990" y="713"/>
                  </a:lnTo>
                  <a:lnTo>
                    <a:pt x="996" y="697"/>
                  </a:lnTo>
                  <a:lnTo>
                    <a:pt x="1002" y="680"/>
                  </a:lnTo>
                  <a:lnTo>
                    <a:pt x="1007" y="662"/>
                  </a:lnTo>
                  <a:lnTo>
                    <a:pt x="1012" y="644"/>
                  </a:lnTo>
                  <a:lnTo>
                    <a:pt x="1014" y="626"/>
                  </a:lnTo>
                  <a:lnTo>
                    <a:pt x="1017" y="608"/>
                  </a:lnTo>
                  <a:lnTo>
                    <a:pt x="1018" y="590"/>
                  </a:lnTo>
                  <a:lnTo>
                    <a:pt x="1019" y="570"/>
                  </a:lnTo>
                  <a:lnTo>
                    <a:pt x="1019" y="570"/>
                  </a:lnTo>
                  <a:lnTo>
                    <a:pt x="1018" y="551"/>
                  </a:lnTo>
                  <a:lnTo>
                    <a:pt x="1017" y="533"/>
                  </a:lnTo>
                  <a:lnTo>
                    <a:pt x="1014" y="514"/>
                  </a:lnTo>
                  <a:lnTo>
                    <a:pt x="1012" y="496"/>
                  </a:lnTo>
                  <a:lnTo>
                    <a:pt x="1007" y="479"/>
                  </a:lnTo>
                  <a:lnTo>
                    <a:pt x="1002" y="461"/>
                  </a:lnTo>
                  <a:lnTo>
                    <a:pt x="996" y="444"/>
                  </a:lnTo>
                  <a:lnTo>
                    <a:pt x="990" y="427"/>
                  </a:lnTo>
                  <a:lnTo>
                    <a:pt x="983" y="411"/>
                  </a:lnTo>
                  <a:lnTo>
                    <a:pt x="975" y="395"/>
                  </a:lnTo>
                  <a:lnTo>
                    <a:pt x="966" y="380"/>
                  </a:lnTo>
                  <a:lnTo>
                    <a:pt x="957" y="365"/>
                  </a:lnTo>
                  <a:lnTo>
                    <a:pt x="946" y="350"/>
                  </a:lnTo>
                  <a:lnTo>
                    <a:pt x="935" y="337"/>
                  </a:lnTo>
                  <a:lnTo>
                    <a:pt x="924" y="324"/>
                  </a:lnTo>
                  <a:lnTo>
                    <a:pt x="911" y="311"/>
                  </a:lnTo>
                  <a:lnTo>
                    <a:pt x="899" y="299"/>
                  </a:lnTo>
                  <a:lnTo>
                    <a:pt x="886" y="287"/>
                  </a:lnTo>
                  <a:lnTo>
                    <a:pt x="871" y="276"/>
                  </a:lnTo>
                  <a:lnTo>
                    <a:pt x="857" y="266"/>
                  </a:lnTo>
                  <a:lnTo>
                    <a:pt x="843" y="257"/>
                  </a:lnTo>
                  <a:lnTo>
                    <a:pt x="827" y="247"/>
                  </a:lnTo>
                  <a:lnTo>
                    <a:pt x="811" y="240"/>
                  </a:lnTo>
                  <a:lnTo>
                    <a:pt x="795" y="233"/>
                  </a:lnTo>
                  <a:lnTo>
                    <a:pt x="779" y="225"/>
                  </a:lnTo>
                  <a:lnTo>
                    <a:pt x="761" y="219"/>
                  </a:lnTo>
                  <a:lnTo>
                    <a:pt x="744" y="215"/>
                  </a:lnTo>
                  <a:lnTo>
                    <a:pt x="726" y="211"/>
                  </a:lnTo>
                  <a:lnTo>
                    <a:pt x="708" y="207"/>
                  </a:lnTo>
                  <a:lnTo>
                    <a:pt x="690" y="205"/>
                  </a:lnTo>
                  <a:lnTo>
                    <a:pt x="671" y="204"/>
                  </a:lnTo>
                  <a:lnTo>
                    <a:pt x="653" y="204"/>
                  </a:lnTo>
                  <a:close/>
                  <a:moveTo>
                    <a:pt x="653" y="814"/>
                  </a:moveTo>
                  <a:lnTo>
                    <a:pt x="653" y="814"/>
                  </a:lnTo>
                  <a:lnTo>
                    <a:pt x="628" y="813"/>
                  </a:lnTo>
                  <a:lnTo>
                    <a:pt x="604" y="809"/>
                  </a:lnTo>
                  <a:lnTo>
                    <a:pt x="580" y="803"/>
                  </a:lnTo>
                  <a:lnTo>
                    <a:pt x="557" y="795"/>
                  </a:lnTo>
                  <a:lnTo>
                    <a:pt x="536" y="785"/>
                  </a:lnTo>
                  <a:lnTo>
                    <a:pt x="516" y="773"/>
                  </a:lnTo>
                  <a:lnTo>
                    <a:pt x="497" y="759"/>
                  </a:lnTo>
                  <a:lnTo>
                    <a:pt x="480" y="743"/>
                  </a:lnTo>
                  <a:lnTo>
                    <a:pt x="464" y="725"/>
                  </a:lnTo>
                  <a:lnTo>
                    <a:pt x="450" y="707"/>
                  </a:lnTo>
                  <a:lnTo>
                    <a:pt x="438" y="687"/>
                  </a:lnTo>
                  <a:lnTo>
                    <a:pt x="427" y="665"/>
                  </a:lnTo>
                  <a:lnTo>
                    <a:pt x="419" y="642"/>
                  </a:lnTo>
                  <a:lnTo>
                    <a:pt x="413" y="620"/>
                  </a:lnTo>
                  <a:lnTo>
                    <a:pt x="409" y="596"/>
                  </a:lnTo>
                  <a:lnTo>
                    <a:pt x="408" y="570"/>
                  </a:lnTo>
                  <a:lnTo>
                    <a:pt x="408" y="570"/>
                  </a:lnTo>
                  <a:lnTo>
                    <a:pt x="409" y="545"/>
                  </a:lnTo>
                  <a:lnTo>
                    <a:pt x="413" y="521"/>
                  </a:lnTo>
                  <a:lnTo>
                    <a:pt x="419" y="497"/>
                  </a:lnTo>
                  <a:lnTo>
                    <a:pt x="427" y="475"/>
                  </a:lnTo>
                  <a:lnTo>
                    <a:pt x="438" y="454"/>
                  </a:lnTo>
                  <a:lnTo>
                    <a:pt x="450" y="433"/>
                  </a:lnTo>
                  <a:lnTo>
                    <a:pt x="464" y="414"/>
                  </a:lnTo>
                  <a:lnTo>
                    <a:pt x="480" y="397"/>
                  </a:lnTo>
                  <a:lnTo>
                    <a:pt x="497" y="382"/>
                  </a:lnTo>
                  <a:lnTo>
                    <a:pt x="516" y="367"/>
                  </a:lnTo>
                  <a:lnTo>
                    <a:pt x="536" y="355"/>
                  </a:lnTo>
                  <a:lnTo>
                    <a:pt x="557" y="344"/>
                  </a:lnTo>
                  <a:lnTo>
                    <a:pt x="580" y="336"/>
                  </a:lnTo>
                  <a:lnTo>
                    <a:pt x="604" y="330"/>
                  </a:lnTo>
                  <a:lnTo>
                    <a:pt x="628" y="326"/>
                  </a:lnTo>
                  <a:lnTo>
                    <a:pt x="653" y="325"/>
                  </a:lnTo>
                  <a:lnTo>
                    <a:pt x="653" y="325"/>
                  </a:lnTo>
                  <a:lnTo>
                    <a:pt x="677" y="326"/>
                  </a:lnTo>
                  <a:lnTo>
                    <a:pt x="702" y="330"/>
                  </a:lnTo>
                  <a:lnTo>
                    <a:pt x="725" y="336"/>
                  </a:lnTo>
                  <a:lnTo>
                    <a:pt x="748" y="344"/>
                  </a:lnTo>
                  <a:lnTo>
                    <a:pt x="769" y="355"/>
                  </a:lnTo>
                  <a:lnTo>
                    <a:pt x="789" y="367"/>
                  </a:lnTo>
                  <a:lnTo>
                    <a:pt x="808" y="382"/>
                  </a:lnTo>
                  <a:lnTo>
                    <a:pt x="826" y="397"/>
                  </a:lnTo>
                  <a:lnTo>
                    <a:pt x="841" y="414"/>
                  </a:lnTo>
                  <a:lnTo>
                    <a:pt x="855" y="433"/>
                  </a:lnTo>
                  <a:lnTo>
                    <a:pt x="868" y="454"/>
                  </a:lnTo>
                  <a:lnTo>
                    <a:pt x="877" y="475"/>
                  </a:lnTo>
                  <a:lnTo>
                    <a:pt x="886" y="497"/>
                  </a:lnTo>
                  <a:lnTo>
                    <a:pt x="892" y="521"/>
                  </a:lnTo>
                  <a:lnTo>
                    <a:pt x="895" y="545"/>
                  </a:lnTo>
                  <a:lnTo>
                    <a:pt x="897" y="570"/>
                  </a:lnTo>
                  <a:lnTo>
                    <a:pt x="897" y="570"/>
                  </a:lnTo>
                  <a:lnTo>
                    <a:pt x="895" y="596"/>
                  </a:lnTo>
                  <a:lnTo>
                    <a:pt x="892" y="620"/>
                  </a:lnTo>
                  <a:lnTo>
                    <a:pt x="886" y="642"/>
                  </a:lnTo>
                  <a:lnTo>
                    <a:pt x="877" y="665"/>
                  </a:lnTo>
                  <a:lnTo>
                    <a:pt x="868" y="687"/>
                  </a:lnTo>
                  <a:lnTo>
                    <a:pt x="855" y="707"/>
                  </a:lnTo>
                  <a:lnTo>
                    <a:pt x="841" y="725"/>
                  </a:lnTo>
                  <a:lnTo>
                    <a:pt x="826" y="743"/>
                  </a:lnTo>
                  <a:lnTo>
                    <a:pt x="808" y="759"/>
                  </a:lnTo>
                  <a:lnTo>
                    <a:pt x="789" y="773"/>
                  </a:lnTo>
                  <a:lnTo>
                    <a:pt x="769" y="785"/>
                  </a:lnTo>
                  <a:lnTo>
                    <a:pt x="748" y="795"/>
                  </a:lnTo>
                  <a:lnTo>
                    <a:pt x="725" y="803"/>
                  </a:lnTo>
                  <a:lnTo>
                    <a:pt x="702" y="809"/>
                  </a:lnTo>
                  <a:lnTo>
                    <a:pt x="677" y="813"/>
                  </a:lnTo>
                  <a:lnTo>
                    <a:pt x="653" y="81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dirty="0">
                <a:solidFill>
                  <a:schemeClr val="tx1">
                    <a:lumMod val="85000"/>
                    <a:lumOff val="15000"/>
                  </a:schemeClr>
                </a:solidFill>
                <a:cs typeface="+mn-ea"/>
                <a:sym typeface="+mn-lt"/>
              </a:endParaRPr>
            </a:p>
          </p:txBody>
        </p:sp>
      </p:grpSp>
      <p:grpSp>
        <p:nvGrpSpPr>
          <p:cNvPr id="61" name="组合 60"/>
          <p:cNvGrpSpPr/>
          <p:nvPr/>
        </p:nvGrpSpPr>
        <p:grpSpPr>
          <a:xfrm>
            <a:off x="786852" y="2352351"/>
            <a:ext cx="455672" cy="455672"/>
            <a:chOff x="5640582" y="2029373"/>
            <a:chExt cx="1012696" cy="1012696"/>
          </a:xfrm>
        </p:grpSpPr>
        <p:sp>
          <p:nvSpPr>
            <p:cNvPr id="62" name="椭圆 61"/>
            <p:cNvSpPr/>
            <p:nvPr/>
          </p:nvSpPr>
          <p:spPr>
            <a:xfrm>
              <a:off x="5640582" y="2029373"/>
              <a:ext cx="1012696" cy="1012696"/>
            </a:xfrm>
            <a:prstGeom prst="ellipse">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85000"/>
                    <a:lumOff val="15000"/>
                  </a:schemeClr>
                </a:solidFill>
                <a:cs typeface="+mn-ea"/>
                <a:sym typeface="+mn-lt"/>
              </a:endParaRPr>
            </a:p>
          </p:txBody>
        </p:sp>
        <p:sp>
          <p:nvSpPr>
            <p:cNvPr id="63" name="Freeform 18"/>
            <p:cNvSpPr>
              <a:spLocks noEditPoints="1"/>
            </p:cNvSpPr>
            <p:nvPr/>
          </p:nvSpPr>
          <p:spPr bwMode="auto">
            <a:xfrm>
              <a:off x="5889934" y="2302448"/>
              <a:ext cx="513992" cy="466546"/>
            </a:xfrm>
            <a:custGeom>
              <a:avLst/>
              <a:gdLst>
                <a:gd name="T0" fmla="*/ 1138 w 1301"/>
                <a:gd name="T1" fmla="*/ 691 h 1180"/>
                <a:gd name="T2" fmla="*/ 1241 w 1301"/>
                <a:gd name="T3" fmla="*/ 304 h 1180"/>
                <a:gd name="T4" fmla="*/ 1274 w 1301"/>
                <a:gd name="T5" fmla="*/ 315 h 1180"/>
                <a:gd name="T6" fmla="*/ 1297 w 1301"/>
                <a:gd name="T7" fmla="*/ 342 h 1180"/>
                <a:gd name="T8" fmla="*/ 1301 w 1301"/>
                <a:gd name="T9" fmla="*/ 752 h 1180"/>
                <a:gd name="T10" fmla="*/ 1301 w 1301"/>
                <a:gd name="T11" fmla="*/ 1118 h 1180"/>
                <a:gd name="T12" fmla="*/ 1291 w 1301"/>
                <a:gd name="T13" fmla="*/ 1153 h 1180"/>
                <a:gd name="T14" fmla="*/ 1264 w 1301"/>
                <a:gd name="T15" fmla="*/ 1175 h 1180"/>
                <a:gd name="T16" fmla="*/ 223 w 1301"/>
                <a:gd name="T17" fmla="*/ 1180 h 1180"/>
                <a:gd name="T18" fmla="*/ 223 w 1301"/>
                <a:gd name="T19" fmla="*/ 304 h 1180"/>
                <a:gd name="T20" fmla="*/ 346 w 1301"/>
                <a:gd name="T21" fmla="*/ 289 h 1180"/>
                <a:gd name="T22" fmla="*/ 351 w 1301"/>
                <a:gd name="T23" fmla="*/ 243 h 1180"/>
                <a:gd name="T24" fmla="*/ 363 w 1301"/>
                <a:gd name="T25" fmla="*/ 200 h 1180"/>
                <a:gd name="T26" fmla="*/ 398 w 1301"/>
                <a:gd name="T27" fmla="*/ 134 h 1180"/>
                <a:gd name="T28" fmla="*/ 456 w 1301"/>
                <a:gd name="T29" fmla="*/ 69 h 1180"/>
                <a:gd name="T30" fmla="*/ 531 w 1301"/>
                <a:gd name="T31" fmla="*/ 24 h 1180"/>
                <a:gd name="T32" fmla="*/ 574 w 1301"/>
                <a:gd name="T33" fmla="*/ 9 h 1180"/>
                <a:gd name="T34" fmla="*/ 619 w 1301"/>
                <a:gd name="T35" fmla="*/ 1 h 1180"/>
                <a:gd name="T36" fmla="*/ 651 w 1301"/>
                <a:gd name="T37" fmla="*/ 0 h 1180"/>
                <a:gd name="T38" fmla="*/ 697 w 1301"/>
                <a:gd name="T39" fmla="*/ 3 h 1180"/>
                <a:gd name="T40" fmla="*/ 742 w 1301"/>
                <a:gd name="T41" fmla="*/ 13 h 1180"/>
                <a:gd name="T42" fmla="*/ 795 w 1301"/>
                <a:gd name="T43" fmla="*/ 36 h 1180"/>
                <a:gd name="T44" fmla="*/ 866 w 1301"/>
                <a:gd name="T45" fmla="*/ 89 h 1180"/>
                <a:gd name="T46" fmla="*/ 919 w 1301"/>
                <a:gd name="T47" fmla="*/ 159 h 1180"/>
                <a:gd name="T48" fmla="*/ 942 w 1301"/>
                <a:gd name="T49" fmla="*/ 214 h 1180"/>
                <a:gd name="T50" fmla="*/ 952 w 1301"/>
                <a:gd name="T51" fmla="*/ 258 h 1180"/>
                <a:gd name="T52" fmla="*/ 956 w 1301"/>
                <a:gd name="T53" fmla="*/ 304 h 1180"/>
                <a:gd name="T54" fmla="*/ 1078 w 1301"/>
                <a:gd name="T55" fmla="*/ 1180 h 1180"/>
                <a:gd name="T56" fmla="*/ 651 w 1301"/>
                <a:gd name="T57" fmla="*/ 122 h 1180"/>
                <a:gd name="T58" fmla="*/ 596 w 1301"/>
                <a:gd name="T59" fmla="*/ 129 h 1180"/>
                <a:gd name="T60" fmla="*/ 548 w 1301"/>
                <a:gd name="T61" fmla="*/ 153 h 1180"/>
                <a:gd name="T62" fmla="*/ 509 w 1301"/>
                <a:gd name="T63" fmla="*/ 188 h 1180"/>
                <a:gd name="T64" fmla="*/ 482 w 1301"/>
                <a:gd name="T65" fmla="*/ 233 h 1180"/>
                <a:gd name="T66" fmla="*/ 469 w 1301"/>
                <a:gd name="T67" fmla="*/ 286 h 1180"/>
                <a:gd name="T68" fmla="*/ 833 w 1301"/>
                <a:gd name="T69" fmla="*/ 304 h 1180"/>
                <a:gd name="T70" fmla="*/ 825 w 1301"/>
                <a:gd name="T71" fmla="*/ 251 h 1180"/>
                <a:gd name="T72" fmla="*/ 803 w 1301"/>
                <a:gd name="T73" fmla="*/ 203 h 1180"/>
                <a:gd name="T74" fmla="*/ 767 w 1301"/>
                <a:gd name="T75" fmla="*/ 164 h 1180"/>
                <a:gd name="T76" fmla="*/ 722 w 1301"/>
                <a:gd name="T77" fmla="*/ 135 h 1180"/>
                <a:gd name="T78" fmla="*/ 669 w 1301"/>
                <a:gd name="T79" fmla="*/ 122 h 1180"/>
                <a:gd name="T80" fmla="*/ 0 w 1301"/>
                <a:gd name="T81" fmla="*/ 996 h 1180"/>
                <a:gd name="T82" fmla="*/ 0 w 1301"/>
                <a:gd name="T83" fmla="*/ 366 h 1180"/>
                <a:gd name="T84" fmla="*/ 10 w 1301"/>
                <a:gd name="T85" fmla="*/ 331 h 1180"/>
                <a:gd name="T86" fmla="*/ 36 w 1301"/>
                <a:gd name="T87" fmla="*/ 309 h 1180"/>
                <a:gd name="T88" fmla="*/ 163 w 1301"/>
                <a:gd name="T89" fmla="*/ 304 h 1180"/>
                <a:gd name="T90" fmla="*/ 163 w 1301"/>
                <a:gd name="T91" fmla="*/ 1180 h 1180"/>
                <a:gd name="T92" fmla="*/ 47 w 1301"/>
                <a:gd name="T93" fmla="*/ 1178 h 1180"/>
                <a:gd name="T94" fmla="*/ 17 w 1301"/>
                <a:gd name="T95" fmla="*/ 1161 h 1180"/>
                <a:gd name="T96" fmla="*/ 1 w 1301"/>
                <a:gd name="T97" fmla="*/ 1131 h 1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01" h="1180">
                  <a:moveTo>
                    <a:pt x="1241" y="1180"/>
                  </a:moveTo>
                  <a:lnTo>
                    <a:pt x="1138" y="1180"/>
                  </a:lnTo>
                  <a:lnTo>
                    <a:pt x="1138" y="691"/>
                  </a:lnTo>
                  <a:lnTo>
                    <a:pt x="1138" y="304"/>
                  </a:lnTo>
                  <a:lnTo>
                    <a:pt x="1241" y="304"/>
                  </a:lnTo>
                  <a:lnTo>
                    <a:pt x="1241" y="304"/>
                  </a:lnTo>
                  <a:lnTo>
                    <a:pt x="1253" y="306"/>
                  </a:lnTo>
                  <a:lnTo>
                    <a:pt x="1264" y="309"/>
                  </a:lnTo>
                  <a:lnTo>
                    <a:pt x="1274" y="315"/>
                  </a:lnTo>
                  <a:lnTo>
                    <a:pt x="1284" y="323"/>
                  </a:lnTo>
                  <a:lnTo>
                    <a:pt x="1291" y="331"/>
                  </a:lnTo>
                  <a:lnTo>
                    <a:pt x="1297" y="342"/>
                  </a:lnTo>
                  <a:lnTo>
                    <a:pt x="1300" y="353"/>
                  </a:lnTo>
                  <a:lnTo>
                    <a:pt x="1301" y="366"/>
                  </a:lnTo>
                  <a:lnTo>
                    <a:pt x="1301" y="752"/>
                  </a:lnTo>
                  <a:lnTo>
                    <a:pt x="1301" y="996"/>
                  </a:lnTo>
                  <a:lnTo>
                    <a:pt x="1301" y="1118"/>
                  </a:lnTo>
                  <a:lnTo>
                    <a:pt x="1301" y="1118"/>
                  </a:lnTo>
                  <a:lnTo>
                    <a:pt x="1300" y="1131"/>
                  </a:lnTo>
                  <a:lnTo>
                    <a:pt x="1297" y="1143"/>
                  </a:lnTo>
                  <a:lnTo>
                    <a:pt x="1291" y="1153"/>
                  </a:lnTo>
                  <a:lnTo>
                    <a:pt x="1284" y="1161"/>
                  </a:lnTo>
                  <a:lnTo>
                    <a:pt x="1274" y="1170"/>
                  </a:lnTo>
                  <a:lnTo>
                    <a:pt x="1264" y="1175"/>
                  </a:lnTo>
                  <a:lnTo>
                    <a:pt x="1253" y="1178"/>
                  </a:lnTo>
                  <a:lnTo>
                    <a:pt x="1241" y="1180"/>
                  </a:lnTo>
                  <a:close/>
                  <a:moveTo>
                    <a:pt x="223" y="1180"/>
                  </a:moveTo>
                  <a:lnTo>
                    <a:pt x="223" y="691"/>
                  </a:lnTo>
                  <a:lnTo>
                    <a:pt x="223" y="672"/>
                  </a:lnTo>
                  <a:lnTo>
                    <a:pt x="223" y="304"/>
                  </a:lnTo>
                  <a:lnTo>
                    <a:pt x="345" y="304"/>
                  </a:lnTo>
                  <a:lnTo>
                    <a:pt x="345" y="304"/>
                  </a:lnTo>
                  <a:lnTo>
                    <a:pt x="346" y="289"/>
                  </a:lnTo>
                  <a:lnTo>
                    <a:pt x="347" y="274"/>
                  </a:lnTo>
                  <a:lnTo>
                    <a:pt x="349" y="258"/>
                  </a:lnTo>
                  <a:lnTo>
                    <a:pt x="351" y="243"/>
                  </a:lnTo>
                  <a:lnTo>
                    <a:pt x="355" y="229"/>
                  </a:lnTo>
                  <a:lnTo>
                    <a:pt x="358" y="214"/>
                  </a:lnTo>
                  <a:lnTo>
                    <a:pt x="363" y="200"/>
                  </a:lnTo>
                  <a:lnTo>
                    <a:pt x="369" y="186"/>
                  </a:lnTo>
                  <a:lnTo>
                    <a:pt x="382" y="159"/>
                  </a:lnTo>
                  <a:lnTo>
                    <a:pt x="398" y="134"/>
                  </a:lnTo>
                  <a:lnTo>
                    <a:pt x="415" y="111"/>
                  </a:lnTo>
                  <a:lnTo>
                    <a:pt x="434" y="89"/>
                  </a:lnTo>
                  <a:lnTo>
                    <a:pt x="456" y="69"/>
                  </a:lnTo>
                  <a:lnTo>
                    <a:pt x="480" y="52"/>
                  </a:lnTo>
                  <a:lnTo>
                    <a:pt x="505" y="36"/>
                  </a:lnTo>
                  <a:lnTo>
                    <a:pt x="531" y="24"/>
                  </a:lnTo>
                  <a:lnTo>
                    <a:pt x="546" y="18"/>
                  </a:lnTo>
                  <a:lnTo>
                    <a:pt x="559" y="13"/>
                  </a:lnTo>
                  <a:lnTo>
                    <a:pt x="574" y="9"/>
                  </a:lnTo>
                  <a:lnTo>
                    <a:pt x="589" y="6"/>
                  </a:lnTo>
                  <a:lnTo>
                    <a:pt x="604" y="3"/>
                  </a:lnTo>
                  <a:lnTo>
                    <a:pt x="619" y="1"/>
                  </a:lnTo>
                  <a:lnTo>
                    <a:pt x="635" y="0"/>
                  </a:lnTo>
                  <a:lnTo>
                    <a:pt x="651" y="0"/>
                  </a:lnTo>
                  <a:lnTo>
                    <a:pt x="651" y="0"/>
                  </a:lnTo>
                  <a:lnTo>
                    <a:pt x="666" y="0"/>
                  </a:lnTo>
                  <a:lnTo>
                    <a:pt x="682" y="1"/>
                  </a:lnTo>
                  <a:lnTo>
                    <a:pt x="697" y="3"/>
                  </a:lnTo>
                  <a:lnTo>
                    <a:pt x="712" y="6"/>
                  </a:lnTo>
                  <a:lnTo>
                    <a:pt x="727" y="9"/>
                  </a:lnTo>
                  <a:lnTo>
                    <a:pt x="742" y="13"/>
                  </a:lnTo>
                  <a:lnTo>
                    <a:pt x="755" y="18"/>
                  </a:lnTo>
                  <a:lnTo>
                    <a:pt x="770" y="24"/>
                  </a:lnTo>
                  <a:lnTo>
                    <a:pt x="795" y="36"/>
                  </a:lnTo>
                  <a:lnTo>
                    <a:pt x="821" y="52"/>
                  </a:lnTo>
                  <a:lnTo>
                    <a:pt x="844" y="69"/>
                  </a:lnTo>
                  <a:lnTo>
                    <a:pt x="866" y="89"/>
                  </a:lnTo>
                  <a:lnTo>
                    <a:pt x="886" y="111"/>
                  </a:lnTo>
                  <a:lnTo>
                    <a:pt x="903" y="134"/>
                  </a:lnTo>
                  <a:lnTo>
                    <a:pt x="919" y="159"/>
                  </a:lnTo>
                  <a:lnTo>
                    <a:pt x="931" y="186"/>
                  </a:lnTo>
                  <a:lnTo>
                    <a:pt x="937" y="200"/>
                  </a:lnTo>
                  <a:lnTo>
                    <a:pt x="942" y="214"/>
                  </a:lnTo>
                  <a:lnTo>
                    <a:pt x="946" y="229"/>
                  </a:lnTo>
                  <a:lnTo>
                    <a:pt x="950" y="243"/>
                  </a:lnTo>
                  <a:lnTo>
                    <a:pt x="952" y="258"/>
                  </a:lnTo>
                  <a:lnTo>
                    <a:pt x="955" y="274"/>
                  </a:lnTo>
                  <a:lnTo>
                    <a:pt x="956" y="289"/>
                  </a:lnTo>
                  <a:lnTo>
                    <a:pt x="956" y="304"/>
                  </a:lnTo>
                  <a:lnTo>
                    <a:pt x="1078" y="304"/>
                  </a:lnTo>
                  <a:lnTo>
                    <a:pt x="1078" y="691"/>
                  </a:lnTo>
                  <a:lnTo>
                    <a:pt x="1078" y="1180"/>
                  </a:lnTo>
                  <a:lnTo>
                    <a:pt x="223" y="1180"/>
                  </a:lnTo>
                  <a:close/>
                  <a:moveTo>
                    <a:pt x="651" y="122"/>
                  </a:moveTo>
                  <a:lnTo>
                    <a:pt x="651" y="122"/>
                  </a:lnTo>
                  <a:lnTo>
                    <a:pt x="631" y="122"/>
                  </a:lnTo>
                  <a:lnTo>
                    <a:pt x="613" y="126"/>
                  </a:lnTo>
                  <a:lnTo>
                    <a:pt x="596" y="129"/>
                  </a:lnTo>
                  <a:lnTo>
                    <a:pt x="579" y="135"/>
                  </a:lnTo>
                  <a:lnTo>
                    <a:pt x="563" y="144"/>
                  </a:lnTo>
                  <a:lnTo>
                    <a:pt x="548" y="153"/>
                  </a:lnTo>
                  <a:lnTo>
                    <a:pt x="533" y="164"/>
                  </a:lnTo>
                  <a:lnTo>
                    <a:pt x="521" y="176"/>
                  </a:lnTo>
                  <a:lnTo>
                    <a:pt x="509" y="188"/>
                  </a:lnTo>
                  <a:lnTo>
                    <a:pt x="498" y="203"/>
                  </a:lnTo>
                  <a:lnTo>
                    <a:pt x="489" y="218"/>
                  </a:lnTo>
                  <a:lnTo>
                    <a:pt x="482" y="233"/>
                  </a:lnTo>
                  <a:lnTo>
                    <a:pt x="476" y="251"/>
                  </a:lnTo>
                  <a:lnTo>
                    <a:pt x="471" y="268"/>
                  </a:lnTo>
                  <a:lnTo>
                    <a:pt x="469" y="286"/>
                  </a:lnTo>
                  <a:lnTo>
                    <a:pt x="467" y="304"/>
                  </a:lnTo>
                  <a:lnTo>
                    <a:pt x="833" y="304"/>
                  </a:lnTo>
                  <a:lnTo>
                    <a:pt x="833" y="304"/>
                  </a:lnTo>
                  <a:lnTo>
                    <a:pt x="832" y="286"/>
                  </a:lnTo>
                  <a:lnTo>
                    <a:pt x="830" y="268"/>
                  </a:lnTo>
                  <a:lnTo>
                    <a:pt x="825" y="251"/>
                  </a:lnTo>
                  <a:lnTo>
                    <a:pt x="819" y="233"/>
                  </a:lnTo>
                  <a:lnTo>
                    <a:pt x="811" y="218"/>
                  </a:lnTo>
                  <a:lnTo>
                    <a:pt x="803" y="203"/>
                  </a:lnTo>
                  <a:lnTo>
                    <a:pt x="792" y="188"/>
                  </a:lnTo>
                  <a:lnTo>
                    <a:pt x="780" y="176"/>
                  </a:lnTo>
                  <a:lnTo>
                    <a:pt x="767" y="164"/>
                  </a:lnTo>
                  <a:lnTo>
                    <a:pt x="753" y="153"/>
                  </a:lnTo>
                  <a:lnTo>
                    <a:pt x="738" y="144"/>
                  </a:lnTo>
                  <a:lnTo>
                    <a:pt x="722" y="135"/>
                  </a:lnTo>
                  <a:lnTo>
                    <a:pt x="705" y="129"/>
                  </a:lnTo>
                  <a:lnTo>
                    <a:pt x="688" y="126"/>
                  </a:lnTo>
                  <a:lnTo>
                    <a:pt x="669" y="122"/>
                  </a:lnTo>
                  <a:lnTo>
                    <a:pt x="651" y="122"/>
                  </a:lnTo>
                  <a:close/>
                  <a:moveTo>
                    <a:pt x="0" y="1118"/>
                  </a:moveTo>
                  <a:lnTo>
                    <a:pt x="0" y="996"/>
                  </a:lnTo>
                  <a:lnTo>
                    <a:pt x="0" y="752"/>
                  </a:lnTo>
                  <a:lnTo>
                    <a:pt x="0" y="366"/>
                  </a:lnTo>
                  <a:lnTo>
                    <a:pt x="0" y="366"/>
                  </a:lnTo>
                  <a:lnTo>
                    <a:pt x="1" y="353"/>
                  </a:lnTo>
                  <a:lnTo>
                    <a:pt x="5" y="342"/>
                  </a:lnTo>
                  <a:lnTo>
                    <a:pt x="10" y="331"/>
                  </a:lnTo>
                  <a:lnTo>
                    <a:pt x="17" y="323"/>
                  </a:lnTo>
                  <a:lnTo>
                    <a:pt x="27" y="315"/>
                  </a:lnTo>
                  <a:lnTo>
                    <a:pt x="36" y="309"/>
                  </a:lnTo>
                  <a:lnTo>
                    <a:pt x="47" y="306"/>
                  </a:lnTo>
                  <a:lnTo>
                    <a:pt x="61" y="304"/>
                  </a:lnTo>
                  <a:lnTo>
                    <a:pt x="163" y="304"/>
                  </a:lnTo>
                  <a:lnTo>
                    <a:pt x="163" y="672"/>
                  </a:lnTo>
                  <a:lnTo>
                    <a:pt x="163" y="691"/>
                  </a:lnTo>
                  <a:lnTo>
                    <a:pt x="163" y="1180"/>
                  </a:lnTo>
                  <a:lnTo>
                    <a:pt x="61" y="1180"/>
                  </a:lnTo>
                  <a:lnTo>
                    <a:pt x="61" y="1180"/>
                  </a:lnTo>
                  <a:lnTo>
                    <a:pt x="47" y="1178"/>
                  </a:lnTo>
                  <a:lnTo>
                    <a:pt x="36" y="1175"/>
                  </a:lnTo>
                  <a:lnTo>
                    <a:pt x="27" y="1170"/>
                  </a:lnTo>
                  <a:lnTo>
                    <a:pt x="17" y="1161"/>
                  </a:lnTo>
                  <a:lnTo>
                    <a:pt x="10" y="1153"/>
                  </a:lnTo>
                  <a:lnTo>
                    <a:pt x="5" y="1143"/>
                  </a:lnTo>
                  <a:lnTo>
                    <a:pt x="1" y="1131"/>
                  </a:lnTo>
                  <a:lnTo>
                    <a:pt x="0" y="111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dirty="0">
                <a:solidFill>
                  <a:schemeClr val="tx1">
                    <a:lumMod val="85000"/>
                    <a:lumOff val="15000"/>
                  </a:schemeClr>
                </a:solidFill>
                <a:cs typeface="+mn-ea"/>
                <a:sym typeface="+mn-lt"/>
              </a:endParaRPr>
            </a:p>
          </p:txBody>
        </p:sp>
      </p:grpSp>
      <p:grpSp>
        <p:nvGrpSpPr>
          <p:cNvPr id="64" name="组合 63"/>
          <p:cNvGrpSpPr/>
          <p:nvPr/>
        </p:nvGrpSpPr>
        <p:grpSpPr>
          <a:xfrm>
            <a:off x="2972644" y="1459344"/>
            <a:ext cx="455672" cy="455672"/>
            <a:chOff x="7915404" y="2029373"/>
            <a:chExt cx="1012696" cy="1012696"/>
          </a:xfrm>
        </p:grpSpPr>
        <p:sp>
          <p:nvSpPr>
            <p:cNvPr id="65" name="椭圆 64"/>
            <p:cNvSpPr/>
            <p:nvPr/>
          </p:nvSpPr>
          <p:spPr>
            <a:xfrm>
              <a:off x="7915404" y="2029373"/>
              <a:ext cx="1012696" cy="1012696"/>
            </a:xfrm>
            <a:prstGeom prst="ellipse">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85000"/>
                    <a:lumOff val="15000"/>
                  </a:schemeClr>
                </a:solidFill>
                <a:cs typeface="+mn-ea"/>
                <a:sym typeface="+mn-lt"/>
              </a:endParaRPr>
            </a:p>
          </p:txBody>
        </p:sp>
        <p:sp>
          <p:nvSpPr>
            <p:cNvPr id="66" name="Freeform 27"/>
            <p:cNvSpPr>
              <a:spLocks noEditPoints="1"/>
            </p:cNvSpPr>
            <p:nvPr/>
          </p:nvSpPr>
          <p:spPr bwMode="auto">
            <a:xfrm>
              <a:off x="8193374" y="2326171"/>
              <a:ext cx="522028" cy="522028"/>
            </a:xfrm>
            <a:custGeom>
              <a:avLst/>
              <a:gdLst>
                <a:gd name="T0" fmla="*/ 975 w 977"/>
                <a:gd name="T1" fmla="*/ 497 h 977"/>
                <a:gd name="T2" fmla="*/ 975 w 977"/>
                <a:gd name="T3" fmla="*/ 502 h 977"/>
                <a:gd name="T4" fmla="*/ 977 w 977"/>
                <a:gd name="T5" fmla="*/ 508 h 977"/>
                <a:gd name="T6" fmla="*/ 977 w 977"/>
                <a:gd name="T7" fmla="*/ 509 h 977"/>
                <a:gd name="T8" fmla="*/ 968 w 977"/>
                <a:gd name="T9" fmla="*/ 540 h 977"/>
                <a:gd name="T10" fmla="*/ 616 w 977"/>
                <a:gd name="T11" fmla="*/ 955 h 977"/>
                <a:gd name="T12" fmla="*/ 607 w 977"/>
                <a:gd name="T13" fmla="*/ 965 h 977"/>
                <a:gd name="T14" fmla="*/ 576 w 977"/>
                <a:gd name="T15" fmla="*/ 977 h 977"/>
                <a:gd name="T16" fmla="*/ 563 w 977"/>
                <a:gd name="T17" fmla="*/ 977 h 977"/>
                <a:gd name="T18" fmla="*/ 559 w 977"/>
                <a:gd name="T19" fmla="*/ 976 h 977"/>
                <a:gd name="T20" fmla="*/ 549 w 977"/>
                <a:gd name="T21" fmla="*/ 973 h 977"/>
                <a:gd name="T22" fmla="*/ 529 w 977"/>
                <a:gd name="T23" fmla="*/ 962 h 977"/>
                <a:gd name="T24" fmla="*/ 21 w 977"/>
                <a:gd name="T25" fmla="*/ 494 h 977"/>
                <a:gd name="T26" fmla="*/ 6 w 977"/>
                <a:gd name="T27" fmla="*/ 474 h 977"/>
                <a:gd name="T28" fmla="*/ 0 w 977"/>
                <a:gd name="T29" fmla="*/ 449 h 977"/>
                <a:gd name="T30" fmla="*/ 0 w 977"/>
                <a:gd name="T31" fmla="*/ 61 h 977"/>
                <a:gd name="T32" fmla="*/ 1 w 977"/>
                <a:gd name="T33" fmla="*/ 49 h 977"/>
                <a:gd name="T34" fmla="*/ 17 w 977"/>
                <a:gd name="T35" fmla="*/ 19 h 977"/>
                <a:gd name="T36" fmla="*/ 49 w 977"/>
                <a:gd name="T37" fmla="*/ 1 h 977"/>
                <a:gd name="T38" fmla="*/ 447 w 977"/>
                <a:gd name="T39" fmla="*/ 0 h 977"/>
                <a:gd name="T40" fmla="*/ 448 w 977"/>
                <a:gd name="T41" fmla="*/ 0 h 977"/>
                <a:gd name="T42" fmla="*/ 471 w 977"/>
                <a:gd name="T43" fmla="*/ 5 h 977"/>
                <a:gd name="T44" fmla="*/ 958 w 977"/>
                <a:gd name="T45" fmla="*/ 465 h 977"/>
                <a:gd name="T46" fmla="*/ 969 w 977"/>
                <a:gd name="T47" fmla="*/ 480 h 977"/>
                <a:gd name="T48" fmla="*/ 163 w 977"/>
                <a:gd name="T49" fmla="*/ 82 h 977"/>
                <a:gd name="T50" fmla="*/ 145 w 977"/>
                <a:gd name="T51" fmla="*/ 83 h 977"/>
                <a:gd name="T52" fmla="*/ 123 w 977"/>
                <a:gd name="T53" fmla="*/ 92 h 977"/>
                <a:gd name="T54" fmla="*/ 105 w 977"/>
                <a:gd name="T55" fmla="*/ 105 h 977"/>
                <a:gd name="T56" fmla="*/ 90 w 977"/>
                <a:gd name="T57" fmla="*/ 124 h 977"/>
                <a:gd name="T58" fmla="*/ 83 w 977"/>
                <a:gd name="T59" fmla="*/ 147 h 977"/>
                <a:gd name="T60" fmla="*/ 81 w 977"/>
                <a:gd name="T61" fmla="*/ 163 h 977"/>
                <a:gd name="T62" fmla="*/ 84 w 977"/>
                <a:gd name="T63" fmla="*/ 188 h 977"/>
                <a:gd name="T64" fmla="*/ 95 w 977"/>
                <a:gd name="T65" fmla="*/ 208 h 977"/>
                <a:gd name="T66" fmla="*/ 111 w 977"/>
                <a:gd name="T67" fmla="*/ 225 h 977"/>
                <a:gd name="T68" fmla="*/ 131 w 977"/>
                <a:gd name="T69" fmla="*/ 238 h 977"/>
                <a:gd name="T70" fmla="*/ 154 w 977"/>
                <a:gd name="T71" fmla="*/ 244 h 977"/>
                <a:gd name="T72" fmla="*/ 171 w 977"/>
                <a:gd name="T73" fmla="*/ 244 h 977"/>
                <a:gd name="T74" fmla="*/ 194 w 977"/>
                <a:gd name="T75" fmla="*/ 238 h 977"/>
                <a:gd name="T76" fmla="*/ 214 w 977"/>
                <a:gd name="T77" fmla="*/ 225 h 977"/>
                <a:gd name="T78" fmla="*/ 230 w 977"/>
                <a:gd name="T79" fmla="*/ 208 h 977"/>
                <a:gd name="T80" fmla="*/ 240 w 977"/>
                <a:gd name="T81" fmla="*/ 188 h 977"/>
                <a:gd name="T82" fmla="*/ 243 w 977"/>
                <a:gd name="T83" fmla="*/ 163 h 977"/>
                <a:gd name="T84" fmla="*/ 242 w 977"/>
                <a:gd name="T85" fmla="*/ 147 h 977"/>
                <a:gd name="T86" fmla="*/ 234 w 977"/>
                <a:gd name="T87" fmla="*/ 124 h 977"/>
                <a:gd name="T88" fmla="*/ 220 w 977"/>
                <a:gd name="T89" fmla="*/ 105 h 977"/>
                <a:gd name="T90" fmla="*/ 202 w 977"/>
                <a:gd name="T91" fmla="*/ 92 h 977"/>
                <a:gd name="T92" fmla="*/ 179 w 977"/>
                <a:gd name="T93" fmla="*/ 83 h 9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977" h="977">
                  <a:moveTo>
                    <a:pt x="975" y="497"/>
                  </a:moveTo>
                  <a:lnTo>
                    <a:pt x="975" y="497"/>
                  </a:lnTo>
                  <a:lnTo>
                    <a:pt x="975" y="497"/>
                  </a:lnTo>
                  <a:lnTo>
                    <a:pt x="975" y="497"/>
                  </a:lnTo>
                  <a:lnTo>
                    <a:pt x="975" y="502"/>
                  </a:lnTo>
                  <a:lnTo>
                    <a:pt x="975" y="502"/>
                  </a:lnTo>
                  <a:lnTo>
                    <a:pt x="975" y="503"/>
                  </a:lnTo>
                  <a:lnTo>
                    <a:pt x="975" y="503"/>
                  </a:lnTo>
                  <a:lnTo>
                    <a:pt x="977" y="508"/>
                  </a:lnTo>
                  <a:lnTo>
                    <a:pt x="977" y="508"/>
                  </a:lnTo>
                  <a:lnTo>
                    <a:pt x="977" y="509"/>
                  </a:lnTo>
                  <a:lnTo>
                    <a:pt x="977" y="509"/>
                  </a:lnTo>
                  <a:lnTo>
                    <a:pt x="975" y="520"/>
                  </a:lnTo>
                  <a:lnTo>
                    <a:pt x="973" y="530"/>
                  </a:lnTo>
                  <a:lnTo>
                    <a:pt x="968" y="540"/>
                  </a:lnTo>
                  <a:lnTo>
                    <a:pt x="962" y="549"/>
                  </a:lnTo>
                  <a:lnTo>
                    <a:pt x="962" y="549"/>
                  </a:lnTo>
                  <a:lnTo>
                    <a:pt x="616" y="955"/>
                  </a:lnTo>
                  <a:lnTo>
                    <a:pt x="616" y="955"/>
                  </a:lnTo>
                  <a:lnTo>
                    <a:pt x="616" y="955"/>
                  </a:lnTo>
                  <a:lnTo>
                    <a:pt x="607" y="965"/>
                  </a:lnTo>
                  <a:lnTo>
                    <a:pt x="596" y="971"/>
                  </a:lnTo>
                  <a:lnTo>
                    <a:pt x="582" y="976"/>
                  </a:lnTo>
                  <a:lnTo>
                    <a:pt x="576" y="977"/>
                  </a:lnTo>
                  <a:lnTo>
                    <a:pt x="569" y="977"/>
                  </a:lnTo>
                  <a:lnTo>
                    <a:pt x="569" y="977"/>
                  </a:lnTo>
                  <a:lnTo>
                    <a:pt x="563" y="977"/>
                  </a:lnTo>
                  <a:lnTo>
                    <a:pt x="563" y="977"/>
                  </a:lnTo>
                  <a:lnTo>
                    <a:pt x="559" y="976"/>
                  </a:lnTo>
                  <a:lnTo>
                    <a:pt x="559" y="976"/>
                  </a:lnTo>
                  <a:lnTo>
                    <a:pt x="558" y="976"/>
                  </a:lnTo>
                  <a:lnTo>
                    <a:pt x="558" y="976"/>
                  </a:lnTo>
                  <a:lnTo>
                    <a:pt x="549" y="973"/>
                  </a:lnTo>
                  <a:lnTo>
                    <a:pt x="542" y="971"/>
                  </a:lnTo>
                  <a:lnTo>
                    <a:pt x="536" y="967"/>
                  </a:lnTo>
                  <a:lnTo>
                    <a:pt x="529" y="962"/>
                  </a:lnTo>
                  <a:lnTo>
                    <a:pt x="529" y="962"/>
                  </a:lnTo>
                  <a:lnTo>
                    <a:pt x="21" y="494"/>
                  </a:lnTo>
                  <a:lnTo>
                    <a:pt x="21" y="494"/>
                  </a:lnTo>
                  <a:lnTo>
                    <a:pt x="21" y="494"/>
                  </a:lnTo>
                  <a:lnTo>
                    <a:pt x="12" y="485"/>
                  </a:lnTo>
                  <a:lnTo>
                    <a:pt x="6" y="474"/>
                  </a:lnTo>
                  <a:lnTo>
                    <a:pt x="1" y="462"/>
                  </a:lnTo>
                  <a:lnTo>
                    <a:pt x="0" y="449"/>
                  </a:lnTo>
                  <a:lnTo>
                    <a:pt x="0" y="449"/>
                  </a:lnTo>
                  <a:lnTo>
                    <a:pt x="0" y="123"/>
                  </a:lnTo>
                  <a:lnTo>
                    <a:pt x="0" y="63"/>
                  </a:lnTo>
                  <a:lnTo>
                    <a:pt x="0" y="61"/>
                  </a:lnTo>
                  <a:lnTo>
                    <a:pt x="0" y="61"/>
                  </a:lnTo>
                  <a:lnTo>
                    <a:pt x="0" y="61"/>
                  </a:lnTo>
                  <a:lnTo>
                    <a:pt x="1" y="49"/>
                  </a:lnTo>
                  <a:lnTo>
                    <a:pt x="5" y="38"/>
                  </a:lnTo>
                  <a:lnTo>
                    <a:pt x="10" y="27"/>
                  </a:lnTo>
                  <a:lnTo>
                    <a:pt x="17" y="19"/>
                  </a:lnTo>
                  <a:lnTo>
                    <a:pt x="27" y="11"/>
                  </a:lnTo>
                  <a:lnTo>
                    <a:pt x="37" y="5"/>
                  </a:lnTo>
                  <a:lnTo>
                    <a:pt x="49" y="1"/>
                  </a:lnTo>
                  <a:lnTo>
                    <a:pt x="61" y="0"/>
                  </a:lnTo>
                  <a:lnTo>
                    <a:pt x="61" y="0"/>
                  </a:lnTo>
                  <a:lnTo>
                    <a:pt x="447" y="0"/>
                  </a:lnTo>
                  <a:lnTo>
                    <a:pt x="447" y="0"/>
                  </a:lnTo>
                  <a:lnTo>
                    <a:pt x="447" y="0"/>
                  </a:lnTo>
                  <a:lnTo>
                    <a:pt x="448" y="0"/>
                  </a:lnTo>
                  <a:lnTo>
                    <a:pt x="448" y="0"/>
                  </a:lnTo>
                  <a:lnTo>
                    <a:pt x="460" y="1"/>
                  </a:lnTo>
                  <a:lnTo>
                    <a:pt x="471" y="5"/>
                  </a:lnTo>
                  <a:lnTo>
                    <a:pt x="482" y="11"/>
                  </a:lnTo>
                  <a:lnTo>
                    <a:pt x="491" y="19"/>
                  </a:lnTo>
                  <a:lnTo>
                    <a:pt x="958" y="465"/>
                  </a:lnTo>
                  <a:lnTo>
                    <a:pt x="958" y="465"/>
                  </a:lnTo>
                  <a:lnTo>
                    <a:pt x="964" y="473"/>
                  </a:lnTo>
                  <a:lnTo>
                    <a:pt x="969" y="480"/>
                  </a:lnTo>
                  <a:lnTo>
                    <a:pt x="973" y="487"/>
                  </a:lnTo>
                  <a:lnTo>
                    <a:pt x="975" y="497"/>
                  </a:lnTo>
                  <a:close/>
                  <a:moveTo>
                    <a:pt x="163" y="82"/>
                  </a:moveTo>
                  <a:lnTo>
                    <a:pt x="163" y="82"/>
                  </a:lnTo>
                  <a:lnTo>
                    <a:pt x="154" y="82"/>
                  </a:lnTo>
                  <a:lnTo>
                    <a:pt x="145" y="83"/>
                  </a:lnTo>
                  <a:lnTo>
                    <a:pt x="138" y="86"/>
                  </a:lnTo>
                  <a:lnTo>
                    <a:pt x="131" y="88"/>
                  </a:lnTo>
                  <a:lnTo>
                    <a:pt x="123" y="92"/>
                  </a:lnTo>
                  <a:lnTo>
                    <a:pt x="117" y="96"/>
                  </a:lnTo>
                  <a:lnTo>
                    <a:pt x="111" y="101"/>
                  </a:lnTo>
                  <a:lnTo>
                    <a:pt x="105" y="105"/>
                  </a:lnTo>
                  <a:lnTo>
                    <a:pt x="100" y="112"/>
                  </a:lnTo>
                  <a:lnTo>
                    <a:pt x="95" y="118"/>
                  </a:lnTo>
                  <a:lnTo>
                    <a:pt x="90" y="124"/>
                  </a:lnTo>
                  <a:lnTo>
                    <a:pt x="88" y="131"/>
                  </a:lnTo>
                  <a:lnTo>
                    <a:pt x="84" y="139"/>
                  </a:lnTo>
                  <a:lnTo>
                    <a:pt x="83" y="147"/>
                  </a:lnTo>
                  <a:lnTo>
                    <a:pt x="82" y="154"/>
                  </a:lnTo>
                  <a:lnTo>
                    <a:pt x="81" y="163"/>
                  </a:lnTo>
                  <a:lnTo>
                    <a:pt x="81" y="163"/>
                  </a:lnTo>
                  <a:lnTo>
                    <a:pt x="82" y="172"/>
                  </a:lnTo>
                  <a:lnTo>
                    <a:pt x="83" y="180"/>
                  </a:lnTo>
                  <a:lnTo>
                    <a:pt x="84" y="188"/>
                  </a:lnTo>
                  <a:lnTo>
                    <a:pt x="88" y="195"/>
                  </a:lnTo>
                  <a:lnTo>
                    <a:pt x="90" y="202"/>
                  </a:lnTo>
                  <a:lnTo>
                    <a:pt x="95" y="208"/>
                  </a:lnTo>
                  <a:lnTo>
                    <a:pt x="100" y="214"/>
                  </a:lnTo>
                  <a:lnTo>
                    <a:pt x="105" y="221"/>
                  </a:lnTo>
                  <a:lnTo>
                    <a:pt x="111" y="225"/>
                  </a:lnTo>
                  <a:lnTo>
                    <a:pt x="117" y="230"/>
                  </a:lnTo>
                  <a:lnTo>
                    <a:pt x="123" y="235"/>
                  </a:lnTo>
                  <a:lnTo>
                    <a:pt x="131" y="238"/>
                  </a:lnTo>
                  <a:lnTo>
                    <a:pt x="138" y="241"/>
                  </a:lnTo>
                  <a:lnTo>
                    <a:pt x="145" y="243"/>
                  </a:lnTo>
                  <a:lnTo>
                    <a:pt x="154" y="244"/>
                  </a:lnTo>
                  <a:lnTo>
                    <a:pt x="163" y="245"/>
                  </a:lnTo>
                  <a:lnTo>
                    <a:pt x="163" y="245"/>
                  </a:lnTo>
                  <a:lnTo>
                    <a:pt x="171" y="244"/>
                  </a:lnTo>
                  <a:lnTo>
                    <a:pt x="179" y="243"/>
                  </a:lnTo>
                  <a:lnTo>
                    <a:pt x="187" y="241"/>
                  </a:lnTo>
                  <a:lnTo>
                    <a:pt x="194" y="238"/>
                  </a:lnTo>
                  <a:lnTo>
                    <a:pt x="202" y="235"/>
                  </a:lnTo>
                  <a:lnTo>
                    <a:pt x="208" y="230"/>
                  </a:lnTo>
                  <a:lnTo>
                    <a:pt x="214" y="225"/>
                  </a:lnTo>
                  <a:lnTo>
                    <a:pt x="220" y="221"/>
                  </a:lnTo>
                  <a:lnTo>
                    <a:pt x="225" y="214"/>
                  </a:lnTo>
                  <a:lnTo>
                    <a:pt x="230" y="208"/>
                  </a:lnTo>
                  <a:lnTo>
                    <a:pt x="234" y="202"/>
                  </a:lnTo>
                  <a:lnTo>
                    <a:pt x="237" y="195"/>
                  </a:lnTo>
                  <a:lnTo>
                    <a:pt x="240" y="188"/>
                  </a:lnTo>
                  <a:lnTo>
                    <a:pt x="242" y="180"/>
                  </a:lnTo>
                  <a:lnTo>
                    <a:pt x="243" y="172"/>
                  </a:lnTo>
                  <a:lnTo>
                    <a:pt x="243" y="163"/>
                  </a:lnTo>
                  <a:lnTo>
                    <a:pt x="243" y="163"/>
                  </a:lnTo>
                  <a:lnTo>
                    <a:pt x="243" y="154"/>
                  </a:lnTo>
                  <a:lnTo>
                    <a:pt x="242" y="147"/>
                  </a:lnTo>
                  <a:lnTo>
                    <a:pt x="240" y="139"/>
                  </a:lnTo>
                  <a:lnTo>
                    <a:pt x="237" y="131"/>
                  </a:lnTo>
                  <a:lnTo>
                    <a:pt x="234" y="124"/>
                  </a:lnTo>
                  <a:lnTo>
                    <a:pt x="230" y="118"/>
                  </a:lnTo>
                  <a:lnTo>
                    <a:pt x="225" y="112"/>
                  </a:lnTo>
                  <a:lnTo>
                    <a:pt x="220" y="105"/>
                  </a:lnTo>
                  <a:lnTo>
                    <a:pt x="214" y="101"/>
                  </a:lnTo>
                  <a:lnTo>
                    <a:pt x="208" y="96"/>
                  </a:lnTo>
                  <a:lnTo>
                    <a:pt x="202" y="92"/>
                  </a:lnTo>
                  <a:lnTo>
                    <a:pt x="194" y="88"/>
                  </a:lnTo>
                  <a:lnTo>
                    <a:pt x="187" y="86"/>
                  </a:lnTo>
                  <a:lnTo>
                    <a:pt x="179" y="83"/>
                  </a:lnTo>
                  <a:lnTo>
                    <a:pt x="171" y="82"/>
                  </a:lnTo>
                  <a:lnTo>
                    <a:pt x="163" y="8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dirty="0">
                <a:solidFill>
                  <a:schemeClr val="tx1">
                    <a:lumMod val="85000"/>
                    <a:lumOff val="15000"/>
                  </a:schemeClr>
                </a:solidFill>
                <a:cs typeface="+mn-ea"/>
                <a:sym typeface="+mn-lt"/>
              </a:endParaRPr>
            </a:p>
          </p:txBody>
        </p:sp>
      </p:grpSp>
      <p:grpSp>
        <p:nvGrpSpPr>
          <p:cNvPr id="67" name="组合 66"/>
          <p:cNvGrpSpPr/>
          <p:nvPr/>
        </p:nvGrpSpPr>
        <p:grpSpPr>
          <a:xfrm>
            <a:off x="2972644" y="3245358"/>
            <a:ext cx="455672" cy="455672"/>
            <a:chOff x="3710200" y="5060219"/>
            <a:chExt cx="607562" cy="607562"/>
          </a:xfrm>
        </p:grpSpPr>
        <p:sp>
          <p:nvSpPr>
            <p:cNvPr id="68" name="椭圆 67"/>
            <p:cNvSpPr/>
            <p:nvPr/>
          </p:nvSpPr>
          <p:spPr>
            <a:xfrm>
              <a:off x="3710200" y="5060219"/>
              <a:ext cx="607562" cy="607562"/>
            </a:xfrm>
            <a:prstGeom prst="ellipse">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85000"/>
                    <a:lumOff val="15000"/>
                  </a:schemeClr>
                </a:solidFill>
                <a:cs typeface="+mn-ea"/>
                <a:sym typeface="+mn-lt"/>
              </a:endParaRPr>
            </a:p>
          </p:txBody>
        </p:sp>
        <p:sp>
          <p:nvSpPr>
            <p:cNvPr id="69" name="Freeform 69"/>
            <p:cNvSpPr>
              <a:spLocks noEditPoints="1"/>
            </p:cNvSpPr>
            <p:nvPr/>
          </p:nvSpPr>
          <p:spPr bwMode="auto">
            <a:xfrm>
              <a:off x="3871892" y="5221912"/>
              <a:ext cx="284178" cy="284176"/>
            </a:xfrm>
            <a:custGeom>
              <a:avLst/>
              <a:gdLst>
                <a:gd name="T0" fmla="*/ 712 w 1180"/>
                <a:gd name="T1" fmla="*/ 1180 h 1180"/>
                <a:gd name="T2" fmla="*/ 678 w 1180"/>
                <a:gd name="T3" fmla="*/ 1170 h 1180"/>
                <a:gd name="T4" fmla="*/ 656 w 1180"/>
                <a:gd name="T5" fmla="*/ 1143 h 1180"/>
                <a:gd name="T6" fmla="*/ 651 w 1180"/>
                <a:gd name="T7" fmla="*/ 712 h 1180"/>
                <a:gd name="T8" fmla="*/ 656 w 1180"/>
                <a:gd name="T9" fmla="*/ 688 h 1180"/>
                <a:gd name="T10" fmla="*/ 678 w 1180"/>
                <a:gd name="T11" fmla="*/ 661 h 1180"/>
                <a:gd name="T12" fmla="*/ 712 w 1180"/>
                <a:gd name="T13" fmla="*/ 651 h 1180"/>
                <a:gd name="T14" fmla="*/ 1131 w 1180"/>
                <a:gd name="T15" fmla="*/ 652 h 1180"/>
                <a:gd name="T16" fmla="*/ 1161 w 1180"/>
                <a:gd name="T17" fmla="*/ 669 h 1180"/>
                <a:gd name="T18" fmla="*/ 1178 w 1180"/>
                <a:gd name="T19" fmla="*/ 700 h 1180"/>
                <a:gd name="T20" fmla="*/ 1180 w 1180"/>
                <a:gd name="T21" fmla="*/ 1119 h 1180"/>
                <a:gd name="T22" fmla="*/ 1169 w 1180"/>
                <a:gd name="T23" fmla="*/ 1153 h 1180"/>
                <a:gd name="T24" fmla="*/ 1142 w 1180"/>
                <a:gd name="T25" fmla="*/ 1175 h 1180"/>
                <a:gd name="T26" fmla="*/ 1119 w 1180"/>
                <a:gd name="T27" fmla="*/ 529 h 1180"/>
                <a:gd name="T28" fmla="*/ 700 w 1180"/>
                <a:gd name="T29" fmla="*/ 527 h 1180"/>
                <a:gd name="T30" fmla="*/ 668 w 1180"/>
                <a:gd name="T31" fmla="*/ 511 h 1180"/>
                <a:gd name="T32" fmla="*/ 652 w 1180"/>
                <a:gd name="T33" fmla="*/ 480 h 1180"/>
                <a:gd name="T34" fmla="*/ 651 w 1180"/>
                <a:gd name="T35" fmla="*/ 61 h 1180"/>
                <a:gd name="T36" fmla="*/ 661 w 1180"/>
                <a:gd name="T37" fmla="*/ 27 h 1180"/>
                <a:gd name="T38" fmla="*/ 688 w 1180"/>
                <a:gd name="T39" fmla="*/ 5 h 1180"/>
                <a:gd name="T40" fmla="*/ 1119 w 1180"/>
                <a:gd name="T41" fmla="*/ 0 h 1180"/>
                <a:gd name="T42" fmla="*/ 1142 w 1180"/>
                <a:gd name="T43" fmla="*/ 5 h 1180"/>
                <a:gd name="T44" fmla="*/ 1169 w 1180"/>
                <a:gd name="T45" fmla="*/ 27 h 1180"/>
                <a:gd name="T46" fmla="*/ 1180 w 1180"/>
                <a:gd name="T47" fmla="*/ 61 h 1180"/>
                <a:gd name="T48" fmla="*/ 1178 w 1180"/>
                <a:gd name="T49" fmla="*/ 480 h 1180"/>
                <a:gd name="T50" fmla="*/ 1161 w 1180"/>
                <a:gd name="T51" fmla="*/ 511 h 1180"/>
                <a:gd name="T52" fmla="*/ 1131 w 1180"/>
                <a:gd name="T53" fmla="*/ 527 h 1180"/>
                <a:gd name="T54" fmla="*/ 61 w 1180"/>
                <a:gd name="T55" fmla="*/ 1180 h 1180"/>
                <a:gd name="T56" fmla="*/ 36 w 1180"/>
                <a:gd name="T57" fmla="*/ 1175 h 1180"/>
                <a:gd name="T58" fmla="*/ 9 w 1180"/>
                <a:gd name="T59" fmla="*/ 1153 h 1180"/>
                <a:gd name="T60" fmla="*/ 0 w 1180"/>
                <a:gd name="T61" fmla="*/ 1119 h 1180"/>
                <a:gd name="T62" fmla="*/ 1 w 1180"/>
                <a:gd name="T63" fmla="*/ 700 h 1180"/>
                <a:gd name="T64" fmla="*/ 17 w 1180"/>
                <a:gd name="T65" fmla="*/ 669 h 1180"/>
                <a:gd name="T66" fmla="*/ 49 w 1180"/>
                <a:gd name="T67" fmla="*/ 652 h 1180"/>
                <a:gd name="T68" fmla="*/ 467 w 1180"/>
                <a:gd name="T69" fmla="*/ 651 h 1180"/>
                <a:gd name="T70" fmla="*/ 502 w 1180"/>
                <a:gd name="T71" fmla="*/ 661 h 1180"/>
                <a:gd name="T72" fmla="*/ 524 w 1180"/>
                <a:gd name="T73" fmla="*/ 688 h 1180"/>
                <a:gd name="T74" fmla="*/ 528 w 1180"/>
                <a:gd name="T75" fmla="*/ 1119 h 1180"/>
                <a:gd name="T76" fmla="*/ 524 w 1180"/>
                <a:gd name="T77" fmla="*/ 1143 h 1180"/>
                <a:gd name="T78" fmla="*/ 502 w 1180"/>
                <a:gd name="T79" fmla="*/ 1170 h 1180"/>
                <a:gd name="T80" fmla="*/ 467 w 1180"/>
                <a:gd name="T81" fmla="*/ 1180 h 1180"/>
                <a:gd name="T82" fmla="*/ 61 w 1180"/>
                <a:gd name="T83" fmla="*/ 529 h 1180"/>
                <a:gd name="T84" fmla="*/ 27 w 1180"/>
                <a:gd name="T85" fmla="*/ 519 h 1180"/>
                <a:gd name="T86" fmla="*/ 5 w 1180"/>
                <a:gd name="T87" fmla="*/ 492 h 1180"/>
                <a:gd name="T88" fmla="*/ 0 w 1180"/>
                <a:gd name="T89" fmla="*/ 61 h 1180"/>
                <a:gd name="T90" fmla="*/ 5 w 1180"/>
                <a:gd name="T91" fmla="*/ 36 h 1180"/>
                <a:gd name="T92" fmla="*/ 27 w 1180"/>
                <a:gd name="T93" fmla="*/ 11 h 1180"/>
                <a:gd name="T94" fmla="*/ 61 w 1180"/>
                <a:gd name="T95" fmla="*/ 0 h 1180"/>
                <a:gd name="T96" fmla="*/ 480 w 1180"/>
                <a:gd name="T97" fmla="*/ 1 h 1180"/>
                <a:gd name="T98" fmla="*/ 510 w 1180"/>
                <a:gd name="T99" fmla="*/ 18 h 1180"/>
                <a:gd name="T100" fmla="*/ 527 w 1180"/>
                <a:gd name="T101" fmla="*/ 49 h 1180"/>
                <a:gd name="T102" fmla="*/ 528 w 1180"/>
                <a:gd name="T103" fmla="*/ 467 h 1180"/>
                <a:gd name="T104" fmla="*/ 517 w 1180"/>
                <a:gd name="T105" fmla="*/ 502 h 1180"/>
                <a:gd name="T106" fmla="*/ 492 w 1180"/>
                <a:gd name="T107" fmla="*/ 524 h 1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80" h="1180">
                  <a:moveTo>
                    <a:pt x="1119" y="1180"/>
                  </a:moveTo>
                  <a:lnTo>
                    <a:pt x="712" y="1180"/>
                  </a:lnTo>
                  <a:lnTo>
                    <a:pt x="712" y="1180"/>
                  </a:lnTo>
                  <a:lnTo>
                    <a:pt x="700" y="1179"/>
                  </a:lnTo>
                  <a:lnTo>
                    <a:pt x="688" y="1175"/>
                  </a:lnTo>
                  <a:lnTo>
                    <a:pt x="678" y="1170"/>
                  </a:lnTo>
                  <a:lnTo>
                    <a:pt x="668" y="1161"/>
                  </a:lnTo>
                  <a:lnTo>
                    <a:pt x="661" y="1153"/>
                  </a:lnTo>
                  <a:lnTo>
                    <a:pt x="656" y="1143"/>
                  </a:lnTo>
                  <a:lnTo>
                    <a:pt x="652" y="1131"/>
                  </a:lnTo>
                  <a:lnTo>
                    <a:pt x="651" y="1119"/>
                  </a:lnTo>
                  <a:lnTo>
                    <a:pt x="651" y="712"/>
                  </a:lnTo>
                  <a:lnTo>
                    <a:pt x="651" y="712"/>
                  </a:lnTo>
                  <a:lnTo>
                    <a:pt x="652" y="700"/>
                  </a:lnTo>
                  <a:lnTo>
                    <a:pt x="656" y="688"/>
                  </a:lnTo>
                  <a:lnTo>
                    <a:pt x="661" y="678"/>
                  </a:lnTo>
                  <a:lnTo>
                    <a:pt x="668" y="669"/>
                  </a:lnTo>
                  <a:lnTo>
                    <a:pt x="678" y="661"/>
                  </a:lnTo>
                  <a:lnTo>
                    <a:pt x="688" y="656"/>
                  </a:lnTo>
                  <a:lnTo>
                    <a:pt x="700" y="652"/>
                  </a:lnTo>
                  <a:lnTo>
                    <a:pt x="712" y="651"/>
                  </a:lnTo>
                  <a:lnTo>
                    <a:pt x="1119" y="651"/>
                  </a:lnTo>
                  <a:lnTo>
                    <a:pt x="1119" y="651"/>
                  </a:lnTo>
                  <a:lnTo>
                    <a:pt x="1131" y="652"/>
                  </a:lnTo>
                  <a:lnTo>
                    <a:pt x="1142" y="656"/>
                  </a:lnTo>
                  <a:lnTo>
                    <a:pt x="1153" y="661"/>
                  </a:lnTo>
                  <a:lnTo>
                    <a:pt x="1161" y="669"/>
                  </a:lnTo>
                  <a:lnTo>
                    <a:pt x="1169" y="678"/>
                  </a:lnTo>
                  <a:lnTo>
                    <a:pt x="1175" y="688"/>
                  </a:lnTo>
                  <a:lnTo>
                    <a:pt x="1178" y="700"/>
                  </a:lnTo>
                  <a:lnTo>
                    <a:pt x="1180" y="712"/>
                  </a:lnTo>
                  <a:lnTo>
                    <a:pt x="1180" y="1119"/>
                  </a:lnTo>
                  <a:lnTo>
                    <a:pt x="1180" y="1119"/>
                  </a:lnTo>
                  <a:lnTo>
                    <a:pt x="1178" y="1131"/>
                  </a:lnTo>
                  <a:lnTo>
                    <a:pt x="1175" y="1143"/>
                  </a:lnTo>
                  <a:lnTo>
                    <a:pt x="1169" y="1153"/>
                  </a:lnTo>
                  <a:lnTo>
                    <a:pt x="1161" y="1161"/>
                  </a:lnTo>
                  <a:lnTo>
                    <a:pt x="1153" y="1170"/>
                  </a:lnTo>
                  <a:lnTo>
                    <a:pt x="1142" y="1175"/>
                  </a:lnTo>
                  <a:lnTo>
                    <a:pt x="1131" y="1179"/>
                  </a:lnTo>
                  <a:lnTo>
                    <a:pt x="1119" y="1180"/>
                  </a:lnTo>
                  <a:close/>
                  <a:moveTo>
                    <a:pt x="1119" y="529"/>
                  </a:moveTo>
                  <a:lnTo>
                    <a:pt x="712" y="529"/>
                  </a:lnTo>
                  <a:lnTo>
                    <a:pt x="712" y="529"/>
                  </a:lnTo>
                  <a:lnTo>
                    <a:pt x="700" y="527"/>
                  </a:lnTo>
                  <a:lnTo>
                    <a:pt x="688" y="524"/>
                  </a:lnTo>
                  <a:lnTo>
                    <a:pt x="678" y="519"/>
                  </a:lnTo>
                  <a:lnTo>
                    <a:pt x="668" y="511"/>
                  </a:lnTo>
                  <a:lnTo>
                    <a:pt x="661" y="502"/>
                  </a:lnTo>
                  <a:lnTo>
                    <a:pt x="656" y="492"/>
                  </a:lnTo>
                  <a:lnTo>
                    <a:pt x="652" y="480"/>
                  </a:lnTo>
                  <a:lnTo>
                    <a:pt x="651" y="467"/>
                  </a:lnTo>
                  <a:lnTo>
                    <a:pt x="651" y="61"/>
                  </a:lnTo>
                  <a:lnTo>
                    <a:pt x="651" y="61"/>
                  </a:lnTo>
                  <a:lnTo>
                    <a:pt x="652" y="49"/>
                  </a:lnTo>
                  <a:lnTo>
                    <a:pt x="656" y="36"/>
                  </a:lnTo>
                  <a:lnTo>
                    <a:pt x="661" y="27"/>
                  </a:lnTo>
                  <a:lnTo>
                    <a:pt x="668" y="18"/>
                  </a:lnTo>
                  <a:lnTo>
                    <a:pt x="678" y="11"/>
                  </a:lnTo>
                  <a:lnTo>
                    <a:pt x="688" y="5"/>
                  </a:lnTo>
                  <a:lnTo>
                    <a:pt x="700" y="1"/>
                  </a:lnTo>
                  <a:lnTo>
                    <a:pt x="712" y="0"/>
                  </a:lnTo>
                  <a:lnTo>
                    <a:pt x="1119" y="0"/>
                  </a:lnTo>
                  <a:lnTo>
                    <a:pt x="1119" y="0"/>
                  </a:lnTo>
                  <a:lnTo>
                    <a:pt x="1131" y="1"/>
                  </a:lnTo>
                  <a:lnTo>
                    <a:pt x="1142" y="5"/>
                  </a:lnTo>
                  <a:lnTo>
                    <a:pt x="1153" y="11"/>
                  </a:lnTo>
                  <a:lnTo>
                    <a:pt x="1161" y="18"/>
                  </a:lnTo>
                  <a:lnTo>
                    <a:pt x="1169" y="27"/>
                  </a:lnTo>
                  <a:lnTo>
                    <a:pt x="1175" y="36"/>
                  </a:lnTo>
                  <a:lnTo>
                    <a:pt x="1178" y="49"/>
                  </a:lnTo>
                  <a:lnTo>
                    <a:pt x="1180" y="61"/>
                  </a:lnTo>
                  <a:lnTo>
                    <a:pt x="1180" y="467"/>
                  </a:lnTo>
                  <a:lnTo>
                    <a:pt x="1180" y="467"/>
                  </a:lnTo>
                  <a:lnTo>
                    <a:pt x="1178" y="480"/>
                  </a:lnTo>
                  <a:lnTo>
                    <a:pt x="1175" y="492"/>
                  </a:lnTo>
                  <a:lnTo>
                    <a:pt x="1169" y="502"/>
                  </a:lnTo>
                  <a:lnTo>
                    <a:pt x="1161" y="511"/>
                  </a:lnTo>
                  <a:lnTo>
                    <a:pt x="1153" y="519"/>
                  </a:lnTo>
                  <a:lnTo>
                    <a:pt x="1142" y="524"/>
                  </a:lnTo>
                  <a:lnTo>
                    <a:pt x="1131" y="527"/>
                  </a:lnTo>
                  <a:lnTo>
                    <a:pt x="1119" y="529"/>
                  </a:lnTo>
                  <a:close/>
                  <a:moveTo>
                    <a:pt x="467" y="1180"/>
                  </a:moveTo>
                  <a:lnTo>
                    <a:pt x="61" y="1180"/>
                  </a:lnTo>
                  <a:lnTo>
                    <a:pt x="61" y="1180"/>
                  </a:lnTo>
                  <a:lnTo>
                    <a:pt x="49" y="1179"/>
                  </a:lnTo>
                  <a:lnTo>
                    <a:pt x="36" y="1175"/>
                  </a:lnTo>
                  <a:lnTo>
                    <a:pt x="27" y="1170"/>
                  </a:lnTo>
                  <a:lnTo>
                    <a:pt x="17" y="1161"/>
                  </a:lnTo>
                  <a:lnTo>
                    <a:pt x="9" y="1153"/>
                  </a:lnTo>
                  <a:lnTo>
                    <a:pt x="5" y="1143"/>
                  </a:lnTo>
                  <a:lnTo>
                    <a:pt x="1" y="1131"/>
                  </a:lnTo>
                  <a:lnTo>
                    <a:pt x="0" y="1119"/>
                  </a:lnTo>
                  <a:lnTo>
                    <a:pt x="0" y="712"/>
                  </a:lnTo>
                  <a:lnTo>
                    <a:pt x="0" y="712"/>
                  </a:lnTo>
                  <a:lnTo>
                    <a:pt x="1" y="700"/>
                  </a:lnTo>
                  <a:lnTo>
                    <a:pt x="5" y="688"/>
                  </a:lnTo>
                  <a:lnTo>
                    <a:pt x="9" y="678"/>
                  </a:lnTo>
                  <a:lnTo>
                    <a:pt x="17" y="669"/>
                  </a:lnTo>
                  <a:lnTo>
                    <a:pt x="27" y="661"/>
                  </a:lnTo>
                  <a:lnTo>
                    <a:pt x="36" y="656"/>
                  </a:lnTo>
                  <a:lnTo>
                    <a:pt x="49" y="652"/>
                  </a:lnTo>
                  <a:lnTo>
                    <a:pt x="61" y="651"/>
                  </a:lnTo>
                  <a:lnTo>
                    <a:pt x="467" y="651"/>
                  </a:lnTo>
                  <a:lnTo>
                    <a:pt x="467" y="651"/>
                  </a:lnTo>
                  <a:lnTo>
                    <a:pt x="480" y="652"/>
                  </a:lnTo>
                  <a:lnTo>
                    <a:pt x="492" y="656"/>
                  </a:lnTo>
                  <a:lnTo>
                    <a:pt x="502" y="661"/>
                  </a:lnTo>
                  <a:lnTo>
                    <a:pt x="510" y="669"/>
                  </a:lnTo>
                  <a:lnTo>
                    <a:pt x="517" y="678"/>
                  </a:lnTo>
                  <a:lnTo>
                    <a:pt x="524" y="688"/>
                  </a:lnTo>
                  <a:lnTo>
                    <a:pt x="527" y="700"/>
                  </a:lnTo>
                  <a:lnTo>
                    <a:pt x="528" y="712"/>
                  </a:lnTo>
                  <a:lnTo>
                    <a:pt x="528" y="1119"/>
                  </a:lnTo>
                  <a:lnTo>
                    <a:pt x="528" y="1119"/>
                  </a:lnTo>
                  <a:lnTo>
                    <a:pt x="527" y="1131"/>
                  </a:lnTo>
                  <a:lnTo>
                    <a:pt x="524" y="1143"/>
                  </a:lnTo>
                  <a:lnTo>
                    <a:pt x="517" y="1153"/>
                  </a:lnTo>
                  <a:lnTo>
                    <a:pt x="510" y="1161"/>
                  </a:lnTo>
                  <a:lnTo>
                    <a:pt x="502" y="1170"/>
                  </a:lnTo>
                  <a:lnTo>
                    <a:pt x="492" y="1175"/>
                  </a:lnTo>
                  <a:lnTo>
                    <a:pt x="480" y="1179"/>
                  </a:lnTo>
                  <a:lnTo>
                    <a:pt x="467" y="1180"/>
                  </a:lnTo>
                  <a:close/>
                  <a:moveTo>
                    <a:pt x="467" y="529"/>
                  </a:moveTo>
                  <a:lnTo>
                    <a:pt x="61" y="529"/>
                  </a:lnTo>
                  <a:lnTo>
                    <a:pt x="61" y="529"/>
                  </a:lnTo>
                  <a:lnTo>
                    <a:pt x="49" y="527"/>
                  </a:lnTo>
                  <a:lnTo>
                    <a:pt x="36" y="524"/>
                  </a:lnTo>
                  <a:lnTo>
                    <a:pt x="27" y="519"/>
                  </a:lnTo>
                  <a:lnTo>
                    <a:pt x="17" y="511"/>
                  </a:lnTo>
                  <a:lnTo>
                    <a:pt x="9" y="502"/>
                  </a:lnTo>
                  <a:lnTo>
                    <a:pt x="5" y="492"/>
                  </a:lnTo>
                  <a:lnTo>
                    <a:pt x="1" y="480"/>
                  </a:lnTo>
                  <a:lnTo>
                    <a:pt x="0" y="467"/>
                  </a:lnTo>
                  <a:lnTo>
                    <a:pt x="0" y="61"/>
                  </a:lnTo>
                  <a:lnTo>
                    <a:pt x="0" y="61"/>
                  </a:lnTo>
                  <a:lnTo>
                    <a:pt x="1" y="49"/>
                  </a:lnTo>
                  <a:lnTo>
                    <a:pt x="5" y="36"/>
                  </a:lnTo>
                  <a:lnTo>
                    <a:pt x="9" y="27"/>
                  </a:lnTo>
                  <a:lnTo>
                    <a:pt x="17" y="18"/>
                  </a:lnTo>
                  <a:lnTo>
                    <a:pt x="27" y="11"/>
                  </a:lnTo>
                  <a:lnTo>
                    <a:pt x="36" y="5"/>
                  </a:lnTo>
                  <a:lnTo>
                    <a:pt x="49" y="1"/>
                  </a:lnTo>
                  <a:lnTo>
                    <a:pt x="61" y="0"/>
                  </a:lnTo>
                  <a:lnTo>
                    <a:pt x="467" y="0"/>
                  </a:lnTo>
                  <a:lnTo>
                    <a:pt x="467" y="0"/>
                  </a:lnTo>
                  <a:lnTo>
                    <a:pt x="480" y="1"/>
                  </a:lnTo>
                  <a:lnTo>
                    <a:pt x="492" y="5"/>
                  </a:lnTo>
                  <a:lnTo>
                    <a:pt x="502" y="11"/>
                  </a:lnTo>
                  <a:lnTo>
                    <a:pt x="510" y="18"/>
                  </a:lnTo>
                  <a:lnTo>
                    <a:pt x="517" y="27"/>
                  </a:lnTo>
                  <a:lnTo>
                    <a:pt x="524" y="36"/>
                  </a:lnTo>
                  <a:lnTo>
                    <a:pt x="527" y="49"/>
                  </a:lnTo>
                  <a:lnTo>
                    <a:pt x="528" y="61"/>
                  </a:lnTo>
                  <a:lnTo>
                    <a:pt x="528" y="467"/>
                  </a:lnTo>
                  <a:lnTo>
                    <a:pt x="528" y="467"/>
                  </a:lnTo>
                  <a:lnTo>
                    <a:pt x="527" y="480"/>
                  </a:lnTo>
                  <a:lnTo>
                    <a:pt x="524" y="492"/>
                  </a:lnTo>
                  <a:lnTo>
                    <a:pt x="517" y="502"/>
                  </a:lnTo>
                  <a:lnTo>
                    <a:pt x="510" y="511"/>
                  </a:lnTo>
                  <a:lnTo>
                    <a:pt x="502" y="519"/>
                  </a:lnTo>
                  <a:lnTo>
                    <a:pt x="492" y="524"/>
                  </a:lnTo>
                  <a:lnTo>
                    <a:pt x="480" y="527"/>
                  </a:lnTo>
                  <a:lnTo>
                    <a:pt x="467" y="52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dirty="0">
                <a:solidFill>
                  <a:schemeClr val="tx1">
                    <a:lumMod val="85000"/>
                    <a:lumOff val="15000"/>
                  </a:schemeClr>
                </a:solidFill>
                <a:cs typeface="+mn-ea"/>
                <a:sym typeface="+mn-lt"/>
              </a:endParaRPr>
            </a:p>
          </p:txBody>
        </p:sp>
      </p:grpSp>
      <p:grpSp>
        <p:nvGrpSpPr>
          <p:cNvPr id="70" name="组合 69"/>
          <p:cNvGrpSpPr/>
          <p:nvPr/>
        </p:nvGrpSpPr>
        <p:grpSpPr>
          <a:xfrm>
            <a:off x="2972644" y="2352351"/>
            <a:ext cx="455672" cy="455672"/>
            <a:chOff x="3480926" y="4216961"/>
            <a:chExt cx="607562" cy="607562"/>
          </a:xfrm>
        </p:grpSpPr>
        <p:sp>
          <p:nvSpPr>
            <p:cNvPr id="71" name="椭圆 70"/>
            <p:cNvSpPr/>
            <p:nvPr/>
          </p:nvSpPr>
          <p:spPr>
            <a:xfrm>
              <a:off x="3480926" y="4216961"/>
              <a:ext cx="607562" cy="607562"/>
            </a:xfrm>
            <a:prstGeom prst="ellipse">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85000"/>
                    <a:lumOff val="15000"/>
                  </a:schemeClr>
                </a:solidFill>
                <a:cs typeface="+mn-ea"/>
                <a:sym typeface="+mn-lt"/>
              </a:endParaRPr>
            </a:p>
          </p:txBody>
        </p:sp>
        <p:sp>
          <p:nvSpPr>
            <p:cNvPr id="72" name="Freeform 43"/>
            <p:cNvSpPr>
              <a:spLocks/>
            </p:cNvSpPr>
            <p:nvPr/>
          </p:nvSpPr>
          <p:spPr bwMode="auto">
            <a:xfrm>
              <a:off x="3628867" y="4363723"/>
              <a:ext cx="304406" cy="314038"/>
            </a:xfrm>
            <a:custGeom>
              <a:avLst/>
              <a:gdLst>
                <a:gd name="T0" fmla="*/ 1261 w 1263"/>
                <a:gd name="T1" fmla="*/ 1012 h 1305"/>
                <a:gd name="T2" fmla="*/ 1245 w 1263"/>
                <a:gd name="T3" fmla="*/ 1047 h 1305"/>
                <a:gd name="T4" fmla="*/ 1211 w 1263"/>
                <a:gd name="T5" fmla="*/ 1077 h 1305"/>
                <a:gd name="T6" fmla="*/ 1164 w 1263"/>
                <a:gd name="T7" fmla="*/ 1101 h 1305"/>
                <a:gd name="T8" fmla="*/ 1105 w 1263"/>
                <a:gd name="T9" fmla="*/ 1115 h 1305"/>
                <a:gd name="T10" fmla="*/ 1038 w 1263"/>
                <a:gd name="T11" fmla="*/ 1121 h 1305"/>
                <a:gd name="T12" fmla="*/ 993 w 1263"/>
                <a:gd name="T13" fmla="*/ 1119 h 1305"/>
                <a:gd name="T14" fmla="*/ 931 w 1263"/>
                <a:gd name="T15" fmla="*/ 1107 h 1305"/>
                <a:gd name="T16" fmla="*/ 879 w 1263"/>
                <a:gd name="T17" fmla="*/ 1085 h 1305"/>
                <a:gd name="T18" fmla="*/ 841 w 1263"/>
                <a:gd name="T19" fmla="*/ 1057 h 1305"/>
                <a:gd name="T20" fmla="*/ 819 w 1263"/>
                <a:gd name="T21" fmla="*/ 1024 h 1305"/>
                <a:gd name="T22" fmla="*/ 814 w 1263"/>
                <a:gd name="T23" fmla="*/ 999 h 1305"/>
                <a:gd name="T24" fmla="*/ 824 w 1263"/>
                <a:gd name="T25" fmla="*/ 962 h 1305"/>
                <a:gd name="T26" fmla="*/ 853 w 1263"/>
                <a:gd name="T27" fmla="*/ 930 h 1305"/>
                <a:gd name="T28" fmla="*/ 896 w 1263"/>
                <a:gd name="T29" fmla="*/ 905 h 1305"/>
                <a:gd name="T30" fmla="*/ 951 w 1263"/>
                <a:gd name="T31" fmla="*/ 886 h 1305"/>
                <a:gd name="T32" fmla="*/ 1015 w 1263"/>
                <a:gd name="T33" fmla="*/ 877 h 1305"/>
                <a:gd name="T34" fmla="*/ 1066 w 1263"/>
                <a:gd name="T35" fmla="*/ 877 h 1305"/>
                <a:gd name="T36" fmla="*/ 1140 w 1263"/>
                <a:gd name="T37" fmla="*/ 890 h 1305"/>
                <a:gd name="T38" fmla="*/ 448 w 1263"/>
                <a:gd name="T39" fmla="*/ 532 h 1305"/>
                <a:gd name="T40" fmla="*/ 447 w 1263"/>
                <a:gd name="T41" fmla="*/ 1194 h 1305"/>
                <a:gd name="T42" fmla="*/ 430 w 1263"/>
                <a:gd name="T43" fmla="*/ 1229 h 1305"/>
                <a:gd name="T44" fmla="*/ 396 w 1263"/>
                <a:gd name="T45" fmla="*/ 1259 h 1305"/>
                <a:gd name="T46" fmla="*/ 348 w 1263"/>
                <a:gd name="T47" fmla="*/ 1283 h 1305"/>
                <a:gd name="T48" fmla="*/ 291 w 1263"/>
                <a:gd name="T49" fmla="*/ 1299 h 1305"/>
                <a:gd name="T50" fmla="*/ 223 w 1263"/>
                <a:gd name="T51" fmla="*/ 1305 h 1305"/>
                <a:gd name="T52" fmla="*/ 178 w 1263"/>
                <a:gd name="T53" fmla="*/ 1301 h 1305"/>
                <a:gd name="T54" fmla="*/ 116 w 1263"/>
                <a:gd name="T55" fmla="*/ 1289 h 1305"/>
                <a:gd name="T56" fmla="*/ 65 w 1263"/>
                <a:gd name="T57" fmla="*/ 1269 h 1305"/>
                <a:gd name="T58" fmla="*/ 26 w 1263"/>
                <a:gd name="T59" fmla="*/ 1240 h 1305"/>
                <a:gd name="T60" fmla="*/ 3 w 1263"/>
                <a:gd name="T61" fmla="*/ 1206 h 1305"/>
                <a:gd name="T62" fmla="*/ 0 w 1263"/>
                <a:gd name="T63" fmla="*/ 1182 h 1305"/>
                <a:gd name="T64" fmla="*/ 9 w 1263"/>
                <a:gd name="T65" fmla="*/ 1146 h 1305"/>
                <a:gd name="T66" fmla="*/ 37 w 1263"/>
                <a:gd name="T67" fmla="*/ 1114 h 1305"/>
                <a:gd name="T68" fmla="*/ 80 w 1263"/>
                <a:gd name="T69" fmla="*/ 1087 h 1305"/>
                <a:gd name="T70" fmla="*/ 136 w 1263"/>
                <a:gd name="T71" fmla="*/ 1069 h 1305"/>
                <a:gd name="T72" fmla="*/ 200 w 1263"/>
                <a:gd name="T73" fmla="*/ 1061 h 1305"/>
                <a:gd name="T74" fmla="*/ 251 w 1263"/>
                <a:gd name="T75" fmla="*/ 1061 h 1305"/>
                <a:gd name="T76" fmla="*/ 325 w 1263"/>
                <a:gd name="T77" fmla="*/ 1073 h 1305"/>
                <a:gd name="T78" fmla="*/ 325 w 1263"/>
                <a:gd name="T79" fmla="*/ 245 h 1305"/>
                <a:gd name="T80" fmla="*/ 331 w 1263"/>
                <a:gd name="T81" fmla="*/ 221 h 1305"/>
                <a:gd name="T82" fmla="*/ 345 w 1263"/>
                <a:gd name="T83" fmla="*/ 204 h 1305"/>
                <a:gd name="T84" fmla="*/ 377 w 1263"/>
                <a:gd name="T85" fmla="*/ 186 h 1305"/>
                <a:gd name="T86" fmla="*/ 1201 w 1263"/>
                <a:gd name="T87" fmla="*/ 0 h 1305"/>
                <a:gd name="T88" fmla="*/ 1235 w 1263"/>
                <a:gd name="T89" fmla="*/ 11 h 1305"/>
                <a:gd name="T90" fmla="*/ 1258 w 1263"/>
                <a:gd name="T91" fmla="*/ 37 h 1305"/>
                <a:gd name="T92" fmla="*/ 1263 w 1263"/>
                <a:gd name="T93" fmla="*/ 937 h 1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63" h="1305">
                  <a:moveTo>
                    <a:pt x="1263" y="999"/>
                  </a:moveTo>
                  <a:lnTo>
                    <a:pt x="1263" y="999"/>
                  </a:lnTo>
                  <a:lnTo>
                    <a:pt x="1261" y="1012"/>
                  </a:lnTo>
                  <a:lnTo>
                    <a:pt x="1258" y="1024"/>
                  </a:lnTo>
                  <a:lnTo>
                    <a:pt x="1252" y="1035"/>
                  </a:lnTo>
                  <a:lnTo>
                    <a:pt x="1245" y="1047"/>
                  </a:lnTo>
                  <a:lnTo>
                    <a:pt x="1235" y="1057"/>
                  </a:lnTo>
                  <a:lnTo>
                    <a:pt x="1224" y="1067"/>
                  </a:lnTo>
                  <a:lnTo>
                    <a:pt x="1211" y="1077"/>
                  </a:lnTo>
                  <a:lnTo>
                    <a:pt x="1197" y="1085"/>
                  </a:lnTo>
                  <a:lnTo>
                    <a:pt x="1181" y="1093"/>
                  </a:lnTo>
                  <a:lnTo>
                    <a:pt x="1164" y="1101"/>
                  </a:lnTo>
                  <a:lnTo>
                    <a:pt x="1145" y="1107"/>
                  </a:lnTo>
                  <a:lnTo>
                    <a:pt x="1126" y="1111"/>
                  </a:lnTo>
                  <a:lnTo>
                    <a:pt x="1105" y="1115"/>
                  </a:lnTo>
                  <a:lnTo>
                    <a:pt x="1084" y="1119"/>
                  </a:lnTo>
                  <a:lnTo>
                    <a:pt x="1061" y="1120"/>
                  </a:lnTo>
                  <a:lnTo>
                    <a:pt x="1038" y="1121"/>
                  </a:lnTo>
                  <a:lnTo>
                    <a:pt x="1038" y="1121"/>
                  </a:lnTo>
                  <a:lnTo>
                    <a:pt x="1015" y="1120"/>
                  </a:lnTo>
                  <a:lnTo>
                    <a:pt x="993" y="1119"/>
                  </a:lnTo>
                  <a:lnTo>
                    <a:pt x="972" y="1115"/>
                  </a:lnTo>
                  <a:lnTo>
                    <a:pt x="951" y="1111"/>
                  </a:lnTo>
                  <a:lnTo>
                    <a:pt x="931" y="1107"/>
                  </a:lnTo>
                  <a:lnTo>
                    <a:pt x="913" y="1101"/>
                  </a:lnTo>
                  <a:lnTo>
                    <a:pt x="896" y="1093"/>
                  </a:lnTo>
                  <a:lnTo>
                    <a:pt x="879" y="1085"/>
                  </a:lnTo>
                  <a:lnTo>
                    <a:pt x="865" y="1077"/>
                  </a:lnTo>
                  <a:lnTo>
                    <a:pt x="853" y="1067"/>
                  </a:lnTo>
                  <a:lnTo>
                    <a:pt x="841" y="1057"/>
                  </a:lnTo>
                  <a:lnTo>
                    <a:pt x="831" y="1047"/>
                  </a:lnTo>
                  <a:lnTo>
                    <a:pt x="824" y="1035"/>
                  </a:lnTo>
                  <a:lnTo>
                    <a:pt x="819" y="1024"/>
                  </a:lnTo>
                  <a:lnTo>
                    <a:pt x="816" y="1012"/>
                  </a:lnTo>
                  <a:lnTo>
                    <a:pt x="814" y="999"/>
                  </a:lnTo>
                  <a:lnTo>
                    <a:pt x="814" y="999"/>
                  </a:lnTo>
                  <a:lnTo>
                    <a:pt x="816" y="987"/>
                  </a:lnTo>
                  <a:lnTo>
                    <a:pt x="819" y="975"/>
                  </a:lnTo>
                  <a:lnTo>
                    <a:pt x="824" y="962"/>
                  </a:lnTo>
                  <a:lnTo>
                    <a:pt x="831" y="952"/>
                  </a:lnTo>
                  <a:lnTo>
                    <a:pt x="841" y="941"/>
                  </a:lnTo>
                  <a:lnTo>
                    <a:pt x="853" y="930"/>
                  </a:lnTo>
                  <a:lnTo>
                    <a:pt x="865" y="920"/>
                  </a:lnTo>
                  <a:lnTo>
                    <a:pt x="879" y="912"/>
                  </a:lnTo>
                  <a:lnTo>
                    <a:pt x="896" y="905"/>
                  </a:lnTo>
                  <a:lnTo>
                    <a:pt x="913" y="898"/>
                  </a:lnTo>
                  <a:lnTo>
                    <a:pt x="931" y="892"/>
                  </a:lnTo>
                  <a:lnTo>
                    <a:pt x="951" y="886"/>
                  </a:lnTo>
                  <a:lnTo>
                    <a:pt x="972" y="882"/>
                  </a:lnTo>
                  <a:lnTo>
                    <a:pt x="993" y="878"/>
                  </a:lnTo>
                  <a:lnTo>
                    <a:pt x="1015" y="877"/>
                  </a:lnTo>
                  <a:lnTo>
                    <a:pt x="1038" y="876"/>
                  </a:lnTo>
                  <a:lnTo>
                    <a:pt x="1038" y="876"/>
                  </a:lnTo>
                  <a:lnTo>
                    <a:pt x="1066" y="877"/>
                  </a:lnTo>
                  <a:lnTo>
                    <a:pt x="1092" y="880"/>
                  </a:lnTo>
                  <a:lnTo>
                    <a:pt x="1116" y="884"/>
                  </a:lnTo>
                  <a:lnTo>
                    <a:pt x="1140" y="890"/>
                  </a:lnTo>
                  <a:lnTo>
                    <a:pt x="1140" y="775"/>
                  </a:lnTo>
                  <a:lnTo>
                    <a:pt x="1140" y="382"/>
                  </a:lnTo>
                  <a:lnTo>
                    <a:pt x="448" y="532"/>
                  </a:lnTo>
                  <a:lnTo>
                    <a:pt x="448" y="1182"/>
                  </a:lnTo>
                  <a:lnTo>
                    <a:pt x="448" y="1182"/>
                  </a:lnTo>
                  <a:lnTo>
                    <a:pt x="447" y="1194"/>
                  </a:lnTo>
                  <a:lnTo>
                    <a:pt x="443" y="1206"/>
                  </a:lnTo>
                  <a:lnTo>
                    <a:pt x="437" y="1218"/>
                  </a:lnTo>
                  <a:lnTo>
                    <a:pt x="430" y="1229"/>
                  </a:lnTo>
                  <a:lnTo>
                    <a:pt x="420" y="1240"/>
                  </a:lnTo>
                  <a:lnTo>
                    <a:pt x="410" y="1251"/>
                  </a:lnTo>
                  <a:lnTo>
                    <a:pt x="396" y="1259"/>
                  </a:lnTo>
                  <a:lnTo>
                    <a:pt x="382" y="1269"/>
                  </a:lnTo>
                  <a:lnTo>
                    <a:pt x="366" y="1276"/>
                  </a:lnTo>
                  <a:lnTo>
                    <a:pt x="348" y="1283"/>
                  </a:lnTo>
                  <a:lnTo>
                    <a:pt x="330" y="1289"/>
                  </a:lnTo>
                  <a:lnTo>
                    <a:pt x="311" y="1295"/>
                  </a:lnTo>
                  <a:lnTo>
                    <a:pt x="291" y="1299"/>
                  </a:lnTo>
                  <a:lnTo>
                    <a:pt x="269" y="1301"/>
                  </a:lnTo>
                  <a:lnTo>
                    <a:pt x="246" y="1304"/>
                  </a:lnTo>
                  <a:lnTo>
                    <a:pt x="223" y="1305"/>
                  </a:lnTo>
                  <a:lnTo>
                    <a:pt x="223" y="1305"/>
                  </a:lnTo>
                  <a:lnTo>
                    <a:pt x="200" y="1304"/>
                  </a:lnTo>
                  <a:lnTo>
                    <a:pt x="178" y="1301"/>
                  </a:lnTo>
                  <a:lnTo>
                    <a:pt x="157" y="1299"/>
                  </a:lnTo>
                  <a:lnTo>
                    <a:pt x="136" y="1295"/>
                  </a:lnTo>
                  <a:lnTo>
                    <a:pt x="116" y="1289"/>
                  </a:lnTo>
                  <a:lnTo>
                    <a:pt x="98" y="1283"/>
                  </a:lnTo>
                  <a:lnTo>
                    <a:pt x="80" y="1276"/>
                  </a:lnTo>
                  <a:lnTo>
                    <a:pt x="65" y="1269"/>
                  </a:lnTo>
                  <a:lnTo>
                    <a:pt x="50" y="1259"/>
                  </a:lnTo>
                  <a:lnTo>
                    <a:pt x="37" y="1251"/>
                  </a:lnTo>
                  <a:lnTo>
                    <a:pt x="26" y="1240"/>
                  </a:lnTo>
                  <a:lnTo>
                    <a:pt x="17" y="1229"/>
                  </a:lnTo>
                  <a:lnTo>
                    <a:pt x="9" y="1218"/>
                  </a:lnTo>
                  <a:lnTo>
                    <a:pt x="3" y="1206"/>
                  </a:lnTo>
                  <a:lnTo>
                    <a:pt x="0" y="1194"/>
                  </a:lnTo>
                  <a:lnTo>
                    <a:pt x="0" y="1182"/>
                  </a:lnTo>
                  <a:lnTo>
                    <a:pt x="0" y="1182"/>
                  </a:lnTo>
                  <a:lnTo>
                    <a:pt x="0" y="1169"/>
                  </a:lnTo>
                  <a:lnTo>
                    <a:pt x="3" y="1157"/>
                  </a:lnTo>
                  <a:lnTo>
                    <a:pt x="9" y="1146"/>
                  </a:lnTo>
                  <a:lnTo>
                    <a:pt x="17" y="1134"/>
                  </a:lnTo>
                  <a:lnTo>
                    <a:pt x="26" y="1124"/>
                  </a:lnTo>
                  <a:lnTo>
                    <a:pt x="37" y="1114"/>
                  </a:lnTo>
                  <a:lnTo>
                    <a:pt x="50" y="1104"/>
                  </a:lnTo>
                  <a:lnTo>
                    <a:pt x="65" y="1096"/>
                  </a:lnTo>
                  <a:lnTo>
                    <a:pt x="80" y="1087"/>
                  </a:lnTo>
                  <a:lnTo>
                    <a:pt x="98" y="1080"/>
                  </a:lnTo>
                  <a:lnTo>
                    <a:pt x="116" y="1074"/>
                  </a:lnTo>
                  <a:lnTo>
                    <a:pt x="136" y="1069"/>
                  </a:lnTo>
                  <a:lnTo>
                    <a:pt x="157" y="1066"/>
                  </a:lnTo>
                  <a:lnTo>
                    <a:pt x="178" y="1062"/>
                  </a:lnTo>
                  <a:lnTo>
                    <a:pt x="200" y="1061"/>
                  </a:lnTo>
                  <a:lnTo>
                    <a:pt x="223" y="1060"/>
                  </a:lnTo>
                  <a:lnTo>
                    <a:pt x="223" y="1060"/>
                  </a:lnTo>
                  <a:lnTo>
                    <a:pt x="251" y="1061"/>
                  </a:lnTo>
                  <a:lnTo>
                    <a:pt x="276" y="1063"/>
                  </a:lnTo>
                  <a:lnTo>
                    <a:pt x="301" y="1067"/>
                  </a:lnTo>
                  <a:lnTo>
                    <a:pt x="325" y="1073"/>
                  </a:lnTo>
                  <a:lnTo>
                    <a:pt x="325" y="978"/>
                  </a:lnTo>
                  <a:lnTo>
                    <a:pt x="325" y="245"/>
                  </a:lnTo>
                  <a:lnTo>
                    <a:pt x="325" y="245"/>
                  </a:lnTo>
                  <a:lnTo>
                    <a:pt x="325" y="237"/>
                  </a:lnTo>
                  <a:lnTo>
                    <a:pt x="328" y="228"/>
                  </a:lnTo>
                  <a:lnTo>
                    <a:pt x="331" y="221"/>
                  </a:lnTo>
                  <a:lnTo>
                    <a:pt x="335" y="215"/>
                  </a:lnTo>
                  <a:lnTo>
                    <a:pt x="340" y="210"/>
                  </a:lnTo>
                  <a:lnTo>
                    <a:pt x="345" y="204"/>
                  </a:lnTo>
                  <a:lnTo>
                    <a:pt x="355" y="197"/>
                  </a:lnTo>
                  <a:lnTo>
                    <a:pt x="367" y="191"/>
                  </a:lnTo>
                  <a:lnTo>
                    <a:pt x="377" y="186"/>
                  </a:lnTo>
                  <a:lnTo>
                    <a:pt x="387" y="184"/>
                  </a:lnTo>
                  <a:lnTo>
                    <a:pt x="1201" y="0"/>
                  </a:lnTo>
                  <a:lnTo>
                    <a:pt x="1201" y="0"/>
                  </a:lnTo>
                  <a:lnTo>
                    <a:pt x="1213" y="1"/>
                  </a:lnTo>
                  <a:lnTo>
                    <a:pt x="1225" y="5"/>
                  </a:lnTo>
                  <a:lnTo>
                    <a:pt x="1235" y="11"/>
                  </a:lnTo>
                  <a:lnTo>
                    <a:pt x="1245" y="18"/>
                  </a:lnTo>
                  <a:lnTo>
                    <a:pt x="1252" y="28"/>
                  </a:lnTo>
                  <a:lnTo>
                    <a:pt x="1258" y="37"/>
                  </a:lnTo>
                  <a:lnTo>
                    <a:pt x="1261" y="49"/>
                  </a:lnTo>
                  <a:lnTo>
                    <a:pt x="1263" y="61"/>
                  </a:lnTo>
                  <a:lnTo>
                    <a:pt x="1263" y="937"/>
                  </a:lnTo>
                  <a:lnTo>
                    <a:pt x="1263" y="978"/>
                  </a:lnTo>
                  <a:lnTo>
                    <a:pt x="1263" y="99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dirty="0">
                <a:solidFill>
                  <a:schemeClr val="tx1">
                    <a:lumMod val="85000"/>
                    <a:lumOff val="15000"/>
                  </a:schemeClr>
                </a:solidFill>
                <a:cs typeface="+mn-ea"/>
                <a:sym typeface="+mn-lt"/>
              </a:endParaRPr>
            </a:p>
          </p:txBody>
        </p:sp>
      </p:grpSp>
      <p:sp>
        <p:nvSpPr>
          <p:cNvPr id="73" name="文本框 72"/>
          <p:cNvSpPr txBox="1"/>
          <p:nvPr/>
        </p:nvSpPr>
        <p:spPr>
          <a:xfrm>
            <a:off x="1291541" y="1426350"/>
            <a:ext cx="1681104" cy="533479"/>
          </a:xfrm>
          <a:prstGeom prst="rect">
            <a:avLst/>
          </a:prstGeom>
          <a:noFill/>
        </p:spPr>
        <p:txBody>
          <a:bodyPr wrap="square" lIns="68580" tIns="34290" rIns="68580" bIns="34290" rtlCol="0">
            <a:spAutoFit/>
          </a:bodyPr>
          <a:lstStyle/>
          <a:p>
            <a:pPr>
              <a:spcBef>
                <a:spcPts val="450"/>
              </a:spcBef>
            </a:pPr>
            <a:r>
              <a:rPr lang="zh-CN" altLang="en-US" b="1" dirty="0">
                <a:solidFill>
                  <a:schemeClr val="tx1">
                    <a:lumMod val="85000"/>
                    <a:lumOff val="15000"/>
                  </a:schemeClr>
                </a:solidFill>
                <a:cs typeface="+mn-ea"/>
                <a:sym typeface="+mn-lt"/>
              </a:rPr>
              <a:t>Add a title</a:t>
            </a:r>
            <a:endParaRPr lang="en-US" altLang="zh-CN" b="1" dirty="0">
              <a:solidFill>
                <a:schemeClr val="tx1">
                  <a:lumMod val="85000"/>
                  <a:lumOff val="15000"/>
                </a:schemeClr>
              </a:solidFill>
              <a:cs typeface="+mn-ea"/>
              <a:sym typeface="+mn-lt"/>
            </a:endParaRPr>
          </a:p>
          <a:p>
            <a:pPr>
              <a:spcBef>
                <a:spcPts val="450"/>
              </a:spcBef>
            </a:pPr>
            <a:r>
              <a:rPr lang="zh-CN" altLang="en-US" sz="1200" dirty="0">
                <a:solidFill>
                  <a:schemeClr val="tx1">
                    <a:lumMod val="85000"/>
                    <a:lumOff val="15000"/>
                  </a:schemeClr>
                </a:solidFill>
                <a:cs typeface="+mn-ea"/>
                <a:sym typeface="+mn-lt"/>
              </a:rPr>
              <a:t>Add text here.</a:t>
            </a:r>
            <a:endParaRPr lang="en-US" altLang="zh-CN" sz="1200" dirty="0">
              <a:solidFill>
                <a:schemeClr val="tx1">
                  <a:lumMod val="85000"/>
                  <a:lumOff val="15000"/>
                </a:schemeClr>
              </a:solidFill>
              <a:cs typeface="+mn-ea"/>
              <a:sym typeface="+mn-lt"/>
            </a:endParaRPr>
          </a:p>
        </p:txBody>
      </p:sp>
      <p:sp>
        <p:nvSpPr>
          <p:cNvPr id="74" name="文本框 73"/>
          <p:cNvSpPr txBox="1"/>
          <p:nvPr/>
        </p:nvSpPr>
        <p:spPr>
          <a:xfrm>
            <a:off x="1291541" y="2320907"/>
            <a:ext cx="1681104" cy="533479"/>
          </a:xfrm>
          <a:prstGeom prst="rect">
            <a:avLst/>
          </a:prstGeom>
          <a:noFill/>
        </p:spPr>
        <p:txBody>
          <a:bodyPr wrap="square" lIns="68580" tIns="34290" rIns="68580" bIns="34290" rtlCol="0">
            <a:spAutoFit/>
          </a:bodyPr>
          <a:lstStyle/>
          <a:p>
            <a:pPr>
              <a:spcBef>
                <a:spcPts val="450"/>
              </a:spcBef>
            </a:pPr>
            <a:r>
              <a:rPr lang="zh-CN" altLang="en-US" b="1" dirty="0">
                <a:solidFill>
                  <a:schemeClr val="tx1">
                    <a:lumMod val="85000"/>
                    <a:lumOff val="15000"/>
                  </a:schemeClr>
                </a:solidFill>
                <a:cs typeface="+mn-ea"/>
                <a:sym typeface="+mn-lt"/>
              </a:rPr>
              <a:t>Add a title</a:t>
            </a:r>
            <a:endParaRPr lang="en-US" altLang="zh-CN" b="1" dirty="0">
              <a:solidFill>
                <a:schemeClr val="tx1">
                  <a:lumMod val="85000"/>
                  <a:lumOff val="15000"/>
                </a:schemeClr>
              </a:solidFill>
              <a:cs typeface="+mn-ea"/>
              <a:sym typeface="+mn-lt"/>
            </a:endParaRPr>
          </a:p>
          <a:p>
            <a:pPr>
              <a:spcBef>
                <a:spcPts val="450"/>
              </a:spcBef>
            </a:pPr>
            <a:r>
              <a:rPr lang="zh-CN" altLang="en-US" sz="1200" dirty="0">
                <a:solidFill>
                  <a:schemeClr val="tx1">
                    <a:lumMod val="85000"/>
                    <a:lumOff val="15000"/>
                  </a:schemeClr>
                </a:solidFill>
                <a:cs typeface="+mn-ea"/>
                <a:sym typeface="+mn-lt"/>
              </a:rPr>
              <a:t>Add text here.</a:t>
            </a:r>
            <a:endParaRPr lang="en-US" altLang="zh-CN" sz="1200" dirty="0">
              <a:solidFill>
                <a:schemeClr val="tx1">
                  <a:lumMod val="85000"/>
                  <a:lumOff val="15000"/>
                </a:schemeClr>
              </a:solidFill>
              <a:cs typeface="+mn-ea"/>
              <a:sym typeface="+mn-lt"/>
            </a:endParaRPr>
          </a:p>
        </p:txBody>
      </p:sp>
      <p:sp>
        <p:nvSpPr>
          <p:cNvPr id="75" name="文本框 74"/>
          <p:cNvSpPr txBox="1"/>
          <p:nvPr/>
        </p:nvSpPr>
        <p:spPr>
          <a:xfrm>
            <a:off x="1291541" y="3215464"/>
            <a:ext cx="1681104" cy="533479"/>
          </a:xfrm>
          <a:prstGeom prst="rect">
            <a:avLst/>
          </a:prstGeom>
          <a:noFill/>
        </p:spPr>
        <p:txBody>
          <a:bodyPr wrap="square" lIns="68580" tIns="34290" rIns="68580" bIns="34290" rtlCol="0">
            <a:spAutoFit/>
          </a:bodyPr>
          <a:lstStyle/>
          <a:p>
            <a:pPr>
              <a:spcBef>
                <a:spcPts val="450"/>
              </a:spcBef>
            </a:pPr>
            <a:r>
              <a:rPr lang="zh-CN" altLang="en-US" b="1" dirty="0">
                <a:solidFill>
                  <a:schemeClr val="tx1">
                    <a:lumMod val="85000"/>
                    <a:lumOff val="15000"/>
                  </a:schemeClr>
                </a:solidFill>
                <a:cs typeface="+mn-ea"/>
                <a:sym typeface="+mn-lt"/>
              </a:rPr>
              <a:t>Add a title</a:t>
            </a:r>
            <a:endParaRPr lang="en-US" altLang="zh-CN" b="1" dirty="0">
              <a:solidFill>
                <a:schemeClr val="tx1">
                  <a:lumMod val="85000"/>
                  <a:lumOff val="15000"/>
                </a:schemeClr>
              </a:solidFill>
              <a:cs typeface="+mn-ea"/>
              <a:sym typeface="+mn-lt"/>
            </a:endParaRPr>
          </a:p>
          <a:p>
            <a:pPr>
              <a:spcBef>
                <a:spcPts val="450"/>
              </a:spcBef>
            </a:pPr>
            <a:r>
              <a:rPr lang="zh-CN" altLang="en-US" sz="1200" dirty="0">
                <a:solidFill>
                  <a:schemeClr val="tx1">
                    <a:lumMod val="85000"/>
                    <a:lumOff val="15000"/>
                  </a:schemeClr>
                </a:solidFill>
                <a:cs typeface="+mn-ea"/>
                <a:sym typeface="+mn-lt"/>
              </a:rPr>
              <a:t>Add text here.</a:t>
            </a:r>
            <a:endParaRPr lang="en-US" altLang="zh-CN" sz="1200" dirty="0">
              <a:solidFill>
                <a:schemeClr val="tx1">
                  <a:lumMod val="85000"/>
                  <a:lumOff val="15000"/>
                </a:schemeClr>
              </a:solidFill>
              <a:cs typeface="+mn-ea"/>
              <a:sym typeface="+mn-lt"/>
            </a:endParaRPr>
          </a:p>
        </p:txBody>
      </p:sp>
      <p:sp>
        <p:nvSpPr>
          <p:cNvPr id="76" name="文本框 75"/>
          <p:cNvSpPr txBox="1"/>
          <p:nvPr/>
        </p:nvSpPr>
        <p:spPr>
          <a:xfrm>
            <a:off x="3481343" y="1426350"/>
            <a:ext cx="1681104" cy="533479"/>
          </a:xfrm>
          <a:prstGeom prst="rect">
            <a:avLst/>
          </a:prstGeom>
          <a:noFill/>
        </p:spPr>
        <p:txBody>
          <a:bodyPr wrap="square" lIns="68580" tIns="34290" rIns="68580" bIns="34290" rtlCol="0">
            <a:spAutoFit/>
          </a:bodyPr>
          <a:lstStyle/>
          <a:p>
            <a:pPr>
              <a:spcBef>
                <a:spcPts val="450"/>
              </a:spcBef>
            </a:pPr>
            <a:r>
              <a:rPr lang="zh-CN" altLang="en-US" b="1" dirty="0">
                <a:solidFill>
                  <a:schemeClr val="tx1">
                    <a:lumMod val="85000"/>
                    <a:lumOff val="15000"/>
                  </a:schemeClr>
                </a:solidFill>
                <a:cs typeface="+mn-ea"/>
                <a:sym typeface="+mn-lt"/>
              </a:rPr>
              <a:t>Add a title</a:t>
            </a:r>
            <a:endParaRPr lang="en-US" altLang="zh-CN" b="1" dirty="0">
              <a:solidFill>
                <a:schemeClr val="tx1">
                  <a:lumMod val="85000"/>
                  <a:lumOff val="15000"/>
                </a:schemeClr>
              </a:solidFill>
              <a:cs typeface="+mn-ea"/>
              <a:sym typeface="+mn-lt"/>
            </a:endParaRPr>
          </a:p>
          <a:p>
            <a:pPr>
              <a:spcBef>
                <a:spcPts val="450"/>
              </a:spcBef>
            </a:pPr>
            <a:r>
              <a:rPr lang="zh-CN" altLang="en-US" sz="1200" dirty="0">
                <a:solidFill>
                  <a:schemeClr val="tx1">
                    <a:lumMod val="85000"/>
                    <a:lumOff val="15000"/>
                  </a:schemeClr>
                </a:solidFill>
                <a:cs typeface="+mn-ea"/>
                <a:sym typeface="+mn-lt"/>
              </a:rPr>
              <a:t>Add text here.</a:t>
            </a:r>
            <a:endParaRPr lang="en-US" altLang="zh-CN" sz="1200" dirty="0">
              <a:solidFill>
                <a:schemeClr val="tx1">
                  <a:lumMod val="85000"/>
                  <a:lumOff val="15000"/>
                </a:schemeClr>
              </a:solidFill>
              <a:cs typeface="+mn-ea"/>
              <a:sym typeface="+mn-lt"/>
            </a:endParaRPr>
          </a:p>
        </p:txBody>
      </p:sp>
      <p:sp>
        <p:nvSpPr>
          <p:cNvPr id="77" name="文本框 76"/>
          <p:cNvSpPr txBox="1"/>
          <p:nvPr/>
        </p:nvSpPr>
        <p:spPr>
          <a:xfrm>
            <a:off x="3481343" y="2320907"/>
            <a:ext cx="1681104" cy="533479"/>
          </a:xfrm>
          <a:prstGeom prst="rect">
            <a:avLst/>
          </a:prstGeom>
          <a:noFill/>
        </p:spPr>
        <p:txBody>
          <a:bodyPr wrap="square" lIns="68580" tIns="34290" rIns="68580" bIns="34290" rtlCol="0">
            <a:spAutoFit/>
          </a:bodyPr>
          <a:lstStyle/>
          <a:p>
            <a:pPr>
              <a:spcBef>
                <a:spcPts val="450"/>
              </a:spcBef>
            </a:pPr>
            <a:r>
              <a:rPr lang="zh-CN" altLang="en-US" b="1" dirty="0">
                <a:solidFill>
                  <a:schemeClr val="tx1">
                    <a:lumMod val="85000"/>
                    <a:lumOff val="15000"/>
                  </a:schemeClr>
                </a:solidFill>
                <a:cs typeface="+mn-ea"/>
                <a:sym typeface="+mn-lt"/>
              </a:rPr>
              <a:t>Add a title</a:t>
            </a:r>
            <a:endParaRPr lang="en-US" altLang="zh-CN" b="1" dirty="0">
              <a:solidFill>
                <a:schemeClr val="tx1">
                  <a:lumMod val="85000"/>
                  <a:lumOff val="15000"/>
                </a:schemeClr>
              </a:solidFill>
              <a:cs typeface="+mn-ea"/>
              <a:sym typeface="+mn-lt"/>
            </a:endParaRPr>
          </a:p>
          <a:p>
            <a:pPr>
              <a:spcBef>
                <a:spcPts val="450"/>
              </a:spcBef>
            </a:pPr>
            <a:r>
              <a:rPr lang="zh-CN" altLang="en-US" sz="1200" dirty="0">
                <a:solidFill>
                  <a:schemeClr val="tx1">
                    <a:lumMod val="85000"/>
                    <a:lumOff val="15000"/>
                  </a:schemeClr>
                </a:solidFill>
                <a:cs typeface="+mn-ea"/>
                <a:sym typeface="+mn-lt"/>
              </a:rPr>
              <a:t>Add text here.</a:t>
            </a:r>
            <a:endParaRPr lang="en-US" altLang="zh-CN" sz="1200" dirty="0">
              <a:solidFill>
                <a:schemeClr val="tx1">
                  <a:lumMod val="85000"/>
                  <a:lumOff val="15000"/>
                </a:schemeClr>
              </a:solidFill>
              <a:cs typeface="+mn-ea"/>
              <a:sym typeface="+mn-lt"/>
            </a:endParaRPr>
          </a:p>
        </p:txBody>
      </p:sp>
      <p:sp>
        <p:nvSpPr>
          <p:cNvPr id="78" name="文本框 77"/>
          <p:cNvSpPr txBox="1"/>
          <p:nvPr/>
        </p:nvSpPr>
        <p:spPr>
          <a:xfrm>
            <a:off x="3481343" y="3215464"/>
            <a:ext cx="1681104" cy="533479"/>
          </a:xfrm>
          <a:prstGeom prst="rect">
            <a:avLst/>
          </a:prstGeom>
          <a:noFill/>
        </p:spPr>
        <p:txBody>
          <a:bodyPr wrap="square" lIns="68580" tIns="34290" rIns="68580" bIns="34290" rtlCol="0">
            <a:spAutoFit/>
          </a:bodyPr>
          <a:lstStyle/>
          <a:p>
            <a:pPr>
              <a:spcBef>
                <a:spcPts val="450"/>
              </a:spcBef>
            </a:pPr>
            <a:r>
              <a:rPr lang="zh-CN" altLang="en-US" b="1" dirty="0">
                <a:solidFill>
                  <a:schemeClr val="tx1">
                    <a:lumMod val="85000"/>
                    <a:lumOff val="15000"/>
                  </a:schemeClr>
                </a:solidFill>
                <a:cs typeface="+mn-ea"/>
                <a:sym typeface="+mn-lt"/>
              </a:rPr>
              <a:t>Add a title</a:t>
            </a:r>
            <a:endParaRPr lang="en-US" altLang="zh-CN" b="1" dirty="0">
              <a:solidFill>
                <a:schemeClr val="tx1">
                  <a:lumMod val="85000"/>
                  <a:lumOff val="15000"/>
                </a:schemeClr>
              </a:solidFill>
              <a:cs typeface="+mn-ea"/>
              <a:sym typeface="+mn-lt"/>
            </a:endParaRPr>
          </a:p>
          <a:p>
            <a:pPr>
              <a:spcBef>
                <a:spcPts val="450"/>
              </a:spcBef>
            </a:pPr>
            <a:r>
              <a:rPr lang="zh-CN" altLang="en-US" sz="1200" dirty="0">
                <a:solidFill>
                  <a:schemeClr val="tx1">
                    <a:lumMod val="85000"/>
                    <a:lumOff val="15000"/>
                  </a:schemeClr>
                </a:solidFill>
                <a:cs typeface="+mn-ea"/>
                <a:sym typeface="+mn-lt"/>
              </a:rPr>
              <a:t>Add text here.</a:t>
            </a:r>
            <a:endParaRPr lang="en-US" altLang="zh-CN" sz="1200" dirty="0">
              <a:solidFill>
                <a:schemeClr val="tx1">
                  <a:lumMod val="85000"/>
                  <a:lumOff val="15000"/>
                </a:schemeClr>
              </a:solidFill>
              <a:cs typeface="+mn-ea"/>
              <a:sym typeface="+mn-lt"/>
            </a:endParaRPr>
          </a:p>
        </p:txBody>
      </p:sp>
      <p:sp>
        <p:nvSpPr>
          <p:cNvPr id="42" name="TextBox 24">
            <a:extLst>
              <a:ext uri="{FF2B5EF4-FFF2-40B4-BE49-F238E27FC236}">
                <a16:creationId xmlns:a16="http://schemas.microsoft.com/office/drawing/2014/main" id="{9607597B-5F51-4785-8D0D-2F9EB8E9D2FE}"/>
              </a:ext>
            </a:extLst>
          </p:cNvPr>
          <p:cNvSpPr txBox="1"/>
          <p:nvPr/>
        </p:nvSpPr>
        <p:spPr>
          <a:xfrm>
            <a:off x="1413421" y="70831"/>
            <a:ext cx="1531188" cy="415498"/>
          </a:xfrm>
          <a:prstGeom prst="rect">
            <a:avLst/>
          </a:prstGeom>
          <a:noFill/>
        </p:spPr>
        <p:txBody>
          <a:bodyPr wrap="none" rtlCol="0">
            <a:spAutoFit/>
          </a:bodyPr>
          <a:lstStyle/>
          <a:p>
            <a:pPr algn="ctr"/>
            <a:r>
              <a:rPr lang="zh-CN" altLang="en-US" sz="2100" dirty="0">
                <a:solidFill>
                  <a:srgbClr val="38619F"/>
                </a:solidFill>
                <a:cs typeface="+mn-ea"/>
                <a:sym typeface="+mn-lt"/>
              </a:rPr>
              <a:t>The content of the title word</a:t>
            </a:r>
            <a:endParaRPr lang="id-ID" sz="2100" dirty="0">
              <a:solidFill>
                <a:srgbClr val="38619F"/>
              </a:solidFill>
              <a:cs typeface="+mn-ea"/>
              <a:sym typeface="+mn-lt"/>
            </a:endParaRPr>
          </a:p>
        </p:txBody>
      </p:sp>
      <p:sp>
        <p:nvSpPr>
          <p:cNvPr id="43" name="TextBox 25">
            <a:extLst>
              <a:ext uri="{FF2B5EF4-FFF2-40B4-BE49-F238E27FC236}">
                <a16:creationId xmlns:a16="http://schemas.microsoft.com/office/drawing/2014/main" id="{4DA662D8-61E5-432D-A9B9-21DDE00A033D}"/>
              </a:ext>
            </a:extLst>
          </p:cNvPr>
          <p:cNvSpPr txBox="1"/>
          <p:nvPr/>
        </p:nvSpPr>
        <p:spPr>
          <a:xfrm>
            <a:off x="1009463" y="459227"/>
            <a:ext cx="2339102" cy="253916"/>
          </a:xfrm>
          <a:prstGeom prst="rect">
            <a:avLst/>
          </a:prstGeom>
          <a:noFill/>
        </p:spPr>
        <p:txBody>
          <a:bodyPr wrap="none" rtlCol="0">
            <a:spAutoFit/>
          </a:bodyPr>
          <a:lstStyle/>
          <a:p>
            <a:pPr algn="ctr"/>
            <a:r>
              <a:rPr lang="zh-CN" altLang="en-US" sz="1050" dirty="0">
                <a:solidFill>
                  <a:srgbClr val="38619F"/>
                </a:solidFill>
                <a:cs typeface="+mn-ea"/>
                <a:sym typeface="+mn-lt"/>
              </a:rPr>
              <a:t>Click here to add a subtitle or detailed text description</a:t>
            </a:r>
            <a:endParaRPr lang="id-ID" sz="1050" dirty="0">
              <a:solidFill>
                <a:srgbClr val="38619F"/>
              </a:solidFill>
              <a:cs typeface="+mn-ea"/>
              <a:sym typeface="+mn-lt"/>
            </a:endParaRPr>
          </a:p>
        </p:txBody>
      </p:sp>
      <p:cxnSp>
        <p:nvCxnSpPr>
          <p:cNvPr id="44" name="直接连接符 43">
            <a:extLst>
              <a:ext uri="{FF2B5EF4-FFF2-40B4-BE49-F238E27FC236}">
                <a16:creationId xmlns:a16="http://schemas.microsoft.com/office/drawing/2014/main" id="{AB2F9B7A-B50D-4EA7-9AEC-452966300791}"/>
              </a:ext>
            </a:extLst>
          </p:cNvPr>
          <p:cNvCxnSpPr/>
          <p:nvPr/>
        </p:nvCxnSpPr>
        <p:spPr>
          <a:xfrm>
            <a:off x="0" y="762673"/>
            <a:ext cx="9144000" cy="0"/>
          </a:xfrm>
          <a:prstGeom prst="line">
            <a:avLst/>
          </a:prstGeom>
          <a:ln>
            <a:solidFill>
              <a:srgbClr val="38619F"/>
            </a:solidFill>
          </a:ln>
        </p:spPr>
        <p:style>
          <a:lnRef idx="1">
            <a:schemeClr val="accent1"/>
          </a:lnRef>
          <a:fillRef idx="0">
            <a:schemeClr val="accent1"/>
          </a:fillRef>
          <a:effectRef idx="0">
            <a:schemeClr val="accent1"/>
          </a:effectRef>
          <a:fontRef idx="minor">
            <a:schemeClr val="tx1"/>
          </a:fontRef>
        </p:style>
      </p:cxnSp>
      <p:pic>
        <p:nvPicPr>
          <p:cNvPr id="45" name="图片 44">
            <a:extLst>
              <a:ext uri="{FF2B5EF4-FFF2-40B4-BE49-F238E27FC236}">
                <a16:creationId xmlns:a16="http://schemas.microsoft.com/office/drawing/2014/main" id="{500AC869-152E-4E74-975B-A45F6B6EFBA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7566" r="13885"/>
          <a:stretch/>
        </p:blipFill>
        <p:spPr>
          <a:xfrm>
            <a:off x="275833" y="88649"/>
            <a:ext cx="778138" cy="819576"/>
          </a:xfrm>
          <a:prstGeom prst="rect">
            <a:avLst/>
          </a:prstGeom>
        </p:spPr>
      </p:pic>
      <p:pic>
        <p:nvPicPr>
          <p:cNvPr id="46" name="图片 45" descr="图片包含 事情&#10;&#10;已生成高可信度的说明">
            <a:extLst>
              <a:ext uri="{FF2B5EF4-FFF2-40B4-BE49-F238E27FC236}">
                <a16:creationId xmlns:a16="http://schemas.microsoft.com/office/drawing/2014/main" id="{D58C827F-61FC-49CC-8403-60B7A4EF03D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52267"/>
            <a:ext cx="9144000" cy="878682"/>
          </a:xfrm>
          <a:prstGeom prst="rect">
            <a:avLst/>
          </a:prstGeom>
        </p:spPr>
      </p:pic>
    </p:spTree>
    <p:extLst>
      <p:ext uri="{BB962C8B-B14F-4D97-AF65-F5344CB8AC3E}">
        <p14:creationId xmlns:p14="http://schemas.microsoft.com/office/powerpoint/2010/main" val="895084248"/>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a16="http://schemas.microsoft.com/office/drawing/2014/main" xmlns:a14="http://schemas.microsoft.com/office/drawing/2010/main"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2"/>
                                        </p:tgtEl>
                                        <p:attrNameLst>
                                          <p:attrName>style.visibility</p:attrName>
                                        </p:attrNameLst>
                                      </p:cBhvr>
                                      <p:to>
                                        <p:strVal val="visible"/>
                                      </p:to>
                                    </p:set>
                                    <p:anim calcmode="lin" valueType="num">
                                      <p:cBhvr additive="base">
                                        <p:cTn id="7" dur="500" fill="hold"/>
                                        <p:tgtEl>
                                          <p:spTgt spid="42"/>
                                        </p:tgtEl>
                                        <p:attrNameLst>
                                          <p:attrName>ppt_x</p:attrName>
                                        </p:attrNameLst>
                                      </p:cBhvr>
                                      <p:tavLst>
                                        <p:tav tm="0">
                                          <p:val>
                                            <p:strVal val="0-#ppt_w/2"/>
                                          </p:val>
                                        </p:tav>
                                        <p:tav tm="100000">
                                          <p:val>
                                            <p:strVal val="#ppt_x"/>
                                          </p:val>
                                        </p:tav>
                                      </p:tavLst>
                                    </p:anim>
                                    <p:anim calcmode="lin" valueType="num">
                                      <p:cBhvr additive="base">
                                        <p:cTn id="8" dur="500" fill="hold"/>
                                        <p:tgtEl>
                                          <p:spTgt spid="4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additive="base">
                                        <p:cTn id="11" dur="500" fill="hold"/>
                                        <p:tgtEl>
                                          <p:spTgt spid="43"/>
                                        </p:tgtEl>
                                        <p:attrNameLst>
                                          <p:attrName>ppt_x</p:attrName>
                                        </p:attrNameLst>
                                      </p:cBhvr>
                                      <p:tavLst>
                                        <p:tav tm="0">
                                          <p:val>
                                            <p:strVal val="1+#ppt_w/2"/>
                                          </p:val>
                                        </p:tav>
                                        <p:tav tm="100000">
                                          <p:val>
                                            <p:strVal val="#ppt_x"/>
                                          </p:val>
                                        </p:tav>
                                      </p:tavLst>
                                    </p:anim>
                                    <p:anim calcmode="lin" valueType="num">
                                      <p:cBhvr additive="base">
                                        <p:cTn id="12" dur="500" fill="hold"/>
                                        <p:tgtEl>
                                          <p:spTgt spid="4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3"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10" name="PA_文本框 2">
            <a:extLst>
              <a:ext uri="{FF2B5EF4-FFF2-40B4-BE49-F238E27FC236}">
                <a16:creationId xmlns:a16="http://schemas.microsoft.com/office/drawing/2014/main" id="{C175D777-0ABD-4DD1-8DA2-852C525D16B0}"/>
              </a:ext>
            </a:extLst>
          </p:cNvPr>
          <p:cNvSpPr txBox="1">
            <a:spLocks noChangeArrowheads="1"/>
          </p:cNvSpPr>
          <p:nvPr>
            <p:custDataLst>
              <p:tags r:id="rId2"/>
            </p:custDataLst>
          </p:nvPr>
        </p:nvSpPr>
        <p:spPr bwMode="auto">
          <a:xfrm>
            <a:off x="1771137" y="2032919"/>
            <a:ext cx="5840730" cy="7695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tx1">
                      <a:alpha val="50000"/>
                    </a:schemeClr>
                  </a:outerShdw>
                </a:effectLst>
              </a14:hiddenEffects>
            </a:ext>
          </a:extLst>
        </p:spPr>
        <p:txBody>
          <a:bodyPr>
            <a:spAutoFit/>
          </a:bodyPr>
          <a:lstStyle>
            <a:lvl1pPr eaLnBrk="0" hangingPunct="0">
              <a:defRPr baseline="-25000">
                <a:solidFill>
                  <a:schemeClr val="tx1"/>
                </a:solidFill>
                <a:latin typeface="Arial" pitchFamily="34" charset="0"/>
              </a:defRPr>
            </a:lvl1pPr>
            <a:lvl2pPr marL="742950" indent="-285750" eaLnBrk="0" hangingPunct="0">
              <a:defRPr baseline="-25000">
                <a:solidFill>
                  <a:schemeClr val="tx1"/>
                </a:solidFill>
                <a:latin typeface="Arial" pitchFamily="34" charset="0"/>
              </a:defRPr>
            </a:lvl2pPr>
            <a:lvl3pPr marL="1143000" indent="-228600" eaLnBrk="0" hangingPunct="0">
              <a:defRPr baseline="-25000">
                <a:solidFill>
                  <a:schemeClr val="tx1"/>
                </a:solidFill>
                <a:latin typeface="Arial" pitchFamily="34" charset="0"/>
              </a:defRPr>
            </a:lvl3pPr>
            <a:lvl4pPr marL="1600200" indent="-228600" eaLnBrk="0" hangingPunct="0">
              <a:defRPr baseline="-25000">
                <a:solidFill>
                  <a:schemeClr val="tx1"/>
                </a:solidFill>
                <a:latin typeface="Arial" pitchFamily="34" charset="0"/>
              </a:defRPr>
            </a:lvl4pPr>
            <a:lvl5pPr marL="2057400" indent="-228600" eaLnBrk="0" hangingPunct="0">
              <a:defRPr baseline="-25000">
                <a:solidFill>
                  <a:schemeClr val="tx1"/>
                </a:solidFill>
                <a:latin typeface="Arial" pitchFamily="34" charset="0"/>
              </a:defRPr>
            </a:lvl5pPr>
            <a:lvl6pPr marL="2514600" indent="-228600" eaLnBrk="0" fontAlgn="base" hangingPunct="0">
              <a:spcBef>
                <a:spcPct val="0"/>
              </a:spcBef>
              <a:spcAft>
                <a:spcPct val="0"/>
              </a:spcAft>
              <a:buFont typeface="Arial" pitchFamily="34" charset="0"/>
              <a:defRPr baseline="-25000">
                <a:solidFill>
                  <a:schemeClr val="tx1"/>
                </a:solidFill>
                <a:latin typeface="Arial" pitchFamily="34" charset="0"/>
              </a:defRPr>
            </a:lvl6pPr>
            <a:lvl7pPr marL="2971800" indent="-228600" eaLnBrk="0" fontAlgn="base" hangingPunct="0">
              <a:spcBef>
                <a:spcPct val="0"/>
              </a:spcBef>
              <a:spcAft>
                <a:spcPct val="0"/>
              </a:spcAft>
              <a:buFont typeface="Arial" pitchFamily="34" charset="0"/>
              <a:defRPr baseline="-25000">
                <a:solidFill>
                  <a:schemeClr val="tx1"/>
                </a:solidFill>
                <a:latin typeface="Arial" pitchFamily="34" charset="0"/>
              </a:defRPr>
            </a:lvl7pPr>
            <a:lvl8pPr marL="3429000" indent="-228600" eaLnBrk="0" fontAlgn="base" hangingPunct="0">
              <a:spcBef>
                <a:spcPct val="0"/>
              </a:spcBef>
              <a:spcAft>
                <a:spcPct val="0"/>
              </a:spcAft>
              <a:buFont typeface="Arial" pitchFamily="34" charset="0"/>
              <a:defRPr baseline="-25000">
                <a:solidFill>
                  <a:schemeClr val="tx1"/>
                </a:solidFill>
                <a:latin typeface="Arial" pitchFamily="34" charset="0"/>
              </a:defRPr>
            </a:lvl8pPr>
            <a:lvl9pPr marL="3886200" indent="-228600" eaLnBrk="0" fontAlgn="base" hangingPunct="0">
              <a:spcBef>
                <a:spcPct val="0"/>
              </a:spcBef>
              <a:spcAft>
                <a:spcPct val="0"/>
              </a:spcAft>
              <a:buFont typeface="Arial" pitchFamily="34" charset="0"/>
              <a:defRPr baseline="-25000">
                <a:solidFill>
                  <a:schemeClr val="tx1"/>
                </a:solidFill>
                <a:latin typeface="Arial" pitchFamily="34" charset="0"/>
              </a:defRPr>
            </a:lvl9pPr>
          </a:lstStyle>
          <a:p>
            <a:pPr algn="ctr" eaLnBrk="1" hangingPunct="1">
              <a:lnSpc>
                <a:spcPct val="110000"/>
              </a:lnSpc>
            </a:pPr>
            <a:r>
              <a:rPr lang="zh-CN" altLang="en-US" sz="4300" b="1" baseline="0" dirty="0">
                <a:solidFill>
                  <a:srgbClr val="38619F"/>
                </a:solidFill>
                <a:latin typeface="+mn-lt"/>
                <a:cs typeface="+mn-ea"/>
                <a:sym typeface="+mn-lt"/>
              </a:rPr>
              <a:t>Thank you</a:t>
            </a:r>
            <a:r>
              <a:rPr lang="en-US" altLang="zh-CN" sz="4300" b="1" baseline="0" dirty="0">
                <a:solidFill>
                  <a:srgbClr val="38619F"/>
                </a:solidFill>
                <a:latin typeface="+mn-lt"/>
                <a:cs typeface="+mn-ea"/>
                <a:sym typeface="+mn-lt"/>
              </a:rPr>
              <a:t>!</a:t>
            </a:r>
            <a:endParaRPr lang="zh-CN" altLang="en-US" sz="4300" b="1" baseline="0" dirty="0">
              <a:solidFill>
                <a:srgbClr val="38619F"/>
              </a:solidFill>
              <a:latin typeface="+mn-lt"/>
              <a:cs typeface="+mn-ea"/>
              <a:sym typeface="+mn-lt"/>
            </a:endParaRPr>
          </a:p>
        </p:txBody>
      </p:sp>
      <p:sp>
        <p:nvSpPr>
          <p:cNvPr id="11" name="PA_文本框 2">
            <a:extLst>
              <a:ext uri="{FF2B5EF4-FFF2-40B4-BE49-F238E27FC236}">
                <a16:creationId xmlns:a16="http://schemas.microsoft.com/office/drawing/2014/main" id="{A424459A-A559-498A-8954-9AAC26536152}"/>
              </a:ext>
            </a:extLst>
          </p:cNvPr>
          <p:cNvSpPr txBox="1">
            <a:spLocks noChangeArrowheads="1"/>
          </p:cNvSpPr>
          <p:nvPr>
            <p:custDataLst>
              <p:tags r:id="rId3"/>
            </p:custDataLst>
          </p:nvPr>
        </p:nvSpPr>
        <p:spPr bwMode="auto">
          <a:xfrm>
            <a:off x="1771137" y="2939097"/>
            <a:ext cx="5840730" cy="328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tx1">
                      <a:alpha val="50000"/>
                    </a:schemeClr>
                  </a:outerShdw>
                </a:effectLst>
              </a14:hiddenEffects>
            </a:ext>
          </a:extLst>
        </p:spPr>
        <p:txBody>
          <a:bodyPr>
            <a:spAutoFit/>
          </a:bodyPr>
          <a:lstStyle>
            <a:lvl1pPr eaLnBrk="0" hangingPunct="0">
              <a:defRPr baseline="-25000">
                <a:solidFill>
                  <a:schemeClr val="tx1"/>
                </a:solidFill>
                <a:latin typeface="Arial" pitchFamily="34" charset="0"/>
              </a:defRPr>
            </a:lvl1pPr>
            <a:lvl2pPr marL="742950" indent="-285750" eaLnBrk="0" hangingPunct="0">
              <a:defRPr baseline="-25000">
                <a:solidFill>
                  <a:schemeClr val="tx1"/>
                </a:solidFill>
                <a:latin typeface="Arial" pitchFamily="34" charset="0"/>
              </a:defRPr>
            </a:lvl2pPr>
            <a:lvl3pPr marL="1143000" indent="-228600" eaLnBrk="0" hangingPunct="0">
              <a:defRPr baseline="-25000">
                <a:solidFill>
                  <a:schemeClr val="tx1"/>
                </a:solidFill>
                <a:latin typeface="Arial" pitchFamily="34" charset="0"/>
              </a:defRPr>
            </a:lvl3pPr>
            <a:lvl4pPr marL="1600200" indent="-228600" eaLnBrk="0" hangingPunct="0">
              <a:defRPr baseline="-25000">
                <a:solidFill>
                  <a:schemeClr val="tx1"/>
                </a:solidFill>
                <a:latin typeface="Arial" pitchFamily="34" charset="0"/>
              </a:defRPr>
            </a:lvl4pPr>
            <a:lvl5pPr marL="2057400" indent="-228600" eaLnBrk="0" hangingPunct="0">
              <a:defRPr baseline="-25000">
                <a:solidFill>
                  <a:schemeClr val="tx1"/>
                </a:solidFill>
                <a:latin typeface="Arial" pitchFamily="34" charset="0"/>
              </a:defRPr>
            </a:lvl5pPr>
            <a:lvl6pPr marL="2514600" indent="-228600" eaLnBrk="0" fontAlgn="base" hangingPunct="0">
              <a:spcBef>
                <a:spcPct val="0"/>
              </a:spcBef>
              <a:spcAft>
                <a:spcPct val="0"/>
              </a:spcAft>
              <a:buFont typeface="Arial" pitchFamily="34" charset="0"/>
              <a:defRPr baseline="-25000">
                <a:solidFill>
                  <a:schemeClr val="tx1"/>
                </a:solidFill>
                <a:latin typeface="Arial" pitchFamily="34" charset="0"/>
              </a:defRPr>
            </a:lvl6pPr>
            <a:lvl7pPr marL="2971800" indent="-228600" eaLnBrk="0" fontAlgn="base" hangingPunct="0">
              <a:spcBef>
                <a:spcPct val="0"/>
              </a:spcBef>
              <a:spcAft>
                <a:spcPct val="0"/>
              </a:spcAft>
              <a:buFont typeface="Arial" pitchFamily="34" charset="0"/>
              <a:defRPr baseline="-25000">
                <a:solidFill>
                  <a:schemeClr val="tx1"/>
                </a:solidFill>
                <a:latin typeface="Arial" pitchFamily="34" charset="0"/>
              </a:defRPr>
            </a:lvl7pPr>
            <a:lvl8pPr marL="3429000" indent="-228600" eaLnBrk="0" fontAlgn="base" hangingPunct="0">
              <a:spcBef>
                <a:spcPct val="0"/>
              </a:spcBef>
              <a:spcAft>
                <a:spcPct val="0"/>
              </a:spcAft>
              <a:buFont typeface="Arial" pitchFamily="34" charset="0"/>
              <a:defRPr baseline="-25000">
                <a:solidFill>
                  <a:schemeClr val="tx1"/>
                </a:solidFill>
                <a:latin typeface="Arial" pitchFamily="34" charset="0"/>
              </a:defRPr>
            </a:lvl8pPr>
            <a:lvl9pPr marL="3886200" indent="-228600" eaLnBrk="0" fontAlgn="base" hangingPunct="0">
              <a:spcBef>
                <a:spcPct val="0"/>
              </a:spcBef>
              <a:spcAft>
                <a:spcPct val="0"/>
              </a:spcAft>
              <a:buFont typeface="Arial" pitchFamily="34" charset="0"/>
              <a:defRPr baseline="-25000">
                <a:solidFill>
                  <a:schemeClr val="tx1"/>
                </a:solidFill>
                <a:latin typeface="Arial" pitchFamily="34" charset="0"/>
              </a:defRPr>
            </a:lvl9pPr>
          </a:lstStyle>
          <a:p>
            <a:pPr algn="ctr" eaLnBrk="1" hangingPunct="1">
              <a:lnSpc>
                <a:spcPct val="110000"/>
              </a:lnSpc>
            </a:pPr>
            <a:r>
              <a:rPr lang="en-US" altLang="zh-CN" sz="1500" baseline="0" dirty="0">
                <a:solidFill>
                  <a:srgbClr val="0070C0"/>
                </a:solidFill>
                <a:latin typeface="+mn-lt"/>
                <a:cs typeface="+mn-ea"/>
                <a:sym typeface="+mn-lt"/>
              </a:rPr>
              <a:t>——</a:t>
            </a:r>
            <a:r>
              <a:rPr lang="zh-CN" altLang="en-US" sz="1500" baseline="0" dirty="0">
                <a:solidFill>
                  <a:srgbClr val="0070C0"/>
                </a:solidFill>
                <a:latin typeface="+mn-lt"/>
                <a:cs typeface="+mn-ea"/>
                <a:sym typeface="+mn-lt"/>
              </a:rPr>
              <a:t>　</a:t>
            </a:r>
            <a:r>
              <a:rPr lang="en-US" altLang="zh-CN" sz="1500" baseline="0" dirty="0">
                <a:solidFill>
                  <a:srgbClr val="0070C0"/>
                </a:solidFill>
                <a:latin typeface="+mn-lt"/>
                <a:cs typeface="+mn-ea"/>
                <a:sym typeface="+mn-lt"/>
              </a:rPr>
              <a:t>jpppt.com</a:t>
            </a:r>
            <a:r>
              <a:rPr lang="zh-CN" altLang="en-US" sz="1500" baseline="0" dirty="0">
                <a:solidFill>
                  <a:srgbClr val="0070C0"/>
                </a:solidFill>
                <a:latin typeface="+mn-lt"/>
                <a:cs typeface="+mn-ea"/>
                <a:sym typeface="+mn-lt"/>
              </a:rPr>
              <a:t>　</a:t>
            </a:r>
            <a:r>
              <a:rPr lang="en-US" altLang="zh-CN" sz="1500" baseline="0" dirty="0">
                <a:solidFill>
                  <a:srgbClr val="0070C0"/>
                </a:solidFill>
                <a:latin typeface="+mn-lt"/>
                <a:cs typeface="+mn-ea"/>
                <a:sym typeface="+mn-lt"/>
              </a:rPr>
              <a:t>——</a:t>
            </a:r>
          </a:p>
        </p:txBody>
      </p:sp>
      <p:sp>
        <p:nvSpPr>
          <p:cNvPr id="4" name="Rounded Rectangle 7">
            <a:extLst>
              <a:ext uri="{FF2B5EF4-FFF2-40B4-BE49-F238E27FC236}">
                <a16:creationId xmlns:a16="http://schemas.microsoft.com/office/drawing/2014/main" id="{0F5FAD83-314E-45D4-B60C-E163A904D2FB}"/>
              </a:ext>
            </a:extLst>
          </p:cNvPr>
          <p:cNvSpPr/>
          <p:nvPr/>
        </p:nvSpPr>
        <p:spPr>
          <a:xfrm>
            <a:off x="7505700" y="342946"/>
            <a:ext cx="1231510" cy="330293"/>
          </a:xfrm>
          <a:prstGeom prst="roundRect">
            <a:avLst>
              <a:gd name="adj" fmla="val 50000"/>
            </a:avLst>
          </a:prstGeom>
          <a:solidFill>
            <a:schemeClr val="bg1">
              <a:alpha val="0"/>
            </a:schemeClr>
          </a:solidFill>
          <a:ln w="158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rgbClr val="F3ECDA"/>
                </a:solidFill>
              </a:rPr>
              <a:t>LOGO</a:t>
            </a:r>
            <a:endParaRPr lang="ko-KR" altLang="en-US" sz="2000" dirty="0">
              <a:solidFill>
                <a:srgbClr val="F3ECDA"/>
              </a:solidFill>
            </a:endParaRPr>
          </a:p>
        </p:txBody>
      </p:sp>
      <p:sp>
        <p:nvSpPr>
          <p:cNvPr id="5" name="TextBox 3">
            <a:hlinkClick r:id="rId7"/>
            <a:extLst>
              <a:ext uri="{FF2B5EF4-FFF2-40B4-BE49-F238E27FC236}">
                <a16:creationId xmlns:a16="http://schemas.microsoft.com/office/drawing/2014/main" id="{613455E3-1A39-47E5-990B-891D2507ECF8}"/>
              </a:ext>
            </a:extLst>
          </p:cNvPr>
          <p:cNvSpPr txBox="1"/>
          <p:nvPr/>
        </p:nvSpPr>
        <p:spPr>
          <a:xfrm>
            <a:off x="2238248" y="4897279"/>
            <a:ext cx="5169613" cy="246221"/>
          </a:xfrm>
          <a:prstGeom prst="rect">
            <a:avLst/>
          </a:prstGeom>
          <a:noFill/>
        </p:spPr>
        <p:txBody>
          <a:bodyPr wrap="square" rtlCol="0">
            <a:spAutoFit/>
          </a:bodyPr>
          <a:lstStyle/>
          <a:p>
            <a:pPr algn="ctr"/>
            <a:r>
              <a:rPr lang="en-US" altLang="zh-CN" sz="1000" dirty="0">
                <a:solidFill>
                  <a:schemeClr val="bg2"/>
                </a:solidFill>
                <a:cs typeface="Arial" pitchFamily="34" charset="0"/>
                <a:hlinkClick r:id="rId7">
                  <a:extLst>
                    <a:ext uri="{A12FA001-AC4F-418D-AE19-62706E023703}">
                      <ahyp:hlinkClr xmlns:ahyp="http://schemas.microsoft.com/office/drawing/2018/hyperlinkcolor" val="tx"/>
                    </a:ext>
                  </a:extLst>
                </a:hlinkClick>
              </a:rPr>
              <a:t>https://www.freeppt7.com</a:t>
            </a:r>
            <a:endParaRPr lang="ko-KR" altLang="en-US" sz="1000" dirty="0">
              <a:solidFill>
                <a:schemeClr val="bg2"/>
              </a:solidFill>
              <a:cs typeface="Arial" pitchFamily="34" charset="0"/>
            </a:endParaRPr>
          </a:p>
        </p:txBody>
      </p:sp>
    </p:spTree>
    <p:custDataLst>
      <p:tags r:id="rId1"/>
    </p:custDataLst>
    <p:extLst>
      <p:ext uri="{BB962C8B-B14F-4D97-AF65-F5344CB8AC3E}">
        <p14:creationId xmlns:p14="http://schemas.microsoft.com/office/powerpoint/2010/main" val="1412963895"/>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ahyp="http://schemas.microsoft.com/office/drawing/2018/hyperlinkcolor" xmlns:a14="http://schemas.microsoft.com/office/drawing/2010/main" xmlns:a16="http://schemas.microsoft.com/office/drawing/2014/main"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 calcmode="lin" valueType="num">
                                      <p:cBhvr additive="base">
                                        <p:cTn id="12" dur="500" fill="hold"/>
                                        <p:tgtEl>
                                          <p:spTgt spid="11">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extBox 313"/>
          <p:cNvSpPr txBox="1"/>
          <p:nvPr/>
        </p:nvSpPr>
        <p:spPr>
          <a:xfrm>
            <a:off x="3107265" y="2468066"/>
            <a:ext cx="2877711" cy="553998"/>
          </a:xfrm>
          <a:prstGeom prst="rect">
            <a:avLst/>
          </a:prstGeom>
          <a:noFill/>
        </p:spPr>
        <p:txBody>
          <a:bodyPr wrap="none" rtlCol="0">
            <a:spAutoFit/>
          </a:bodyPr>
          <a:lstStyle/>
          <a:p>
            <a:pPr algn="ctr"/>
            <a:r>
              <a:rPr lang="zh-CN" altLang="en-US" sz="3000" b="1" dirty="0">
                <a:solidFill>
                  <a:schemeClr val="tx1">
                    <a:lumMod val="85000"/>
                    <a:lumOff val="15000"/>
                  </a:schemeClr>
                </a:solidFill>
                <a:cs typeface="+mn-ea"/>
                <a:sym typeface="+mn-lt"/>
              </a:rPr>
              <a:t>Chapter transition page title</a:t>
            </a:r>
            <a:endParaRPr lang="id-ID" sz="3000" b="1" dirty="0">
              <a:solidFill>
                <a:schemeClr val="tx1">
                  <a:lumMod val="85000"/>
                  <a:lumOff val="15000"/>
                </a:schemeClr>
              </a:solidFill>
              <a:cs typeface="+mn-ea"/>
              <a:sym typeface="+mn-lt"/>
            </a:endParaRPr>
          </a:p>
        </p:txBody>
      </p:sp>
      <p:sp>
        <p:nvSpPr>
          <p:cNvPr id="12" name="TextBox 313"/>
          <p:cNvSpPr txBox="1"/>
          <p:nvPr/>
        </p:nvSpPr>
        <p:spPr>
          <a:xfrm>
            <a:off x="3915179" y="1353017"/>
            <a:ext cx="1261884" cy="1169551"/>
          </a:xfrm>
          <a:prstGeom prst="rect">
            <a:avLst/>
          </a:prstGeom>
          <a:noFill/>
        </p:spPr>
        <p:txBody>
          <a:bodyPr wrap="none" rtlCol="0">
            <a:spAutoFit/>
          </a:bodyPr>
          <a:lstStyle/>
          <a:p>
            <a:pPr algn="ctr"/>
            <a:r>
              <a:rPr lang="en-US" altLang="zh-CN" sz="7000" dirty="0">
                <a:solidFill>
                  <a:srgbClr val="38619F"/>
                </a:solidFill>
                <a:cs typeface="+mn-ea"/>
                <a:sym typeface="+mn-lt"/>
              </a:rPr>
              <a:t>01</a:t>
            </a:r>
            <a:endParaRPr lang="id-ID" sz="7000" dirty="0">
              <a:solidFill>
                <a:srgbClr val="38619F"/>
              </a:solidFill>
              <a:cs typeface="+mn-ea"/>
              <a:sym typeface="+mn-lt"/>
            </a:endParaRPr>
          </a:p>
        </p:txBody>
      </p:sp>
      <p:cxnSp>
        <p:nvCxnSpPr>
          <p:cNvPr id="3" name="直接连接符 2"/>
          <p:cNvCxnSpPr/>
          <p:nvPr/>
        </p:nvCxnSpPr>
        <p:spPr>
          <a:xfrm>
            <a:off x="4546120" y="0"/>
            <a:ext cx="0" cy="1043940"/>
          </a:xfrm>
          <a:prstGeom prst="line">
            <a:avLst/>
          </a:prstGeom>
          <a:ln>
            <a:solidFill>
              <a:srgbClr val="38619F"/>
            </a:solidFill>
          </a:ln>
        </p:spPr>
        <p:style>
          <a:lnRef idx="1">
            <a:schemeClr val="accent1"/>
          </a:lnRef>
          <a:fillRef idx="0">
            <a:schemeClr val="accent1"/>
          </a:fillRef>
          <a:effectRef idx="0">
            <a:schemeClr val="accent1"/>
          </a:effectRef>
          <a:fontRef idx="minor">
            <a:schemeClr val="tx1"/>
          </a:fontRef>
        </p:style>
      </p:cxnSp>
      <p:sp>
        <p:nvSpPr>
          <p:cNvPr id="4" name="椭圆 3"/>
          <p:cNvSpPr/>
          <p:nvPr/>
        </p:nvSpPr>
        <p:spPr>
          <a:xfrm>
            <a:off x="4469920" y="1043940"/>
            <a:ext cx="152400" cy="152400"/>
          </a:xfrm>
          <a:prstGeom prst="ellipse">
            <a:avLst/>
          </a:prstGeom>
          <a:solidFill>
            <a:srgbClr val="38619F"/>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38619F"/>
              </a:solidFill>
              <a:cs typeface="+mn-ea"/>
              <a:sym typeface="+mn-lt"/>
            </a:endParaRPr>
          </a:p>
        </p:txBody>
      </p:sp>
      <p:pic>
        <p:nvPicPr>
          <p:cNvPr id="10" name="图片 9" descr="图片包含 事情&#10;&#10;已生成高可信度的说明">
            <a:extLst>
              <a:ext uri="{FF2B5EF4-FFF2-40B4-BE49-F238E27FC236}">
                <a16:creationId xmlns:a16="http://schemas.microsoft.com/office/drawing/2014/main" id="{5DF6505A-6EA5-43BB-AFEC-49B13547B95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64967"/>
            <a:ext cx="9144000" cy="878682"/>
          </a:xfrm>
          <a:prstGeom prst="rect">
            <a:avLst/>
          </a:prstGeom>
        </p:spPr>
      </p:pic>
      <p:pic>
        <p:nvPicPr>
          <p:cNvPr id="13" name="图片 12">
            <a:extLst>
              <a:ext uri="{FF2B5EF4-FFF2-40B4-BE49-F238E27FC236}">
                <a16:creationId xmlns:a16="http://schemas.microsoft.com/office/drawing/2014/main" id="{5E614973-6287-4EDE-92C6-17732816BD3A}"/>
              </a:ext>
            </a:extLst>
          </p:cNvPr>
          <p:cNvPicPr>
            <a:picLocks noChangeAspect="1"/>
          </p:cNvPicPr>
          <p:nvPr/>
        </p:nvPicPr>
        <p:blipFill rotWithShape="1">
          <a:blip r:embed="rId5">
            <a:extLst>
              <a:ext uri="{28A0092B-C50C-407E-A947-70E740481C1C}">
                <a14:useLocalDpi xmlns:a14="http://schemas.microsoft.com/office/drawing/2010/main" val="0"/>
              </a:ext>
            </a:extLst>
          </a:blip>
          <a:srcRect l="27566" r="13885"/>
          <a:stretch/>
        </p:blipFill>
        <p:spPr>
          <a:xfrm>
            <a:off x="3709376" y="2887940"/>
            <a:ext cx="1940188" cy="2043508"/>
          </a:xfrm>
          <a:prstGeom prst="rect">
            <a:avLst/>
          </a:prstGeom>
        </p:spPr>
      </p:pic>
    </p:spTree>
    <p:custDataLst>
      <p:tags r:id="rId1"/>
    </p:custDataLst>
    <p:extLst>
      <p:ext uri="{BB962C8B-B14F-4D97-AF65-F5344CB8AC3E}">
        <p14:creationId xmlns:p14="http://schemas.microsoft.com/office/powerpoint/2010/main" val="2468944801"/>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a14="http://schemas.microsoft.com/office/drawing/2010/main" xmlns:a16="http://schemas.microsoft.com/office/drawing/2014/main"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24"/>
          <p:cNvSpPr txBox="1"/>
          <p:nvPr/>
        </p:nvSpPr>
        <p:spPr>
          <a:xfrm>
            <a:off x="1413421" y="70831"/>
            <a:ext cx="1531188" cy="415498"/>
          </a:xfrm>
          <a:prstGeom prst="rect">
            <a:avLst/>
          </a:prstGeom>
          <a:noFill/>
        </p:spPr>
        <p:txBody>
          <a:bodyPr wrap="none" rtlCol="0">
            <a:spAutoFit/>
          </a:bodyPr>
          <a:lstStyle/>
          <a:p>
            <a:pPr algn="ctr"/>
            <a:r>
              <a:rPr lang="zh-CN" altLang="en-US" sz="2100" dirty="0">
                <a:solidFill>
                  <a:srgbClr val="38619F"/>
                </a:solidFill>
                <a:cs typeface="+mn-ea"/>
                <a:sym typeface="+mn-lt"/>
              </a:rPr>
              <a:t>The content of the title word</a:t>
            </a:r>
            <a:endParaRPr lang="id-ID" sz="2100" dirty="0">
              <a:solidFill>
                <a:srgbClr val="38619F"/>
              </a:solidFill>
              <a:cs typeface="+mn-ea"/>
              <a:sym typeface="+mn-lt"/>
            </a:endParaRPr>
          </a:p>
        </p:txBody>
      </p:sp>
      <p:sp>
        <p:nvSpPr>
          <p:cNvPr id="5" name="TextBox 25"/>
          <p:cNvSpPr txBox="1"/>
          <p:nvPr/>
        </p:nvSpPr>
        <p:spPr>
          <a:xfrm>
            <a:off x="1009463" y="459227"/>
            <a:ext cx="2339102" cy="253916"/>
          </a:xfrm>
          <a:prstGeom prst="rect">
            <a:avLst/>
          </a:prstGeom>
          <a:noFill/>
        </p:spPr>
        <p:txBody>
          <a:bodyPr wrap="none" rtlCol="0">
            <a:spAutoFit/>
          </a:bodyPr>
          <a:lstStyle/>
          <a:p>
            <a:pPr algn="ctr"/>
            <a:r>
              <a:rPr lang="zh-CN" altLang="en-US" sz="1050" dirty="0">
                <a:solidFill>
                  <a:srgbClr val="38619F"/>
                </a:solidFill>
                <a:cs typeface="+mn-ea"/>
                <a:sym typeface="+mn-lt"/>
              </a:rPr>
              <a:t>Click here to add a subtitle or detailed text description</a:t>
            </a:r>
            <a:endParaRPr lang="id-ID" sz="1050" dirty="0">
              <a:solidFill>
                <a:srgbClr val="38619F"/>
              </a:solidFill>
              <a:cs typeface="+mn-ea"/>
              <a:sym typeface="+mn-lt"/>
            </a:endParaRPr>
          </a:p>
        </p:txBody>
      </p:sp>
      <p:grpSp>
        <p:nvGrpSpPr>
          <p:cNvPr id="7" name="Group 21"/>
          <p:cNvGrpSpPr/>
          <p:nvPr/>
        </p:nvGrpSpPr>
        <p:grpSpPr>
          <a:xfrm>
            <a:off x="4049723" y="1145794"/>
            <a:ext cx="1014737" cy="1014737"/>
            <a:chOff x="4019554" y="1200150"/>
            <a:chExt cx="1142168" cy="1142168"/>
          </a:xfrm>
        </p:grpSpPr>
        <p:sp>
          <p:nvSpPr>
            <p:cNvPr id="8" name="Oval 5"/>
            <p:cNvSpPr/>
            <p:nvPr/>
          </p:nvSpPr>
          <p:spPr>
            <a:xfrm>
              <a:off x="4019554" y="1200150"/>
              <a:ext cx="1142168" cy="1142168"/>
            </a:xfrm>
            <a:prstGeom prst="ellipse">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600"/>
              <a:endParaRPr lang="en-US" dirty="0">
                <a:solidFill>
                  <a:schemeClr val="tx2">
                    <a:lumMod val="75000"/>
                  </a:schemeClr>
                </a:solidFill>
                <a:cs typeface="+mn-ea"/>
                <a:sym typeface="+mn-lt"/>
              </a:endParaRPr>
            </a:p>
          </p:txBody>
        </p:sp>
        <p:sp>
          <p:nvSpPr>
            <p:cNvPr id="9" name="Freeform 42"/>
            <p:cNvSpPr>
              <a:spLocks noEditPoints="1"/>
            </p:cNvSpPr>
            <p:nvPr/>
          </p:nvSpPr>
          <p:spPr bwMode="auto">
            <a:xfrm>
              <a:off x="4400989" y="1607992"/>
              <a:ext cx="379298" cy="326484"/>
            </a:xfrm>
            <a:custGeom>
              <a:avLst/>
              <a:gdLst/>
              <a:ahLst/>
              <a:cxnLst>
                <a:cxn ang="0">
                  <a:pos x="73" y="47"/>
                </a:cxn>
                <a:cxn ang="0">
                  <a:pos x="67" y="53"/>
                </a:cxn>
                <a:cxn ang="0">
                  <a:pos x="46" y="53"/>
                </a:cxn>
                <a:cxn ang="0">
                  <a:pos x="48" y="60"/>
                </a:cxn>
                <a:cxn ang="0">
                  <a:pos x="46" y="63"/>
                </a:cxn>
                <a:cxn ang="0">
                  <a:pos x="26" y="63"/>
                </a:cxn>
                <a:cxn ang="0">
                  <a:pos x="24" y="60"/>
                </a:cxn>
                <a:cxn ang="0">
                  <a:pos x="26" y="53"/>
                </a:cxn>
                <a:cxn ang="0">
                  <a:pos x="6" y="53"/>
                </a:cxn>
                <a:cxn ang="0">
                  <a:pos x="0" y="47"/>
                </a:cxn>
                <a:cxn ang="0">
                  <a:pos x="0" y="6"/>
                </a:cxn>
                <a:cxn ang="0">
                  <a:pos x="6" y="0"/>
                </a:cxn>
                <a:cxn ang="0">
                  <a:pos x="67" y="0"/>
                </a:cxn>
                <a:cxn ang="0">
                  <a:pos x="73" y="6"/>
                </a:cxn>
                <a:cxn ang="0">
                  <a:pos x="73" y="47"/>
                </a:cxn>
                <a:cxn ang="0">
                  <a:pos x="68" y="6"/>
                </a:cxn>
                <a:cxn ang="0">
                  <a:pos x="67" y="5"/>
                </a:cxn>
                <a:cxn ang="0">
                  <a:pos x="6" y="5"/>
                </a:cxn>
                <a:cxn ang="0">
                  <a:pos x="5" y="6"/>
                </a:cxn>
                <a:cxn ang="0">
                  <a:pos x="5" y="37"/>
                </a:cxn>
                <a:cxn ang="0">
                  <a:pos x="6" y="39"/>
                </a:cxn>
                <a:cxn ang="0">
                  <a:pos x="67" y="39"/>
                </a:cxn>
                <a:cxn ang="0">
                  <a:pos x="68" y="37"/>
                </a:cxn>
                <a:cxn ang="0">
                  <a:pos x="68" y="6"/>
                </a:cxn>
              </a:cxnLst>
              <a:rect l="0" t="0" r="r" b="b"/>
              <a:pathLst>
                <a:path w="73" h="63">
                  <a:moveTo>
                    <a:pt x="73" y="47"/>
                  </a:moveTo>
                  <a:cubicBezTo>
                    <a:pt x="73" y="50"/>
                    <a:pt x="70" y="53"/>
                    <a:pt x="67" y="53"/>
                  </a:cubicBezTo>
                  <a:cubicBezTo>
                    <a:pt x="46" y="53"/>
                    <a:pt x="46" y="53"/>
                    <a:pt x="46" y="53"/>
                  </a:cubicBezTo>
                  <a:cubicBezTo>
                    <a:pt x="46" y="56"/>
                    <a:pt x="48" y="59"/>
                    <a:pt x="48" y="60"/>
                  </a:cubicBezTo>
                  <a:cubicBezTo>
                    <a:pt x="48" y="62"/>
                    <a:pt x="47" y="63"/>
                    <a:pt x="46" y="63"/>
                  </a:cubicBezTo>
                  <a:cubicBezTo>
                    <a:pt x="26" y="63"/>
                    <a:pt x="26" y="63"/>
                    <a:pt x="26" y="63"/>
                  </a:cubicBezTo>
                  <a:cubicBezTo>
                    <a:pt x="25" y="63"/>
                    <a:pt x="24" y="62"/>
                    <a:pt x="24" y="60"/>
                  </a:cubicBezTo>
                  <a:cubicBezTo>
                    <a:pt x="24" y="59"/>
                    <a:pt x="26" y="56"/>
                    <a:pt x="26" y="53"/>
                  </a:cubicBezTo>
                  <a:cubicBezTo>
                    <a:pt x="6" y="53"/>
                    <a:pt x="6" y="53"/>
                    <a:pt x="6" y="53"/>
                  </a:cubicBezTo>
                  <a:cubicBezTo>
                    <a:pt x="2" y="53"/>
                    <a:pt x="0" y="50"/>
                    <a:pt x="0" y="47"/>
                  </a:cubicBezTo>
                  <a:cubicBezTo>
                    <a:pt x="0" y="6"/>
                    <a:pt x="0" y="6"/>
                    <a:pt x="0" y="6"/>
                  </a:cubicBezTo>
                  <a:cubicBezTo>
                    <a:pt x="0" y="2"/>
                    <a:pt x="2" y="0"/>
                    <a:pt x="6" y="0"/>
                  </a:cubicBezTo>
                  <a:cubicBezTo>
                    <a:pt x="67" y="0"/>
                    <a:pt x="67" y="0"/>
                    <a:pt x="67" y="0"/>
                  </a:cubicBezTo>
                  <a:cubicBezTo>
                    <a:pt x="70" y="0"/>
                    <a:pt x="73" y="2"/>
                    <a:pt x="73" y="6"/>
                  </a:cubicBezTo>
                  <a:lnTo>
                    <a:pt x="73" y="47"/>
                  </a:lnTo>
                  <a:close/>
                  <a:moveTo>
                    <a:pt x="68" y="6"/>
                  </a:moveTo>
                  <a:cubicBezTo>
                    <a:pt x="68" y="5"/>
                    <a:pt x="67" y="5"/>
                    <a:pt x="67" y="5"/>
                  </a:cubicBezTo>
                  <a:cubicBezTo>
                    <a:pt x="6" y="5"/>
                    <a:pt x="6" y="5"/>
                    <a:pt x="6" y="5"/>
                  </a:cubicBezTo>
                  <a:cubicBezTo>
                    <a:pt x="5" y="5"/>
                    <a:pt x="5" y="5"/>
                    <a:pt x="5" y="6"/>
                  </a:cubicBezTo>
                  <a:cubicBezTo>
                    <a:pt x="5" y="37"/>
                    <a:pt x="5" y="37"/>
                    <a:pt x="5" y="37"/>
                  </a:cubicBezTo>
                  <a:cubicBezTo>
                    <a:pt x="5" y="38"/>
                    <a:pt x="5" y="39"/>
                    <a:pt x="6" y="39"/>
                  </a:cubicBezTo>
                  <a:cubicBezTo>
                    <a:pt x="67" y="39"/>
                    <a:pt x="67" y="39"/>
                    <a:pt x="67" y="39"/>
                  </a:cubicBezTo>
                  <a:cubicBezTo>
                    <a:pt x="67" y="39"/>
                    <a:pt x="68" y="38"/>
                    <a:pt x="68" y="37"/>
                  </a:cubicBezTo>
                  <a:lnTo>
                    <a:pt x="68" y="6"/>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2">
                    <a:lumMod val="75000"/>
                  </a:schemeClr>
                </a:solidFill>
                <a:cs typeface="+mn-ea"/>
                <a:sym typeface="+mn-lt"/>
              </a:endParaRPr>
            </a:p>
          </p:txBody>
        </p:sp>
      </p:grpSp>
      <p:grpSp>
        <p:nvGrpSpPr>
          <p:cNvPr id="10" name="Group 19"/>
          <p:cNvGrpSpPr/>
          <p:nvPr/>
        </p:nvGrpSpPr>
        <p:grpSpPr>
          <a:xfrm>
            <a:off x="2896290" y="3157980"/>
            <a:ext cx="1014737" cy="1014737"/>
            <a:chOff x="2668261" y="3105982"/>
            <a:chExt cx="1142168" cy="1142168"/>
          </a:xfrm>
        </p:grpSpPr>
        <p:sp>
          <p:nvSpPr>
            <p:cNvPr id="11" name="Oval 10"/>
            <p:cNvSpPr/>
            <p:nvPr/>
          </p:nvSpPr>
          <p:spPr>
            <a:xfrm>
              <a:off x="2668261" y="3105982"/>
              <a:ext cx="1142168" cy="1142168"/>
            </a:xfrm>
            <a:prstGeom prst="ellipse">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600"/>
              <a:endParaRPr lang="en-US" dirty="0">
                <a:solidFill>
                  <a:schemeClr val="tx2">
                    <a:lumMod val="75000"/>
                  </a:schemeClr>
                </a:solidFill>
                <a:cs typeface="+mn-ea"/>
                <a:sym typeface="+mn-lt"/>
              </a:endParaRPr>
            </a:p>
          </p:txBody>
        </p:sp>
        <p:sp>
          <p:nvSpPr>
            <p:cNvPr id="12" name="Freeform 178"/>
            <p:cNvSpPr>
              <a:spLocks noEditPoints="1"/>
            </p:cNvSpPr>
            <p:nvPr/>
          </p:nvSpPr>
          <p:spPr bwMode="auto">
            <a:xfrm>
              <a:off x="3049693" y="3534228"/>
              <a:ext cx="379304" cy="285676"/>
            </a:xfrm>
            <a:custGeom>
              <a:avLst/>
              <a:gdLst/>
              <a:ahLst/>
              <a:cxnLst>
                <a:cxn ang="0">
                  <a:pos x="158" y="119"/>
                </a:cxn>
                <a:cxn ang="0">
                  <a:pos x="0" y="119"/>
                </a:cxn>
                <a:cxn ang="0">
                  <a:pos x="0" y="0"/>
                </a:cxn>
                <a:cxn ang="0">
                  <a:pos x="9" y="0"/>
                </a:cxn>
                <a:cxn ang="0">
                  <a:pos x="9" y="108"/>
                </a:cxn>
                <a:cxn ang="0">
                  <a:pos x="158" y="108"/>
                </a:cxn>
                <a:cxn ang="0">
                  <a:pos x="158" y="119"/>
                </a:cxn>
                <a:cxn ang="0">
                  <a:pos x="50" y="99"/>
                </a:cxn>
                <a:cxn ang="0">
                  <a:pos x="29" y="99"/>
                </a:cxn>
                <a:cxn ang="0">
                  <a:pos x="29" y="60"/>
                </a:cxn>
                <a:cxn ang="0">
                  <a:pos x="50" y="60"/>
                </a:cxn>
                <a:cxn ang="0">
                  <a:pos x="50" y="99"/>
                </a:cxn>
                <a:cxn ang="0">
                  <a:pos x="78" y="99"/>
                </a:cxn>
                <a:cxn ang="0">
                  <a:pos x="59" y="99"/>
                </a:cxn>
                <a:cxn ang="0">
                  <a:pos x="59" y="19"/>
                </a:cxn>
                <a:cxn ang="0">
                  <a:pos x="78" y="19"/>
                </a:cxn>
                <a:cxn ang="0">
                  <a:pos x="78" y="99"/>
                </a:cxn>
                <a:cxn ang="0">
                  <a:pos x="109" y="99"/>
                </a:cxn>
                <a:cxn ang="0">
                  <a:pos x="89" y="99"/>
                </a:cxn>
                <a:cxn ang="0">
                  <a:pos x="89" y="39"/>
                </a:cxn>
                <a:cxn ang="0">
                  <a:pos x="109" y="39"/>
                </a:cxn>
                <a:cxn ang="0">
                  <a:pos x="109" y="99"/>
                </a:cxn>
                <a:cxn ang="0">
                  <a:pos x="139" y="99"/>
                </a:cxn>
                <a:cxn ang="0">
                  <a:pos x="119" y="99"/>
                </a:cxn>
                <a:cxn ang="0">
                  <a:pos x="119" y="11"/>
                </a:cxn>
                <a:cxn ang="0">
                  <a:pos x="139" y="11"/>
                </a:cxn>
                <a:cxn ang="0">
                  <a:pos x="139" y="99"/>
                </a:cxn>
              </a:cxnLst>
              <a:rect l="0" t="0" r="r" b="b"/>
              <a:pathLst>
                <a:path w="158" h="119">
                  <a:moveTo>
                    <a:pt x="158" y="119"/>
                  </a:moveTo>
                  <a:lnTo>
                    <a:pt x="0" y="119"/>
                  </a:lnTo>
                  <a:lnTo>
                    <a:pt x="0" y="0"/>
                  </a:lnTo>
                  <a:lnTo>
                    <a:pt x="9" y="0"/>
                  </a:lnTo>
                  <a:lnTo>
                    <a:pt x="9" y="108"/>
                  </a:lnTo>
                  <a:lnTo>
                    <a:pt x="158" y="108"/>
                  </a:lnTo>
                  <a:lnTo>
                    <a:pt x="158" y="119"/>
                  </a:lnTo>
                  <a:close/>
                  <a:moveTo>
                    <a:pt x="50" y="99"/>
                  </a:moveTo>
                  <a:lnTo>
                    <a:pt x="29" y="99"/>
                  </a:lnTo>
                  <a:lnTo>
                    <a:pt x="29" y="60"/>
                  </a:lnTo>
                  <a:lnTo>
                    <a:pt x="50" y="60"/>
                  </a:lnTo>
                  <a:lnTo>
                    <a:pt x="50" y="99"/>
                  </a:lnTo>
                  <a:close/>
                  <a:moveTo>
                    <a:pt x="78" y="99"/>
                  </a:moveTo>
                  <a:lnTo>
                    <a:pt x="59" y="99"/>
                  </a:lnTo>
                  <a:lnTo>
                    <a:pt x="59" y="19"/>
                  </a:lnTo>
                  <a:lnTo>
                    <a:pt x="78" y="19"/>
                  </a:lnTo>
                  <a:lnTo>
                    <a:pt x="78" y="99"/>
                  </a:lnTo>
                  <a:close/>
                  <a:moveTo>
                    <a:pt x="109" y="99"/>
                  </a:moveTo>
                  <a:lnTo>
                    <a:pt x="89" y="99"/>
                  </a:lnTo>
                  <a:lnTo>
                    <a:pt x="89" y="39"/>
                  </a:lnTo>
                  <a:lnTo>
                    <a:pt x="109" y="39"/>
                  </a:lnTo>
                  <a:lnTo>
                    <a:pt x="109" y="99"/>
                  </a:lnTo>
                  <a:close/>
                  <a:moveTo>
                    <a:pt x="139" y="99"/>
                  </a:moveTo>
                  <a:lnTo>
                    <a:pt x="119" y="99"/>
                  </a:lnTo>
                  <a:lnTo>
                    <a:pt x="119" y="11"/>
                  </a:lnTo>
                  <a:lnTo>
                    <a:pt x="139" y="11"/>
                  </a:lnTo>
                  <a:lnTo>
                    <a:pt x="139" y="99"/>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2">
                    <a:lumMod val="75000"/>
                  </a:schemeClr>
                </a:solidFill>
                <a:cs typeface="+mn-ea"/>
                <a:sym typeface="+mn-lt"/>
              </a:endParaRPr>
            </a:p>
          </p:txBody>
        </p:sp>
      </p:grpSp>
      <p:grpSp>
        <p:nvGrpSpPr>
          <p:cNvPr id="13" name="Group 20"/>
          <p:cNvGrpSpPr/>
          <p:nvPr/>
        </p:nvGrpSpPr>
        <p:grpSpPr>
          <a:xfrm>
            <a:off x="5232974" y="3157980"/>
            <a:ext cx="1014737" cy="1014737"/>
            <a:chOff x="5298388" y="3105982"/>
            <a:chExt cx="1142168" cy="1142168"/>
          </a:xfrm>
        </p:grpSpPr>
        <p:sp>
          <p:nvSpPr>
            <p:cNvPr id="14" name="Oval 13"/>
            <p:cNvSpPr/>
            <p:nvPr/>
          </p:nvSpPr>
          <p:spPr>
            <a:xfrm>
              <a:off x="5298388" y="3105982"/>
              <a:ext cx="1142168" cy="1142168"/>
            </a:xfrm>
            <a:prstGeom prst="ellipse">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600"/>
              <a:endParaRPr lang="en-US" dirty="0">
                <a:solidFill>
                  <a:schemeClr val="tx2">
                    <a:lumMod val="75000"/>
                  </a:schemeClr>
                </a:solidFill>
                <a:cs typeface="+mn-ea"/>
                <a:sym typeface="+mn-lt"/>
              </a:endParaRPr>
            </a:p>
          </p:txBody>
        </p:sp>
        <p:sp>
          <p:nvSpPr>
            <p:cNvPr id="15" name="Freeform 14"/>
            <p:cNvSpPr>
              <a:spLocks noEditPoints="1"/>
            </p:cNvSpPr>
            <p:nvPr/>
          </p:nvSpPr>
          <p:spPr bwMode="auto">
            <a:xfrm>
              <a:off x="5695426" y="3489817"/>
              <a:ext cx="348092" cy="374498"/>
            </a:xfrm>
            <a:custGeom>
              <a:avLst/>
              <a:gdLst/>
              <a:ahLst/>
              <a:cxnLst>
                <a:cxn ang="0">
                  <a:pos x="67" y="67"/>
                </a:cxn>
                <a:cxn ang="0">
                  <a:pos x="61" y="72"/>
                </a:cxn>
                <a:cxn ang="0">
                  <a:pos x="5" y="72"/>
                </a:cxn>
                <a:cxn ang="0">
                  <a:pos x="0" y="67"/>
                </a:cxn>
                <a:cxn ang="0">
                  <a:pos x="0" y="16"/>
                </a:cxn>
                <a:cxn ang="0">
                  <a:pos x="5" y="11"/>
                </a:cxn>
                <a:cxn ang="0">
                  <a:pos x="10" y="11"/>
                </a:cxn>
                <a:cxn ang="0">
                  <a:pos x="10" y="7"/>
                </a:cxn>
                <a:cxn ang="0">
                  <a:pos x="16" y="0"/>
                </a:cxn>
                <a:cxn ang="0">
                  <a:pos x="19" y="0"/>
                </a:cxn>
                <a:cxn ang="0">
                  <a:pos x="25" y="7"/>
                </a:cxn>
                <a:cxn ang="0">
                  <a:pos x="25" y="11"/>
                </a:cxn>
                <a:cxn ang="0">
                  <a:pos x="41" y="11"/>
                </a:cxn>
                <a:cxn ang="0">
                  <a:pos x="41" y="7"/>
                </a:cxn>
                <a:cxn ang="0">
                  <a:pos x="47" y="0"/>
                </a:cxn>
                <a:cxn ang="0">
                  <a:pos x="50" y="0"/>
                </a:cxn>
                <a:cxn ang="0">
                  <a:pos x="56" y="7"/>
                </a:cxn>
                <a:cxn ang="0">
                  <a:pos x="56" y="11"/>
                </a:cxn>
                <a:cxn ang="0">
                  <a:pos x="61" y="11"/>
                </a:cxn>
                <a:cxn ang="0">
                  <a:pos x="67" y="16"/>
                </a:cxn>
                <a:cxn ang="0">
                  <a:pos x="67" y="67"/>
                </a:cxn>
                <a:cxn ang="0">
                  <a:pos x="61" y="67"/>
                </a:cxn>
                <a:cxn ang="0">
                  <a:pos x="61" y="26"/>
                </a:cxn>
                <a:cxn ang="0">
                  <a:pos x="5" y="26"/>
                </a:cxn>
                <a:cxn ang="0">
                  <a:pos x="5" y="67"/>
                </a:cxn>
                <a:cxn ang="0">
                  <a:pos x="61" y="67"/>
                </a:cxn>
                <a:cxn ang="0">
                  <a:pos x="20" y="7"/>
                </a:cxn>
                <a:cxn ang="0">
                  <a:pos x="19" y="5"/>
                </a:cxn>
                <a:cxn ang="0">
                  <a:pos x="16" y="5"/>
                </a:cxn>
                <a:cxn ang="0">
                  <a:pos x="15" y="7"/>
                </a:cxn>
                <a:cxn ang="0">
                  <a:pos x="15" y="18"/>
                </a:cxn>
                <a:cxn ang="0">
                  <a:pos x="16" y="20"/>
                </a:cxn>
                <a:cxn ang="0">
                  <a:pos x="19" y="20"/>
                </a:cxn>
                <a:cxn ang="0">
                  <a:pos x="20" y="18"/>
                </a:cxn>
                <a:cxn ang="0">
                  <a:pos x="20" y="7"/>
                </a:cxn>
                <a:cxn ang="0">
                  <a:pos x="51" y="7"/>
                </a:cxn>
                <a:cxn ang="0">
                  <a:pos x="50" y="5"/>
                </a:cxn>
                <a:cxn ang="0">
                  <a:pos x="47" y="5"/>
                </a:cxn>
                <a:cxn ang="0">
                  <a:pos x="46" y="7"/>
                </a:cxn>
                <a:cxn ang="0">
                  <a:pos x="46" y="18"/>
                </a:cxn>
                <a:cxn ang="0">
                  <a:pos x="47" y="20"/>
                </a:cxn>
                <a:cxn ang="0">
                  <a:pos x="50" y="20"/>
                </a:cxn>
                <a:cxn ang="0">
                  <a:pos x="51" y="18"/>
                </a:cxn>
                <a:cxn ang="0">
                  <a:pos x="51" y="7"/>
                </a:cxn>
              </a:cxnLst>
              <a:rect l="0" t="0" r="r" b="b"/>
              <a:pathLst>
                <a:path w="67" h="72">
                  <a:moveTo>
                    <a:pt x="67" y="67"/>
                  </a:moveTo>
                  <a:cubicBezTo>
                    <a:pt x="67" y="70"/>
                    <a:pt x="64" y="72"/>
                    <a:pt x="61" y="72"/>
                  </a:cubicBezTo>
                  <a:cubicBezTo>
                    <a:pt x="5" y="72"/>
                    <a:pt x="5" y="72"/>
                    <a:pt x="5" y="72"/>
                  </a:cubicBezTo>
                  <a:cubicBezTo>
                    <a:pt x="2" y="72"/>
                    <a:pt x="0" y="70"/>
                    <a:pt x="0" y="67"/>
                  </a:cubicBezTo>
                  <a:cubicBezTo>
                    <a:pt x="0" y="16"/>
                    <a:pt x="0" y="16"/>
                    <a:pt x="0" y="16"/>
                  </a:cubicBezTo>
                  <a:cubicBezTo>
                    <a:pt x="0" y="13"/>
                    <a:pt x="2" y="11"/>
                    <a:pt x="5" y="11"/>
                  </a:cubicBezTo>
                  <a:cubicBezTo>
                    <a:pt x="10" y="11"/>
                    <a:pt x="10" y="11"/>
                    <a:pt x="10" y="11"/>
                  </a:cubicBezTo>
                  <a:cubicBezTo>
                    <a:pt x="10" y="7"/>
                    <a:pt x="10" y="7"/>
                    <a:pt x="10" y="7"/>
                  </a:cubicBezTo>
                  <a:cubicBezTo>
                    <a:pt x="10" y="3"/>
                    <a:pt x="13" y="0"/>
                    <a:pt x="16" y="0"/>
                  </a:cubicBezTo>
                  <a:cubicBezTo>
                    <a:pt x="19" y="0"/>
                    <a:pt x="19" y="0"/>
                    <a:pt x="19" y="0"/>
                  </a:cubicBezTo>
                  <a:cubicBezTo>
                    <a:pt x="23" y="0"/>
                    <a:pt x="25" y="3"/>
                    <a:pt x="25" y="7"/>
                  </a:cubicBezTo>
                  <a:cubicBezTo>
                    <a:pt x="25" y="11"/>
                    <a:pt x="25" y="11"/>
                    <a:pt x="25" y="11"/>
                  </a:cubicBezTo>
                  <a:cubicBezTo>
                    <a:pt x="41" y="11"/>
                    <a:pt x="41" y="11"/>
                    <a:pt x="41" y="11"/>
                  </a:cubicBezTo>
                  <a:cubicBezTo>
                    <a:pt x="41" y="7"/>
                    <a:pt x="41" y="7"/>
                    <a:pt x="41" y="7"/>
                  </a:cubicBezTo>
                  <a:cubicBezTo>
                    <a:pt x="41" y="3"/>
                    <a:pt x="44" y="0"/>
                    <a:pt x="47" y="0"/>
                  </a:cubicBezTo>
                  <a:cubicBezTo>
                    <a:pt x="50" y="0"/>
                    <a:pt x="50" y="0"/>
                    <a:pt x="50" y="0"/>
                  </a:cubicBezTo>
                  <a:cubicBezTo>
                    <a:pt x="53" y="0"/>
                    <a:pt x="56" y="3"/>
                    <a:pt x="56" y="7"/>
                  </a:cubicBezTo>
                  <a:cubicBezTo>
                    <a:pt x="56" y="11"/>
                    <a:pt x="56" y="11"/>
                    <a:pt x="56" y="11"/>
                  </a:cubicBezTo>
                  <a:cubicBezTo>
                    <a:pt x="61" y="11"/>
                    <a:pt x="61" y="11"/>
                    <a:pt x="61" y="11"/>
                  </a:cubicBezTo>
                  <a:cubicBezTo>
                    <a:pt x="64" y="11"/>
                    <a:pt x="67" y="13"/>
                    <a:pt x="67" y="16"/>
                  </a:cubicBezTo>
                  <a:lnTo>
                    <a:pt x="67" y="67"/>
                  </a:lnTo>
                  <a:close/>
                  <a:moveTo>
                    <a:pt x="61" y="67"/>
                  </a:moveTo>
                  <a:cubicBezTo>
                    <a:pt x="61" y="26"/>
                    <a:pt x="61" y="26"/>
                    <a:pt x="61" y="26"/>
                  </a:cubicBezTo>
                  <a:cubicBezTo>
                    <a:pt x="5" y="26"/>
                    <a:pt x="5" y="26"/>
                    <a:pt x="5" y="26"/>
                  </a:cubicBezTo>
                  <a:cubicBezTo>
                    <a:pt x="5" y="67"/>
                    <a:pt x="5" y="67"/>
                    <a:pt x="5" y="67"/>
                  </a:cubicBezTo>
                  <a:lnTo>
                    <a:pt x="61" y="67"/>
                  </a:lnTo>
                  <a:close/>
                  <a:moveTo>
                    <a:pt x="20" y="7"/>
                  </a:moveTo>
                  <a:cubicBezTo>
                    <a:pt x="20" y="6"/>
                    <a:pt x="20" y="5"/>
                    <a:pt x="19" y="5"/>
                  </a:cubicBezTo>
                  <a:cubicBezTo>
                    <a:pt x="16" y="5"/>
                    <a:pt x="16" y="5"/>
                    <a:pt x="16" y="5"/>
                  </a:cubicBezTo>
                  <a:cubicBezTo>
                    <a:pt x="16" y="5"/>
                    <a:pt x="15" y="6"/>
                    <a:pt x="15" y="7"/>
                  </a:cubicBezTo>
                  <a:cubicBezTo>
                    <a:pt x="15" y="18"/>
                    <a:pt x="15" y="18"/>
                    <a:pt x="15" y="18"/>
                  </a:cubicBezTo>
                  <a:cubicBezTo>
                    <a:pt x="15" y="19"/>
                    <a:pt x="16" y="20"/>
                    <a:pt x="16" y="20"/>
                  </a:cubicBezTo>
                  <a:cubicBezTo>
                    <a:pt x="19" y="20"/>
                    <a:pt x="19" y="20"/>
                    <a:pt x="19" y="20"/>
                  </a:cubicBezTo>
                  <a:cubicBezTo>
                    <a:pt x="20" y="20"/>
                    <a:pt x="20" y="19"/>
                    <a:pt x="20" y="18"/>
                  </a:cubicBezTo>
                  <a:lnTo>
                    <a:pt x="20" y="7"/>
                  </a:lnTo>
                  <a:close/>
                  <a:moveTo>
                    <a:pt x="51" y="7"/>
                  </a:moveTo>
                  <a:cubicBezTo>
                    <a:pt x="51" y="6"/>
                    <a:pt x="51" y="5"/>
                    <a:pt x="50" y="5"/>
                  </a:cubicBezTo>
                  <a:cubicBezTo>
                    <a:pt x="47" y="5"/>
                    <a:pt x="47" y="5"/>
                    <a:pt x="47" y="5"/>
                  </a:cubicBezTo>
                  <a:cubicBezTo>
                    <a:pt x="47" y="5"/>
                    <a:pt x="46" y="6"/>
                    <a:pt x="46" y="7"/>
                  </a:cubicBezTo>
                  <a:cubicBezTo>
                    <a:pt x="46" y="18"/>
                    <a:pt x="46" y="18"/>
                    <a:pt x="46" y="18"/>
                  </a:cubicBezTo>
                  <a:cubicBezTo>
                    <a:pt x="46" y="19"/>
                    <a:pt x="47" y="20"/>
                    <a:pt x="47" y="20"/>
                  </a:cubicBezTo>
                  <a:cubicBezTo>
                    <a:pt x="50" y="20"/>
                    <a:pt x="50" y="20"/>
                    <a:pt x="50" y="20"/>
                  </a:cubicBezTo>
                  <a:cubicBezTo>
                    <a:pt x="51" y="20"/>
                    <a:pt x="51" y="19"/>
                    <a:pt x="51" y="18"/>
                  </a:cubicBezTo>
                  <a:lnTo>
                    <a:pt x="51" y="7"/>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2">
                    <a:lumMod val="75000"/>
                  </a:schemeClr>
                </a:solidFill>
                <a:cs typeface="+mn-ea"/>
                <a:sym typeface="+mn-lt"/>
              </a:endParaRPr>
            </a:p>
          </p:txBody>
        </p:sp>
      </p:grpSp>
      <p:sp>
        <p:nvSpPr>
          <p:cNvPr id="16" name="Left Arrow 15"/>
          <p:cNvSpPr/>
          <p:nvPr/>
        </p:nvSpPr>
        <p:spPr bwMode="auto">
          <a:xfrm>
            <a:off x="3972325" y="3412150"/>
            <a:ext cx="1183971" cy="506401"/>
          </a:xfrm>
          <a:prstGeom prst="leftArrow">
            <a:avLst>
              <a:gd name="adj1" fmla="val 37962"/>
              <a:gd name="adj2" fmla="val 50000"/>
            </a:avLst>
          </a:prstGeom>
          <a:solidFill>
            <a:srgbClr val="38619F"/>
          </a:solidFill>
          <a:ln w="9525">
            <a:noFill/>
            <a:round/>
            <a:headEnd/>
            <a:tailEnd/>
          </a:ln>
        </p:spPr>
        <p:txBody>
          <a:bodyPr vert="horz" wrap="square" lIns="91440" tIns="45720" rIns="91440" bIns="45720" numCol="1" rtlCol="0" anchor="t" anchorCtr="0" compatLnSpc="1">
            <a:prstTxWarp prst="textNoShape">
              <a:avLst/>
            </a:prstTxWarp>
          </a:bodyPr>
          <a:lstStyle/>
          <a:p>
            <a:pPr algn="ctr" defTabSz="1031600"/>
            <a:endParaRPr lang="en-US" sz="2000" dirty="0">
              <a:solidFill>
                <a:schemeClr val="tx2">
                  <a:lumMod val="75000"/>
                </a:schemeClr>
              </a:solidFill>
              <a:cs typeface="+mn-ea"/>
              <a:sym typeface="+mn-lt"/>
            </a:endParaRPr>
          </a:p>
        </p:txBody>
      </p:sp>
      <p:sp>
        <p:nvSpPr>
          <p:cNvPr id="17" name="Left Arrow 22"/>
          <p:cNvSpPr/>
          <p:nvPr/>
        </p:nvSpPr>
        <p:spPr bwMode="auto">
          <a:xfrm rot="7200000">
            <a:off x="3327644" y="2358107"/>
            <a:ext cx="1183971" cy="506401"/>
          </a:xfrm>
          <a:prstGeom prst="leftArrow">
            <a:avLst>
              <a:gd name="adj1" fmla="val 37667"/>
              <a:gd name="adj2" fmla="val 50000"/>
            </a:avLst>
          </a:prstGeom>
          <a:solidFill>
            <a:srgbClr val="38619F"/>
          </a:solidFill>
          <a:ln w="9525">
            <a:noFill/>
            <a:round/>
            <a:headEnd/>
            <a:tailEnd/>
          </a:ln>
        </p:spPr>
        <p:txBody>
          <a:bodyPr vert="horz" wrap="square" lIns="91440" tIns="45720" rIns="91440" bIns="45720" numCol="1" rtlCol="0" anchor="t" anchorCtr="0" compatLnSpc="1">
            <a:prstTxWarp prst="textNoShape">
              <a:avLst/>
            </a:prstTxWarp>
          </a:bodyPr>
          <a:lstStyle/>
          <a:p>
            <a:pPr algn="ctr" defTabSz="1031600"/>
            <a:endParaRPr lang="en-US" sz="2000" dirty="0">
              <a:solidFill>
                <a:schemeClr val="tx2">
                  <a:lumMod val="75000"/>
                </a:schemeClr>
              </a:solidFill>
              <a:cs typeface="+mn-ea"/>
              <a:sym typeface="+mn-lt"/>
            </a:endParaRPr>
          </a:p>
        </p:txBody>
      </p:sp>
      <p:sp>
        <p:nvSpPr>
          <p:cNvPr id="18" name="Left Arrow 23"/>
          <p:cNvSpPr/>
          <p:nvPr/>
        </p:nvSpPr>
        <p:spPr bwMode="auto">
          <a:xfrm rot="3600000" flipH="1">
            <a:off x="4620230" y="2375767"/>
            <a:ext cx="1183971" cy="506401"/>
          </a:xfrm>
          <a:prstGeom prst="leftArrow">
            <a:avLst>
              <a:gd name="adj1" fmla="val 39575"/>
              <a:gd name="adj2" fmla="val 50000"/>
            </a:avLst>
          </a:prstGeom>
          <a:solidFill>
            <a:srgbClr val="38619F"/>
          </a:solidFill>
          <a:ln w="9525">
            <a:noFill/>
            <a:round/>
            <a:headEnd/>
            <a:tailEnd/>
          </a:ln>
        </p:spPr>
        <p:txBody>
          <a:bodyPr vert="horz" wrap="square" lIns="91440" tIns="45720" rIns="91440" bIns="45720" numCol="1" rtlCol="0" anchor="t" anchorCtr="0" compatLnSpc="1">
            <a:prstTxWarp prst="textNoShape">
              <a:avLst/>
            </a:prstTxWarp>
          </a:bodyPr>
          <a:lstStyle/>
          <a:p>
            <a:pPr algn="ctr" defTabSz="1031600"/>
            <a:endParaRPr lang="en-US" sz="2000" dirty="0">
              <a:solidFill>
                <a:schemeClr val="tx2">
                  <a:lumMod val="75000"/>
                </a:schemeClr>
              </a:solidFill>
              <a:cs typeface="+mn-ea"/>
              <a:sym typeface="+mn-lt"/>
            </a:endParaRPr>
          </a:p>
        </p:txBody>
      </p:sp>
      <p:grpSp>
        <p:nvGrpSpPr>
          <p:cNvPr id="19" name="Group 72"/>
          <p:cNvGrpSpPr/>
          <p:nvPr/>
        </p:nvGrpSpPr>
        <p:grpSpPr>
          <a:xfrm>
            <a:off x="1963299" y="1336941"/>
            <a:ext cx="1947727" cy="481095"/>
            <a:chOff x="5603652" y="1713007"/>
            <a:chExt cx="1947727" cy="481095"/>
          </a:xfrm>
        </p:grpSpPr>
        <p:sp>
          <p:nvSpPr>
            <p:cNvPr id="20" name="Text Placeholder 3"/>
            <p:cNvSpPr txBox="1">
              <a:spLocks/>
            </p:cNvSpPr>
            <p:nvPr/>
          </p:nvSpPr>
          <p:spPr>
            <a:xfrm>
              <a:off x="6628049" y="1713007"/>
              <a:ext cx="923330"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sp>
          <p:nvSpPr>
            <p:cNvPr id="21" name="Text Placeholder 3"/>
            <p:cNvSpPr txBox="1">
              <a:spLocks/>
            </p:cNvSpPr>
            <p:nvPr/>
          </p:nvSpPr>
          <p:spPr>
            <a:xfrm>
              <a:off x="5603652" y="2055603"/>
              <a:ext cx="1947726" cy="13849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zh-CN" altLang="en-US" sz="900" dirty="0">
                  <a:solidFill>
                    <a:schemeClr val="tx1">
                      <a:lumMod val="85000"/>
                      <a:lumOff val="15000"/>
                    </a:schemeClr>
                  </a:solidFill>
                  <a:cs typeface="+mn-ea"/>
                  <a:sym typeface="+mn-lt"/>
                </a:rPr>
                <a:t>Click here to add text in a concise language.</a:t>
              </a:r>
            </a:p>
          </p:txBody>
        </p:sp>
      </p:grpSp>
      <p:grpSp>
        <p:nvGrpSpPr>
          <p:cNvPr id="22" name="Group 69"/>
          <p:cNvGrpSpPr/>
          <p:nvPr/>
        </p:nvGrpSpPr>
        <p:grpSpPr>
          <a:xfrm>
            <a:off x="6485726" y="3340355"/>
            <a:ext cx="1947726" cy="488410"/>
            <a:chOff x="5603652" y="1695457"/>
            <a:chExt cx="1947726" cy="488409"/>
          </a:xfrm>
        </p:grpSpPr>
        <p:sp>
          <p:nvSpPr>
            <p:cNvPr id="23" name="Text Placeholder 3"/>
            <p:cNvSpPr txBox="1">
              <a:spLocks/>
            </p:cNvSpPr>
            <p:nvPr/>
          </p:nvSpPr>
          <p:spPr>
            <a:xfrm>
              <a:off x="5603652" y="1695457"/>
              <a:ext cx="923330"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sp>
          <p:nvSpPr>
            <p:cNvPr id="24" name="Text Placeholder 3"/>
            <p:cNvSpPr txBox="1">
              <a:spLocks/>
            </p:cNvSpPr>
            <p:nvPr/>
          </p:nvSpPr>
          <p:spPr>
            <a:xfrm>
              <a:off x="5603652" y="2045367"/>
              <a:ext cx="1947726" cy="13849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zh-CN" altLang="en-US" sz="900" dirty="0">
                  <a:solidFill>
                    <a:schemeClr val="tx1">
                      <a:lumMod val="85000"/>
                      <a:lumOff val="15000"/>
                    </a:schemeClr>
                  </a:solidFill>
                  <a:cs typeface="+mn-ea"/>
                  <a:sym typeface="+mn-lt"/>
                </a:rPr>
                <a:t>Click here to add text in a concise language.</a:t>
              </a:r>
            </a:p>
          </p:txBody>
        </p:sp>
      </p:grpSp>
      <p:grpSp>
        <p:nvGrpSpPr>
          <p:cNvPr id="25" name="Group 72"/>
          <p:cNvGrpSpPr/>
          <p:nvPr/>
        </p:nvGrpSpPr>
        <p:grpSpPr>
          <a:xfrm>
            <a:off x="778737" y="3349128"/>
            <a:ext cx="1947727" cy="481096"/>
            <a:chOff x="5603652" y="1713006"/>
            <a:chExt cx="1947727" cy="481095"/>
          </a:xfrm>
        </p:grpSpPr>
        <p:sp>
          <p:nvSpPr>
            <p:cNvPr id="26" name="Text Placeholder 3"/>
            <p:cNvSpPr txBox="1">
              <a:spLocks/>
            </p:cNvSpPr>
            <p:nvPr/>
          </p:nvSpPr>
          <p:spPr>
            <a:xfrm>
              <a:off x="6628049" y="1713006"/>
              <a:ext cx="923330"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sp>
          <p:nvSpPr>
            <p:cNvPr id="27" name="Text Placeholder 3"/>
            <p:cNvSpPr txBox="1">
              <a:spLocks/>
            </p:cNvSpPr>
            <p:nvPr/>
          </p:nvSpPr>
          <p:spPr>
            <a:xfrm>
              <a:off x="5603652" y="2055602"/>
              <a:ext cx="1947726" cy="13849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zh-CN" altLang="en-US" sz="900" dirty="0">
                  <a:solidFill>
                    <a:schemeClr val="tx1">
                      <a:lumMod val="85000"/>
                      <a:lumOff val="15000"/>
                    </a:schemeClr>
                  </a:solidFill>
                  <a:cs typeface="+mn-ea"/>
                  <a:sym typeface="+mn-lt"/>
                </a:rPr>
                <a:t>Click here to add text in a concise language.</a:t>
              </a:r>
            </a:p>
          </p:txBody>
        </p:sp>
      </p:grpSp>
      <p:grpSp>
        <p:nvGrpSpPr>
          <p:cNvPr id="28" name="Group 39"/>
          <p:cNvGrpSpPr/>
          <p:nvPr/>
        </p:nvGrpSpPr>
        <p:grpSpPr>
          <a:xfrm>
            <a:off x="4174821" y="2572395"/>
            <a:ext cx="794360" cy="657674"/>
            <a:chOff x="2897188" y="3733800"/>
            <a:chExt cx="636587" cy="527050"/>
          </a:xfrm>
          <a:solidFill>
            <a:srgbClr val="38619F"/>
          </a:solidFill>
        </p:grpSpPr>
        <p:sp>
          <p:nvSpPr>
            <p:cNvPr id="29" name="Freeform 5"/>
            <p:cNvSpPr>
              <a:spLocks noEditPoints="1"/>
            </p:cNvSpPr>
            <p:nvPr/>
          </p:nvSpPr>
          <p:spPr bwMode="auto">
            <a:xfrm>
              <a:off x="2952750" y="3838575"/>
              <a:ext cx="98425" cy="100012"/>
            </a:xfrm>
            <a:custGeom>
              <a:avLst/>
              <a:gdLst/>
              <a:ahLst/>
              <a:cxnLst>
                <a:cxn ang="0">
                  <a:pos x="59" y="30"/>
                </a:cxn>
                <a:cxn ang="0">
                  <a:pos x="29" y="60"/>
                </a:cxn>
                <a:cxn ang="0">
                  <a:pos x="0" y="30"/>
                </a:cxn>
                <a:cxn ang="0">
                  <a:pos x="29" y="0"/>
                </a:cxn>
                <a:cxn ang="0">
                  <a:pos x="59" y="30"/>
                </a:cxn>
                <a:cxn ang="0">
                  <a:pos x="59" y="30"/>
                </a:cxn>
                <a:cxn ang="0">
                  <a:pos x="59" y="30"/>
                </a:cxn>
              </a:cxnLst>
              <a:rect l="0" t="0" r="r" b="b"/>
              <a:pathLst>
                <a:path w="59" h="60">
                  <a:moveTo>
                    <a:pt x="59" y="30"/>
                  </a:moveTo>
                  <a:cubicBezTo>
                    <a:pt x="59" y="46"/>
                    <a:pt x="46" y="60"/>
                    <a:pt x="29" y="60"/>
                  </a:cubicBezTo>
                  <a:cubicBezTo>
                    <a:pt x="13" y="60"/>
                    <a:pt x="0" y="46"/>
                    <a:pt x="0" y="30"/>
                  </a:cubicBezTo>
                  <a:cubicBezTo>
                    <a:pt x="0" y="14"/>
                    <a:pt x="13" y="0"/>
                    <a:pt x="29" y="0"/>
                  </a:cubicBezTo>
                  <a:cubicBezTo>
                    <a:pt x="46" y="0"/>
                    <a:pt x="59" y="14"/>
                    <a:pt x="59" y="30"/>
                  </a:cubicBezTo>
                  <a:close/>
                  <a:moveTo>
                    <a:pt x="59" y="30"/>
                  </a:moveTo>
                  <a:cubicBezTo>
                    <a:pt x="59" y="30"/>
                    <a:pt x="59" y="30"/>
                    <a:pt x="59" y="3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2">
                    <a:lumMod val="75000"/>
                  </a:schemeClr>
                </a:solidFill>
                <a:cs typeface="+mn-ea"/>
                <a:sym typeface="+mn-lt"/>
              </a:endParaRPr>
            </a:p>
          </p:txBody>
        </p:sp>
        <p:sp>
          <p:nvSpPr>
            <p:cNvPr id="30" name="Freeform 6"/>
            <p:cNvSpPr>
              <a:spLocks noEditPoints="1"/>
            </p:cNvSpPr>
            <p:nvPr/>
          </p:nvSpPr>
          <p:spPr bwMode="auto">
            <a:xfrm>
              <a:off x="2944813" y="3940175"/>
              <a:ext cx="193675" cy="317500"/>
            </a:xfrm>
            <a:custGeom>
              <a:avLst/>
              <a:gdLst/>
              <a:ahLst/>
              <a:cxnLst>
                <a:cxn ang="0">
                  <a:pos x="92" y="97"/>
                </a:cxn>
                <a:cxn ang="0">
                  <a:pos x="79" y="85"/>
                </a:cxn>
                <a:cxn ang="0">
                  <a:pos x="55" y="85"/>
                </a:cxn>
                <a:cxn ang="0">
                  <a:pos x="55" y="52"/>
                </a:cxn>
                <a:cxn ang="0">
                  <a:pos x="84" y="64"/>
                </a:cxn>
                <a:cxn ang="0">
                  <a:pos x="108" y="58"/>
                </a:cxn>
                <a:cxn ang="0">
                  <a:pos x="115" y="43"/>
                </a:cxn>
                <a:cxn ang="0">
                  <a:pos x="100" y="37"/>
                </a:cxn>
                <a:cxn ang="0">
                  <a:pos x="52" y="13"/>
                </a:cxn>
                <a:cxn ang="0">
                  <a:pos x="52" y="12"/>
                </a:cxn>
                <a:cxn ang="0">
                  <a:pos x="34" y="1"/>
                </a:cxn>
                <a:cxn ang="0">
                  <a:pos x="28" y="0"/>
                </a:cxn>
                <a:cxn ang="0">
                  <a:pos x="21" y="1"/>
                </a:cxn>
                <a:cxn ang="0">
                  <a:pos x="21" y="1"/>
                </a:cxn>
                <a:cxn ang="0">
                  <a:pos x="0" y="23"/>
                </a:cxn>
                <a:cxn ang="0">
                  <a:pos x="0" y="89"/>
                </a:cxn>
                <a:cxn ang="0">
                  <a:pos x="28" y="112"/>
                </a:cxn>
                <a:cxn ang="0">
                  <a:pos x="30" y="112"/>
                </a:cxn>
                <a:cxn ang="0">
                  <a:pos x="66" y="112"/>
                </a:cxn>
                <a:cxn ang="0">
                  <a:pos x="74" y="179"/>
                </a:cxn>
                <a:cxn ang="0">
                  <a:pos x="88" y="191"/>
                </a:cxn>
                <a:cxn ang="0">
                  <a:pos x="89" y="191"/>
                </a:cxn>
                <a:cxn ang="0">
                  <a:pos x="101" y="176"/>
                </a:cxn>
                <a:cxn ang="0">
                  <a:pos x="92" y="97"/>
                </a:cxn>
                <a:cxn ang="0">
                  <a:pos x="92" y="97"/>
                </a:cxn>
                <a:cxn ang="0">
                  <a:pos x="92" y="97"/>
                </a:cxn>
              </a:cxnLst>
              <a:rect l="0" t="0" r="r" b="b"/>
              <a:pathLst>
                <a:path w="117" h="191">
                  <a:moveTo>
                    <a:pt x="92" y="97"/>
                  </a:moveTo>
                  <a:cubicBezTo>
                    <a:pt x="91" y="90"/>
                    <a:pt x="85" y="85"/>
                    <a:pt x="79" y="85"/>
                  </a:cubicBezTo>
                  <a:cubicBezTo>
                    <a:pt x="55" y="85"/>
                    <a:pt x="55" y="85"/>
                    <a:pt x="55" y="85"/>
                  </a:cubicBezTo>
                  <a:cubicBezTo>
                    <a:pt x="55" y="52"/>
                    <a:pt x="55" y="52"/>
                    <a:pt x="55" y="52"/>
                  </a:cubicBezTo>
                  <a:cubicBezTo>
                    <a:pt x="63" y="59"/>
                    <a:pt x="72" y="64"/>
                    <a:pt x="84" y="64"/>
                  </a:cubicBezTo>
                  <a:cubicBezTo>
                    <a:pt x="91" y="64"/>
                    <a:pt x="99" y="62"/>
                    <a:pt x="108" y="58"/>
                  </a:cubicBezTo>
                  <a:cubicBezTo>
                    <a:pt x="114" y="56"/>
                    <a:pt x="117" y="49"/>
                    <a:pt x="115" y="43"/>
                  </a:cubicBezTo>
                  <a:cubicBezTo>
                    <a:pt x="113" y="37"/>
                    <a:pt x="106" y="34"/>
                    <a:pt x="100" y="37"/>
                  </a:cubicBezTo>
                  <a:cubicBezTo>
                    <a:pt x="77" y="46"/>
                    <a:pt x="72" y="41"/>
                    <a:pt x="52" y="13"/>
                  </a:cubicBezTo>
                  <a:cubicBezTo>
                    <a:pt x="52" y="13"/>
                    <a:pt x="52" y="13"/>
                    <a:pt x="52" y="12"/>
                  </a:cubicBezTo>
                  <a:cubicBezTo>
                    <a:pt x="48" y="6"/>
                    <a:pt x="41" y="2"/>
                    <a:pt x="34" y="1"/>
                  </a:cubicBezTo>
                  <a:cubicBezTo>
                    <a:pt x="34" y="1"/>
                    <a:pt x="31" y="0"/>
                    <a:pt x="28" y="0"/>
                  </a:cubicBezTo>
                  <a:cubicBezTo>
                    <a:pt x="25" y="0"/>
                    <a:pt x="21" y="1"/>
                    <a:pt x="21" y="1"/>
                  </a:cubicBezTo>
                  <a:cubicBezTo>
                    <a:pt x="21" y="1"/>
                    <a:pt x="21" y="1"/>
                    <a:pt x="21" y="1"/>
                  </a:cubicBezTo>
                  <a:cubicBezTo>
                    <a:pt x="11" y="3"/>
                    <a:pt x="0" y="11"/>
                    <a:pt x="0" y="23"/>
                  </a:cubicBezTo>
                  <a:cubicBezTo>
                    <a:pt x="0" y="89"/>
                    <a:pt x="0" y="89"/>
                    <a:pt x="0" y="89"/>
                  </a:cubicBezTo>
                  <a:cubicBezTo>
                    <a:pt x="0" y="103"/>
                    <a:pt x="15" y="112"/>
                    <a:pt x="28" y="112"/>
                  </a:cubicBezTo>
                  <a:cubicBezTo>
                    <a:pt x="28" y="112"/>
                    <a:pt x="29" y="112"/>
                    <a:pt x="30" y="112"/>
                  </a:cubicBezTo>
                  <a:cubicBezTo>
                    <a:pt x="66" y="112"/>
                    <a:pt x="66" y="112"/>
                    <a:pt x="66" y="112"/>
                  </a:cubicBezTo>
                  <a:cubicBezTo>
                    <a:pt x="74" y="179"/>
                    <a:pt x="74" y="179"/>
                    <a:pt x="74" y="179"/>
                  </a:cubicBezTo>
                  <a:cubicBezTo>
                    <a:pt x="75" y="186"/>
                    <a:pt x="81" y="191"/>
                    <a:pt x="88" y="191"/>
                  </a:cubicBezTo>
                  <a:cubicBezTo>
                    <a:pt x="88" y="191"/>
                    <a:pt x="89" y="191"/>
                    <a:pt x="89" y="191"/>
                  </a:cubicBezTo>
                  <a:cubicBezTo>
                    <a:pt x="97" y="190"/>
                    <a:pt x="102" y="184"/>
                    <a:pt x="101" y="176"/>
                  </a:cubicBezTo>
                  <a:lnTo>
                    <a:pt x="92" y="97"/>
                  </a:lnTo>
                  <a:close/>
                  <a:moveTo>
                    <a:pt x="92" y="97"/>
                  </a:moveTo>
                  <a:cubicBezTo>
                    <a:pt x="92" y="97"/>
                    <a:pt x="92" y="97"/>
                    <a:pt x="92" y="97"/>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2">
                    <a:lumMod val="75000"/>
                  </a:schemeClr>
                </a:solidFill>
                <a:cs typeface="+mn-ea"/>
                <a:sym typeface="+mn-lt"/>
              </a:endParaRPr>
            </a:p>
          </p:txBody>
        </p:sp>
        <p:sp>
          <p:nvSpPr>
            <p:cNvPr id="31" name="Freeform 7"/>
            <p:cNvSpPr>
              <a:spLocks noEditPoints="1"/>
            </p:cNvSpPr>
            <p:nvPr/>
          </p:nvSpPr>
          <p:spPr bwMode="auto">
            <a:xfrm>
              <a:off x="2897188" y="3960813"/>
              <a:ext cx="152400" cy="300037"/>
            </a:xfrm>
            <a:custGeom>
              <a:avLst/>
              <a:gdLst/>
              <a:ahLst/>
              <a:cxnLst>
                <a:cxn ang="0">
                  <a:pos x="92" y="114"/>
                </a:cxn>
                <a:cxn ang="0">
                  <a:pos x="80" y="103"/>
                </a:cxn>
                <a:cxn ang="0">
                  <a:pos x="23" y="103"/>
                </a:cxn>
                <a:cxn ang="0">
                  <a:pos x="23" y="11"/>
                </a:cxn>
                <a:cxn ang="0">
                  <a:pos x="12" y="0"/>
                </a:cxn>
                <a:cxn ang="0">
                  <a:pos x="0" y="11"/>
                </a:cxn>
                <a:cxn ang="0">
                  <a:pos x="0" y="114"/>
                </a:cxn>
                <a:cxn ang="0">
                  <a:pos x="6" y="124"/>
                </a:cxn>
                <a:cxn ang="0">
                  <a:pos x="2" y="138"/>
                </a:cxn>
                <a:cxn ang="0">
                  <a:pos x="2" y="170"/>
                </a:cxn>
                <a:cxn ang="0">
                  <a:pos x="12" y="180"/>
                </a:cxn>
                <a:cxn ang="0">
                  <a:pos x="22" y="170"/>
                </a:cxn>
                <a:cxn ang="0">
                  <a:pos x="22" y="138"/>
                </a:cxn>
                <a:cxn ang="0">
                  <a:pos x="30" y="130"/>
                </a:cxn>
                <a:cxn ang="0">
                  <a:pos x="62" y="130"/>
                </a:cxn>
                <a:cxn ang="0">
                  <a:pos x="70" y="138"/>
                </a:cxn>
                <a:cxn ang="0">
                  <a:pos x="70" y="170"/>
                </a:cxn>
                <a:cxn ang="0">
                  <a:pos x="79" y="180"/>
                </a:cxn>
                <a:cxn ang="0">
                  <a:pos x="89" y="170"/>
                </a:cxn>
                <a:cxn ang="0">
                  <a:pos x="89" y="138"/>
                </a:cxn>
                <a:cxn ang="0">
                  <a:pos x="86" y="125"/>
                </a:cxn>
                <a:cxn ang="0">
                  <a:pos x="92" y="114"/>
                </a:cxn>
                <a:cxn ang="0">
                  <a:pos x="92" y="114"/>
                </a:cxn>
                <a:cxn ang="0">
                  <a:pos x="92" y="114"/>
                </a:cxn>
              </a:cxnLst>
              <a:rect l="0" t="0" r="r" b="b"/>
              <a:pathLst>
                <a:path w="92" h="180">
                  <a:moveTo>
                    <a:pt x="92" y="114"/>
                  </a:moveTo>
                  <a:cubicBezTo>
                    <a:pt x="92" y="108"/>
                    <a:pt x="87" y="103"/>
                    <a:pt x="80" y="103"/>
                  </a:cubicBezTo>
                  <a:cubicBezTo>
                    <a:pt x="23" y="103"/>
                    <a:pt x="23" y="103"/>
                    <a:pt x="23" y="103"/>
                  </a:cubicBezTo>
                  <a:cubicBezTo>
                    <a:pt x="23" y="11"/>
                    <a:pt x="23" y="11"/>
                    <a:pt x="23" y="11"/>
                  </a:cubicBezTo>
                  <a:cubicBezTo>
                    <a:pt x="23" y="5"/>
                    <a:pt x="18" y="0"/>
                    <a:pt x="12" y="0"/>
                  </a:cubicBezTo>
                  <a:cubicBezTo>
                    <a:pt x="5" y="0"/>
                    <a:pt x="0" y="5"/>
                    <a:pt x="0" y="11"/>
                  </a:cubicBezTo>
                  <a:cubicBezTo>
                    <a:pt x="0" y="114"/>
                    <a:pt x="0" y="114"/>
                    <a:pt x="0" y="114"/>
                  </a:cubicBezTo>
                  <a:cubicBezTo>
                    <a:pt x="0" y="119"/>
                    <a:pt x="2" y="122"/>
                    <a:pt x="6" y="124"/>
                  </a:cubicBezTo>
                  <a:cubicBezTo>
                    <a:pt x="4" y="128"/>
                    <a:pt x="2" y="133"/>
                    <a:pt x="2" y="138"/>
                  </a:cubicBezTo>
                  <a:cubicBezTo>
                    <a:pt x="2" y="170"/>
                    <a:pt x="2" y="170"/>
                    <a:pt x="2" y="170"/>
                  </a:cubicBezTo>
                  <a:cubicBezTo>
                    <a:pt x="2" y="175"/>
                    <a:pt x="7" y="180"/>
                    <a:pt x="12" y="180"/>
                  </a:cubicBezTo>
                  <a:cubicBezTo>
                    <a:pt x="17" y="180"/>
                    <a:pt x="22" y="175"/>
                    <a:pt x="22" y="170"/>
                  </a:cubicBezTo>
                  <a:cubicBezTo>
                    <a:pt x="22" y="138"/>
                    <a:pt x="22" y="138"/>
                    <a:pt x="22" y="138"/>
                  </a:cubicBezTo>
                  <a:cubicBezTo>
                    <a:pt x="22" y="133"/>
                    <a:pt x="25" y="130"/>
                    <a:pt x="30" y="130"/>
                  </a:cubicBezTo>
                  <a:cubicBezTo>
                    <a:pt x="62" y="130"/>
                    <a:pt x="62" y="130"/>
                    <a:pt x="62" y="130"/>
                  </a:cubicBezTo>
                  <a:cubicBezTo>
                    <a:pt x="66" y="130"/>
                    <a:pt x="70" y="133"/>
                    <a:pt x="70" y="138"/>
                  </a:cubicBezTo>
                  <a:cubicBezTo>
                    <a:pt x="70" y="170"/>
                    <a:pt x="70" y="170"/>
                    <a:pt x="70" y="170"/>
                  </a:cubicBezTo>
                  <a:cubicBezTo>
                    <a:pt x="70" y="175"/>
                    <a:pt x="74" y="180"/>
                    <a:pt x="79" y="180"/>
                  </a:cubicBezTo>
                  <a:cubicBezTo>
                    <a:pt x="85" y="180"/>
                    <a:pt x="89" y="175"/>
                    <a:pt x="89" y="170"/>
                  </a:cubicBezTo>
                  <a:cubicBezTo>
                    <a:pt x="89" y="138"/>
                    <a:pt x="89" y="138"/>
                    <a:pt x="89" y="138"/>
                  </a:cubicBezTo>
                  <a:cubicBezTo>
                    <a:pt x="89" y="133"/>
                    <a:pt x="88" y="128"/>
                    <a:pt x="86" y="125"/>
                  </a:cubicBezTo>
                  <a:cubicBezTo>
                    <a:pt x="89" y="123"/>
                    <a:pt x="92" y="119"/>
                    <a:pt x="92" y="114"/>
                  </a:cubicBezTo>
                  <a:close/>
                  <a:moveTo>
                    <a:pt x="92" y="114"/>
                  </a:moveTo>
                  <a:cubicBezTo>
                    <a:pt x="92" y="114"/>
                    <a:pt x="92" y="114"/>
                    <a:pt x="92" y="114"/>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2">
                    <a:lumMod val="75000"/>
                  </a:schemeClr>
                </a:solidFill>
                <a:cs typeface="+mn-ea"/>
                <a:sym typeface="+mn-lt"/>
              </a:endParaRPr>
            </a:p>
          </p:txBody>
        </p:sp>
        <p:sp>
          <p:nvSpPr>
            <p:cNvPr id="32" name="Freeform 8"/>
            <p:cNvSpPr>
              <a:spLocks noEditPoints="1"/>
            </p:cNvSpPr>
            <p:nvPr/>
          </p:nvSpPr>
          <p:spPr bwMode="auto">
            <a:xfrm>
              <a:off x="3379788" y="3838575"/>
              <a:ext cx="98425" cy="100012"/>
            </a:xfrm>
            <a:custGeom>
              <a:avLst/>
              <a:gdLst/>
              <a:ahLst/>
              <a:cxnLst>
                <a:cxn ang="0">
                  <a:pos x="59" y="30"/>
                </a:cxn>
                <a:cxn ang="0">
                  <a:pos x="30" y="60"/>
                </a:cxn>
                <a:cxn ang="0">
                  <a:pos x="0" y="30"/>
                </a:cxn>
                <a:cxn ang="0">
                  <a:pos x="30" y="0"/>
                </a:cxn>
                <a:cxn ang="0">
                  <a:pos x="59" y="30"/>
                </a:cxn>
                <a:cxn ang="0">
                  <a:pos x="59" y="30"/>
                </a:cxn>
                <a:cxn ang="0">
                  <a:pos x="59" y="30"/>
                </a:cxn>
              </a:cxnLst>
              <a:rect l="0" t="0" r="r" b="b"/>
              <a:pathLst>
                <a:path w="59" h="60">
                  <a:moveTo>
                    <a:pt x="59" y="30"/>
                  </a:moveTo>
                  <a:cubicBezTo>
                    <a:pt x="59" y="46"/>
                    <a:pt x="46" y="60"/>
                    <a:pt x="30" y="60"/>
                  </a:cubicBezTo>
                  <a:cubicBezTo>
                    <a:pt x="13" y="60"/>
                    <a:pt x="0" y="46"/>
                    <a:pt x="0" y="30"/>
                  </a:cubicBezTo>
                  <a:cubicBezTo>
                    <a:pt x="0" y="14"/>
                    <a:pt x="13" y="0"/>
                    <a:pt x="30" y="0"/>
                  </a:cubicBezTo>
                  <a:cubicBezTo>
                    <a:pt x="46" y="0"/>
                    <a:pt x="59" y="14"/>
                    <a:pt x="59" y="30"/>
                  </a:cubicBezTo>
                  <a:close/>
                  <a:moveTo>
                    <a:pt x="59" y="30"/>
                  </a:moveTo>
                  <a:cubicBezTo>
                    <a:pt x="59" y="30"/>
                    <a:pt x="59" y="30"/>
                    <a:pt x="59" y="3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2">
                    <a:lumMod val="75000"/>
                  </a:schemeClr>
                </a:solidFill>
                <a:cs typeface="+mn-ea"/>
                <a:sym typeface="+mn-lt"/>
              </a:endParaRPr>
            </a:p>
          </p:txBody>
        </p:sp>
        <p:sp>
          <p:nvSpPr>
            <p:cNvPr id="33" name="Freeform 9"/>
            <p:cNvSpPr>
              <a:spLocks noEditPoints="1"/>
            </p:cNvSpPr>
            <p:nvPr/>
          </p:nvSpPr>
          <p:spPr bwMode="auto">
            <a:xfrm>
              <a:off x="3292475" y="3940175"/>
              <a:ext cx="193675" cy="317500"/>
            </a:xfrm>
            <a:custGeom>
              <a:avLst/>
              <a:gdLst/>
              <a:ahLst/>
              <a:cxnLst>
                <a:cxn ang="0">
                  <a:pos x="89" y="112"/>
                </a:cxn>
                <a:cxn ang="0">
                  <a:pos x="117" y="89"/>
                </a:cxn>
                <a:cxn ang="0">
                  <a:pos x="117" y="23"/>
                </a:cxn>
                <a:cxn ang="0">
                  <a:pos x="96" y="1"/>
                </a:cxn>
                <a:cxn ang="0">
                  <a:pos x="96" y="1"/>
                </a:cxn>
                <a:cxn ang="0">
                  <a:pos x="89" y="0"/>
                </a:cxn>
                <a:cxn ang="0">
                  <a:pos x="83" y="1"/>
                </a:cxn>
                <a:cxn ang="0">
                  <a:pos x="65" y="12"/>
                </a:cxn>
                <a:cxn ang="0">
                  <a:pos x="65" y="13"/>
                </a:cxn>
                <a:cxn ang="0">
                  <a:pos x="17" y="37"/>
                </a:cxn>
                <a:cxn ang="0">
                  <a:pos x="2" y="43"/>
                </a:cxn>
                <a:cxn ang="0">
                  <a:pos x="9" y="58"/>
                </a:cxn>
                <a:cxn ang="0">
                  <a:pos x="33" y="64"/>
                </a:cxn>
                <a:cxn ang="0">
                  <a:pos x="62" y="52"/>
                </a:cxn>
                <a:cxn ang="0">
                  <a:pos x="62" y="85"/>
                </a:cxn>
                <a:cxn ang="0">
                  <a:pos x="38" y="85"/>
                </a:cxn>
                <a:cxn ang="0">
                  <a:pos x="38" y="85"/>
                </a:cxn>
                <a:cxn ang="0">
                  <a:pos x="25" y="97"/>
                </a:cxn>
                <a:cxn ang="0">
                  <a:pos x="16" y="176"/>
                </a:cxn>
                <a:cxn ang="0">
                  <a:pos x="28" y="191"/>
                </a:cxn>
                <a:cxn ang="0">
                  <a:pos x="29" y="191"/>
                </a:cxn>
                <a:cxn ang="0">
                  <a:pos x="43" y="179"/>
                </a:cxn>
                <a:cxn ang="0">
                  <a:pos x="51" y="112"/>
                </a:cxn>
                <a:cxn ang="0">
                  <a:pos x="87" y="112"/>
                </a:cxn>
                <a:cxn ang="0">
                  <a:pos x="89" y="112"/>
                </a:cxn>
                <a:cxn ang="0">
                  <a:pos x="89" y="112"/>
                </a:cxn>
                <a:cxn ang="0">
                  <a:pos x="89" y="112"/>
                </a:cxn>
              </a:cxnLst>
              <a:rect l="0" t="0" r="r" b="b"/>
              <a:pathLst>
                <a:path w="117" h="191">
                  <a:moveTo>
                    <a:pt x="89" y="112"/>
                  </a:moveTo>
                  <a:cubicBezTo>
                    <a:pt x="102" y="112"/>
                    <a:pt x="117" y="103"/>
                    <a:pt x="117" y="89"/>
                  </a:cubicBezTo>
                  <a:cubicBezTo>
                    <a:pt x="117" y="23"/>
                    <a:pt x="117" y="23"/>
                    <a:pt x="117" y="23"/>
                  </a:cubicBezTo>
                  <a:cubicBezTo>
                    <a:pt x="117" y="11"/>
                    <a:pt x="106" y="3"/>
                    <a:pt x="96" y="1"/>
                  </a:cubicBezTo>
                  <a:cubicBezTo>
                    <a:pt x="96" y="1"/>
                    <a:pt x="96" y="1"/>
                    <a:pt x="96" y="1"/>
                  </a:cubicBezTo>
                  <a:cubicBezTo>
                    <a:pt x="96" y="1"/>
                    <a:pt x="92" y="0"/>
                    <a:pt x="89" y="0"/>
                  </a:cubicBezTo>
                  <a:cubicBezTo>
                    <a:pt x="86" y="0"/>
                    <a:pt x="83" y="1"/>
                    <a:pt x="83" y="1"/>
                  </a:cubicBezTo>
                  <a:cubicBezTo>
                    <a:pt x="76" y="2"/>
                    <a:pt x="69" y="6"/>
                    <a:pt x="65" y="12"/>
                  </a:cubicBezTo>
                  <a:cubicBezTo>
                    <a:pt x="65" y="13"/>
                    <a:pt x="65" y="13"/>
                    <a:pt x="65" y="13"/>
                  </a:cubicBezTo>
                  <a:cubicBezTo>
                    <a:pt x="45" y="41"/>
                    <a:pt x="40" y="46"/>
                    <a:pt x="17" y="37"/>
                  </a:cubicBezTo>
                  <a:cubicBezTo>
                    <a:pt x="11" y="34"/>
                    <a:pt x="4" y="37"/>
                    <a:pt x="2" y="43"/>
                  </a:cubicBezTo>
                  <a:cubicBezTo>
                    <a:pt x="0" y="49"/>
                    <a:pt x="3" y="56"/>
                    <a:pt x="9" y="58"/>
                  </a:cubicBezTo>
                  <a:cubicBezTo>
                    <a:pt x="18" y="62"/>
                    <a:pt x="26" y="64"/>
                    <a:pt x="33" y="64"/>
                  </a:cubicBezTo>
                  <a:cubicBezTo>
                    <a:pt x="45" y="64"/>
                    <a:pt x="54" y="59"/>
                    <a:pt x="62" y="52"/>
                  </a:cubicBezTo>
                  <a:cubicBezTo>
                    <a:pt x="62" y="85"/>
                    <a:pt x="62" y="85"/>
                    <a:pt x="62" y="85"/>
                  </a:cubicBezTo>
                  <a:cubicBezTo>
                    <a:pt x="38" y="85"/>
                    <a:pt x="38" y="85"/>
                    <a:pt x="38" y="85"/>
                  </a:cubicBezTo>
                  <a:cubicBezTo>
                    <a:pt x="38" y="85"/>
                    <a:pt x="38" y="85"/>
                    <a:pt x="38" y="85"/>
                  </a:cubicBezTo>
                  <a:cubicBezTo>
                    <a:pt x="31" y="85"/>
                    <a:pt x="26" y="90"/>
                    <a:pt x="25" y="97"/>
                  </a:cubicBezTo>
                  <a:cubicBezTo>
                    <a:pt x="16" y="176"/>
                    <a:pt x="16" y="176"/>
                    <a:pt x="16" y="176"/>
                  </a:cubicBezTo>
                  <a:cubicBezTo>
                    <a:pt x="15" y="184"/>
                    <a:pt x="20" y="190"/>
                    <a:pt x="28" y="191"/>
                  </a:cubicBezTo>
                  <a:cubicBezTo>
                    <a:pt x="28" y="191"/>
                    <a:pt x="29" y="191"/>
                    <a:pt x="29" y="191"/>
                  </a:cubicBezTo>
                  <a:cubicBezTo>
                    <a:pt x="36" y="191"/>
                    <a:pt x="42" y="186"/>
                    <a:pt x="43" y="179"/>
                  </a:cubicBezTo>
                  <a:cubicBezTo>
                    <a:pt x="51" y="112"/>
                    <a:pt x="51" y="112"/>
                    <a:pt x="51" y="112"/>
                  </a:cubicBezTo>
                  <a:cubicBezTo>
                    <a:pt x="87" y="112"/>
                    <a:pt x="87" y="112"/>
                    <a:pt x="87" y="112"/>
                  </a:cubicBezTo>
                  <a:cubicBezTo>
                    <a:pt x="88" y="112"/>
                    <a:pt x="89" y="112"/>
                    <a:pt x="89" y="112"/>
                  </a:cubicBezTo>
                  <a:close/>
                  <a:moveTo>
                    <a:pt x="89" y="112"/>
                  </a:moveTo>
                  <a:cubicBezTo>
                    <a:pt x="89" y="112"/>
                    <a:pt x="89" y="112"/>
                    <a:pt x="89" y="112"/>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2">
                    <a:lumMod val="75000"/>
                  </a:schemeClr>
                </a:solidFill>
                <a:cs typeface="+mn-ea"/>
                <a:sym typeface="+mn-lt"/>
              </a:endParaRPr>
            </a:p>
          </p:txBody>
        </p:sp>
        <p:sp>
          <p:nvSpPr>
            <p:cNvPr id="34" name="Freeform 10"/>
            <p:cNvSpPr>
              <a:spLocks noEditPoints="1"/>
            </p:cNvSpPr>
            <p:nvPr/>
          </p:nvSpPr>
          <p:spPr bwMode="auto">
            <a:xfrm>
              <a:off x="3381375" y="3960813"/>
              <a:ext cx="152400" cy="300037"/>
            </a:xfrm>
            <a:custGeom>
              <a:avLst/>
              <a:gdLst/>
              <a:ahLst/>
              <a:cxnLst>
                <a:cxn ang="0">
                  <a:pos x="92" y="114"/>
                </a:cxn>
                <a:cxn ang="0">
                  <a:pos x="92" y="11"/>
                </a:cxn>
                <a:cxn ang="0">
                  <a:pos x="80" y="0"/>
                </a:cxn>
                <a:cxn ang="0">
                  <a:pos x="69" y="11"/>
                </a:cxn>
                <a:cxn ang="0">
                  <a:pos x="69" y="103"/>
                </a:cxn>
                <a:cxn ang="0">
                  <a:pos x="12" y="103"/>
                </a:cxn>
                <a:cxn ang="0">
                  <a:pos x="0" y="114"/>
                </a:cxn>
                <a:cxn ang="0">
                  <a:pos x="6" y="125"/>
                </a:cxn>
                <a:cxn ang="0">
                  <a:pos x="3" y="138"/>
                </a:cxn>
                <a:cxn ang="0">
                  <a:pos x="3" y="170"/>
                </a:cxn>
                <a:cxn ang="0">
                  <a:pos x="12" y="180"/>
                </a:cxn>
                <a:cxn ang="0">
                  <a:pos x="22" y="170"/>
                </a:cxn>
                <a:cxn ang="0">
                  <a:pos x="22" y="138"/>
                </a:cxn>
                <a:cxn ang="0">
                  <a:pos x="30" y="130"/>
                </a:cxn>
                <a:cxn ang="0">
                  <a:pos x="62" y="130"/>
                </a:cxn>
                <a:cxn ang="0">
                  <a:pos x="70" y="138"/>
                </a:cxn>
                <a:cxn ang="0">
                  <a:pos x="70" y="170"/>
                </a:cxn>
                <a:cxn ang="0">
                  <a:pos x="80" y="180"/>
                </a:cxn>
                <a:cxn ang="0">
                  <a:pos x="90" y="170"/>
                </a:cxn>
                <a:cxn ang="0">
                  <a:pos x="90" y="138"/>
                </a:cxn>
                <a:cxn ang="0">
                  <a:pos x="86" y="124"/>
                </a:cxn>
                <a:cxn ang="0">
                  <a:pos x="92" y="114"/>
                </a:cxn>
                <a:cxn ang="0">
                  <a:pos x="92" y="114"/>
                </a:cxn>
                <a:cxn ang="0">
                  <a:pos x="92" y="114"/>
                </a:cxn>
              </a:cxnLst>
              <a:rect l="0" t="0" r="r" b="b"/>
              <a:pathLst>
                <a:path w="92" h="180">
                  <a:moveTo>
                    <a:pt x="92" y="114"/>
                  </a:moveTo>
                  <a:cubicBezTo>
                    <a:pt x="92" y="11"/>
                    <a:pt x="92" y="11"/>
                    <a:pt x="92" y="11"/>
                  </a:cubicBezTo>
                  <a:cubicBezTo>
                    <a:pt x="92" y="5"/>
                    <a:pt x="87" y="0"/>
                    <a:pt x="80" y="0"/>
                  </a:cubicBezTo>
                  <a:cubicBezTo>
                    <a:pt x="74" y="0"/>
                    <a:pt x="69" y="5"/>
                    <a:pt x="69" y="11"/>
                  </a:cubicBezTo>
                  <a:cubicBezTo>
                    <a:pt x="69" y="103"/>
                    <a:pt x="69" y="103"/>
                    <a:pt x="69" y="103"/>
                  </a:cubicBezTo>
                  <a:cubicBezTo>
                    <a:pt x="12" y="103"/>
                    <a:pt x="12" y="103"/>
                    <a:pt x="12" y="103"/>
                  </a:cubicBezTo>
                  <a:cubicBezTo>
                    <a:pt x="5" y="103"/>
                    <a:pt x="0" y="108"/>
                    <a:pt x="0" y="114"/>
                  </a:cubicBezTo>
                  <a:cubicBezTo>
                    <a:pt x="0" y="119"/>
                    <a:pt x="3" y="123"/>
                    <a:pt x="6" y="125"/>
                  </a:cubicBezTo>
                  <a:cubicBezTo>
                    <a:pt x="4" y="128"/>
                    <a:pt x="3" y="133"/>
                    <a:pt x="3" y="138"/>
                  </a:cubicBezTo>
                  <a:cubicBezTo>
                    <a:pt x="3" y="170"/>
                    <a:pt x="3" y="170"/>
                    <a:pt x="3" y="170"/>
                  </a:cubicBezTo>
                  <a:cubicBezTo>
                    <a:pt x="3" y="175"/>
                    <a:pt x="7" y="180"/>
                    <a:pt x="12" y="180"/>
                  </a:cubicBezTo>
                  <a:cubicBezTo>
                    <a:pt x="18" y="180"/>
                    <a:pt x="22" y="175"/>
                    <a:pt x="22" y="170"/>
                  </a:cubicBezTo>
                  <a:cubicBezTo>
                    <a:pt x="22" y="138"/>
                    <a:pt x="22" y="138"/>
                    <a:pt x="22" y="138"/>
                  </a:cubicBezTo>
                  <a:cubicBezTo>
                    <a:pt x="22" y="133"/>
                    <a:pt x="26" y="130"/>
                    <a:pt x="30" y="130"/>
                  </a:cubicBezTo>
                  <a:cubicBezTo>
                    <a:pt x="62" y="130"/>
                    <a:pt x="62" y="130"/>
                    <a:pt x="62" y="130"/>
                  </a:cubicBezTo>
                  <a:cubicBezTo>
                    <a:pt x="67" y="130"/>
                    <a:pt x="70" y="133"/>
                    <a:pt x="70" y="138"/>
                  </a:cubicBezTo>
                  <a:cubicBezTo>
                    <a:pt x="70" y="170"/>
                    <a:pt x="70" y="170"/>
                    <a:pt x="70" y="170"/>
                  </a:cubicBezTo>
                  <a:cubicBezTo>
                    <a:pt x="70" y="175"/>
                    <a:pt x="75" y="180"/>
                    <a:pt x="80" y="180"/>
                  </a:cubicBezTo>
                  <a:cubicBezTo>
                    <a:pt x="85" y="180"/>
                    <a:pt x="90" y="175"/>
                    <a:pt x="90" y="170"/>
                  </a:cubicBezTo>
                  <a:cubicBezTo>
                    <a:pt x="90" y="138"/>
                    <a:pt x="90" y="138"/>
                    <a:pt x="90" y="138"/>
                  </a:cubicBezTo>
                  <a:cubicBezTo>
                    <a:pt x="90" y="133"/>
                    <a:pt x="88" y="128"/>
                    <a:pt x="86" y="124"/>
                  </a:cubicBezTo>
                  <a:cubicBezTo>
                    <a:pt x="89" y="122"/>
                    <a:pt x="92" y="119"/>
                    <a:pt x="92" y="114"/>
                  </a:cubicBezTo>
                  <a:close/>
                  <a:moveTo>
                    <a:pt x="92" y="114"/>
                  </a:moveTo>
                  <a:cubicBezTo>
                    <a:pt x="92" y="114"/>
                    <a:pt x="92" y="114"/>
                    <a:pt x="92" y="114"/>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2">
                    <a:lumMod val="75000"/>
                  </a:schemeClr>
                </a:solidFill>
                <a:cs typeface="+mn-ea"/>
                <a:sym typeface="+mn-lt"/>
              </a:endParaRPr>
            </a:p>
          </p:txBody>
        </p:sp>
        <p:sp>
          <p:nvSpPr>
            <p:cNvPr id="35" name="Freeform 11"/>
            <p:cNvSpPr>
              <a:spLocks noEditPoints="1"/>
            </p:cNvSpPr>
            <p:nvPr/>
          </p:nvSpPr>
          <p:spPr bwMode="auto">
            <a:xfrm>
              <a:off x="3087688" y="4049713"/>
              <a:ext cx="247650" cy="200025"/>
            </a:xfrm>
            <a:custGeom>
              <a:avLst/>
              <a:gdLst/>
              <a:ahLst/>
              <a:cxnLst>
                <a:cxn ang="0">
                  <a:pos x="150" y="11"/>
                </a:cxn>
                <a:cxn ang="0">
                  <a:pos x="139" y="0"/>
                </a:cxn>
                <a:cxn ang="0">
                  <a:pos x="11" y="0"/>
                </a:cxn>
                <a:cxn ang="0">
                  <a:pos x="0" y="11"/>
                </a:cxn>
                <a:cxn ang="0">
                  <a:pos x="11" y="22"/>
                </a:cxn>
                <a:cxn ang="0">
                  <a:pos x="26" y="22"/>
                </a:cxn>
                <a:cxn ang="0">
                  <a:pos x="26" y="120"/>
                </a:cxn>
                <a:cxn ang="0">
                  <a:pos x="124" y="120"/>
                </a:cxn>
                <a:cxn ang="0">
                  <a:pos x="124" y="22"/>
                </a:cxn>
                <a:cxn ang="0">
                  <a:pos x="139" y="22"/>
                </a:cxn>
                <a:cxn ang="0">
                  <a:pos x="150" y="11"/>
                </a:cxn>
                <a:cxn ang="0">
                  <a:pos x="150" y="11"/>
                </a:cxn>
                <a:cxn ang="0">
                  <a:pos x="150" y="11"/>
                </a:cxn>
              </a:cxnLst>
              <a:rect l="0" t="0" r="r" b="b"/>
              <a:pathLst>
                <a:path w="150" h="120">
                  <a:moveTo>
                    <a:pt x="150" y="11"/>
                  </a:moveTo>
                  <a:cubicBezTo>
                    <a:pt x="150" y="5"/>
                    <a:pt x="145" y="0"/>
                    <a:pt x="139" y="0"/>
                  </a:cubicBezTo>
                  <a:cubicBezTo>
                    <a:pt x="11" y="0"/>
                    <a:pt x="11" y="0"/>
                    <a:pt x="11" y="0"/>
                  </a:cubicBezTo>
                  <a:cubicBezTo>
                    <a:pt x="5" y="0"/>
                    <a:pt x="0" y="5"/>
                    <a:pt x="0" y="11"/>
                  </a:cubicBezTo>
                  <a:cubicBezTo>
                    <a:pt x="0" y="17"/>
                    <a:pt x="5" y="22"/>
                    <a:pt x="11" y="22"/>
                  </a:cubicBezTo>
                  <a:cubicBezTo>
                    <a:pt x="26" y="22"/>
                    <a:pt x="26" y="22"/>
                    <a:pt x="26" y="22"/>
                  </a:cubicBezTo>
                  <a:cubicBezTo>
                    <a:pt x="26" y="120"/>
                    <a:pt x="26" y="120"/>
                    <a:pt x="26" y="120"/>
                  </a:cubicBezTo>
                  <a:cubicBezTo>
                    <a:pt x="124" y="120"/>
                    <a:pt x="124" y="120"/>
                    <a:pt x="124" y="120"/>
                  </a:cubicBezTo>
                  <a:cubicBezTo>
                    <a:pt x="124" y="22"/>
                    <a:pt x="124" y="22"/>
                    <a:pt x="124" y="22"/>
                  </a:cubicBezTo>
                  <a:cubicBezTo>
                    <a:pt x="139" y="22"/>
                    <a:pt x="139" y="22"/>
                    <a:pt x="139" y="22"/>
                  </a:cubicBezTo>
                  <a:cubicBezTo>
                    <a:pt x="145" y="22"/>
                    <a:pt x="150" y="17"/>
                    <a:pt x="150" y="11"/>
                  </a:cubicBezTo>
                  <a:close/>
                  <a:moveTo>
                    <a:pt x="150" y="11"/>
                  </a:moveTo>
                  <a:cubicBezTo>
                    <a:pt x="150" y="11"/>
                    <a:pt x="150" y="11"/>
                    <a:pt x="150" y="11"/>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2">
                    <a:lumMod val="75000"/>
                  </a:schemeClr>
                </a:solidFill>
                <a:cs typeface="+mn-ea"/>
                <a:sym typeface="+mn-lt"/>
              </a:endParaRPr>
            </a:p>
          </p:txBody>
        </p:sp>
        <p:sp>
          <p:nvSpPr>
            <p:cNvPr id="36" name="Freeform 12"/>
            <p:cNvSpPr>
              <a:spLocks noEditPoints="1"/>
            </p:cNvSpPr>
            <p:nvPr/>
          </p:nvSpPr>
          <p:spPr bwMode="auto">
            <a:xfrm>
              <a:off x="3071813" y="3733800"/>
              <a:ext cx="206375" cy="153987"/>
            </a:xfrm>
            <a:custGeom>
              <a:avLst/>
              <a:gdLst/>
              <a:ahLst/>
              <a:cxnLst>
                <a:cxn ang="0">
                  <a:pos x="8" y="77"/>
                </a:cxn>
                <a:cxn ang="0">
                  <a:pos x="11" y="77"/>
                </a:cxn>
                <a:cxn ang="0">
                  <a:pos x="4" y="93"/>
                </a:cxn>
                <a:cxn ang="0">
                  <a:pos x="23" y="77"/>
                </a:cxn>
                <a:cxn ang="0">
                  <a:pos x="41" y="77"/>
                </a:cxn>
                <a:cxn ang="0">
                  <a:pos x="41" y="69"/>
                </a:cxn>
                <a:cxn ang="0">
                  <a:pos x="50" y="61"/>
                </a:cxn>
                <a:cxn ang="0">
                  <a:pos x="124" y="61"/>
                </a:cxn>
                <a:cxn ang="0">
                  <a:pos x="124" y="8"/>
                </a:cxn>
                <a:cxn ang="0">
                  <a:pos x="116" y="0"/>
                </a:cxn>
                <a:cxn ang="0">
                  <a:pos x="8" y="0"/>
                </a:cxn>
                <a:cxn ang="0">
                  <a:pos x="0" y="8"/>
                </a:cxn>
                <a:cxn ang="0">
                  <a:pos x="0" y="69"/>
                </a:cxn>
                <a:cxn ang="0">
                  <a:pos x="8" y="77"/>
                </a:cxn>
                <a:cxn ang="0">
                  <a:pos x="87" y="27"/>
                </a:cxn>
                <a:cxn ang="0">
                  <a:pos x="95" y="35"/>
                </a:cxn>
                <a:cxn ang="0">
                  <a:pos x="87" y="43"/>
                </a:cxn>
                <a:cxn ang="0">
                  <a:pos x="79" y="35"/>
                </a:cxn>
                <a:cxn ang="0">
                  <a:pos x="87" y="27"/>
                </a:cxn>
                <a:cxn ang="0">
                  <a:pos x="62" y="27"/>
                </a:cxn>
                <a:cxn ang="0">
                  <a:pos x="70" y="35"/>
                </a:cxn>
                <a:cxn ang="0">
                  <a:pos x="62" y="43"/>
                </a:cxn>
                <a:cxn ang="0">
                  <a:pos x="54" y="35"/>
                </a:cxn>
                <a:cxn ang="0">
                  <a:pos x="62" y="27"/>
                </a:cxn>
                <a:cxn ang="0">
                  <a:pos x="36" y="27"/>
                </a:cxn>
                <a:cxn ang="0">
                  <a:pos x="44" y="35"/>
                </a:cxn>
                <a:cxn ang="0">
                  <a:pos x="36" y="43"/>
                </a:cxn>
                <a:cxn ang="0">
                  <a:pos x="28" y="35"/>
                </a:cxn>
                <a:cxn ang="0">
                  <a:pos x="36" y="27"/>
                </a:cxn>
                <a:cxn ang="0">
                  <a:pos x="36" y="27"/>
                </a:cxn>
                <a:cxn ang="0">
                  <a:pos x="36" y="27"/>
                </a:cxn>
              </a:cxnLst>
              <a:rect l="0" t="0" r="r" b="b"/>
              <a:pathLst>
                <a:path w="124" h="93">
                  <a:moveTo>
                    <a:pt x="8" y="77"/>
                  </a:moveTo>
                  <a:cubicBezTo>
                    <a:pt x="11" y="77"/>
                    <a:pt x="11" y="77"/>
                    <a:pt x="11" y="77"/>
                  </a:cubicBezTo>
                  <a:cubicBezTo>
                    <a:pt x="4" y="93"/>
                    <a:pt x="4" y="93"/>
                    <a:pt x="4" y="93"/>
                  </a:cubicBezTo>
                  <a:cubicBezTo>
                    <a:pt x="23" y="77"/>
                    <a:pt x="23" y="77"/>
                    <a:pt x="23" y="77"/>
                  </a:cubicBezTo>
                  <a:cubicBezTo>
                    <a:pt x="41" y="77"/>
                    <a:pt x="41" y="77"/>
                    <a:pt x="41" y="77"/>
                  </a:cubicBezTo>
                  <a:cubicBezTo>
                    <a:pt x="41" y="69"/>
                    <a:pt x="41" y="69"/>
                    <a:pt x="41" y="69"/>
                  </a:cubicBezTo>
                  <a:cubicBezTo>
                    <a:pt x="41" y="65"/>
                    <a:pt x="45" y="61"/>
                    <a:pt x="50" y="61"/>
                  </a:cubicBezTo>
                  <a:cubicBezTo>
                    <a:pt x="124" y="61"/>
                    <a:pt x="124" y="61"/>
                    <a:pt x="124" y="61"/>
                  </a:cubicBezTo>
                  <a:cubicBezTo>
                    <a:pt x="124" y="8"/>
                    <a:pt x="124" y="8"/>
                    <a:pt x="124" y="8"/>
                  </a:cubicBezTo>
                  <a:cubicBezTo>
                    <a:pt x="124" y="4"/>
                    <a:pt x="120" y="0"/>
                    <a:pt x="116" y="0"/>
                  </a:cubicBezTo>
                  <a:cubicBezTo>
                    <a:pt x="8" y="0"/>
                    <a:pt x="8" y="0"/>
                    <a:pt x="8" y="0"/>
                  </a:cubicBezTo>
                  <a:cubicBezTo>
                    <a:pt x="3" y="0"/>
                    <a:pt x="0" y="4"/>
                    <a:pt x="0" y="8"/>
                  </a:cubicBezTo>
                  <a:cubicBezTo>
                    <a:pt x="0" y="69"/>
                    <a:pt x="0" y="69"/>
                    <a:pt x="0" y="69"/>
                  </a:cubicBezTo>
                  <a:cubicBezTo>
                    <a:pt x="0" y="73"/>
                    <a:pt x="3" y="77"/>
                    <a:pt x="8" y="77"/>
                  </a:cubicBezTo>
                  <a:close/>
                  <a:moveTo>
                    <a:pt x="87" y="27"/>
                  </a:moveTo>
                  <a:cubicBezTo>
                    <a:pt x="92" y="27"/>
                    <a:pt x="95" y="31"/>
                    <a:pt x="95" y="35"/>
                  </a:cubicBezTo>
                  <a:cubicBezTo>
                    <a:pt x="95" y="40"/>
                    <a:pt x="92" y="43"/>
                    <a:pt x="87" y="43"/>
                  </a:cubicBezTo>
                  <a:cubicBezTo>
                    <a:pt x="83" y="43"/>
                    <a:pt x="79" y="40"/>
                    <a:pt x="79" y="35"/>
                  </a:cubicBezTo>
                  <a:cubicBezTo>
                    <a:pt x="79" y="31"/>
                    <a:pt x="83" y="27"/>
                    <a:pt x="87" y="27"/>
                  </a:cubicBezTo>
                  <a:close/>
                  <a:moveTo>
                    <a:pt x="62" y="27"/>
                  </a:moveTo>
                  <a:cubicBezTo>
                    <a:pt x="67" y="27"/>
                    <a:pt x="70" y="31"/>
                    <a:pt x="70" y="35"/>
                  </a:cubicBezTo>
                  <a:cubicBezTo>
                    <a:pt x="70" y="40"/>
                    <a:pt x="67" y="43"/>
                    <a:pt x="62" y="43"/>
                  </a:cubicBezTo>
                  <a:cubicBezTo>
                    <a:pt x="58" y="43"/>
                    <a:pt x="54" y="40"/>
                    <a:pt x="54" y="35"/>
                  </a:cubicBezTo>
                  <a:cubicBezTo>
                    <a:pt x="54" y="31"/>
                    <a:pt x="58" y="27"/>
                    <a:pt x="62" y="27"/>
                  </a:cubicBezTo>
                  <a:close/>
                  <a:moveTo>
                    <a:pt x="36" y="27"/>
                  </a:moveTo>
                  <a:cubicBezTo>
                    <a:pt x="41" y="27"/>
                    <a:pt x="44" y="31"/>
                    <a:pt x="44" y="35"/>
                  </a:cubicBezTo>
                  <a:cubicBezTo>
                    <a:pt x="44" y="40"/>
                    <a:pt x="41" y="43"/>
                    <a:pt x="36" y="43"/>
                  </a:cubicBezTo>
                  <a:cubicBezTo>
                    <a:pt x="32" y="43"/>
                    <a:pt x="28" y="40"/>
                    <a:pt x="28" y="35"/>
                  </a:cubicBezTo>
                  <a:cubicBezTo>
                    <a:pt x="28" y="31"/>
                    <a:pt x="32" y="27"/>
                    <a:pt x="36" y="27"/>
                  </a:cubicBezTo>
                  <a:close/>
                  <a:moveTo>
                    <a:pt x="36" y="27"/>
                  </a:moveTo>
                  <a:cubicBezTo>
                    <a:pt x="36" y="27"/>
                    <a:pt x="36" y="27"/>
                    <a:pt x="36" y="27"/>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2">
                    <a:lumMod val="75000"/>
                  </a:schemeClr>
                </a:solidFill>
                <a:cs typeface="+mn-ea"/>
                <a:sym typeface="+mn-lt"/>
              </a:endParaRPr>
            </a:p>
          </p:txBody>
        </p:sp>
        <p:sp>
          <p:nvSpPr>
            <p:cNvPr id="37" name="Freeform 13"/>
            <p:cNvSpPr>
              <a:spLocks noEditPoints="1"/>
            </p:cNvSpPr>
            <p:nvPr/>
          </p:nvSpPr>
          <p:spPr bwMode="auto">
            <a:xfrm>
              <a:off x="3149600" y="3844925"/>
              <a:ext cx="207963" cy="155575"/>
            </a:xfrm>
            <a:custGeom>
              <a:avLst/>
              <a:gdLst/>
              <a:ahLst/>
              <a:cxnLst>
                <a:cxn ang="0">
                  <a:pos x="0" y="9"/>
                </a:cxn>
                <a:cxn ang="0">
                  <a:pos x="0" y="69"/>
                </a:cxn>
                <a:cxn ang="0">
                  <a:pos x="9" y="77"/>
                </a:cxn>
                <a:cxn ang="0">
                  <a:pos x="102" y="77"/>
                </a:cxn>
                <a:cxn ang="0">
                  <a:pos x="120" y="93"/>
                </a:cxn>
                <a:cxn ang="0">
                  <a:pos x="114" y="77"/>
                </a:cxn>
                <a:cxn ang="0">
                  <a:pos x="116" y="77"/>
                </a:cxn>
                <a:cxn ang="0">
                  <a:pos x="125" y="69"/>
                </a:cxn>
                <a:cxn ang="0">
                  <a:pos x="125" y="9"/>
                </a:cxn>
                <a:cxn ang="0">
                  <a:pos x="116" y="0"/>
                </a:cxn>
                <a:cxn ang="0">
                  <a:pos x="9" y="0"/>
                </a:cxn>
                <a:cxn ang="0">
                  <a:pos x="0" y="9"/>
                </a:cxn>
                <a:cxn ang="0">
                  <a:pos x="88" y="29"/>
                </a:cxn>
                <a:cxn ang="0">
                  <a:pos x="96" y="37"/>
                </a:cxn>
                <a:cxn ang="0">
                  <a:pos x="88" y="45"/>
                </a:cxn>
                <a:cxn ang="0">
                  <a:pos x="80" y="37"/>
                </a:cxn>
                <a:cxn ang="0">
                  <a:pos x="88" y="29"/>
                </a:cxn>
                <a:cxn ang="0">
                  <a:pos x="63" y="29"/>
                </a:cxn>
                <a:cxn ang="0">
                  <a:pos x="71" y="37"/>
                </a:cxn>
                <a:cxn ang="0">
                  <a:pos x="63" y="45"/>
                </a:cxn>
                <a:cxn ang="0">
                  <a:pos x="55" y="37"/>
                </a:cxn>
                <a:cxn ang="0">
                  <a:pos x="63" y="29"/>
                </a:cxn>
                <a:cxn ang="0">
                  <a:pos x="37" y="29"/>
                </a:cxn>
                <a:cxn ang="0">
                  <a:pos x="45" y="37"/>
                </a:cxn>
                <a:cxn ang="0">
                  <a:pos x="37" y="45"/>
                </a:cxn>
                <a:cxn ang="0">
                  <a:pos x="29" y="37"/>
                </a:cxn>
                <a:cxn ang="0">
                  <a:pos x="37" y="29"/>
                </a:cxn>
                <a:cxn ang="0">
                  <a:pos x="37" y="29"/>
                </a:cxn>
                <a:cxn ang="0">
                  <a:pos x="37" y="29"/>
                </a:cxn>
              </a:cxnLst>
              <a:rect l="0" t="0" r="r" b="b"/>
              <a:pathLst>
                <a:path w="125" h="93">
                  <a:moveTo>
                    <a:pt x="0" y="9"/>
                  </a:moveTo>
                  <a:cubicBezTo>
                    <a:pt x="0" y="69"/>
                    <a:pt x="0" y="69"/>
                    <a:pt x="0" y="69"/>
                  </a:cubicBezTo>
                  <a:cubicBezTo>
                    <a:pt x="0" y="74"/>
                    <a:pt x="4" y="77"/>
                    <a:pt x="9" y="77"/>
                  </a:cubicBezTo>
                  <a:cubicBezTo>
                    <a:pt x="102" y="77"/>
                    <a:pt x="102" y="77"/>
                    <a:pt x="102" y="77"/>
                  </a:cubicBezTo>
                  <a:cubicBezTo>
                    <a:pt x="120" y="93"/>
                    <a:pt x="120" y="93"/>
                    <a:pt x="120" y="93"/>
                  </a:cubicBezTo>
                  <a:cubicBezTo>
                    <a:pt x="114" y="77"/>
                    <a:pt x="114" y="77"/>
                    <a:pt x="114" y="77"/>
                  </a:cubicBezTo>
                  <a:cubicBezTo>
                    <a:pt x="116" y="77"/>
                    <a:pt x="116" y="77"/>
                    <a:pt x="116" y="77"/>
                  </a:cubicBezTo>
                  <a:cubicBezTo>
                    <a:pt x="121" y="77"/>
                    <a:pt x="125" y="74"/>
                    <a:pt x="125" y="69"/>
                  </a:cubicBezTo>
                  <a:cubicBezTo>
                    <a:pt x="125" y="9"/>
                    <a:pt x="125" y="9"/>
                    <a:pt x="125" y="9"/>
                  </a:cubicBezTo>
                  <a:cubicBezTo>
                    <a:pt x="125" y="4"/>
                    <a:pt x="121" y="0"/>
                    <a:pt x="116" y="0"/>
                  </a:cubicBezTo>
                  <a:cubicBezTo>
                    <a:pt x="9" y="0"/>
                    <a:pt x="9" y="0"/>
                    <a:pt x="9" y="0"/>
                  </a:cubicBezTo>
                  <a:cubicBezTo>
                    <a:pt x="4" y="0"/>
                    <a:pt x="0" y="4"/>
                    <a:pt x="0" y="9"/>
                  </a:cubicBezTo>
                  <a:close/>
                  <a:moveTo>
                    <a:pt x="88" y="29"/>
                  </a:moveTo>
                  <a:cubicBezTo>
                    <a:pt x="93" y="29"/>
                    <a:pt x="96" y="33"/>
                    <a:pt x="96" y="37"/>
                  </a:cubicBezTo>
                  <a:cubicBezTo>
                    <a:pt x="96" y="41"/>
                    <a:pt x="93" y="45"/>
                    <a:pt x="88" y="45"/>
                  </a:cubicBezTo>
                  <a:cubicBezTo>
                    <a:pt x="84" y="45"/>
                    <a:pt x="80" y="41"/>
                    <a:pt x="80" y="37"/>
                  </a:cubicBezTo>
                  <a:cubicBezTo>
                    <a:pt x="80" y="33"/>
                    <a:pt x="84" y="29"/>
                    <a:pt x="88" y="29"/>
                  </a:cubicBezTo>
                  <a:close/>
                  <a:moveTo>
                    <a:pt x="63" y="29"/>
                  </a:moveTo>
                  <a:cubicBezTo>
                    <a:pt x="67" y="29"/>
                    <a:pt x="71" y="33"/>
                    <a:pt x="71" y="37"/>
                  </a:cubicBezTo>
                  <a:cubicBezTo>
                    <a:pt x="71" y="41"/>
                    <a:pt x="67" y="45"/>
                    <a:pt x="63" y="45"/>
                  </a:cubicBezTo>
                  <a:cubicBezTo>
                    <a:pt x="59" y="45"/>
                    <a:pt x="55" y="41"/>
                    <a:pt x="55" y="37"/>
                  </a:cubicBezTo>
                  <a:cubicBezTo>
                    <a:pt x="55" y="33"/>
                    <a:pt x="59" y="29"/>
                    <a:pt x="63" y="29"/>
                  </a:cubicBezTo>
                  <a:close/>
                  <a:moveTo>
                    <a:pt x="37" y="29"/>
                  </a:moveTo>
                  <a:cubicBezTo>
                    <a:pt x="41" y="29"/>
                    <a:pt x="45" y="33"/>
                    <a:pt x="45" y="37"/>
                  </a:cubicBezTo>
                  <a:cubicBezTo>
                    <a:pt x="45" y="41"/>
                    <a:pt x="41" y="45"/>
                    <a:pt x="37" y="45"/>
                  </a:cubicBezTo>
                  <a:cubicBezTo>
                    <a:pt x="32" y="45"/>
                    <a:pt x="29" y="41"/>
                    <a:pt x="29" y="37"/>
                  </a:cubicBezTo>
                  <a:cubicBezTo>
                    <a:pt x="29" y="33"/>
                    <a:pt x="32" y="29"/>
                    <a:pt x="37" y="29"/>
                  </a:cubicBezTo>
                  <a:close/>
                  <a:moveTo>
                    <a:pt x="37" y="29"/>
                  </a:moveTo>
                  <a:cubicBezTo>
                    <a:pt x="37" y="29"/>
                    <a:pt x="37" y="29"/>
                    <a:pt x="37" y="29"/>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2">
                    <a:lumMod val="75000"/>
                  </a:schemeClr>
                </a:solidFill>
                <a:cs typeface="+mn-ea"/>
                <a:sym typeface="+mn-lt"/>
              </a:endParaRPr>
            </a:p>
          </p:txBody>
        </p:sp>
      </p:grpSp>
      <p:cxnSp>
        <p:nvCxnSpPr>
          <p:cNvPr id="3" name="直接连接符 2"/>
          <p:cNvCxnSpPr/>
          <p:nvPr/>
        </p:nvCxnSpPr>
        <p:spPr>
          <a:xfrm>
            <a:off x="0" y="762673"/>
            <a:ext cx="9144000" cy="0"/>
          </a:xfrm>
          <a:prstGeom prst="line">
            <a:avLst/>
          </a:prstGeom>
          <a:ln>
            <a:solidFill>
              <a:srgbClr val="38619F"/>
            </a:solidFill>
          </a:ln>
        </p:spPr>
        <p:style>
          <a:lnRef idx="1">
            <a:schemeClr val="accent1"/>
          </a:lnRef>
          <a:fillRef idx="0">
            <a:schemeClr val="accent1"/>
          </a:fillRef>
          <a:effectRef idx="0">
            <a:schemeClr val="accent1"/>
          </a:effectRef>
          <a:fontRef idx="minor">
            <a:schemeClr val="tx1"/>
          </a:fontRef>
        </p:style>
      </p:cxnSp>
      <p:pic>
        <p:nvPicPr>
          <p:cNvPr id="41" name="图片 40">
            <a:extLst>
              <a:ext uri="{FF2B5EF4-FFF2-40B4-BE49-F238E27FC236}">
                <a16:creationId xmlns:a16="http://schemas.microsoft.com/office/drawing/2014/main" id="{5A52C3C3-ED9E-4AA6-A06F-D36227EB472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7566" r="13885"/>
          <a:stretch/>
        </p:blipFill>
        <p:spPr>
          <a:xfrm>
            <a:off x="275833" y="88649"/>
            <a:ext cx="778138" cy="819576"/>
          </a:xfrm>
          <a:prstGeom prst="rect">
            <a:avLst/>
          </a:prstGeom>
        </p:spPr>
      </p:pic>
      <p:pic>
        <p:nvPicPr>
          <p:cNvPr id="42" name="图片 41" descr="图片包含 事情&#10;&#10;已生成高可信度的说明">
            <a:extLst>
              <a:ext uri="{FF2B5EF4-FFF2-40B4-BE49-F238E27FC236}">
                <a16:creationId xmlns:a16="http://schemas.microsoft.com/office/drawing/2014/main" id="{9E29C3A0-9217-4FEB-9547-63F20E18AE0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64967"/>
            <a:ext cx="9144000" cy="878682"/>
          </a:xfrm>
          <a:prstGeom prst="rect">
            <a:avLst/>
          </a:prstGeom>
        </p:spPr>
      </p:pic>
    </p:spTree>
    <p:extLst>
      <p:ext uri="{BB962C8B-B14F-4D97-AF65-F5344CB8AC3E}">
        <p14:creationId xmlns:p14="http://schemas.microsoft.com/office/powerpoint/2010/main" val="2019915902"/>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a14="http://schemas.microsoft.com/office/drawing/2010/main" xmlns:a16="http://schemas.microsoft.com/office/drawing/2014/main"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53" presetClass="entr" presetSubtype="0" fill="hold" nodeType="afterEffect">
                                  <p:stCondLst>
                                    <p:cond delay="0"/>
                                  </p:stCondLst>
                                  <p:childTnLst>
                                    <p:set>
                                      <p:cBhvr>
                                        <p:cTn id="15" dur="1" fill="hold">
                                          <p:stCondLst>
                                            <p:cond delay="0"/>
                                          </p:stCondLst>
                                        </p:cTn>
                                        <p:tgtEl>
                                          <p:spTgt spid="28"/>
                                        </p:tgtEl>
                                        <p:attrNameLst>
                                          <p:attrName>style.visibility</p:attrName>
                                        </p:attrNameLst>
                                      </p:cBhvr>
                                      <p:to>
                                        <p:strVal val="visible"/>
                                      </p:to>
                                    </p:set>
                                    <p:anim calcmode="lin" valueType="num">
                                      <p:cBhvr>
                                        <p:cTn id="16" dur="500" fill="hold"/>
                                        <p:tgtEl>
                                          <p:spTgt spid="28"/>
                                        </p:tgtEl>
                                        <p:attrNameLst>
                                          <p:attrName>ppt_w</p:attrName>
                                        </p:attrNameLst>
                                      </p:cBhvr>
                                      <p:tavLst>
                                        <p:tav tm="0">
                                          <p:val>
                                            <p:fltVal val="0"/>
                                          </p:val>
                                        </p:tav>
                                        <p:tav tm="100000">
                                          <p:val>
                                            <p:strVal val="#ppt_w"/>
                                          </p:val>
                                        </p:tav>
                                      </p:tavLst>
                                    </p:anim>
                                    <p:anim calcmode="lin" valueType="num">
                                      <p:cBhvr>
                                        <p:cTn id="17" dur="500" fill="hold"/>
                                        <p:tgtEl>
                                          <p:spTgt spid="28"/>
                                        </p:tgtEl>
                                        <p:attrNameLst>
                                          <p:attrName>ppt_h</p:attrName>
                                        </p:attrNameLst>
                                      </p:cBhvr>
                                      <p:tavLst>
                                        <p:tav tm="0">
                                          <p:val>
                                            <p:fltVal val="0"/>
                                          </p:val>
                                        </p:tav>
                                        <p:tav tm="100000">
                                          <p:val>
                                            <p:strVal val="#ppt_h"/>
                                          </p:val>
                                        </p:tav>
                                      </p:tavLst>
                                    </p:anim>
                                    <p:animEffect transition="in" filter="fade">
                                      <p:cBhvr>
                                        <p:cTn id="18" dur="500"/>
                                        <p:tgtEl>
                                          <p:spTgt spid="28"/>
                                        </p:tgtEl>
                                      </p:cBhvr>
                                    </p:animEffect>
                                  </p:childTnLst>
                                </p:cTn>
                              </p:par>
                            </p:childTnLst>
                          </p:cTn>
                        </p:par>
                        <p:par>
                          <p:cTn id="19" fill="hold">
                            <p:stCondLst>
                              <p:cond delay="1000"/>
                            </p:stCondLst>
                            <p:childTnLst>
                              <p:par>
                                <p:cTn id="20" presetID="53" presetClass="entr" presetSubtype="0" fill="hold"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animEffect transition="in" filter="fade">
                                      <p:cBhvr>
                                        <p:cTn id="24" dur="500"/>
                                        <p:tgtEl>
                                          <p:spTgt spid="7"/>
                                        </p:tgtEl>
                                      </p:cBhvr>
                                    </p:animEffect>
                                  </p:childTnLst>
                                </p:cTn>
                              </p:par>
                            </p:childTnLst>
                          </p:cTn>
                        </p:par>
                        <p:par>
                          <p:cTn id="25" fill="hold">
                            <p:stCondLst>
                              <p:cond delay="1500"/>
                            </p:stCondLst>
                            <p:childTnLst>
                              <p:par>
                                <p:cTn id="26" presetID="22" presetClass="entr" presetSubtype="2" fill="hold" nodeType="after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wipe(right)">
                                      <p:cBhvr>
                                        <p:cTn id="28" dur="500"/>
                                        <p:tgtEl>
                                          <p:spTgt spid="19"/>
                                        </p:tgtEl>
                                      </p:cBhvr>
                                    </p:animEffect>
                                  </p:childTnLst>
                                </p:cTn>
                              </p:par>
                            </p:childTnLst>
                          </p:cTn>
                        </p:par>
                        <p:par>
                          <p:cTn id="29" fill="hold">
                            <p:stCondLst>
                              <p:cond delay="2000"/>
                            </p:stCondLst>
                            <p:childTnLst>
                              <p:par>
                                <p:cTn id="30" presetID="18" presetClass="entr" presetSubtype="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strips(downRight)">
                                      <p:cBhvr>
                                        <p:cTn id="32" dur="500"/>
                                        <p:tgtEl>
                                          <p:spTgt spid="18"/>
                                        </p:tgtEl>
                                      </p:cBhvr>
                                    </p:animEffect>
                                  </p:childTnLst>
                                </p:cTn>
                              </p:par>
                            </p:childTnLst>
                          </p:cTn>
                        </p:par>
                        <p:par>
                          <p:cTn id="33" fill="hold">
                            <p:stCondLst>
                              <p:cond delay="2500"/>
                            </p:stCondLst>
                            <p:childTnLst>
                              <p:par>
                                <p:cTn id="34" presetID="53" presetClass="entr" presetSubtype="0" fill="hold"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p:cTn id="36" dur="500" fill="hold"/>
                                        <p:tgtEl>
                                          <p:spTgt spid="13"/>
                                        </p:tgtEl>
                                        <p:attrNameLst>
                                          <p:attrName>ppt_w</p:attrName>
                                        </p:attrNameLst>
                                      </p:cBhvr>
                                      <p:tavLst>
                                        <p:tav tm="0">
                                          <p:val>
                                            <p:fltVal val="0"/>
                                          </p:val>
                                        </p:tav>
                                        <p:tav tm="100000">
                                          <p:val>
                                            <p:strVal val="#ppt_w"/>
                                          </p:val>
                                        </p:tav>
                                      </p:tavLst>
                                    </p:anim>
                                    <p:anim calcmode="lin" valueType="num">
                                      <p:cBhvr>
                                        <p:cTn id="37" dur="500" fill="hold"/>
                                        <p:tgtEl>
                                          <p:spTgt spid="13"/>
                                        </p:tgtEl>
                                        <p:attrNameLst>
                                          <p:attrName>ppt_h</p:attrName>
                                        </p:attrNameLst>
                                      </p:cBhvr>
                                      <p:tavLst>
                                        <p:tav tm="0">
                                          <p:val>
                                            <p:fltVal val="0"/>
                                          </p:val>
                                        </p:tav>
                                        <p:tav tm="100000">
                                          <p:val>
                                            <p:strVal val="#ppt_h"/>
                                          </p:val>
                                        </p:tav>
                                      </p:tavLst>
                                    </p:anim>
                                    <p:animEffect transition="in" filter="fade">
                                      <p:cBhvr>
                                        <p:cTn id="38" dur="500"/>
                                        <p:tgtEl>
                                          <p:spTgt spid="13"/>
                                        </p:tgtEl>
                                      </p:cBhvr>
                                    </p:animEffect>
                                  </p:childTnLst>
                                </p:cTn>
                              </p:par>
                            </p:childTnLst>
                          </p:cTn>
                        </p:par>
                        <p:par>
                          <p:cTn id="39" fill="hold">
                            <p:stCondLst>
                              <p:cond delay="3000"/>
                            </p:stCondLst>
                            <p:childTnLst>
                              <p:par>
                                <p:cTn id="40" presetID="22" presetClass="entr" presetSubtype="8" fill="hold" nodeType="after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wipe(left)">
                                      <p:cBhvr>
                                        <p:cTn id="42" dur="500"/>
                                        <p:tgtEl>
                                          <p:spTgt spid="22"/>
                                        </p:tgtEl>
                                      </p:cBhvr>
                                    </p:animEffect>
                                  </p:childTnLst>
                                </p:cTn>
                              </p:par>
                            </p:childTnLst>
                          </p:cTn>
                        </p:par>
                        <p:par>
                          <p:cTn id="43" fill="hold">
                            <p:stCondLst>
                              <p:cond delay="3500"/>
                            </p:stCondLst>
                            <p:childTnLst>
                              <p:par>
                                <p:cTn id="44" presetID="18" presetClass="entr" presetSubtype="9" fill="hold" grpId="0" nodeType="after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strips(upLeft)">
                                      <p:cBhvr>
                                        <p:cTn id="46" dur="500"/>
                                        <p:tgtEl>
                                          <p:spTgt spid="16"/>
                                        </p:tgtEl>
                                      </p:cBhvr>
                                    </p:animEffect>
                                  </p:childTnLst>
                                </p:cTn>
                              </p:par>
                            </p:childTnLst>
                          </p:cTn>
                        </p:par>
                        <p:par>
                          <p:cTn id="47" fill="hold">
                            <p:stCondLst>
                              <p:cond delay="4000"/>
                            </p:stCondLst>
                            <p:childTnLst>
                              <p:par>
                                <p:cTn id="48" presetID="53" presetClass="entr" presetSubtype="0" fill="hold" nodeType="afterEffect">
                                  <p:stCondLst>
                                    <p:cond delay="0"/>
                                  </p:stCondLst>
                                  <p:childTnLst>
                                    <p:set>
                                      <p:cBhvr>
                                        <p:cTn id="49" dur="1" fill="hold">
                                          <p:stCondLst>
                                            <p:cond delay="0"/>
                                          </p:stCondLst>
                                        </p:cTn>
                                        <p:tgtEl>
                                          <p:spTgt spid="10"/>
                                        </p:tgtEl>
                                        <p:attrNameLst>
                                          <p:attrName>style.visibility</p:attrName>
                                        </p:attrNameLst>
                                      </p:cBhvr>
                                      <p:to>
                                        <p:strVal val="visible"/>
                                      </p:to>
                                    </p:set>
                                    <p:anim calcmode="lin" valueType="num">
                                      <p:cBhvr>
                                        <p:cTn id="50" dur="500" fill="hold"/>
                                        <p:tgtEl>
                                          <p:spTgt spid="10"/>
                                        </p:tgtEl>
                                        <p:attrNameLst>
                                          <p:attrName>ppt_w</p:attrName>
                                        </p:attrNameLst>
                                      </p:cBhvr>
                                      <p:tavLst>
                                        <p:tav tm="0">
                                          <p:val>
                                            <p:fltVal val="0"/>
                                          </p:val>
                                        </p:tav>
                                        <p:tav tm="100000">
                                          <p:val>
                                            <p:strVal val="#ppt_w"/>
                                          </p:val>
                                        </p:tav>
                                      </p:tavLst>
                                    </p:anim>
                                    <p:anim calcmode="lin" valueType="num">
                                      <p:cBhvr>
                                        <p:cTn id="51" dur="500" fill="hold"/>
                                        <p:tgtEl>
                                          <p:spTgt spid="10"/>
                                        </p:tgtEl>
                                        <p:attrNameLst>
                                          <p:attrName>ppt_h</p:attrName>
                                        </p:attrNameLst>
                                      </p:cBhvr>
                                      <p:tavLst>
                                        <p:tav tm="0">
                                          <p:val>
                                            <p:fltVal val="0"/>
                                          </p:val>
                                        </p:tav>
                                        <p:tav tm="100000">
                                          <p:val>
                                            <p:strVal val="#ppt_h"/>
                                          </p:val>
                                        </p:tav>
                                      </p:tavLst>
                                    </p:anim>
                                    <p:animEffect transition="in" filter="fade">
                                      <p:cBhvr>
                                        <p:cTn id="52" dur="500"/>
                                        <p:tgtEl>
                                          <p:spTgt spid="10"/>
                                        </p:tgtEl>
                                      </p:cBhvr>
                                    </p:animEffect>
                                  </p:childTnLst>
                                </p:cTn>
                              </p:par>
                            </p:childTnLst>
                          </p:cTn>
                        </p:par>
                        <p:par>
                          <p:cTn id="53" fill="hold">
                            <p:stCondLst>
                              <p:cond delay="4500"/>
                            </p:stCondLst>
                            <p:childTnLst>
                              <p:par>
                                <p:cTn id="54" presetID="22" presetClass="entr" presetSubtype="2" fill="hold" nodeType="afterEffect">
                                  <p:stCondLst>
                                    <p:cond delay="0"/>
                                  </p:stCondLst>
                                  <p:childTnLst>
                                    <p:set>
                                      <p:cBhvr>
                                        <p:cTn id="55" dur="1" fill="hold">
                                          <p:stCondLst>
                                            <p:cond delay="0"/>
                                          </p:stCondLst>
                                        </p:cTn>
                                        <p:tgtEl>
                                          <p:spTgt spid="25"/>
                                        </p:tgtEl>
                                        <p:attrNameLst>
                                          <p:attrName>style.visibility</p:attrName>
                                        </p:attrNameLst>
                                      </p:cBhvr>
                                      <p:to>
                                        <p:strVal val="visible"/>
                                      </p:to>
                                    </p:set>
                                    <p:animEffect transition="in" filter="wipe(right)">
                                      <p:cBhvr>
                                        <p:cTn id="56" dur="500"/>
                                        <p:tgtEl>
                                          <p:spTgt spid="25"/>
                                        </p:tgtEl>
                                      </p:cBhvr>
                                    </p:animEffect>
                                  </p:childTnLst>
                                </p:cTn>
                              </p:par>
                            </p:childTnLst>
                          </p:cTn>
                        </p:par>
                        <p:par>
                          <p:cTn id="57" fill="hold">
                            <p:stCondLst>
                              <p:cond delay="5000"/>
                            </p:stCondLst>
                            <p:childTnLst>
                              <p:par>
                                <p:cTn id="58" presetID="18" presetClass="entr" presetSubtype="3" fill="hold" grpId="0" nodeType="after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strips(upRight)">
                                      <p:cBhvr>
                                        <p:cTn id="6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6" grpId="0" animBg="1"/>
      <p:bldP spid="17" grpId="0" animBg="1"/>
      <p:bldP spid="18"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Arc 7"/>
          <p:cNvSpPr/>
          <p:nvPr/>
        </p:nvSpPr>
        <p:spPr>
          <a:xfrm>
            <a:off x="2514600" y="857250"/>
            <a:ext cx="4114800" cy="4114800"/>
          </a:xfrm>
          <a:prstGeom prst="arc">
            <a:avLst>
              <a:gd name="adj1" fmla="val 10736977"/>
              <a:gd name="adj2" fmla="val 0"/>
            </a:avLst>
          </a:prstGeom>
          <a:ln w="19050">
            <a:solidFill>
              <a:srgbClr val="38619F"/>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defTabSz="1031600"/>
            <a:endParaRPr lang="en-US" sz="2000" dirty="0">
              <a:solidFill>
                <a:srgbClr val="262626"/>
              </a:solidFill>
              <a:cs typeface="+mn-ea"/>
              <a:sym typeface="+mn-lt"/>
            </a:endParaRPr>
          </a:p>
        </p:txBody>
      </p:sp>
      <p:sp>
        <p:nvSpPr>
          <p:cNvPr id="8" name="Arc 8"/>
          <p:cNvSpPr/>
          <p:nvPr/>
        </p:nvSpPr>
        <p:spPr>
          <a:xfrm>
            <a:off x="4572000" y="1897938"/>
            <a:ext cx="2042052" cy="2042052"/>
          </a:xfrm>
          <a:prstGeom prst="arc">
            <a:avLst>
              <a:gd name="adj1" fmla="val 10736977"/>
              <a:gd name="adj2" fmla="val 0"/>
            </a:avLst>
          </a:prstGeom>
          <a:ln w="19050">
            <a:solidFill>
              <a:srgbClr val="38619F"/>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defTabSz="1031600"/>
            <a:endParaRPr lang="en-US" sz="2000" dirty="0">
              <a:solidFill>
                <a:srgbClr val="262626"/>
              </a:solidFill>
              <a:cs typeface="+mn-ea"/>
              <a:sym typeface="+mn-lt"/>
            </a:endParaRPr>
          </a:p>
        </p:txBody>
      </p:sp>
      <p:sp>
        <p:nvSpPr>
          <p:cNvPr id="9" name="Arc 9"/>
          <p:cNvSpPr/>
          <p:nvPr/>
        </p:nvSpPr>
        <p:spPr>
          <a:xfrm>
            <a:off x="2529948" y="1897938"/>
            <a:ext cx="2042052" cy="2042052"/>
          </a:xfrm>
          <a:prstGeom prst="arc">
            <a:avLst>
              <a:gd name="adj1" fmla="val 10736977"/>
              <a:gd name="adj2" fmla="val 0"/>
            </a:avLst>
          </a:prstGeom>
          <a:ln w="19050">
            <a:solidFill>
              <a:srgbClr val="38619F"/>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defTabSz="1031600"/>
            <a:endParaRPr lang="en-US" sz="2000" dirty="0">
              <a:solidFill>
                <a:srgbClr val="262626"/>
              </a:solidFill>
              <a:cs typeface="+mn-ea"/>
              <a:sym typeface="+mn-lt"/>
            </a:endParaRPr>
          </a:p>
        </p:txBody>
      </p:sp>
      <p:sp>
        <p:nvSpPr>
          <p:cNvPr id="10" name="Arc 11"/>
          <p:cNvSpPr/>
          <p:nvPr/>
        </p:nvSpPr>
        <p:spPr>
          <a:xfrm>
            <a:off x="3550974" y="1897938"/>
            <a:ext cx="2042052" cy="2042052"/>
          </a:xfrm>
          <a:prstGeom prst="arc">
            <a:avLst>
              <a:gd name="adj1" fmla="val 10736977"/>
              <a:gd name="adj2" fmla="val 0"/>
            </a:avLst>
          </a:prstGeom>
          <a:ln w="19050">
            <a:solidFill>
              <a:srgbClr val="38619F"/>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defTabSz="1031600"/>
            <a:endParaRPr lang="en-US" sz="2000" dirty="0">
              <a:solidFill>
                <a:srgbClr val="262626"/>
              </a:solidFill>
              <a:cs typeface="+mn-ea"/>
              <a:sym typeface="+mn-lt"/>
            </a:endParaRPr>
          </a:p>
        </p:txBody>
      </p:sp>
      <p:sp>
        <p:nvSpPr>
          <p:cNvPr id="11" name="Freeform 101"/>
          <p:cNvSpPr>
            <a:spLocks noEditPoints="1"/>
          </p:cNvSpPr>
          <p:nvPr/>
        </p:nvSpPr>
        <p:spPr bwMode="auto">
          <a:xfrm>
            <a:off x="2162202" y="3226845"/>
            <a:ext cx="735494" cy="487376"/>
          </a:xfrm>
          <a:custGeom>
            <a:avLst/>
            <a:gdLst/>
            <a:ahLst/>
            <a:cxnLst>
              <a:cxn ang="0">
                <a:pos x="77" y="43"/>
              </a:cxn>
              <a:cxn ang="0">
                <a:pos x="77" y="47"/>
              </a:cxn>
              <a:cxn ang="0">
                <a:pos x="70" y="51"/>
              </a:cxn>
              <a:cxn ang="0">
                <a:pos x="6" y="51"/>
              </a:cxn>
              <a:cxn ang="0">
                <a:pos x="0" y="47"/>
              </a:cxn>
              <a:cxn ang="0">
                <a:pos x="0" y="43"/>
              </a:cxn>
              <a:cxn ang="0">
                <a:pos x="6" y="43"/>
              </a:cxn>
              <a:cxn ang="0">
                <a:pos x="70" y="43"/>
              </a:cxn>
              <a:cxn ang="0">
                <a:pos x="77" y="43"/>
              </a:cxn>
              <a:cxn ang="0">
                <a:pos x="10" y="34"/>
              </a:cxn>
              <a:cxn ang="0">
                <a:pos x="10" y="6"/>
              </a:cxn>
              <a:cxn ang="0">
                <a:pos x="16" y="0"/>
              </a:cxn>
              <a:cxn ang="0">
                <a:pos x="60" y="0"/>
              </a:cxn>
              <a:cxn ang="0">
                <a:pos x="67" y="6"/>
              </a:cxn>
              <a:cxn ang="0">
                <a:pos x="67" y="34"/>
              </a:cxn>
              <a:cxn ang="0">
                <a:pos x="60" y="41"/>
              </a:cxn>
              <a:cxn ang="0">
                <a:pos x="16" y="41"/>
              </a:cxn>
              <a:cxn ang="0">
                <a:pos x="10" y="34"/>
              </a:cxn>
              <a:cxn ang="0">
                <a:pos x="15" y="34"/>
              </a:cxn>
              <a:cxn ang="0">
                <a:pos x="16" y="36"/>
              </a:cxn>
              <a:cxn ang="0">
                <a:pos x="60" y="36"/>
              </a:cxn>
              <a:cxn ang="0">
                <a:pos x="61" y="34"/>
              </a:cxn>
              <a:cxn ang="0">
                <a:pos x="61" y="6"/>
              </a:cxn>
              <a:cxn ang="0">
                <a:pos x="60" y="5"/>
              </a:cxn>
              <a:cxn ang="0">
                <a:pos x="16" y="5"/>
              </a:cxn>
              <a:cxn ang="0">
                <a:pos x="15" y="6"/>
              </a:cxn>
              <a:cxn ang="0">
                <a:pos x="15" y="34"/>
              </a:cxn>
              <a:cxn ang="0">
                <a:pos x="42" y="47"/>
              </a:cxn>
              <a:cxn ang="0">
                <a:pos x="42" y="46"/>
              </a:cxn>
              <a:cxn ang="0">
                <a:pos x="35" y="46"/>
              </a:cxn>
              <a:cxn ang="0">
                <a:pos x="34" y="47"/>
              </a:cxn>
              <a:cxn ang="0">
                <a:pos x="35" y="47"/>
              </a:cxn>
              <a:cxn ang="0">
                <a:pos x="42" y="47"/>
              </a:cxn>
              <a:cxn ang="0">
                <a:pos x="42" y="47"/>
              </a:cxn>
            </a:cxnLst>
            <a:rect l="0" t="0" r="r" b="b"/>
            <a:pathLst>
              <a:path w="77" h="51">
                <a:moveTo>
                  <a:pt x="77" y="43"/>
                </a:moveTo>
                <a:cubicBezTo>
                  <a:pt x="77" y="47"/>
                  <a:pt x="77" y="47"/>
                  <a:pt x="77" y="47"/>
                </a:cubicBezTo>
                <a:cubicBezTo>
                  <a:pt x="77" y="49"/>
                  <a:pt x="74" y="51"/>
                  <a:pt x="70" y="51"/>
                </a:cubicBezTo>
                <a:cubicBezTo>
                  <a:pt x="6" y="51"/>
                  <a:pt x="6" y="51"/>
                  <a:pt x="6" y="51"/>
                </a:cubicBezTo>
                <a:cubicBezTo>
                  <a:pt x="3" y="51"/>
                  <a:pt x="0" y="49"/>
                  <a:pt x="0" y="47"/>
                </a:cubicBezTo>
                <a:cubicBezTo>
                  <a:pt x="0" y="43"/>
                  <a:pt x="0" y="43"/>
                  <a:pt x="0" y="43"/>
                </a:cubicBezTo>
                <a:cubicBezTo>
                  <a:pt x="6" y="43"/>
                  <a:pt x="6" y="43"/>
                  <a:pt x="6" y="43"/>
                </a:cubicBezTo>
                <a:cubicBezTo>
                  <a:pt x="70" y="43"/>
                  <a:pt x="70" y="43"/>
                  <a:pt x="70" y="43"/>
                </a:cubicBezTo>
                <a:lnTo>
                  <a:pt x="77" y="43"/>
                </a:lnTo>
                <a:close/>
                <a:moveTo>
                  <a:pt x="10" y="34"/>
                </a:moveTo>
                <a:cubicBezTo>
                  <a:pt x="10" y="6"/>
                  <a:pt x="10" y="6"/>
                  <a:pt x="10" y="6"/>
                </a:cubicBezTo>
                <a:cubicBezTo>
                  <a:pt x="10" y="2"/>
                  <a:pt x="13" y="0"/>
                  <a:pt x="16" y="0"/>
                </a:cubicBezTo>
                <a:cubicBezTo>
                  <a:pt x="60" y="0"/>
                  <a:pt x="60" y="0"/>
                  <a:pt x="60" y="0"/>
                </a:cubicBezTo>
                <a:cubicBezTo>
                  <a:pt x="64" y="0"/>
                  <a:pt x="67" y="2"/>
                  <a:pt x="67" y="6"/>
                </a:cubicBezTo>
                <a:cubicBezTo>
                  <a:pt x="67" y="34"/>
                  <a:pt x="67" y="34"/>
                  <a:pt x="67" y="34"/>
                </a:cubicBezTo>
                <a:cubicBezTo>
                  <a:pt x="67" y="38"/>
                  <a:pt x="64" y="41"/>
                  <a:pt x="60" y="41"/>
                </a:cubicBezTo>
                <a:cubicBezTo>
                  <a:pt x="16" y="41"/>
                  <a:pt x="16" y="41"/>
                  <a:pt x="16" y="41"/>
                </a:cubicBezTo>
                <a:cubicBezTo>
                  <a:pt x="13" y="41"/>
                  <a:pt x="10" y="38"/>
                  <a:pt x="10" y="34"/>
                </a:cubicBezTo>
                <a:close/>
                <a:moveTo>
                  <a:pt x="15" y="34"/>
                </a:moveTo>
                <a:cubicBezTo>
                  <a:pt x="15" y="35"/>
                  <a:pt x="16" y="36"/>
                  <a:pt x="16" y="36"/>
                </a:cubicBezTo>
                <a:cubicBezTo>
                  <a:pt x="60" y="36"/>
                  <a:pt x="60" y="36"/>
                  <a:pt x="60" y="36"/>
                </a:cubicBezTo>
                <a:cubicBezTo>
                  <a:pt x="61" y="36"/>
                  <a:pt x="61" y="35"/>
                  <a:pt x="61" y="34"/>
                </a:cubicBezTo>
                <a:cubicBezTo>
                  <a:pt x="61" y="6"/>
                  <a:pt x="61" y="6"/>
                  <a:pt x="61" y="6"/>
                </a:cubicBezTo>
                <a:cubicBezTo>
                  <a:pt x="61" y="5"/>
                  <a:pt x="61" y="5"/>
                  <a:pt x="60" y="5"/>
                </a:cubicBezTo>
                <a:cubicBezTo>
                  <a:pt x="16" y="5"/>
                  <a:pt x="16" y="5"/>
                  <a:pt x="16" y="5"/>
                </a:cubicBezTo>
                <a:cubicBezTo>
                  <a:pt x="16" y="5"/>
                  <a:pt x="15" y="5"/>
                  <a:pt x="15" y="6"/>
                </a:cubicBezTo>
                <a:lnTo>
                  <a:pt x="15" y="34"/>
                </a:lnTo>
                <a:close/>
                <a:moveTo>
                  <a:pt x="42" y="47"/>
                </a:moveTo>
                <a:cubicBezTo>
                  <a:pt x="42" y="46"/>
                  <a:pt x="42" y="46"/>
                  <a:pt x="42" y="46"/>
                </a:cubicBezTo>
                <a:cubicBezTo>
                  <a:pt x="35" y="46"/>
                  <a:pt x="35" y="46"/>
                  <a:pt x="35" y="46"/>
                </a:cubicBezTo>
                <a:cubicBezTo>
                  <a:pt x="35" y="46"/>
                  <a:pt x="34" y="46"/>
                  <a:pt x="34" y="47"/>
                </a:cubicBezTo>
                <a:cubicBezTo>
                  <a:pt x="34" y="47"/>
                  <a:pt x="35" y="47"/>
                  <a:pt x="35" y="47"/>
                </a:cubicBezTo>
                <a:cubicBezTo>
                  <a:pt x="42" y="47"/>
                  <a:pt x="42" y="47"/>
                  <a:pt x="42" y="47"/>
                </a:cubicBezTo>
                <a:cubicBezTo>
                  <a:pt x="42" y="47"/>
                  <a:pt x="42" y="47"/>
                  <a:pt x="42" y="47"/>
                </a:cubicBezTo>
                <a:close/>
              </a:path>
            </a:pathLst>
          </a:custGeom>
          <a:solidFill>
            <a:srgbClr val="38619F"/>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rgbClr val="262626"/>
              </a:solidFill>
              <a:cs typeface="+mn-ea"/>
              <a:sym typeface="+mn-lt"/>
            </a:endParaRPr>
          </a:p>
        </p:txBody>
      </p:sp>
      <p:sp>
        <p:nvSpPr>
          <p:cNvPr id="12" name="Freeform 42"/>
          <p:cNvSpPr>
            <a:spLocks noEditPoints="1"/>
          </p:cNvSpPr>
          <p:nvPr/>
        </p:nvSpPr>
        <p:spPr bwMode="auto">
          <a:xfrm>
            <a:off x="6320381" y="3188744"/>
            <a:ext cx="613506" cy="528081"/>
          </a:xfrm>
          <a:custGeom>
            <a:avLst/>
            <a:gdLst/>
            <a:ahLst/>
            <a:cxnLst>
              <a:cxn ang="0">
                <a:pos x="73" y="47"/>
              </a:cxn>
              <a:cxn ang="0">
                <a:pos x="67" y="53"/>
              </a:cxn>
              <a:cxn ang="0">
                <a:pos x="46" y="53"/>
              </a:cxn>
              <a:cxn ang="0">
                <a:pos x="48" y="60"/>
              </a:cxn>
              <a:cxn ang="0">
                <a:pos x="46" y="63"/>
              </a:cxn>
              <a:cxn ang="0">
                <a:pos x="26" y="63"/>
              </a:cxn>
              <a:cxn ang="0">
                <a:pos x="24" y="60"/>
              </a:cxn>
              <a:cxn ang="0">
                <a:pos x="26" y="53"/>
              </a:cxn>
              <a:cxn ang="0">
                <a:pos x="6" y="53"/>
              </a:cxn>
              <a:cxn ang="0">
                <a:pos x="0" y="47"/>
              </a:cxn>
              <a:cxn ang="0">
                <a:pos x="0" y="6"/>
              </a:cxn>
              <a:cxn ang="0">
                <a:pos x="6" y="0"/>
              </a:cxn>
              <a:cxn ang="0">
                <a:pos x="67" y="0"/>
              </a:cxn>
              <a:cxn ang="0">
                <a:pos x="73" y="6"/>
              </a:cxn>
              <a:cxn ang="0">
                <a:pos x="73" y="47"/>
              </a:cxn>
              <a:cxn ang="0">
                <a:pos x="68" y="6"/>
              </a:cxn>
              <a:cxn ang="0">
                <a:pos x="67" y="5"/>
              </a:cxn>
              <a:cxn ang="0">
                <a:pos x="6" y="5"/>
              </a:cxn>
              <a:cxn ang="0">
                <a:pos x="5" y="6"/>
              </a:cxn>
              <a:cxn ang="0">
                <a:pos x="5" y="37"/>
              </a:cxn>
              <a:cxn ang="0">
                <a:pos x="6" y="39"/>
              </a:cxn>
              <a:cxn ang="0">
                <a:pos x="67" y="39"/>
              </a:cxn>
              <a:cxn ang="0">
                <a:pos x="68" y="37"/>
              </a:cxn>
              <a:cxn ang="0">
                <a:pos x="68" y="6"/>
              </a:cxn>
            </a:cxnLst>
            <a:rect l="0" t="0" r="r" b="b"/>
            <a:pathLst>
              <a:path w="73" h="63">
                <a:moveTo>
                  <a:pt x="73" y="47"/>
                </a:moveTo>
                <a:cubicBezTo>
                  <a:pt x="73" y="50"/>
                  <a:pt x="70" y="53"/>
                  <a:pt x="67" y="53"/>
                </a:cubicBezTo>
                <a:cubicBezTo>
                  <a:pt x="46" y="53"/>
                  <a:pt x="46" y="53"/>
                  <a:pt x="46" y="53"/>
                </a:cubicBezTo>
                <a:cubicBezTo>
                  <a:pt x="46" y="56"/>
                  <a:pt x="48" y="59"/>
                  <a:pt x="48" y="60"/>
                </a:cubicBezTo>
                <a:cubicBezTo>
                  <a:pt x="48" y="62"/>
                  <a:pt x="47" y="63"/>
                  <a:pt x="46" y="63"/>
                </a:cubicBezTo>
                <a:cubicBezTo>
                  <a:pt x="26" y="63"/>
                  <a:pt x="26" y="63"/>
                  <a:pt x="26" y="63"/>
                </a:cubicBezTo>
                <a:cubicBezTo>
                  <a:pt x="25" y="63"/>
                  <a:pt x="24" y="62"/>
                  <a:pt x="24" y="60"/>
                </a:cubicBezTo>
                <a:cubicBezTo>
                  <a:pt x="24" y="59"/>
                  <a:pt x="26" y="56"/>
                  <a:pt x="26" y="53"/>
                </a:cubicBezTo>
                <a:cubicBezTo>
                  <a:pt x="6" y="53"/>
                  <a:pt x="6" y="53"/>
                  <a:pt x="6" y="53"/>
                </a:cubicBezTo>
                <a:cubicBezTo>
                  <a:pt x="2" y="53"/>
                  <a:pt x="0" y="50"/>
                  <a:pt x="0" y="47"/>
                </a:cubicBezTo>
                <a:cubicBezTo>
                  <a:pt x="0" y="6"/>
                  <a:pt x="0" y="6"/>
                  <a:pt x="0" y="6"/>
                </a:cubicBezTo>
                <a:cubicBezTo>
                  <a:pt x="0" y="2"/>
                  <a:pt x="2" y="0"/>
                  <a:pt x="6" y="0"/>
                </a:cubicBezTo>
                <a:cubicBezTo>
                  <a:pt x="67" y="0"/>
                  <a:pt x="67" y="0"/>
                  <a:pt x="67" y="0"/>
                </a:cubicBezTo>
                <a:cubicBezTo>
                  <a:pt x="70" y="0"/>
                  <a:pt x="73" y="2"/>
                  <a:pt x="73" y="6"/>
                </a:cubicBezTo>
                <a:lnTo>
                  <a:pt x="73" y="47"/>
                </a:lnTo>
                <a:close/>
                <a:moveTo>
                  <a:pt x="68" y="6"/>
                </a:moveTo>
                <a:cubicBezTo>
                  <a:pt x="68" y="5"/>
                  <a:pt x="67" y="5"/>
                  <a:pt x="67" y="5"/>
                </a:cubicBezTo>
                <a:cubicBezTo>
                  <a:pt x="6" y="5"/>
                  <a:pt x="6" y="5"/>
                  <a:pt x="6" y="5"/>
                </a:cubicBezTo>
                <a:cubicBezTo>
                  <a:pt x="5" y="5"/>
                  <a:pt x="5" y="5"/>
                  <a:pt x="5" y="6"/>
                </a:cubicBezTo>
                <a:cubicBezTo>
                  <a:pt x="5" y="37"/>
                  <a:pt x="5" y="37"/>
                  <a:pt x="5" y="37"/>
                </a:cubicBezTo>
                <a:cubicBezTo>
                  <a:pt x="5" y="38"/>
                  <a:pt x="5" y="39"/>
                  <a:pt x="6" y="39"/>
                </a:cubicBezTo>
                <a:cubicBezTo>
                  <a:pt x="67" y="39"/>
                  <a:pt x="67" y="39"/>
                  <a:pt x="67" y="39"/>
                </a:cubicBezTo>
                <a:cubicBezTo>
                  <a:pt x="67" y="39"/>
                  <a:pt x="68" y="38"/>
                  <a:pt x="68" y="37"/>
                </a:cubicBezTo>
                <a:lnTo>
                  <a:pt x="68" y="6"/>
                </a:lnTo>
                <a:close/>
              </a:path>
            </a:pathLst>
          </a:custGeom>
          <a:solidFill>
            <a:srgbClr val="38619F"/>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rgbClr val="262626"/>
              </a:solidFill>
              <a:cs typeface="+mn-ea"/>
              <a:sym typeface="+mn-lt"/>
            </a:endParaRPr>
          </a:p>
        </p:txBody>
      </p:sp>
      <p:sp>
        <p:nvSpPr>
          <p:cNvPr id="13" name="Freeform 157"/>
          <p:cNvSpPr>
            <a:spLocks noEditPoints="1"/>
          </p:cNvSpPr>
          <p:nvPr/>
        </p:nvSpPr>
        <p:spPr bwMode="auto">
          <a:xfrm>
            <a:off x="3336475" y="3188224"/>
            <a:ext cx="429485" cy="525997"/>
          </a:xfrm>
          <a:custGeom>
            <a:avLst/>
            <a:gdLst/>
            <a:ahLst/>
            <a:cxnLst>
              <a:cxn ang="0">
                <a:pos x="41" y="44"/>
              </a:cxn>
              <a:cxn ang="0">
                <a:pos x="35" y="50"/>
              </a:cxn>
              <a:cxn ang="0">
                <a:pos x="5" y="50"/>
              </a:cxn>
              <a:cxn ang="0">
                <a:pos x="0" y="44"/>
              </a:cxn>
              <a:cxn ang="0">
                <a:pos x="0" y="5"/>
              </a:cxn>
              <a:cxn ang="0">
                <a:pos x="5" y="0"/>
              </a:cxn>
              <a:cxn ang="0">
                <a:pos x="35" y="0"/>
              </a:cxn>
              <a:cxn ang="0">
                <a:pos x="41" y="5"/>
              </a:cxn>
              <a:cxn ang="0">
                <a:pos x="41" y="44"/>
              </a:cxn>
              <a:cxn ang="0">
                <a:pos x="36" y="5"/>
              </a:cxn>
              <a:cxn ang="0">
                <a:pos x="35" y="4"/>
              </a:cxn>
              <a:cxn ang="0">
                <a:pos x="5" y="4"/>
              </a:cxn>
              <a:cxn ang="0">
                <a:pos x="4" y="5"/>
              </a:cxn>
              <a:cxn ang="0">
                <a:pos x="4" y="40"/>
              </a:cxn>
              <a:cxn ang="0">
                <a:pos x="5" y="41"/>
              </a:cxn>
              <a:cxn ang="0">
                <a:pos x="35" y="41"/>
              </a:cxn>
              <a:cxn ang="0">
                <a:pos x="36" y="40"/>
              </a:cxn>
              <a:cxn ang="0">
                <a:pos x="36" y="5"/>
              </a:cxn>
              <a:cxn ang="0">
                <a:pos x="20" y="43"/>
              </a:cxn>
              <a:cxn ang="0">
                <a:pos x="18" y="45"/>
              </a:cxn>
              <a:cxn ang="0">
                <a:pos x="20" y="48"/>
              </a:cxn>
              <a:cxn ang="0">
                <a:pos x="23" y="45"/>
              </a:cxn>
              <a:cxn ang="0">
                <a:pos x="20" y="43"/>
              </a:cxn>
            </a:cxnLst>
            <a:rect l="0" t="0" r="r" b="b"/>
            <a:pathLst>
              <a:path w="41" h="50">
                <a:moveTo>
                  <a:pt x="41" y="44"/>
                </a:moveTo>
                <a:cubicBezTo>
                  <a:pt x="41" y="47"/>
                  <a:pt x="38" y="50"/>
                  <a:pt x="35" y="50"/>
                </a:cubicBezTo>
                <a:cubicBezTo>
                  <a:pt x="5" y="50"/>
                  <a:pt x="5" y="50"/>
                  <a:pt x="5" y="50"/>
                </a:cubicBezTo>
                <a:cubicBezTo>
                  <a:pt x="2" y="50"/>
                  <a:pt x="0" y="47"/>
                  <a:pt x="0" y="44"/>
                </a:cubicBezTo>
                <a:cubicBezTo>
                  <a:pt x="0" y="5"/>
                  <a:pt x="0" y="5"/>
                  <a:pt x="0" y="5"/>
                </a:cubicBezTo>
                <a:cubicBezTo>
                  <a:pt x="0" y="2"/>
                  <a:pt x="2" y="0"/>
                  <a:pt x="5" y="0"/>
                </a:cubicBezTo>
                <a:cubicBezTo>
                  <a:pt x="35" y="0"/>
                  <a:pt x="35" y="0"/>
                  <a:pt x="35" y="0"/>
                </a:cubicBezTo>
                <a:cubicBezTo>
                  <a:pt x="38" y="0"/>
                  <a:pt x="41" y="2"/>
                  <a:pt x="41" y="5"/>
                </a:cubicBezTo>
                <a:lnTo>
                  <a:pt x="41" y="44"/>
                </a:lnTo>
                <a:close/>
                <a:moveTo>
                  <a:pt x="36" y="5"/>
                </a:moveTo>
                <a:cubicBezTo>
                  <a:pt x="36" y="5"/>
                  <a:pt x="36" y="4"/>
                  <a:pt x="35" y="4"/>
                </a:cubicBezTo>
                <a:cubicBezTo>
                  <a:pt x="5" y="4"/>
                  <a:pt x="5" y="4"/>
                  <a:pt x="5" y="4"/>
                </a:cubicBezTo>
                <a:cubicBezTo>
                  <a:pt x="5" y="4"/>
                  <a:pt x="4" y="5"/>
                  <a:pt x="4" y="5"/>
                </a:cubicBezTo>
                <a:cubicBezTo>
                  <a:pt x="4" y="40"/>
                  <a:pt x="4" y="40"/>
                  <a:pt x="4" y="40"/>
                </a:cubicBezTo>
                <a:cubicBezTo>
                  <a:pt x="4" y="40"/>
                  <a:pt x="5" y="41"/>
                  <a:pt x="5" y="41"/>
                </a:cubicBezTo>
                <a:cubicBezTo>
                  <a:pt x="35" y="41"/>
                  <a:pt x="35" y="41"/>
                  <a:pt x="35" y="41"/>
                </a:cubicBezTo>
                <a:cubicBezTo>
                  <a:pt x="36" y="41"/>
                  <a:pt x="36" y="40"/>
                  <a:pt x="36" y="40"/>
                </a:cubicBezTo>
                <a:lnTo>
                  <a:pt x="36" y="5"/>
                </a:lnTo>
                <a:close/>
                <a:moveTo>
                  <a:pt x="20" y="43"/>
                </a:moveTo>
                <a:cubicBezTo>
                  <a:pt x="19" y="43"/>
                  <a:pt x="18" y="44"/>
                  <a:pt x="18" y="45"/>
                </a:cubicBezTo>
                <a:cubicBezTo>
                  <a:pt x="18" y="46"/>
                  <a:pt x="19" y="48"/>
                  <a:pt x="20" y="48"/>
                </a:cubicBezTo>
                <a:cubicBezTo>
                  <a:pt x="22" y="48"/>
                  <a:pt x="23" y="46"/>
                  <a:pt x="23" y="45"/>
                </a:cubicBezTo>
                <a:cubicBezTo>
                  <a:pt x="23" y="44"/>
                  <a:pt x="22" y="43"/>
                  <a:pt x="20" y="43"/>
                </a:cubicBezTo>
                <a:close/>
              </a:path>
            </a:pathLst>
          </a:custGeom>
          <a:solidFill>
            <a:srgbClr val="38619F"/>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rgbClr val="262626"/>
              </a:solidFill>
              <a:cs typeface="+mn-ea"/>
              <a:sym typeface="+mn-lt"/>
            </a:endParaRPr>
          </a:p>
        </p:txBody>
      </p:sp>
      <p:sp>
        <p:nvSpPr>
          <p:cNvPr id="14" name="Freeform 86"/>
          <p:cNvSpPr>
            <a:spLocks noEditPoints="1"/>
          </p:cNvSpPr>
          <p:nvPr/>
        </p:nvSpPr>
        <p:spPr bwMode="auto">
          <a:xfrm>
            <a:off x="5455539" y="3188744"/>
            <a:ext cx="326209" cy="548857"/>
          </a:xfrm>
          <a:custGeom>
            <a:avLst/>
            <a:gdLst/>
            <a:ahLst/>
            <a:cxnLst>
              <a:cxn ang="0">
                <a:pos x="29" y="44"/>
              </a:cxn>
              <a:cxn ang="0">
                <a:pos x="24" y="49"/>
              </a:cxn>
              <a:cxn ang="0">
                <a:pos x="5" y="49"/>
              </a:cxn>
              <a:cxn ang="0">
                <a:pos x="0" y="44"/>
              </a:cxn>
              <a:cxn ang="0">
                <a:pos x="0" y="5"/>
              </a:cxn>
              <a:cxn ang="0">
                <a:pos x="5" y="0"/>
              </a:cxn>
              <a:cxn ang="0">
                <a:pos x="24" y="0"/>
              </a:cxn>
              <a:cxn ang="0">
                <a:pos x="29" y="5"/>
              </a:cxn>
              <a:cxn ang="0">
                <a:pos x="29" y="44"/>
              </a:cxn>
              <a:cxn ang="0">
                <a:pos x="25" y="11"/>
              </a:cxn>
              <a:cxn ang="0">
                <a:pos x="24" y="10"/>
              </a:cxn>
              <a:cxn ang="0">
                <a:pos x="5" y="10"/>
              </a:cxn>
              <a:cxn ang="0">
                <a:pos x="3" y="11"/>
              </a:cxn>
              <a:cxn ang="0">
                <a:pos x="3" y="38"/>
              </a:cxn>
              <a:cxn ang="0">
                <a:pos x="5" y="39"/>
              </a:cxn>
              <a:cxn ang="0">
                <a:pos x="24" y="39"/>
              </a:cxn>
              <a:cxn ang="0">
                <a:pos x="25" y="38"/>
              </a:cxn>
              <a:cxn ang="0">
                <a:pos x="25" y="11"/>
              </a:cxn>
              <a:cxn ang="0">
                <a:pos x="17" y="5"/>
              </a:cxn>
              <a:cxn ang="0">
                <a:pos x="11" y="5"/>
              </a:cxn>
              <a:cxn ang="0">
                <a:pos x="11" y="6"/>
              </a:cxn>
              <a:cxn ang="0">
                <a:pos x="11" y="6"/>
              </a:cxn>
              <a:cxn ang="0">
                <a:pos x="17" y="6"/>
              </a:cxn>
              <a:cxn ang="0">
                <a:pos x="18" y="6"/>
              </a:cxn>
              <a:cxn ang="0">
                <a:pos x="17" y="5"/>
              </a:cxn>
              <a:cxn ang="0">
                <a:pos x="14" y="41"/>
              </a:cxn>
              <a:cxn ang="0">
                <a:pos x="11" y="44"/>
              </a:cxn>
              <a:cxn ang="0">
                <a:pos x="14" y="47"/>
              </a:cxn>
              <a:cxn ang="0">
                <a:pos x="17" y="44"/>
              </a:cxn>
              <a:cxn ang="0">
                <a:pos x="14" y="41"/>
              </a:cxn>
            </a:cxnLst>
            <a:rect l="0" t="0" r="r" b="b"/>
            <a:pathLst>
              <a:path w="29" h="49">
                <a:moveTo>
                  <a:pt x="29" y="44"/>
                </a:moveTo>
                <a:cubicBezTo>
                  <a:pt x="29" y="47"/>
                  <a:pt x="27" y="49"/>
                  <a:pt x="24" y="49"/>
                </a:cubicBezTo>
                <a:cubicBezTo>
                  <a:pt x="5" y="49"/>
                  <a:pt x="5" y="49"/>
                  <a:pt x="5" y="49"/>
                </a:cubicBezTo>
                <a:cubicBezTo>
                  <a:pt x="2" y="49"/>
                  <a:pt x="0" y="47"/>
                  <a:pt x="0" y="44"/>
                </a:cubicBezTo>
                <a:cubicBezTo>
                  <a:pt x="0" y="5"/>
                  <a:pt x="0" y="5"/>
                  <a:pt x="0" y="5"/>
                </a:cubicBezTo>
                <a:cubicBezTo>
                  <a:pt x="0" y="3"/>
                  <a:pt x="2" y="0"/>
                  <a:pt x="5" y="0"/>
                </a:cubicBezTo>
                <a:cubicBezTo>
                  <a:pt x="24" y="0"/>
                  <a:pt x="24" y="0"/>
                  <a:pt x="24" y="0"/>
                </a:cubicBezTo>
                <a:cubicBezTo>
                  <a:pt x="27" y="0"/>
                  <a:pt x="29" y="3"/>
                  <a:pt x="29" y="5"/>
                </a:cubicBezTo>
                <a:lnTo>
                  <a:pt x="29" y="44"/>
                </a:lnTo>
                <a:close/>
                <a:moveTo>
                  <a:pt x="25" y="11"/>
                </a:moveTo>
                <a:cubicBezTo>
                  <a:pt x="25" y="11"/>
                  <a:pt x="25" y="10"/>
                  <a:pt x="24" y="10"/>
                </a:cubicBezTo>
                <a:cubicBezTo>
                  <a:pt x="5" y="10"/>
                  <a:pt x="5" y="10"/>
                  <a:pt x="5" y="10"/>
                </a:cubicBezTo>
                <a:cubicBezTo>
                  <a:pt x="4" y="10"/>
                  <a:pt x="3" y="11"/>
                  <a:pt x="3" y="11"/>
                </a:cubicBezTo>
                <a:cubicBezTo>
                  <a:pt x="3" y="38"/>
                  <a:pt x="3" y="38"/>
                  <a:pt x="3" y="38"/>
                </a:cubicBezTo>
                <a:cubicBezTo>
                  <a:pt x="3" y="39"/>
                  <a:pt x="4" y="39"/>
                  <a:pt x="5" y="39"/>
                </a:cubicBezTo>
                <a:cubicBezTo>
                  <a:pt x="24" y="39"/>
                  <a:pt x="24" y="39"/>
                  <a:pt x="24" y="39"/>
                </a:cubicBezTo>
                <a:cubicBezTo>
                  <a:pt x="25" y="39"/>
                  <a:pt x="25" y="39"/>
                  <a:pt x="25" y="38"/>
                </a:cubicBezTo>
                <a:lnTo>
                  <a:pt x="25" y="11"/>
                </a:lnTo>
                <a:close/>
                <a:moveTo>
                  <a:pt x="17" y="5"/>
                </a:moveTo>
                <a:cubicBezTo>
                  <a:pt x="11" y="5"/>
                  <a:pt x="11" y="5"/>
                  <a:pt x="11" y="5"/>
                </a:cubicBezTo>
                <a:cubicBezTo>
                  <a:pt x="11" y="5"/>
                  <a:pt x="11" y="6"/>
                  <a:pt x="11" y="6"/>
                </a:cubicBezTo>
                <a:cubicBezTo>
                  <a:pt x="11" y="6"/>
                  <a:pt x="11" y="6"/>
                  <a:pt x="11" y="6"/>
                </a:cubicBezTo>
                <a:cubicBezTo>
                  <a:pt x="17" y="6"/>
                  <a:pt x="17" y="6"/>
                  <a:pt x="17" y="6"/>
                </a:cubicBezTo>
                <a:cubicBezTo>
                  <a:pt x="18" y="6"/>
                  <a:pt x="18" y="6"/>
                  <a:pt x="18" y="6"/>
                </a:cubicBezTo>
                <a:cubicBezTo>
                  <a:pt x="18" y="6"/>
                  <a:pt x="18" y="5"/>
                  <a:pt x="17" y="5"/>
                </a:cubicBezTo>
                <a:close/>
                <a:moveTo>
                  <a:pt x="14" y="41"/>
                </a:moveTo>
                <a:cubicBezTo>
                  <a:pt x="13" y="41"/>
                  <a:pt x="11" y="42"/>
                  <a:pt x="11" y="44"/>
                </a:cubicBezTo>
                <a:cubicBezTo>
                  <a:pt x="11" y="46"/>
                  <a:pt x="13" y="47"/>
                  <a:pt x="14" y="47"/>
                </a:cubicBezTo>
                <a:cubicBezTo>
                  <a:pt x="16" y="47"/>
                  <a:pt x="17" y="46"/>
                  <a:pt x="17" y="44"/>
                </a:cubicBezTo>
                <a:cubicBezTo>
                  <a:pt x="17" y="42"/>
                  <a:pt x="16" y="41"/>
                  <a:pt x="14" y="41"/>
                </a:cubicBezTo>
                <a:close/>
              </a:path>
            </a:pathLst>
          </a:custGeom>
          <a:solidFill>
            <a:srgbClr val="38619F"/>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rgbClr val="262626"/>
              </a:solidFill>
              <a:cs typeface="+mn-ea"/>
              <a:sym typeface="+mn-lt"/>
            </a:endParaRPr>
          </a:p>
        </p:txBody>
      </p:sp>
      <p:sp>
        <p:nvSpPr>
          <p:cNvPr id="15" name="Freeform 5"/>
          <p:cNvSpPr>
            <a:spLocks noEditPoints="1"/>
          </p:cNvSpPr>
          <p:nvPr/>
        </p:nvSpPr>
        <p:spPr bwMode="auto">
          <a:xfrm>
            <a:off x="4226358" y="3077138"/>
            <a:ext cx="691284" cy="691284"/>
          </a:xfrm>
          <a:custGeom>
            <a:avLst/>
            <a:gdLst/>
            <a:ahLst/>
            <a:cxnLst>
              <a:cxn ang="0">
                <a:pos x="0" y="192"/>
              </a:cxn>
              <a:cxn ang="0">
                <a:pos x="255" y="135"/>
              </a:cxn>
              <a:cxn ang="0">
                <a:pos x="277" y="122"/>
              </a:cxn>
              <a:cxn ang="0">
                <a:pos x="303" y="116"/>
              </a:cxn>
              <a:cxn ang="0">
                <a:pos x="296" y="105"/>
              </a:cxn>
              <a:cxn ang="0">
                <a:pos x="278" y="89"/>
              </a:cxn>
              <a:cxn ang="0">
                <a:pos x="265" y="90"/>
              </a:cxn>
              <a:cxn ang="0">
                <a:pos x="256" y="82"/>
              </a:cxn>
              <a:cxn ang="0">
                <a:pos x="231" y="73"/>
              </a:cxn>
              <a:cxn ang="0">
                <a:pos x="234" y="98"/>
              </a:cxn>
              <a:cxn ang="0">
                <a:pos x="224" y="118"/>
              </a:cxn>
              <a:cxn ang="0">
                <a:pos x="205" y="103"/>
              </a:cxn>
              <a:cxn ang="0">
                <a:pos x="175" y="89"/>
              </a:cxn>
              <a:cxn ang="0">
                <a:pos x="183" y="68"/>
              </a:cxn>
              <a:cxn ang="0">
                <a:pos x="212" y="58"/>
              </a:cxn>
              <a:cxn ang="0">
                <a:pos x="207" y="47"/>
              </a:cxn>
              <a:cxn ang="0">
                <a:pos x="188" y="50"/>
              </a:cxn>
              <a:cxn ang="0">
                <a:pos x="168" y="37"/>
              </a:cxn>
              <a:cxn ang="0">
                <a:pos x="171" y="52"/>
              </a:cxn>
              <a:cxn ang="0">
                <a:pos x="157" y="52"/>
              </a:cxn>
              <a:cxn ang="0">
                <a:pos x="141" y="40"/>
              </a:cxn>
              <a:cxn ang="0">
                <a:pos x="126" y="47"/>
              </a:cxn>
              <a:cxn ang="0">
                <a:pos x="143" y="51"/>
              </a:cxn>
              <a:cxn ang="0">
                <a:pos x="131" y="58"/>
              </a:cxn>
              <a:cxn ang="0">
                <a:pos x="56" y="107"/>
              </a:cxn>
              <a:cxn ang="0">
                <a:pos x="65" y="118"/>
              </a:cxn>
              <a:cxn ang="0">
                <a:pos x="79" y="135"/>
              </a:cxn>
              <a:cxn ang="0">
                <a:pos x="74" y="158"/>
              </a:cxn>
              <a:cxn ang="0">
                <a:pos x="88" y="185"/>
              </a:cxn>
              <a:cxn ang="0">
                <a:pos x="108" y="214"/>
              </a:cxn>
              <a:cxn ang="0">
                <a:pos x="118" y="227"/>
              </a:cxn>
              <a:cxn ang="0">
                <a:pos x="105" y="197"/>
              </a:cxn>
              <a:cxn ang="0">
                <a:pos x="125" y="225"/>
              </a:cxn>
              <a:cxn ang="0">
                <a:pos x="150" y="255"/>
              </a:cxn>
              <a:cxn ang="0">
                <a:pos x="184" y="269"/>
              </a:cxn>
              <a:cxn ang="0">
                <a:pos x="213" y="290"/>
              </a:cxn>
              <a:cxn ang="0">
                <a:pos x="224" y="288"/>
              </a:cxn>
              <a:cxn ang="0">
                <a:pos x="212" y="268"/>
              </a:cxn>
              <a:cxn ang="0">
                <a:pos x="197" y="262"/>
              </a:cxn>
              <a:cxn ang="0">
                <a:pos x="194" y="239"/>
              </a:cxn>
              <a:cxn ang="0">
                <a:pos x="171" y="250"/>
              </a:cxn>
              <a:cxn ang="0">
                <a:pos x="168" y="210"/>
              </a:cxn>
              <a:cxn ang="0">
                <a:pos x="184" y="206"/>
              </a:cxn>
              <a:cxn ang="0">
                <a:pos x="196" y="202"/>
              </a:cxn>
              <a:cxn ang="0">
                <a:pos x="214" y="211"/>
              </a:cxn>
              <a:cxn ang="0">
                <a:pos x="221" y="205"/>
              </a:cxn>
              <a:cxn ang="0">
                <a:pos x="234" y="179"/>
              </a:cxn>
              <a:cxn ang="0">
                <a:pos x="233" y="171"/>
              </a:cxn>
              <a:cxn ang="0">
                <a:pos x="252" y="157"/>
              </a:cxn>
              <a:cxn ang="0">
                <a:pos x="266" y="143"/>
              </a:cxn>
              <a:cxn ang="0">
                <a:pos x="273" y="131"/>
              </a:cxn>
              <a:cxn ang="0">
                <a:pos x="255" y="135"/>
              </a:cxn>
              <a:cxn ang="0">
                <a:pos x="295" y="298"/>
              </a:cxn>
              <a:cxn ang="0">
                <a:pos x="272" y="288"/>
              </a:cxn>
              <a:cxn ang="0">
                <a:pos x="251" y="288"/>
              </a:cxn>
              <a:cxn ang="0">
                <a:pos x="236" y="286"/>
              </a:cxn>
              <a:cxn ang="0">
                <a:pos x="230" y="307"/>
              </a:cxn>
              <a:cxn ang="0">
                <a:pos x="223" y="335"/>
              </a:cxn>
              <a:cxn ang="0">
                <a:pos x="308" y="302"/>
              </a:cxn>
            </a:cxnLst>
            <a:rect l="0" t="0" r="r" b="b"/>
            <a:pathLst>
              <a:path w="384" h="384">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255" y="135"/>
                </a:moveTo>
                <a:cubicBezTo>
                  <a:pt x="256" y="135"/>
                  <a:pt x="257" y="130"/>
                  <a:pt x="258" y="129"/>
                </a:cubicBezTo>
                <a:cubicBezTo>
                  <a:pt x="260" y="127"/>
                  <a:pt x="262" y="126"/>
                  <a:pt x="264" y="125"/>
                </a:cubicBezTo>
                <a:cubicBezTo>
                  <a:pt x="268" y="124"/>
                  <a:pt x="272" y="123"/>
                  <a:pt x="277" y="122"/>
                </a:cubicBezTo>
                <a:cubicBezTo>
                  <a:pt x="281" y="121"/>
                  <a:pt x="286" y="121"/>
                  <a:pt x="289" y="125"/>
                </a:cubicBezTo>
                <a:cubicBezTo>
                  <a:pt x="289" y="124"/>
                  <a:pt x="295" y="119"/>
                  <a:pt x="295" y="119"/>
                </a:cubicBezTo>
                <a:cubicBezTo>
                  <a:pt x="298" y="118"/>
                  <a:pt x="301" y="118"/>
                  <a:pt x="303" y="116"/>
                </a:cubicBezTo>
                <a:cubicBezTo>
                  <a:pt x="303" y="115"/>
                  <a:pt x="303" y="110"/>
                  <a:pt x="303" y="110"/>
                </a:cubicBezTo>
                <a:cubicBezTo>
                  <a:pt x="299" y="111"/>
                  <a:pt x="298" y="107"/>
                  <a:pt x="297" y="103"/>
                </a:cubicBezTo>
                <a:cubicBezTo>
                  <a:pt x="297" y="104"/>
                  <a:pt x="297" y="104"/>
                  <a:pt x="296" y="105"/>
                </a:cubicBezTo>
                <a:cubicBezTo>
                  <a:pt x="296" y="102"/>
                  <a:pt x="291" y="104"/>
                  <a:pt x="290" y="104"/>
                </a:cubicBezTo>
                <a:cubicBezTo>
                  <a:pt x="284" y="102"/>
                  <a:pt x="285" y="98"/>
                  <a:pt x="283" y="94"/>
                </a:cubicBezTo>
                <a:cubicBezTo>
                  <a:pt x="282" y="92"/>
                  <a:pt x="279" y="91"/>
                  <a:pt x="278" y="89"/>
                </a:cubicBezTo>
                <a:cubicBezTo>
                  <a:pt x="277" y="87"/>
                  <a:pt x="277" y="84"/>
                  <a:pt x="274" y="84"/>
                </a:cubicBezTo>
                <a:cubicBezTo>
                  <a:pt x="273" y="84"/>
                  <a:pt x="270" y="89"/>
                  <a:pt x="270" y="89"/>
                </a:cubicBezTo>
                <a:cubicBezTo>
                  <a:pt x="267" y="88"/>
                  <a:pt x="266" y="89"/>
                  <a:pt x="265" y="90"/>
                </a:cubicBezTo>
                <a:cubicBezTo>
                  <a:pt x="263" y="91"/>
                  <a:pt x="262" y="91"/>
                  <a:pt x="260" y="92"/>
                </a:cubicBezTo>
                <a:cubicBezTo>
                  <a:pt x="265" y="90"/>
                  <a:pt x="258" y="88"/>
                  <a:pt x="256" y="88"/>
                </a:cubicBezTo>
                <a:cubicBezTo>
                  <a:pt x="260" y="87"/>
                  <a:pt x="258" y="83"/>
                  <a:pt x="256" y="82"/>
                </a:cubicBezTo>
                <a:cubicBezTo>
                  <a:pt x="256" y="82"/>
                  <a:pt x="257" y="82"/>
                  <a:pt x="257" y="82"/>
                </a:cubicBezTo>
                <a:cubicBezTo>
                  <a:pt x="257" y="79"/>
                  <a:pt x="250" y="77"/>
                  <a:pt x="247" y="76"/>
                </a:cubicBezTo>
                <a:cubicBezTo>
                  <a:pt x="245" y="74"/>
                  <a:pt x="233" y="72"/>
                  <a:pt x="231" y="73"/>
                </a:cubicBezTo>
                <a:cubicBezTo>
                  <a:pt x="228" y="75"/>
                  <a:pt x="231" y="80"/>
                  <a:pt x="231" y="83"/>
                </a:cubicBezTo>
                <a:cubicBezTo>
                  <a:pt x="232" y="86"/>
                  <a:pt x="228" y="86"/>
                  <a:pt x="228" y="89"/>
                </a:cubicBezTo>
                <a:cubicBezTo>
                  <a:pt x="228" y="93"/>
                  <a:pt x="236" y="92"/>
                  <a:pt x="234" y="98"/>
                </a:cubicBezTo>
                <a:cubicBezTo>
                  <a:pt x="233" y="102"/>
                  <a:pt x="228" y="102"/>
                  <a:pt x="226" y="105"/>
                </a:cubicBezTo>
                <a:cubicBezTo>
                  <a:pt x="224" y="108"/>
                  <a:pt x="227" y="112"/>
                  <a:pt x="229" y="114"/>
                </a:cubicBezTo>
                <a:cubicBezTo>
                  <a:pt x="231" y="115"/>
                  <a:pt x="225" y="118"/>
                  <a:pt x="224" y="118"/>
                </a:cubicBezTo>
                <a:cubicBezTo>
                  <a:pt x="220" y="120"/>
                  <a:pt x="217" y="114"/>
                  <a:pt x="216" y="110"/>
                </a:cubicBezTo>
                <a:cubicBezTo>
                  <a:pt x="215" y="108"/>
                  <a:pt x="215" y="104"/>
                  <a:pt x="212" y="103"/>
                </a:cubicBezTo>
                <a:cubicBezTo>
                  <a:pt x="210" y="102"/>
                  <a:pt x="206" y="102"/>
                  <a:pt x="205" y="103"/>
                </a:cubicBezTo>
                <a:cubicBezTo>
                  <a:pt x="203" y="99"/>
                  <a:pt x="198" y="98"/>
                  <a:pt x="194" y="97"/>
                </a:cubicBezTo>
                <a:cubicBezTo>
                  <a:pt x="189" y="95"/>
                  <a:pt x="185" y="95"/>
                  <a:pt x="180" y="96"/>
                </a:cubicBezTo>
                <a:cubicBezTo>
                  <a:pt x="181" y="95"/>
                  <a:pt x="179" y="88"/>
                  <a:pt x="175" y="89"/>
                </a:cubicBezTo>
                <a:cubicBezTo>
                  <a:pt x="176" y="86"/>
                  <a:pt x="176" y="84"/>
                  <a:pt x="176" y="81"/>
                </a:cubicBezTo>
                <a:cubicBezTo>
                  <a:pt x="177" y="79"/>
                  <a:pt x="178" y="77"/>
                  <a:pt x="179" y="75"/>
                </a:cubicBezTo>
                <a:cubicBezTo>
                  <a:pt x="180" y="74"/>
                  <a:pt x="185" y="69"/>
                  <a:pt x="183" y="68"/>
                </a:cubicBezTo>
                <a:cubicBezTo>
                  <a:pt x="188" y="69"/>
                  <a:pt x="193" y="69"/>
                  <a:pt x="196" y="66"/>
                </a:cubicBezTo>
                <a:cubicBezTo>
                  <a:pt x="198" y="63"/>
                  <a:pt x="199" y="60"/>
                  <a:pt x="202" y="57"/>
                </a:cubicBezTo>
                <a:cubicBezTo>
                  <a:pt x="205" y="53"/>
                  <a:pt x="209" y="58"/>
                  <a:pt x="212" y="58"/>
                </a:cubicBezTo>
                <a:cubicBezTo>
                  <a:pt x="217" y="59"/>
                  <a:pt x="217" y="53"/>
                  <a:pt x="214" y="51"/>
                </a:cubicBezTo>
                <a:cubicBezTo>
                  <a:pt x="218" y="51"/>
                  <a:pt x="215" y="45"/>
                  <a:pt x="213" y="44"/>
                </a:cubicBezTo>
                <a:cubicBezTo>
                  <a:pt x="211" y="43"/>
                  <a:pt x="202" y="46"/>
                  <a:pt x="207" y="47"/>
                </a:cubicBezTo>
                <a:cubicBezTo>
                  <a:pt x="206" y="47"/>
                  <a:pt x="200" y="59"/>
                  <a:pt x="196" y="53"/>
                </a:cubicBezTo>
                <a:cubicBezTo>
                  <a:pt x="195" y="52"/>
                  <a:pt x="195" y="47"/>
                  <a:pt x="193" y="46"/>
                </a:cubicBezTo>
                <a:cubicBezTo>
                  <a:pt x="190" y="46"/>
                  <a:pt x="189" y="49"/>
                  <a:pt x="188" y="50"/>
                </a:cubicBezTo>
                <a:cubicBezTo>
                  <a:pt x="190" y="47"/>
                  <a:pt x="181" y="45"/>
                  <a:pt x="180" y="44"/>
                </a:cubicBezTo>
                <a:cubicBezTo>
                  <a:pt x="183" y="42"/>
                  <a:pt x="180" y="39"/>
                  <a:pt x="178" y="38"/>
                </a:cubicBezTo>
                <a:cubicBezTo>
                  <a:pt x="176" y="36"/>
                  <a:pt x="169" y="35"/>
                  <a:pt x="168" y="37"/>
                </a:cubicBezTo>
                <a:cubicBezTo>
                  <a:pt x="163" y="43"/>
                  <a:pt x="173" y="44"/>
                  <a:pt x="175" y="45"/>
                </a:cubicBezTo>
                <a:cubicBezTo>
                  <a:pt x="176" y="46"/>
                  <a:pt x="179" y="48"/>
                  <a:pt x="177" y="49"/>
                </a:cubicBezTo>
                <a:cubicBezTo>
                  <a:pt x="176" y="50"/>
                  <a:pt x="171" y="51"/>
                  <a:pt x="171" y="52"/>
                </a:cubicBezTo>
                <a:cubicBezTo>
                  <a:pt x="169" y="54"/>
                  <a:pt x="172" y="57"/>
                  <a:pt x="170" y="59"/>
                </a:cubicBezTo>
                <a:cubicBezTo>
                  <a:pt x="168" y="57"/>
                  <a:pt x="168" y="53"/>
                  <a:pt x="166" y="50"/>
                </a:cubicBezTo>
                <a:cubicBezTo>
                  <a:pt x="168" y="53"/>
                  <a:pt x="157" y="52"/>
                  <a:pt x="157" y="52"/>
                </a:cubicBezTo>
                <a:cubicBezTo>
                  <a:pt x="154" y="52"/>
                  <a:pt x="148" y="54"/>
                  <a:pt x="145" y="50"/>
                </a:cubicBezTo>
                <a:cubicBezTo>
                  <a:pt x="144" y="49"/>
                  <a:pt x="144" y="44"/>
                  <a:pt x="146" y="45"/>
                </a:cubicBezTo>
                <a:cubicBezTo>
                  <a:pt x="144" y="43"/>
                  <a:pt x="142" y="41"/>
                  <a:pt x="141" y="40"/>
                </a:cubicBezTo>
                <a:cubicBezTo>
                  <a:pt x="132" y="43"/>
                  <a:pt x="125" y="47"/>
                  <a:pt x="117" y="51"/>
                </a:cubicBezTo>
                <a:cubicBezTo>
                  <a:pt x="118" y="51"/>
                  <a:pt x="119" y="51"/>
                  <a:pt x="120" y="50"/>
                </a:cubicBezTo>
                <a:cubicBezTo>
                  <a:pt x="122" y="50"/>
                  <a:pt x="124" y="48"/>
                  <a:pt x="126" y="47"/>
                </a:cubicBezTo>
                <a:cubicBezTo>
                  <a:pt x="128" y="46"/>
                  <a:pt x="134" y="43"/>
                  <a:pt x="136" y="46"/>
                </a:cubicBezTo>
                <a:cubicBezTo>
                  <a:pt x="137" y="45"/>
                  <a:pt x="137" y="45"/>
                  <a:pt x="138" y="44"/>
                </a:cubicBezTo>
                <a:cubicBezTo>
                  <a:pt x="139" y="46"/>
                  <a:pt x="141" y="48"/>
                  <a:pt x="143" y="51"/>
                </a:cubicBezTo>
                <a:cubicBezTo>
                  <a:pt x="141" y="50"/>
                  <a:pt x="137" y="50"/>
                  <a:pt x="135" y="50"/>
                </a:cubicBezTo>
                <a:cubicBezTo>
                  <a:pt x="133" y="51"/>
                  <a:pt x="130" y="51"/>
                  <a:pt x="130" y="53"/>
                </a:cubicBezTo>
                <a:cubicBezTo>
                  <a:pt x="130" y="55"/>
                  <a:pt x="131" y="57"/>
                  <a:pt x="131" y="58"/>
                </a:cubicBezTo>
                <a:cubicBezTo>
                  <a:pt x="128" y="56"/>
                  <a:pt x="125" y="52"/>
                  <a:pt x="121" y="51"/>
                </a:cubicBezTo>
                <a:cubicBezTo>
                  <a:pt x="119" y="51"/>
                  <a:pt x="117" y="51"/>
                  <a:pt x="115" y="52"/>
                </a:cubicBezTo>
                <a:cubicBezTo>
                  <a:pt x="91" y="65"/>
                  <a:pt x="71" y="84"/>
                  <a:pt x="56" y="107"/>
                </a:cubicBezTo>
                <a:cubicBezTo>
                  <a:pt x="57" y="108"/>
                  <a:pt x="58" y="109"/>
                  <a:pt x="59" y="109"/>
                </a:cubicBezTo>
                <a:cubicBezTo>
                  <a:pt x="62" y="110"/>
                  <a:pt x="59" y="117"/>
                  <a:pt x="64" y="113"/>
                </a:cubicBezTo>
                <a:cubicBezTo>
                  <a:pt x="66" y="115"/>
                  <a:pt x="66" y="116"/>
                  <a:pt x="65" y="118"/>
                </a:cubicBezTo>
                <a:cubicBezTo>
                  <a:pt x="65" y="118"/>
                  <a:pt x="75" y="124"/>
                  <a:pt x="76" y="125"/>
                </a:cubicBezTo>
                <a:cubicBezTo>
                  <a:pt x="78" y="126"/>
                  <a:pt x="80" y="128"/>
                  <a:pt x="81" y="130"/>
                </a:cubicBezTo>
                <a:cubicBezTo>
                  <a:pt x="82" y="132"/>
                  <a:pt x="80" y="134"/>
                  <a:pt x="79" y="135"/>
                </a:cubicBezTo>
                <a:cubicBezTo>
                  <a:pt x="78" y="134"/>
                  <a:pt x="75" y="130"/>
                  <a:pt x="74" y="131"/>
                </a:cubicBezTo>
                <a:cubicBezTo>
                  <a:pt x="73" y="133"/>
                  <a:pt x="74" y="139"/>
                  <a:pt x="77" y="139"/>
                </a:cubicBezTo>
                <a:cubicBezTo>
                  <a:pt x="73" y="139"/>
                  <a:pt x="75" y="155"/>
                  <a:pt x="74" y="158"/>
                </a:cubicBezTo>
                <a:cubicBezTo>
                  <a:pt x="74" y="158"/>
                  <a:pt x="74" y="158"/>
                  <a:pt x="74" y="158"/>
                </a:cubicBezTo>
                <a:cubicBezTo>
                  <a:pt x="73" y="161"/>
                  <a:pt x="76" y="173"/>
                  <a:pt x="81" y="172"/>
                </a:cubicBezTo>
                <a:cubicBezTo>
                  <a:pt x="78" y="172"/>
                  <a:pt x="87" y="184"/>
                  <a:pt x="88" y="185"/>
                </a:cubicBezTo>
                <a:cubicBezTo>
                  <a:pt x="91" y="187"/>
                  <a:pt x="95" y="188"/>
                  <a:pt x="97" y="192"/>
                </a:cubicBezTo>
                <a:cubicBezTo>
                  <a:pt x="100" y="195"/>
                  <a:pt x="100" y="201"/>
                  <a:pt x="103" y="203"/>
                </a:cubicBezTo>
                <a:cubicBezTo>
                  <a:pt x="102" y="206"/>
                  <a:pt x="108" y="210"/>
                  <a:pt x="108" y="214"/>
                </a:cubicBezTo>
                <a:cubicBezTo>
                  <a:pt x="108" y="214"/>
                  <a:pt x="107" y="214"/>
                  <a:pt x="107" y="215"/>
                </a:cubicBezTo>
                <a:cubicBezTo>
                  <a:pt x="108" y="218"/>
                  <a:pt x="113" y="218"/>
                  <a:pt x="115" y="221"/>
                </a:cubicBezTo>
                <a:cubicBezTo>
                  <a:pt x="116" y="223"/>
                  <a:pt x="115" y="228"/>
                  <a:pt x="118" y="227"/>
                </a:cubicBezTo>
                <a:cubicBezTo>
                  <a:pt x="118" y="222"/>
                  <a:pt x="115" y="216"/>
                  <a:pt x="112" y="212"/>
                </a:cubicBezTo>
                <a:cubicBezTo>
                  <a:pt x="110" y="209"/>
                  <a:pt x="109" y="207"/>
                  <a:pt x="108" y="204"/>
                </a:cubicBezTo>
                <a:cubicBezTo>
                  <a:pt x="106" y="202"/>
                  <a:pt x="106" y="199"/>
                  <a:pt x="105" y="197"/>
                </a:cubicBezTo>
                <a:cubicBezTo>
                  <a:pt x="106" y="197"/>
                  <a:pt x="112" y="199"/>
                  <a:pt x="111" y="200"/>
                </a:cubicBezTo>
                <a:cubicBezTo>
                  <a:pt x="109" y="205"/>
                  <a:pt x="119" y="214"/>
                  <a:pt x="122" y="217"/>
                </a:cubicBezTo>
                <a:cubicBezTo>
                  <a:pt x="123" y="218"/>
                  <a:pt x="128" y="225"/>
                  <a:pt x="125" y="225"/>
                </a:cubicBezTo>
                <a:cubicBezTo>
                  <a:pt x="129" y="225"/>
                  <a:pt x="133" y="230"/>
                  <a:pt x="135" y="233"/>
                </a:cubicBezTo>
                <a:cubicBezTo>
                  <a:pt x="137" y="236"/>
                  <a:pt x="136" y="241"/>
                  <a:pt x="138" y="245"/>
                </a:cubicBezTo>
                <a:cubicBezTo>
                  <a:pt x="139" y="250"/>
                  <a:pt x="146" y="252"/>
                  <a:pt x="150" y="255"/>
                </a:cubicBezTo>
                <a:cubicBezTo>
                  <a:pt x="154" y="256"/>
                  <a:pt x="157" y="259"/>
                  <a:pt x="160" y="260"/>
                </a:cubicBezTo>
                <a:cubicBezTo>
                  <a:pt x="166" y="262"/>
                  <a:pt x="167" y="260"/>
                  <a:pt x="171" y="260"/>
                </a:cubicBezTo>
                <a:cubicBezTo>
                  <a:pt x="178" y="259"/>
                  <a:pt x="179" y="266"/>
                  <a:pt x="184" y="269"/>
                </a:cubicBezTo>
                <a:cubicBezTo>
                  <a:pt x="187" y="270"/>
                  <a:pt x="194" y="273"/>
                  <a:pt x="198" y="271"/>
                </a:cubicBezTo>
                <a:cubicBezTo>
                  <a:pt x="196" y="272"/>
                  <a:pt x="203" y="282"/>
                  <a:pt x="204" y="283"/>
                </a:cubicBezTo>
                <a:cubicBezTo>
                  <a:pt x="206" y="286"/>
                  <a:pt x="210" y="287"/>
                  <a:pt x="213" y="290"/>
                </a:cubicBezTo>
                <a:cubicBezTo>
                  <a:pt x="213" y="290"/>
                  <a:pt x="214" y="289"/>
                  <a:pt x="214" y="288"/>
                </a:cubicBezTo>
                <a:cubicBezTo>
                  <a:pt x="213" y="291"/>
                  <a:pt x="218" y="296"/>
                  <a:pt x="221" y="296"/>
                </a:cubicBezTo>
                <a:cubicBezTo>
                  <a:pt x="223" y="295"/>
                  <a:pt x="224" y="290"/>
                  <a:pt x="224" y="288"/>
                </a:cubicBezTo>
                <a:cubicBezTo>
                  <a:pt x="219" y="290"/>
                  <a:pt x="215" y="288"/>
                  <a:pt x="212" y="283"/>
                </a:cubicBezTo>
                <a:cubicBezTo>
                  <a:pt x="211" y="282"/>
                  <a:pt x="207" y="275"/>
                  <a:pt x="211" y="275"/>
                </a:cubicBezTo>
                <a:cubicBezTo>
                  <a:pt x="216" y="275"/>
                  <a:pt x="212" y="271"/>
                  <a:pt x="212" y="268"/>
                </a:cubicBezTo>
                <a:cubicBezTo>
                  <a:pt x="211" y="264"/>
                  <a:pt x="208" y="262"/>
                  <a:pt x="206" y="259"/>
                </a:cubicBezTo>
                <a:cubicBezTo>
                  <a:pt x="205" y="262"/>
                  <a:pt x="200" y="261"/>
                  <a:pt x="198" y="259"/>
                </a:cubicBezTo>
                <a:cubicBezTo>
                  <a:pt x="198" y="259"/>
                  <a:pt x="197" y="261"/>
                  <a:pt x="197" y="262"/>
                </a:cubicBezTo>
                <a:cubicBezTo>
                  <a:pt x="196" y="262"/>
                  <a:pt x="195" y="262"/>
                  <a:pt x="194" y="261"/>
                </a:cubicBezTo>
                <a:cubicBezTo>
                  <a:pt x="194" y="258"/>
                  <a:pt x="194" y="255"/>
                  <a:pt x="195" y="251"/>
                </a:cubicBezTo>
                <a:cubicBezTo>
                  <a:pt x="196" y="247"/>
                  <a:pt x="205" y="238"/>
                  <a:pt x="194" y="239"/>
                </a:cubicBezTo>
                <a:cubicBezTo>
                  <a:pt x="190" y="239"/>
                  <a:pt x="188" y="240"/>
                  <a:pt x="187" y="244"/>
                </a:cubicBezTo>
                <a:cubicBezTo>
                  <a:pt x="186" y="247"/>
                  <a:pt x="186" y="249"/>
                  <a:pt x="183" y="251"/>
                </a:cubicBezTo>
                <a:cubicBezTo>
                  <a:pt x="181" y="252"/>
                  <a:pt x="173" y="251"/>
                  <a:pt x="171" y="250"/>
                </a:cubicBezTo>
                <a:cubicBezTo>
                  <a:pt x="166" y="247"/>
                  <a:pt x="163" y="239"/>
                  <a:pt x="163" y="234"/>
                </a:cubicBezTo>
                <a:cubicBezTo>
                  <a:pt x="163" y="227"/>
                  <a:pt x="166" y="221"/>
                  <a:pt x="163" y="215"/>
                </a:cubicBezTo>
                <a:cubicBezTo>
                  <a:pt x="164" y="213"/>
                  <a:pt x="166" y="211"/>
                  <a:pt x="168" y="210"/>
                </a:cubicBezTo>
                <a:cubicBezTo>
                  <a:pt x="169" y="209"/>
                  <a:pt x="171" y="210"/>
                  <a:pt x="172" y="207"/>
                </a:cubicBezTo>
                <a:cubicBezTo>
                  <a:pt x="171" y="207"/>
                  <a:pt x="170" y="206"/>
                  <a:pt x="170" y="206"/>
                </a:cubicBezTo>
                <a:cubicBezTo>
                  <a:pt x="173" y="208"/>
                  <a:pt x="180" y="203"/>
                  <a:pt x="184" y="206"/>
                </a:cubicBezTo>
                <a:cubicBezTo>
                  <a:pt x="186" y="207"/>
                  <a:pt x="188" y="208"/>
                  <a:pt x="189" y="205"/>
                </a:cubicBezTo>
                <a:cubicBezTo>
                  <a:pt x="189" y="205"/>
                  <a:pt x="187" y="202"/>
                  <a:pt x="188" y="200"/>
                </a:cubicBezTo>
                <a:cubicBezTo>
                  <a:pt x="189" y="204"/>
                  <a:pt x="192" y="205"/>
                  <a:pt x="196" y="202"/>
                </a:cubicBezTo>
                <a:cubicBezTo>
                  <a:pt x="197" y="203"/>
                  <a:pt x="201" y="203"/>
                  <a:pt x="204" y="204"/>
                </a:cubicBezTo>
                <a:cubicBezTo>
                  <a:pt x="207" y="206"/>
                  <a:pt x="207" y="209"/>
                  <a:pt x="211" y="205"/>
                </a:cubicBezTo>
                <a:cubicBezTo>
                  <a:pt x="213" y="208"/>
                  <a:pt x="213" y="208"/>
                  <a:pt x="214" y="211"/>
                </a:cubicBezTo>
                <a:cubicBezTo>
                  <a:pt x="214" y="214"/>
                  <a:pt x="216" y="221"/>
                  <a:pt x="218" y="222"/>
                </a:cubicBezTo>
                <a:cubicBezTo>
                  <a:pt x="224" y="225"/>
                  <a:pt x="222" y="217"/>
                  <a:pt x="222" y="214"/>
                </a:cubicBezTo>
                <a:cubicBezTo>
                  <a:pt x="222" y="213"/>
                  <a:pt x="222" y="205"/>
                  <a:pt x="221" y="205"/>
                </a:cubicBezTo>
                <a:cubicBezTo>
                  <a:pt x="213" y="203"/>
                  <a:pt x="216" y="197"/>
                  <a:pt x="221" y="193"/>
                </a:cubicBezTo>
                <a:cubicBezTo>
                  <a:pt x="222" y="192"/>
                  <a:pt x="227" y="190"/>
                  <a:pt x="230" y="188"/>
                </a:cubicBezTo>
                <a:cubicBezTo>
                  <a:pt x="232" y="186"/>
                  <a:pt x="235" y="183"/>
                  <a:pt x="234" y="179"/>
                </a:cubicBezTo>
                <a:cubicBezTo>
                  <a:pt x="235" y="179"/>
                  <a:pt x="236" y="178"/>
                  <a:pt x="236" y="177"/>
                </a:cubicBezTo>
                <a:cubicBezTo>
                  <a:pt x="236" y="177"/>
                  <a:pt x="233" y="174"/>
                  <a:pt x="232" y="175"/>
                </a:cubicBezTo>
                <a:cubicBezTo>
                  <a:pt x="234" y="174"/>
                  <a:pt x="234" y="172"/>
                  <a:pt x="233" y="171"/>
                </a:cubicBezTo>
                <a:cubicBezTo>
                  <a:pt x="235" y="169"/>
                  <a:pt x="234" y="166"/>
                  <a:pt x="236" y="165"/>
                </a:cubicBezTo>
                <a:cubicBezTo>
                  <a:pt x="239" y="169"/>
                  <a:pt x="245" y="165"/>
                  <a:pt x="242" y="162"/>
                </a:cubicBezTo>
                <a:cubicBezTo>
                  <a:pt x="244" y="158"/>
                  <a:pt x="250" y="160"/>
                  <a:pt x="252" y="157"/>
                </a:cubicBezTo>
                <a:cubicBezTo>
                  <a:pt x="255" y="158"/>
                  <a:pt x="253" y="153"/>
                  <a:pt x="255" y="150"/>
                </a:cubicBezTo>
                <a:cubicBezTo>
                  <a:pt x="256" y="148"/>
                  <a:pt x="259" y="148"/>
                  <a:pt x="262" y="147"/>
                </a:cubicBezTo>
                <a:cubicBezTo>
                  <a:pt x="262" y="147"/>
                  <a:pt x="268" y="143"/>
                  <a:pt x="266" y="143"/>
                </a:cubicBezTo>
                <a:cubicBezTo>
                  <a:pt x="270" y="144"/>
                  <a:pt x="279" y="139"/>
                  <a:pt x="272" y="135"/>
                </a:cubicBezTo>
                <a:cubicBezTo>
                  <a:pt x="273" y="133"/>
                  <a:pt x="270" y="132"/>
                  <a:pt x="268" y="132"/>
                </a:cubicBezTo>
                <a:cubicBezTo>
                  <a:pt x="269" y="131"/>
                  <a:pt x="272" y="132"/>
                  <a:pt x="273" y="131"/>
                </a:cubicBezTo>
                <a:cubicBezTo>
                  <a:pt x="276" y="129"/>
                  <a:pt x="274" y="128"/>
                  <a:pt x="271" y="127"/>
                </a:cubicBezTo>
                <a:cubicBezTo>
                  <a:pt x="268" y="126"/>
                  <a:pt x="263" y="128"/>
                  <a:pt x="261" y="130"/>
                </a:cubicBezTo>
                <a:cubicBezTo>
                  <a:pt x="259" y="132"/>
                  <a:pt x="257" y="134"/>
                  <a:pt x="255" y="135"/>
                </a:cubicBezTo>
                <a:close/>
                <a:moveTo>
                  <a:pt x="308" y="302"/>
                </a:moveTo>
                <a:cubicBezTo>
                  <a:pt x="306" y="301"/>
                  <a:pt x="303" y="301"/>
                  <a:pt x="301" y="300"/>
                </a:cubicBezTo>
                <a:cubicBezTo>
                  <a:pt x="299" y="300"/>
                  <a:pt x="298" y="299"/>
                  <a:pt x="295" y="298"/>
                </a:cubicBezTo>
                <a:cubicBezTo>
                  <a:pt x="296" y="293"/>
                  <a:pt x="290" y="292"/>
                  <a:pt x="287" y="289"/>
                </a:cubicBezTo>
                <a:cubicBezTo>
                  <a:pt x="284" y="287"/>
                  <a:pt x="282" y="284"/>
                  <a:pt x="277" y="285"/>
                </a:cubicBezTo>
                <a:cubicBezTo>
                  <a:pt x="276" y="285"/>
                  <a:pt x="271" y="287"/>
                  <a:pt x="272" y="288"/>
                </a:cubicBezTo>
                <a:cubicBezTo>
                  <a:pt x="269" y="285"/>
                  <a:pt x="268" y="284"/>
                  <a:pt x="263" y="282"/>
                </a:cubicBezTo>
                <a:cubicBezTo>
                  <a:pt x="259" y="281"/>
                  <a:pt x="257" y="276"/>
                  <a:pt x="253" y="281"/>
                </a:cubicBezTo>
                <a:cubicBezTo>
                  <a:pt x="251" y="283"/>
                  <a:pt x="252" y="286"/>
                  <a:pt x="251" y="288"/>
                </a:cubicBezTo>
                <a:cubicBezTo>
                  <a:pt x="247" y="285"/>
                  <a:pt x="254" y="282"/>
                  <a:pt x="251" y="279"/>
                </a:cubicBezTo>
                <a:cubicBezTo>
                  <a:pt x="248" y="275"/>
                  <a:pt x="243" y="281"/>
                  <a:pt x="240" y="282"/>
                </a:cubicBezTo>
                <a:cubicBezTo>
                  <a:pt x="239" y="284"/>
                  <a:pt x="237" y="284"/>
                  <a:pt x="236" y="286"/>
                </a:cubicBezTo>
                <a:cubicBezTo>
                  <a:pt x="235" y="287"/>
                  <a:pt x="234" y="290"/>
                  <a:pt x="233" y="291"/>
                </a:cubicBezTo>
                <a:cubicBezTo>
                  <a:pt x="233" y="289"/>
                  <a:pt x="228" y="290"/>
                  <a:pt x="228" y="288"/>
                </a:cubicBezTo>
                <a:cubicBezTo>
                  <a:pt x="229" y="294"/>
                  <a:pt x="229" y="301"/>
                  <a:pt x="230" y="307"/>
                </a:cubicBezTo>
                <a:cubicBezTo>
                  <a:pt x="231" y="310"/>
                  <a:pt x="230" y="316"/>
                  <a:pt x="227" y="319"/>
                </a:cubicBezTo>
                <a:cubicBezTo>
                  <a:pt x="224" y="321"/>
                  <a:pt x="221" y="324"/>
                  <a:pt x="220" y="329"/>
                </a:cubicBezTo>
                <a:cubicBezTo>
                  <a:pt x="220" y="332"/>
                  <a:pt x="220" y="334"/>
                  <a:pt x="223" y="335"/>
                </a:cubicBezTo>
                <a:cubicBezTo>
                  <a:pt x="223" y="339"/>
                  <a:pt x="219" y="342"/>
                  <a:pt x="219" y="346"/>
                </a:cubicBezTo>
                <a:cubicBezTo>
                  <a:pt x="219" y="346"/>
                  <a:pt x="220" y="348"/>
                  <a:pt x="220" y="350"/>
                </a:cubicBezTo>
                <a:cubicBezTo>
                  <a:pt x="254" y="344"/>
                  <a:pt x="285" y="327"/>
                  <a:pt x="308" y="302"/>
                </a:cubicBezTo>
                <a:close/>
              </a:path>
            </a:pathLst>
          </a:custGeom>
          <a:solidFill>
            <a:srgbClr val="38619F"/>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rgbClr val="262626"/>
              </a:solidFill>
              <a:cs typeface="+mn-ea"/>
              <a:sym typeface="+mn-lt"/>
            </a:endParaRPr>
          </a:p>
        </p:txBody>
      </p:sp>
      <p:sp>
        <p:nvSpPr>
          <p:cNvPr id="16" name="Oval 17"/>
          <p:cNvSpPr/>
          <p:nvPr/>
        </p:nvSpPr>
        <p:spPr>
          <a:xfrm>
            <a:off x="2399387" y="2767806"/>
            <a:ext cx="230428" cy="230428"/>
          </a:xfrm>
          <a:prstGeom prst="ellipse">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600"/>
            <a:endParaRPr lang="en-US" sz="2000" dirty="0">
              <a:solidFill>
                <a:srgbClr val="FFFFFF"/>
              </a:solidFill>
              <a:cs typeface="+mn-ea"/>
              <a:sym typeface="+mn-lt"/>
            </a:endParaRPr>
          </a:p>
        </p:txBody>
      </p:sp>
      <p:sp>
        <p:nvSpPr>
          <p:cNvPr id="17" name="Oval 18"/>
          <p:cNvSpPr/>
          <p:nvPr/>
        </p:nvSpPr>
        <p:spPr>
          <a:xfrm>
            <a:off x="3435761" y="2767806"/>
            <a:ext cx="230428" cy="230428"/>
          </a:xfrm>
          <a:prstGeom prst="ellipse">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600"/>
            <a:endParaRPr lang="en-US" sz="2000" dirty="0">
              <a:solidFill>
                <a:srgbClr val="FFFFFF"/>
              </a:solidFill>
              <a:cs typeface="+mn-ea"/>
              <a:sym typeface="+mn-lt"/>
            </a:endParaRPr>
          </a:p>
        </p:txBody>
      </p:sp>
      <p:sp>
        <p:nvSpPr>
          <p:cNvPr id="18" name="Oval 19"/>
          <p:cNvSpPr/>
          <p:nvPr/>
        </p:nvSpPr>
        <p:spPr>
          <a:xfrm>
            <a:off x="4456787" y="2767806"/>
            <a:ext cx="230428" cy="230428"/>
          </a:xfrm>
          <a:prstGeom prst="ellipse">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600"/>
            <a:endParaRPr lang="en-US" sz="2000" dirty="0">
              <a:solidFill>
                <a:srgbClr val="FFFFFF"/>
              </a:solidFill>
              <a:cs typeface="+mn-ea"/>
              <a:sym typeface="+mn-lt"/>
            </a:endParaRPr>
          </a:p>
        </p:txBody>
      </p:sp>
      <p:sp>
        <p:nvSpPr>
          <p:cNvPr id="19" name="Oval 20"/>
          <p:cNvSpPr/>
          <p:nvPr/>
        </p:nvSpPr>
        <p:spPr>
          <a:xfrm>
            <a:off x="5477813" y="2767806"/>
            <a:ext cx="230428" cy="230428"/>
          </a:xfrm>
          <a:prstGeom prst="ellipse">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600"/>
            <a:endParaRPr lang="en-US" sz="2000" dirty="0">
              <a:solidFill>
                <a:srgbClr val="FFFFFF"/>
              </a:solidFill>
              <a:cs typeface="+mn-ea"/>
              <a:sym typeface="+mn-lt"/>
            </a:endParaRPr>
          </a:p>
        </p:txBody>
      </p:sp>
      <p:sp>
        <p:nvSpPr>
          <p:cNvPr id="20" name="Oval 21"/>
          <p:cNvSpPr/>
          <p:nvPr/>
        </p:nvSpPr>
        <p:spPr>
          <a:xfrm>
            <a:off x="6514187" y="2767806"/>
            <a:ext cx="230428" cy="230428"/>
          </a:xfrm>
          <a:prstGeom prst="ellipse">
            <a:avLst/>
          </a:prstGeom>
          <a:solidFill>
            <a:srgbClr val="3861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31600"/>
            <a:endParaRPr lang="en-US" sz="2000" dirty="0">
              <a:solidFill>
                <a:srgbClr val="FFFFFF"/>
              </a:solidFill>
              <a:cs typeface="+mn-ea"/>
              <a:sym typeface="+mn-lt"/>
            </a:endParaRPr>
          </a:p>
        </p:txBody>
      </p:sp>
      <p:grpSp>
        <p:nvGrpSpPr>
          <p:cNvPr id="21" name="Group 56"/>
          <p:cNvGrpSpPr/>
          <p:nvPr/>
        </p:nvGrpSpPr>
        <p:grpSpPr>
          <a:xfrm>
            <a:off x="4859922" y="3781705"/>
            <a:ext cx="1654265" cy="481445"/>
            <a:chOff x="-296510" y="1406858"/>
            <a:chExt cx="1654265" cy="481445"/>
          </a:xfrm>
        </p:grpSpPr>
        <p:sp>
          <p:nvSpPr>
            <p:cNvPr id="22" name="TextBox 26"/>
            <p:cNvSpPr txBox="1"/>
            <p:nvPr/>
          </p:nvSpPr>
          <p:spPr>
            <a:xfrm>
              <a:off x="-296510" y="1611304"/>
              <a:ext cx="1654265" cy="2769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a:p>
              <a:endParaRPr lang="zh-CN" altLang="en-US" sz="900" dirty="0">
                <a:solidFill>
                  <a:schemeClr val="tx1">
                    <a:lumMod val="85000"/>
                    <a:lumOff val="15000"/>
                  </a:schemeClr>
                </a:solidFill>
                <a:cs typeface="+mn-ea"/>
                <a:sym typeface="+mn-lt"/>
              </a:endParaRPr>
            </a:p>
          </p:txBody>
        </p:sp>
        <p:sp>
          <p:nvSpPr>
            <p:cNvPr id="23" name="Rectangle 27"/>
            <p:cNvSpPr/>
            <p:nvPr/>
          </p:nvSpPr>
          <p:spPr>
            <a:xfrm>
              <a:off x="76169" y="1406858"/>
              <a:ext cx="923330" cy="184666"/>
            </a:xfrm>
            <a:prstGeom prst="rect">
              <a:avLst/>
            </a:prstGeom>
          </p:spPr>
          <p:txBody>
            <a:bodyPr wrap="none" lIns="0" tIns="0" rIns="0" bIns="0">
              <a:spAutoFit/>
            </a:bodyPr>
            <a:lstStyle/>
            <a:p>
              <a:pPr algn="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grpSp>
      <p:grpSp>
        <p:nvGrpSpPr>
          <p:cNvPr id="24" name="Group 56"/>
          <p:cNvGrpSpPr/>
          <p:nvPr/>
        </p:nvGrpSpPr>
        <p:grpSpPr>
          <a:xfrm>
            <a:off x="517628" y="3013880"/>
            <a:ext cx="1565084" cy="619944"/>
            <a:chOff x="414602" y="1406858"/>
            <a:chExt cx="1565084" cy="619944"/>
          </a:xfrm>
        </p:grpSpPr>
        <p:sp>
          <p:nvSpPr>
            <p:cNvPr id="25" name="TextBox 32"/>
            <p:cNvSpPr txBox="1"/>
            <p:nvPr/>
          </p:nvSpPr>
          <p:spPr>
            <a:xfrm>
              <a:off x="414602" y="1611304"/>
              <a:ext cx="1565084" cy="415498"/>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a:p>
              <a:endParaRPr lang="zh-CN" altLang="en-US" sz="900" dirty="0">
                <a:solidFill>
                  <a:schemeClr val="tx1">
                    <a:lumMod val="85000"/>
                    <a:lumOff val="15000"/>
                  </a:schemeClr>
                </a:solidFill>
                <a:cs typeface="+mn-ea"/>
                <a:sym typeface="+mn-lt"/>
              </a:endParaRPr>
            </a:p>
          </p:txBody>
        </p:sp>
        <p:sp>
          <p:nvSpPr>
            <p:cNvPr id="26" name="Rectangle 33"/>
            <p:cNvSpPr/>
            <p:nvPr/>
          </p:nvSpPr>
          <p:spPr>
            <a:xfrm>
              <a:off x="1056356" y="1406858"/>
              <a:ext cx="923330" cy="184666"/>
            </a:xfrm>
            <a:prstGeom prst="rect">
              <a:avLst/>
            </a:prstGeom>
          </p:spPr>
          <p:txBody>
            <a:bodyPr wrap="none" lIns="0" tIns="0" rIns="0" bIns="0">
              <a:spAutoFit/>
            </a:bodyPr>
            <a:lstStyle/>
            <a:p>
              <a:pPr algn="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grpSp>
      <p:grpSp>
        <p:nvGrpSpPr>
          <p:cNvPr id="27" name="Group 56"/>
          <p:cNvGrpSpPr/>
          <p:nvPr/>
        </p:nvGrpSpPr>
        <p:grpSpPr>
          <a:xfrm>
            <a:off x="7167321" y="3013880"/>
            <a:ext cx="1565084" cy="619944"/>
            <a:chOff x="414602" y="1406858"/>
            <a:chExt cx="1565084" cy="619944"/>
          </a:xfrm>
        </p:grpSpPr>
        <p:sp>
          <p:nvSpPr>
            <p:cNvPr id="28" name="TextBox 41"/>
            <p:cNvSpPr txBox="1"/>
            <p:nvPr/>
          </p:nvSpPr>
          <p:spPr>
            <a:xfrm>
              <a:off x="414602" y="1611304"/>
              <a:ext cx="1565084" cy="415498"/>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a:p>
              <a:endParaRPr lang="zh-CN" altLang="en-US" sz="900" dirty="0">
                <a:solidFill>
                  <a:schemeClr val="tx1">
                    <a:lumMod val="85000"/>
                    <a:lumOff val="15000"/>
                  </a:schemeClr>
                </a:solidFill>
                <a:cs typeface="+mn-ea"/>
                <a:sym typeface="+mn-lt"/>
              </a:endParaRPr>
            </a:p>
          </p:txBody>
        </p:sp>
        <p:sp>
          <p:nvSpPr>
            <p:cNvPr id="29" name="Rectangle 42"/>
            <p:cNvSpPr/>
            <p:nvPr/>
          </p:nvSpPr>
          <p:spPr>
            <a:xfrm>
              <a:off x="429030" y="1406858"/>
              <a:ext cx="923330" cy="184666"/>
            </a:xfrm>
            <a:prstGeom prst="rect">
              <a:avLst/>
            </a:prstGeom>
          </p:spPr>
          <p:txBody>
            <a:bodyPr wrap="none" lIns="0" tIns="0" rIns="0" bIns="0">
              <a:spAutoFit/>
            </a:bodyPr>
            <a:lstStyle/>
            <a:p>
              <a:pP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grpSp>
      <p:grpSp>
        <p:nvGrpSpPr>
          <p:cNvPr id="30" name="Group 56"/>
          <p:cNvGrpSpPr/>
          <p:nvPr/>
        </p:nvGrpSpPr>
        <p:grpSpPr>
          <a:xfrm>
            <a:off x="2759567" y="3781705"/>
            <a:ext cx="1654265" cy="481445"/>
            <a:chOff x="-296510" y="1406858"/>
            <a:chExt cx="1654265" cy="481445"/>
          </a:xfrm>
        </p:grpSpPr>
        <p:sp>
          <p:nvSpPr>
            <p:cNvPr id="31" name="TextBox 50"/>
            <p:cNvSpPr txBox="1"/>
            <p:nvPr/>
          </p:nvSpPr>
          <p:spPr>
            <a:xfrm>
              <a:off x="-296510" y="1611304"/>
              <a:ext cx="1654265" cy="276999"/>
            </a:xfrm>
            <a:prstGeom prst="rect">
              <a:avLst/>
            </a:prstGeom>
            <a:noFill/>
          </p:spPr>
          <p:txBody>
            <a:bodyPr wrap="square" lIns="0" tIns="0" rIns="0" bIns="0" rtlCol="0">
              <a:spAutoFit/>
            </a:bodyPr>
            <a:lstStyle/>
            <a:p>
              <a:r>
                <a:rPr lang="zh-CN" altLang="en-US" sz="900" dirty="0">
                  <a:solidFill>
                    <a:schemeClr val="tx1">
                      <a:lumMod val="85000"/>
                      <a:lumOff val="15000"/>
                    </a:schemeClr>
                  </a:solidFill>
                  <a:cs typeface="+mn-ea"/>
                  <a:sym typeface="+mn-lt"/>
                </a:rPr>
                <a:t>Click here to add text in a concise language.</a:t>
              </a:r>
            </a:p>
            <a:p>
              <a:endParaRPr lang="zh-CN" altLang="en-US" sz="900" dirty="0">
                <a:solidFill>
                  <a:schemeClr val="tx1">
                    <a:lumMod val="85000"/>
                    <a:lumOff val="15000"/>
                  </a:schemeClr>
                </a:solidFill>
                <a:cs typeface="+mn-ea"/>
                <a:sym typeface="+mn-lt"/>
              </a:endParaRPr>
            </a:p>
          </p:txBody>
        </p:sp>
        <p:sp>
          <p:nvSpPr>
            <p:cNvPr id="32" name="Rectangle 51"/>
            <p:cNvSpPr/>
            <p:nvPr/>
          </p:nvSpPr>
          <p:spPr>
            <a:xfrm>
              <a:off x="76169" y="1406858"/>
              <a:ext cx="923330" cy="184666"/>
            </a:xfrm>
            <a:prstGeom prst="rect">
              <a:avLst/>
            </a:prstGeom>
          </p:spPr>
          <p:txBody>
            <a:bodyPr wrap="none" lIns="0" tIns="0" rIns="0" bIns="0">
              <a:spAutoFit/>
            </a:bodyPr>
            <a:lstStyle/>
            <a:p>
              <a:pPr algn="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grpSp>
      <p:sp>
        <p:nvSpPr>
          <p:cNvPr id="39" name="TextBox 24">
            <a:extLst>
              <a:ext uri="{FF2B5EF4-FFF2-40B4-BE49-F238E27FC236}">
                <a16:creationId xmlns:a16="http://schemas.microsoft.com/office/drawing/2014/main" id="{E8FA2069-2284-4F43-A68D-D3C9380CFA84}"/>
              </a:ext>
            </a:extLst>
          </p:cNvPr>
          <p:cNvSpPr txBox="1"/>
          <p:nvPr/>
        </p:nvSpPr>
        <p:spPr>
          <a:xfrm>
            <a:off x="1413421" y="70831"/>
            <a:ext cx="1531188" cy="415498"/>
          </a:xfrm>
          <a:prstGeom prst="rect">
            <a:avLst/>
          </a:prstGeom>
          <a:noFill/>
        </p:spPr>
        <p:txBody>
          <a:bodyPr wrap="none" rtlCol="0">
            <a:spAutoFit/>
          </a:bodyPr>
          <a:lstStyle/>
          <a:p>
            <a:pPr algn="ctr"/>
            <a:r>
              <a:rPr lang="zh-CN" altLang="en-US" sz="2100" dirty="0">
                <a:solidFill>
                  <a:srgbClr val="38619F"/>
                </a:solidFill>
                <a:cs typeface="+mn-ea"/>
                <a:sym typeface="+mn-lt"/>
              </a:rPr>
              <a:t>The content of the title word</a:t>
            </a:r>
            <a:endParaRPr lang="id-ID" sz="2100" dirty="0">
              <a:solidFill>
                <a:srgbClr val="38619F"/>
              </a:solidFill>
              <a:cs typeface="+mn-ea"/>
              <a:sym typeface="+mn-lt"/>
            </a:endParaRPr>
          </a:p>
        </p:txBody>
      </p:sp>
      <p:sp>
        <p:nvSpPr>
          <p:cNvPr id="40" name="TextBox 25">
            <a:extLst>
              <a:ext uri="{FF2B5EF4-FFF2-40B4-BE49-F238E27FC236}">
                <a16:creationId xmlns:a16="http://schemas.microsoft.com/office/drawing/2014/main" id="{472329F6-76D4-4075-880A-57A316AB238F}"/>
              </a:ext>
            </a:extLst>
          </p:cNvPr>
          <p:cNvSpPr txBox="1"/>
          <p:nvPr/>
        </p:nvSpPr>
        <p:spPr>
          <a:xfrm>
            <a:off x="1009463" y="459227"/>
            <a:ext cx="2339102" cy="253916"/>
          </a:xfrm>
          <a:prstGeom prst="rect">
            <a:avLst/>
          </a:prstGeom>
          <a:noFill/>
        </p:spPr>
        <p:txBody>
          <a:bodyPr wrap="none" rtlCol="0">
            <a:spAutoFit/>
          </a:bodyPr>
          <a:lstStyle/>
          <a:p>
            <a:pPr algn="ctr"/>
            <a:r>
              <a:rPr lang="zh-CN" altLang="en-US" sz="1050" dirty="0">
                <a:solidFill>
                  <a:srgbClr val="38619F"/>
                </a:solidFill>
                <a:cs typeface="+mn-ea"/>
                <a:sym typeface="+mn-lt"/>
              </a:rPr>
              <a:t>Click here to add a subtitle or detailed text description</a:t>
            </a:r>
            <a:endParaRPr lang="id-ID" sz="1050" dirty="0">
              <a:solidFill>
                <a:srgbClr val="38619F"/>
              </a:solidFill>
              <a:cs typeface="+mn-ea"/>
              <a:sym typeface="+mn-lt"/>
            </a:endParaRPr>
          </a:p>
        </p:txBody>
      </p:sp>
      <p:cxnSp>
        <p:nvCxnSpPr>
          <p:cNvPr id="41" name="直接连接符 40">
            <a:extLst>
              <a:ext uri="{FF2B5EF4-FFF2-40B4-BE49-F238E27FC236}">
                <a16:creationId xmlns:a16="http://schemas.microsoft.com/office/drawing/2014/main" id="{6B991A50-53A3-41B2-BD31-01A92275A126}"/>
              </a:ext>
            </a:extLst>
          </p:cNvPr>
          <p:cNvCxnSpPr/>
          <p:nvPr/>
        </p:nvCxnSpPr>
        <p:spPr>
          <a:xfrm>
            <a:off x="0" y="762673"/>
            <a:ext cx="9144000" cy="0"/>
          </a:xfrm>
          <a:prstGeom prst="line">
            <a:avLst/>
          </a:prstGeom>
          <a:ln>
            <a:solidFill>
              <a:srgbClr val="38619F"/>
            </a:solidFill>
          </a:ln>
        </p:spPr>
        <p:style>
          <a:lnRef idx="1">
            <a:schemeClr val="accent1"/>
          </a:lnRef>
          <a:fillRef idx="0">
            <a:schemeClr val="accent1"/>
          </a:fillRef>
          <a:effectRef idx="0">
            <a:schemeClr val="accent1"/>
          </a:effectRef>
          <a:fontRef idx="minor">
            <a:schemeClr val="tx1"/>
          </a:fontRef>
        </p:style>
      </p:cxnSp>
      <p:pic>
        <p:nvPicPr>
          <p:cNvPr id="42" name="图片 41">
            <a:extLst>
              <a:ext uri="{FF2B5EF4-FFF2-40B4-BE49-F238E27FC236}">
                <a16:creationId xmlns:a16="http://schemas.microsoft.com/office/drawing/2014/main" id="{E0C272F6-5E4C-4C4B-A4C8-1041B5C2EC8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7566" r="13885"/>
          <a:stretch/>
        </p:blipFill>
        <p:spPr>
          <a:xfrm>
            <a:off x="275833" y="88649"/>
            <a:ext cx="778138" cy="819576"/>
          </a:xfrm>
          <a:prstGeom prst="rect">
            <a:avLst/>
          </a:prstGeom>
        </p:spPr>
      </p:pic>
      <p:pic>
        <p:nvPicPr>
          <p:cNvPr id="43" name="图片 42" descr="图片包含 事情&#10;&#10;已生成高可信度的说明">
            <a:extLst>
              <a:ext uri="{FF2B5EF4-FFF2-40B4-BE49-F238E27FC236}">
                <a16:creationId xmlns:a16="http://schemas.microsoft.com/office/drawing/2014/main" id="{A084D392-4850-4399-8A30-9C81CC74051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64967"/>
            <a:ext cx="9144000" cy="878682"/>
          </a:xfrm>
          <a:prstGeom prst="rect">
            <a:avLst/>
          </a:prstGeom>
        </p:spPr>
      </p:pic>
    </p:spTree>
    <p:extLst>
      <p:ext uri="{BB962C8B-B14F-4D97-AF65-F5344CB8AC3E}">
        <p14:creationId xmlns:p14="http://schemas.microsoft.com/office/powerpoint/2010/main" val="1404593004"/>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a14="http://schemas.microsoft.com/office/drawing/2010/main" xmlns:a16="http://schemas.microsoft.com/office/drawing/2014/main"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par>
                          <p:cTn id="10" fill="hold">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p:cTn id="13" dur="500" fill="hold"/>
                                        <p:tgtEl>
                                          <p:spTgt spid="18"/>
                                        </p:tgtEl>
                                        <p:attrNameLst>
                                          <p:attrName>ppt_w</p:attrName>
                                        </p:attrNameLst>
                                      </p:cBhvr>
                                      <p:tavLst>
                                        <p:tav tm="0">
                                          <p:val>
                                            <p:fltVal val="0"/>
                                          </p:val>
                                        </p:tav>
                                        <p:tav tm="100000">
                                          <p:val>
                                            <p:strVal val="#ppt_w"/>
                                          </p:val>
                                        </p:tav>
                                      </p:tavLst>
                                    </p:anim>
                                    <p:anim calcmode="lin" valueType="num">
                                      <p:cBhvr>
                                        <p:cTn id="14" dur="500" fill="hold"/>
                                        <p:tgtEl>
                                          <p:spTgt spid="18"/>
                                        </p:tgtEl>
                                        <p:attrNameLst>
                                          <p:attrName>ppt_h</p:attrName>
                                        </p:attrNameLst>
                                      </p:cBhvr>
                                      <p:tavLst>
                                        <p:tav tm="0">
                                          <p:val>
                                            <p:fltVal val="0"/>
                                          </p:val>
                                        </p:tav>
                                        <p:tav tm="100000">
                                          <p:val>
                                            <p:strVal val="#ppt_h"/>
                                          </p:val>
                                        </p:tav>
                                      </p:tavLst>
                                    </p:anim>
                                    <p:animEffect transition="in" filter="fade">
                                      <p:cBhvr>
                                        <p:cTn id="15" dur="500"/>
                                        <p:tgtEl>
                                          <p:spTgt spid="18"/>
                                        </p:tgtEl>
                                      </p:cBhvr>
                                    </p:animEffect>
                                  </p:childTnLst>
                                </p:cTn>
                              </p:par>
                            </p:childTnLst>
                          </p:cTn>
                        </p:par>
                        <p:par>
                          <p:cTn id="16" fill="hold">
                            <p:stCondLst>
                              <p:cond delay="1000"/>
                            </p:stCondLst>
                            <p:childTnLst>
                              <p:par>
                                <p:cTn id="17" presetID="18" presetClass="entr" presetSubtype="12"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strips(downLeft)">
                                      <p:cBhvr>
                                        <p:cTn id="19" dur="500"/>
                                        <p:tgtEl>
                                          <p:spTgt spid="9"/>
                                        </p:tgtEl>
                                      </p:cBhvr>
                                    </p:animEffect>
                                  </p:childTnLst>
                                </p:cTn>
                              </p:par>
                            </p:childTnLst>
                          </p:cTn>
                        </p:par>
                        <p:par>
                          <p:cTn id="20" fill="hold">
                            <p:stCondLst>
                              <p:cond delay="1500"/>
                            </p:stCondLst>
                            <p:childTnLst>
                              <p:par>
                                <p:cTn id="21" presetID="53" presetClass="entr" presetSubtype="0"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par>
                          <p:cTn id="26" fill="hold">
                            <p:stCondLst>
                              <p:cond delay="2000"/>
                            </p:stCondLst>
                            <p:childTnLst>
                              <p:par>
                                <p:cTn id="27" presetID="53" presetClass="entr" presetSubtype="0"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p:cTn id="29" dur="500" fill="hold"/>
                                        <p:tgtEl>
                                          <p:spTgt spid="11"/>
                                        </p:tgtEl>
                                        <p:attrNameLst>
                                          <p:attrName>ppt_w</p:attrName>
                                        </p:attrNameLst>
                                      </p:cBhvr>
                                      <p:tavLst>
                                        <p:tav tm="0">
                                          <p:val>
                                            <p:fltVal val="0"/>
                                          </p:val>
                                        </p:tav>
                                        <p:tav tm="100000">
                                          <p:val>
                                            <p:strVal val="#ppt_w"/>
                                          </p:val>
                                        </p:tav>
                                      </p:tavLst>
                                    </p:anim>
                                    <p:anim calcmode="lin" valueType="num">
                                      <p:cBhvr>
                                        <p:cTn id="30" dur="500" fill="hold"/>
                                        <p:tgtEl>
                                          <p:spTgt spid="11"/>
                                        </p:tgtEl>
                                        <p:attrNameLst>
                                          <p:attrName>ppt_h</p:attrName>
                                        </p:attrNameLst>
                                      </p:cBhvr>
                                      <p:tavLst>
                                        <p:tav tm="0">
                                          <p:val>
                                            <p:fltVal val="0"/>
                                          </p:val>
                                        </p:tav>
                                        <p:tav tm="100000">
                                          <p:val>
                                            <p:strVal val="#ppt_h"/>
                                          </p:val>
                                        </p:tav>
                                      </p:tavLst>
                                    </p:anim>
                                    <p:animEffect transition="in" filter="fade">
                                      <p:cBhvr>
                                        <p:cTn id="31" dur="500"/>
                                        <p:tgtEl>
                                          <p:spTgt spid="11"/>
                                        </p:tgtEl>
                                      </p:cBhvr>
                                    </p:animEffect>
                                  </p:childTnLst>
                                </p:cTn>
                              </p:par>
                              <p:par>
                                <p:cTn id="32" presetID="10" presetClass="entr" presetSubtype="0" fill="hold" nodeType="with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fade">
                                      <p:cBhvr>
                                        <p:cTn id="34" dur="1000"/>
                                        <p:tgtEl>
                                          <p:spTgt spid="24"/>
                                        </p:tgtEl>
                                      </p:cBhvr>
                                    </p:animEffect>
                                  </p:childTnLst>
                                </p:cTn>
                              </p:par>
                            </p:childTnLst>
                          </p:cTn>
                        </p:par>
                        <p:par>
                          <p:cTn id="35" fill="hold">
                            <p:stCondLst>
                              <p:cond delay="3000"/>
                            </p:stCondLst>
                            <p:childTnLst>
                              <p:par>
                                <p:cTn id="36" presetID="18" presetClass="entr" presetSubtype="6"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strips(downRight)">
                                      <p:cBhvr>
                                        <p:cTn id="38" dur="500"/>
                                        <p:tgtEl>
                                          <p:spTgt spid="8"/>
                                        </p:tgtEl>
                                      </p:cBhvr>
                                    </p:animEffect>
                                  </p:childTnLst>
                                </p:cTn>
                              </p:par>
                            </p:childTnLst>
                          </p:cTn>
                        </p:par>
                        <p:par>
                          <p:cTn id="39" fill="hold">
                            <p:stCondLst>
                              <p:cond delay="3500"/>
                            </p:stCondLst>
                            <p:childTnLst>
                              <p:par>
                                <p:cTn id="40" presetID="53" presetClass="entr" presetSubtype="0" fill="hold" grpId="0" nodeType="afterEffect">
                                  <p:stCondLst>
                                    <p:cond delay="0"/>
                                  </p:stCondLst>
                                  <p:childTnLst>
                                    <p:set>
                                      <p:cBhvr>
                                        <p:cTn id="41" dur="1" fill="hold">
                                          <p:stCondLst>
                                            <p:cond delay="0"/>
                                          </p:stCondLst>
                                        </p:cTn>
                                        <p:tgtEl>
                                          <p:spTgt spid="20"/>
                                        </p:tgtEl>
                                        <p:attrNameLst>
                                          <p:attrName>style.visibility</p:attrName>
                                        </p:attrNameLst>
                                      </p:cBhvr>
                                      <p:to>
                                        <p:strVal val="visible"/>
                                      </p:to>
                                    </p:set>
                                    <p:anim calcmode="lin" valueType="num">
                                      <p:cBhvr>
                                        <p:cTn id="42" dur="500" fill="hold"/>
                                        <p:tgtEl>
                                          <p:spTgt spid="20"/>
                                        </p:tgtEl>
                                        <p:attrNameLst>
                                          <p:attrName>ppt_w</p:attrName>
                                        </p:attrNameLst>
                                      </p:cBhvr>
                                      <p:tavLst>
                                        <p:tav tm="0">
                                          <p:val>
                                            <p:fltVal val="0"/>
                                          </p:val>
                                        </p:tav>
                                        <p:tav tm="100000">
                                          <p:val>
                                            <p:strVal val="#ppt_w"/>
                                          </p:val>
                                        </p:tav>
                                      </p:tavLst>
                                    </p:anim>
                                    <p:anim calcmode="lin" valueType="num">
                                      <p:cBhvr>
                                        <p:cTn id="43" dur="500" fill="hold"/>
                                        <p:tgtEl>
                                          <p:spTgt spid="20"/>
                                        </p:tgtEl>
                                        <p:attrNameLst>
                                          <p:attrName>ppt_h</p:attrName>
                                        </p:attrNameLst>
                                      </p:cBhvr>
                                      <p:tavLst>
                                        <p:tav tm="0">
                                          <p:val>
                                            <p:fltVal val="0"/>
                                          </p:val>
                                        </p:tav>
                                        <p:tav tm="100000">
                                          <p:val>
                                            <p:strVal val="#ppt_h"/>
                                          </p:val>
                                        </p:tav>
                                      </p:tavLst>
                                    </p:anim>
                                    <p:animEffect transition="in" filter="fade">
                                      <p:cBhvr>
                                        <p:cTn id="44" dur="500"/>
                                        <p:tgtEl>
                                          <p:spTgt spid="20"/>
                                        </p:tgtEl>
                                      </p:cBhvr>
                                    </p:animEffect>
                                  </p:childTnLst>
                                </p:cTn>
                              </p:par>
                            </p:childTnLst>
                          </p:cTn>
                        </p:par>
                        <p:par>
                          <p:cTn id="45" fill="hold">
                            <p:stCondLst>
                              <p:cond delay="4000"/>
                            </p:stCondLst>
                            <p:childTnLst>
                              <p:par>
                                <p:cTn id="46" presetID="53" presetClass="entr" presetSubtype="0" fill="hold" grpId="0" nodeType="afterEffect">
                                  <p:stCondLst>
                                    <p:cond delay="0"/>
                                  </p:stCondLst>
                                  <p:childTnLst>
                                    <p:set>
                                      <p:cBhvr>
                                        <p:cTn id="47" dur="1" fill="hold">
                                          <p:stCondLst>
                                            <p:cond delay="0"/>
                                          </p:stCondLst>
                                        </p:cTn>
                                        <p:tgtEl>
                                          <p:spTgt spid="12"/>
                                        </p:tgtEl>
                                        <p:attrNameLst>
                                          <p:attrName>style.visibility</p:attrName>
                                        </p:attrNameLst>
                                      </p:cBhvr>
                                      <p:to>
                                        <p:strVal val="visible"/>
                                      </p:to>
                                    </p:set>
                                    <p:anim calcmode="lin" valueType="num">
                                      <p:cBhvr>
                                        <p:cTn id="48" dur="500" fill="hold"/>
                                        <p:tgtEl>
                                          <p:spTgt spid="12"/>
                                        </p:tgtEl>
                                        <p:attrNameLst>
                                          <p:attrName>ppt_w</p:attrName>
                                        </p:attrNameLst>
                                      </p:cBhvr>
                                      <p:tavLst>
                                        <p:tav tm="0">
                                          <p:val>
                                            <p:fltVal val="0"/>
                                          </p:val>
                                        </p:tav>
                                        <p:tav tm="100000">
                                          <p:val>
                                            <p:strVal val="#ppt_w"/>
                                          </p:val>
                                        </p:tav>
                                      </p:tavLst>
                                    </p:anim>
                                    <p:anim calcmode="lin" valueType="num">
                                      <p:cBhvr>
                                        <p:cTn id="49" dur="500" fill="hold"/>
                                        <p:tgtEl>
                                          <p:spTgt spid="12"/>
                                        </p:tgtEl>
                                        <p:attrNameLst>
                                          <p:attrName>ppt_h</p:attrName>
                                        </p:attrNameLst>
                                      </p:cBhvr>
                                      <p:tavLst>
                                        <p:tav tm="0">
                                          <p:val>
                                            <p:fltVal val="0"/>
                                          </p:val>
                                        </p:tav>
                                        <p:tav tm="100000">
                                          <p:val>
                                            <p:strVal val="#ppt_h"/>
                                          </p:val>
                                        </p:tav>
                                      </p:tavLst>
                                    </p:anim>
                                    <p:animEffect transition="in" filter="fade">
                                      <p:cBhvr>
                                        <p:cTn id="50" dur="500"/>
                                        <p:tgtEl>
                                          <p:spTgt spid="12"/>
                                        </p:tgtEl>
                                      </p:cBhvr>
                                    </p:animEffect>
                                  </p:childTnLst>
                                </p:cTn>
                              </p:par>
                              <p:par>
                                <p:cTn id="51" presetID="10" presetClass="entr" presetSubtype="0" fill="hold" nodeType="withEffect">
                                  <p:stCondLst>
                                    <p:cond delay="0"/>
                                  </p:stCondLst>
                                  <p:childTnLst>
                                    <p:set>
                                      <p:cBhvr>
                                        <p:cTn id="52" dur="1" fill="hold">
                                          <p:stCondLst>
                                            <p:cond delay="0"/>
                                          </p:stCondLst>
                                        </p:cTn>
                                        <p:tgtEl>
                                          <p:spTgt spid="27"/>
                                        </p:tgtEl>
                                        <p:attrNameLst>
                                          <p:attrName>style.visibility</p:attrName>
                                        </p:attrNameLst>
                                      </p:cBhvr>
                                      <p:to>
                                        <p:strVal val="visible"/>
                                      </p:to>
                                    </p:set>
                                    <p:animEffect transition="in" filter="fade">
                                      <p:cBhvr>
                                        <p:cTn id="53" dur="1000"/>
                                        <p:tgtEl>
                                          <p:spTgt spid="27"/>
                                        </p:tgtEl>
                                      </p:cBhvr>
                                    </p:animEffect>
                                  </p:childTnLst>
                                </p:cTn>
                              </p:par>
                            </p:childTnLst>
                          </p:cTn>
                        </p:par>
                        <p:par>
                          <p:cTn id="54" fill="hold">
                            <p:stCondLst>
                              <p:cond delay="5000"/>
                            </p:stCondLst>
                            <p:childTnLst>
                              <p:par>
                                <p:cTn id="55" presetID="20" presetClass="entr" presetSubtype="0" fill="hold" grpId="0" nodeType="after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wedge">
                                      <p:cBhvr>
                                        <p:cTn id="57" dur="1000"/>
                                        <p:tgtEl>
                                          <p:spTgt spid="10"/>
                                        </p:tgtEl>
                                      </p:cBhvr>
                                    </p:animEffect>
                                  </p:childTnLst>
                                </p:cTn>
                              </p:par>
                            </p:childTnLst>
                          </p:cTn>
                        </p:par>
                        <p:par>
                          <p:cTn id="58" fill="hold">
                            <p:stCondLst>
                              <p:cond delay="6000"/>
                            </p:stCondLst>
                            <p:childTnLst>
                              <p:par>
                                <p:cTn id="59" presetID="53" presetClass="entr" presetSubtype="0" fill="hold" grpId="0" nodeType="after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p:cTn id="61" dur="500" fill="hold"/>
                                        <p:tgtEl>
                                          <p:spTgt spid="19"/>
                                        </p:tgtEl>
                                        <p:attrNameLst>
                                          <p:attrName>ppt_w</p:attrName>
                                        </p:attrNameLst>
                                      </p:cBhvr>
                                      <p:tavLst>
                                        <p:tav tm="0">
                                          <p:val>
                                            <p:fltVal val="0"/>
                                          </p:val>
                                        </p:tav>
                                        <p:tav tm="100000">
                                          <p:val>
                                            <p:strVal val="#ppt_w"/>
                                          </p:val>
                                        </p:tav>
                                      </p:tavLst>
                                    </p:anim>
                                    <p:anim calcmode="lin" valueType="num">
                                      <p:cBhvr>
                                        <p:cTn id="62" dur="500" fill="hold"/>
                                        <p:tgtEl>
                                          <p:spTgt spid="19"/>
                                        </p:tgtEl>
                                        <p:attrNameLst>
                                          <p:attrName>ppt_h</p:attrName>
                                        </p:attrNameLst>
                                      </p:cBhvr>
                                      <p:tavLst>
                                        <p:tav tm="0">
                                          <p:val>
                                            <p:fltVal val="0"/>
                                          </p:val>
                                        </p:tav>
                                        <p:tav tm="100000">
                                          <p:val>
                                            <p:strVal val="#ppt_h"/>
                                          </p:val>
                                        </p:tav>
                                      </p:tavLst>
                                    </p:anim>
                                    <p:animEffect transition="in" filter="fade">
                                      <p:cBhvr>
                                        <p:cTn id="63" dur="500"/>
                                        <p:tgtEl>
                                          <p:spTgt spid="19"/>
                                        </p:tgtEl>
                                      </p:cBhvr>
                                    </p:animEffect>
                                  </p:childTnLst>
                                </p:cTn>
                              </p:par>
                              <p:par>
                                <p:cTn id="64" presetID="53" presetClass="entr" presetSubtype="0" fill="hold" grpId="0" nodeType="withEffect">
                                  <p:stCondLst>
                                    <p:cond delay="0"/>
                                  </p:stCondLst>
                                  <p:childTnLst>
                                    <p:set>
                                      <p:cBhvr>
                                        <p:cTn id="65" dur="1" fill="hold">
                                          <p:stCondLst>
                                            <p:cond delay="0"/>
                                          </p:stCondLst>
                                        </p:cTn>
                                        <p:tgtEl>
                                          <p:spTgt spid="17"/>
                                        </p:tgtEl>
                                        <p:attrNameLst>
                                          <p:attrName>style.visibility</p:attrName>
                                        </p:attrNameLst>
                                      </p:cBhvr>
                                      <p:to>
                                        <p:strVal val="visible"/>
                                      </p:to>
                                    </p:set>
                                    <p:anim calcmode="lin" valueType="num">
                                      <p:cBhvr>
                                        <p:cTn id="66" dur="500" fill="hold"/>
                                        <p:tgtEl>
                                          <p:spTgt spid="17"/>
                                        </p:tgtEl>
                                        <p:attrNameLst>
                                          <p:attrName>ppt_w</p:attrName>
                                        </p:attrNameLst>
                                      </p:cBhvr>
                                      <p:tavLst>
                                        <p:tav tm="0">
                                          <p:val>
                                            <p:fltVal val="0"/>
                                          </p:val>
                                        </p:tav>
                                        <p:tav tm="100000">
                                          <p:val>
                                            <p:strVal val="#ppt_w"/>
                                          </p:val>
                                        </p:tav>
                                      </p:tavLst>
                                    </p:anim>
                                    <p:anim calcmode="lin" valueType="num">
                                      <p:cBhvr>
                                        <p:cTn id="67" dur="500" fill="hold"/>
                                        <p:tgtEl>
                                          <p:spTgt spid="17"/>
                                        </p:tgtEl>
                                        <p:attrNameLst>
                                          <p:attrName>ppt_h</p:attrName>
                                        </p:attrNameLst>
                                      </p:cBhvr>
                                      <p:tavLst>
                                        <p:tav tm="0">
                                          <p:val>
                                            <p:fltVal val="0"/>
                                          </p:val>
                                        </p:tav>
                                        <p:tav tm="100000">
                                          <p:val>
                                            <p:strVal val="#ppt_h"/>
                                          </p:val>
                                        </p:tav>
                                      </p:tavLst>
                                    </p:anim>
                                    <p:animEffect transition="in" filter="fade">
                                      <p:cBhvr>
                                        <p:cTn id="68" dur="500"/>
                                        <p:tgtEl>
                                          <p:spTgt spid="17"/>
                                        </p:tgtEl>
                                      </p:cBhvr>
                                    </p:animEffect>
                                  </p:childTnLst>
                                </p:cTn>
                              </p:par>
                            </p:childTnLst>
                          </p:cTn>
                        </p:par>
                        <p:par>
                          <p:cTn id="69" fill="hold">
                            <p:stCondLst>
                              <p:cond delay="6500"/>
                            </p:stCondLst>
                            <p:childTnLst>
                              <p:par>
                                <p:cTn id="70" presetID="53" presetClass="entr" presetSubtype="0" fill="hold" grpId="0" nodeType="afterEffect">
                                  <p:stCondLst>
                                    <p:cond delay="0"/>
                                  </p:stCondLst>
                                  <p:childTnLst>
                                    <p:set>
                                      <p:cBhvr>
                                        <p:cTn id="71" dur="1" fill="hold">
                                          <p:stCondLst>
                                            <p:cond delay="0"/>
                                          </p:stCondLst>
                                        </p:cTn>
                                        <p:tgtEl>
                                          <p:spTgt spid="14"/>
                                        </p:tgtEl>
                                        <p:attrNameLst>
                                          <p:attrName>style.visibility</p:attrName>
                                        </p:attrNameLst>
                                      </p:cBhvr>
                                      <p:to>
                                        <p:strVal val="visible"/>
                                      </p:to>
                                    </p:set>
                                    <p:anim calcmode="lin" valueType="num">
                                      <p:cBhvr>
                                        <p:cTn id="72" dur="500" fill="hold"/>
                                        <p:tgtEl>
                                          <p:spTgt spid="14"/>
                                        </p:tgtEl>
                                        <p:attrNameLst>
                                          <p:attrName>ppt_w</p:attrName>
                                        </p:attrNameLst>
                                      </p:cBhvr>
                                      <p:tavLst>
                                        <p:tav tm="0">
                                          <p:val>
                                            <p:fltVal val="0"/>
                                          </p:val>
                                        </p:tav>
                                        <p:tav tm="100000">
                                          <p:val>
                                            <p:strVal val="#ppt_w"/>
                                          </p:val>
                                        </p:tav>
                                      </p:tavLst>
                                    </p:anim>
                                    <p:anim calcmode="lin" valueType="num">
                                      <p:cBhvr>
                                        <p:cTn id="73" dur="500" fill="hold"/>
                                        <p:tgtEl>
                                          <p:spTgt spid="14"/>
                                        </p:tgtEl>
                                        <p:attrNameLst>
                                          <p:attrName>ppt_h</p:attrName>
                                        </p:attrNameLst>
                                      </p:cBhvr>
                                      <p:tavLst>
                                        <p:tav tm="0">
                                          <p:val>
                                            <p:fltVal val="0"/>
                                          </p:val>
                                        </p:tav>
                                        <p:tav tm="100000">
                                          <p:val>
                                            <p:strVal val="#ppt_h"/>
                                          </p:val>
                                        </p:tav>
                                      </p:tavLst>
                                    </p:anim>
                                    <p:animEffect transition="in" filter="fade">
                                      <p:cBhvr>
                                        <p:cTn id="74" dur="500"/>
                                        <p:tgtEl>
                                          <p:spTgt spid="14"/>
                                        </p:tgtEl>
                                      </p:cBhvr>
                                    </p:animEffect>
                                  </p:childTnLst>
                                </p:cTn>
                              </p:par>
                              <p:par>
                                <p:cTn id="75" presetID="10" presetClass="entr" presetSubtype="0" fill="hold" nodeType="with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fade">
                                      <p:cBhvr>
                                        <p:cTn id="77" dur="1000"/>
                                        <p:tgtEl>
                                          <p:spTgt spid="21"/>
                                        </p:tgtEl>
                                      </p:cBhvr>
                                    </p:animEffect>
                                  </p:childTnLst>
                                </p:cTn>
                              </p:par>
                            </p:childTnLst>
                          </p:cTn>
                        </p:par>
                        <p:par>
                          <p:cTn id="78" fill="hold">
                            <p:stCondLst>
                              <p:cond delay="7500"/>
                            </p:stCondLst>
                            <p:childTnLst>
                              <p:par>
                                <p:cTn id="79" presetID="53" presetClass="entr" presetSubtype="0" fill="hold" grpId="0" nodeType="afterEffect">
                                  <p:stCondLst>
                                    <p:cond delay="0"/>
                                  </p:stCondLst>
                                  <p:childTnLst>
                                    <p:set>
                                      <p:cBhvr>
                                        <p:cTn id="80" dur="1" fill="hold">
                                          <p:stCondLst>
                                            <p:cond delay="0"/>
                                          </p:stCondLst>
                                        </p:cTn>
                                        <p:tgtEl>
                                          <p:spTgt spid="13"/>
                                        </p:tgtEl>
                                        <p:attrNameLst>
                                          <p:attrName>style.visibility</p:attrName>
                                        </p:attrNameLst>
                                      </p:cBhvr>
                                      <p:to>
                                        <p:strVal val="visible"/>
                                      </p:to>
                                    </p:set>
                                    <p:anim calcmode="lin" valueType="num">
                                      <p:cBhvr>
                                        <p:cTn id="81" dur="500" fill="hold"/>
                                        <p:tgtEl>
                                          <p:spTgt spid="13"/>
                                        </p:tgtEl>
                                        <p:attrNameLst>
                                          <p:attrName>ppt_w</p:attrName>
                                        </p:attrNameLst>
                                      </p:cBhvr>
                                      <p:tavLst>
                                        <p:tav tm="0">
                                          <p:val>
                                            <p:fltVal val="0"/>
                                          </p:val>
                                        </p:tav>
                                        <p:tav tm="100000">
                                          <p:val>
                                            <p:strVal val="#ppt_w"/>
                                          </p:val>
                                        </p:tav>
                                      </p:tavLst>
                                    </p:anim>
                                    <p:anim calcmode="lin" valueType="num">
                                      <p:cBhvr>
                                        <p:cTn id="82" dur="500" fill="hold"/>
                                        <p:tgtEl>
                                          <p:spTgt spid="13"/>
                                        </p:tgtEl>
                                        <p:attrNameLst>
                                          <p:attrName>ppt_h</p:attrName>
                                        </p:attrNameLst>
                                      </p:cBhvr>
                                      <p:tavLst>
                                        <p:tav tm="0">
                                          <p:val>
                                            <p:fltVal val="0"/>
                                          </p:val>
                                        </p:tav>
                                        <p:tav tm="100000">
                                          <p:val>
                                            <p:strVal val="#ppt_h"/>
                                          </p:val>
                                        </p:tav>
                                      </p:tavLst>
                                    </p:anim>
                                    <p:animEffect transition="in" filter="fade">
                                      <p:cBhvr>
                                        <p:cTn id="83" dur="500"/>
                                        <p:tgtEl>
                                          <p:spTgt spid="13"/>
                                        </p:tgtEl>
                                      </p:cBhvr>
                                    </p:animEffect>
                                  </p:childTnLst>
                                </p:cTn>
                              </p:par>
                            </p:childTnLst>
                          </p:cTn>
                        </p:par>
                        <p:par>
                          <p:cTn id="84" fill="hold">
                            <p:stCondLst>
                              <p:cond delay="8000"/>
                            </p:stCondLst>
                            <p:childTnLst>
                              <p:par>
                                <p:cTn id="85" presetID="20" presetClass="entr" presetSubtype="0" fill="hold" grpId="0" nodeType="afterEffect">
                                  <p:stCondLst>
                                    <p:cond delay="0"/>
                                  </p:stCondLst>
                                  <p:childTnLst>
                                    <p:set>
                                      <p:cBhvr>
                                        <p:cTn id="86" dur="1" fill="hold">
                                          <p:stCondLst>
                                            <p:cond delay="0"/>
                                          </p:stCondLst>
                                        </p:cTn>
                                        <p:tgtEl>
                                          <p:spTgt spid="7"/>
                                        </p:tgtEl>
                                        <p:attrNameLst>
                                          <p:attrName>style.visibility</p:attrName>
                                        </p:attrNameLst>
                                      </p:cBhvr>
                                      <p:to>
                                        <p:strVal val="visible"/>
                                      </p:to>
                                    </p:set>
                                    <p:animEffect transition="in" filter="wedge">
                                      <p:cBhvr>
                                        <p:cTn id="87" dur="1000"/>
                                        <p:tgtEl>
                                          <p:spTgt spid="7"/>
                                        </p:tgtEl>
                                      </p:cBhvr>
                                    </p:animEffect>
                                  </p:childTnLst>
                                </p:cTn>
                              </p:par>
                              <p:par>
                                <p:cTn id="88" presetID="10" presetClass="entr" presetSubtype="0" fill="hold" nodeType="withEffect">
                                  <p:stCondLst>
                                    <p:cond delay="0"/>
                                  </p:stCondLst>
                                  <p:childTnLst>
                                    <p:set>
                                      <p:cBhvr>
                                        <p:cTn id="89" dur="1" fill="hold">
                                          <p:stCondLst>
                                            <p:cond delay="0"/>
                                          </p:stCondLst>
                                        </p:cTn>
                                        <p:tgtEl>
                                          <p:spTgt spid="30"/>
                                        </p:tgtEl>
                                        <p:attrNameLst>
                                          <p:attrName>style.visibility</p:attrName>
                                        </p:attrNameLst>
                                      </p:cBhvr>
                                      <p:to>
                                        <p:strVal val="visible"/>
                                      </p:to>
                                    </p:set>
                                    <p:animEffect transition="in" filter="fade">
                                      <p:cBhvr>
                                        <p:cTn id="90" dur="1000"/>
                                        <p:tgtEl>
                                          <p:spTgt spid="30"/>
                                        </p:tgtEl>
                                      </p:cBhvr>
                                    </p:animEffect>
                                  </p:childTnLst>
                                </p:cTn>
                              </p:par>
                              <p:par>
                                <p:cTn id="91" presetID="2" presetClass="entr" presetSubtype="8" fill="hold" grpId="0" nodeType="withEffect">
                                  <p:stCondLst>
                                    <p:cond delay="0"/>
                                  </p:stCondLst>
                                  <p:childTnLst>
                                    <p:set>
                                      <p:cBhvr>
                                        <p:cTn id="92" dur="1" fill="hold">
                                          <p:stCondLst>
                                            <p:cond delay="0"/>
                                          </p:stCondLst>
                                        </p:cTn>
                                        <p:tgtEl>
                                          <p:spTgt spid="39"/>
                                        </p:tgtEl>
                                        <p:attrNameLst>
                                          <p:attrName>style.visibility</p:attrName>
                                        </p:attrNameLst>
                                      </p:cBhvr>
                                      <p:to>
                                        <p:strVal val="visible"/>
                                      </p:to>
                                    </p:set>
                                    <p:anim calcmode="lin" valueType="num">
                                      <p:cBhvr additive="base">
                                        <p:cTn id="93" dur="500" fill="hold"/>
                                        <p:tgtEl>
                                          <p:spTgt spid="39"/>
                                        </p:tgtEl>
                                        <p:attrNameLst>
                                          <p:attrName>ppt_x</p:attrName>
                                        </p:attrNameLst>
                                      </p:cBhvr>
                                      <p:tavLst>
                                        <p:tav tm="0">
                                          <p:val>
                                            <p:strVal val="0-#ppt_w/2"/>
                                          </p:val>
                                        </p:tav>
                                        <p:tav tm="100000">
                                          <p:val>
                                            <p:strVal val="#ppt_x"/>
                                          </p:val>
                                        </p:tav>
                                      </p:tavLst>
                                    </p:anim>
                                    <p:anim calcmode="lin" valueType="num">
                                      <p:cBhvr additive="base">
                                        <p:cTn id="94" dur="500" fill="hold"/>
                                        <p:tgtEl>
                                          <p:spTgt spid="39"/>
                                        </p:tgtEl>
                                        <p:attrNameLst>
                                          <p:attrName>ppt_y</p:attrName>
                                        </p:attrNameLst>
                                      </p:cBhvr>
                                      <p:tavLst>
                                        <p:tav tm="0">
                                          <p:val>
                                            <p:strVal val="#ppt_y"/>
                                          </p:val>
                                        </p:tav>
                                        <p:tav tm="100000">
                                          <p:val>
                                            <p:strVal val="#ppt_y"/>
                                          </p:val>
                                        </p:tav>
                                      </p:tavLst>
                                    </p:anim>
                                  </p:childTnLst>
                                </p:cTn>
                              </p:par>
                              <p:par>
                                <p:cTn id="95" presetID="2" presetClass="entr" presetSubtype="2" fill="hold" grpId="0" nodeType="withEffect">
                                  <p:stCondLst>
                                    <p:cond delay="0"/>
                                  </p:stCondLst>
                                  <p:childTnLst>
                                    <p:set>
                                      <p:cBhvr>
                                        <p:cTn id="96" dur="1" fill="hold">
                                          <p:stCondLst>
                                            <p:cond delay="0"/>
                                          </p:stCondLst>
                                        </p:cTn>
                                        <p:tgtEl>
                                          <p:spTgt spid="40"/>
                                        </p:tgtEl>
                                        <p:attrNameLst>
                                          <p:attrName>style.visibility</p:attrName>
                                        </p:attrNameLst>
                                      </p:cBhvr>
                                      <p:to>
                                        <p:strVal val="visible"/>
                                      </p:to>
                                    </p:set>
                                    <p:anim calcmode="lin" valueType="num">
                                      <p:cBhvr additive="base">
                                        <p:cTn id="97" dur="500" fill="hold"/>
                                        <p:tgtEl>
                                          <p:spTgt spid="40"/>
                                        </p:tgtEl>
                                        <p:attrNameLst>
                                          <p:attrName>ppt_x</p:attrName>
                                        </p:attrNameLst>
                                      </p:cBhvr>
                                      <p:tavLst>
                                        <p:tav tm="0">
                                          <p:val>
                                            <p:strVal val="1+#ppt_w/2"/>
                                          </p:val>
                                        </p:tav>
                                        <p:tav tm="100000">
                                          <p:val>
                                            <p:strVal val="#ppt_x"/>
                                          </p:val>
                                        </p:tav>
                                      </p:tavLst>
                                    </p:anim>
                                    <p:anim calcmode="lin" valueType="num">
                                      <p:cBhvr additive="base">
                                        <p:cTn id="98" dur="500" fill="hold"/>
                                        <p:tgtEl>
                                          <p:spTgt spid="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39" grpId="0"/>
      <p:bldP spid="40"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9" name="Rectangle 50"/>
          <p:cNvSpPr/>
          <p:nvPr/>
        </p:nvSpPr>
        <p:spPr>
          <a:xfrm>
            <a:off x="430016" y="1929747"/>
            <a:ext cx="3962400" cy="1107996"/>
          </a:xfrm>
          <a:prstGeom prst="rect">
            <a:avLst/>
          </a:prstGeom>
        </p:spPr>
        <p:txBody>
          <a:bodyPr wrap="square" numCol="1" spcCol="457200">
            <a:spAutoFit/>
          </a:bodyPr>
          <a:lstStyle/>
          <a:p>
            <a:pPr algn="just" fontAlgn="base"/>
            <a:r>
              <a:rPr lang="zh-CN" altLang="en-US" sz="1100" dirty="0">
                <a:solidFill>
                  <a:schemeClr val="tx1">
                    <a:lumMod val="85000"/>
                    <a:lumOff val="15000"/>
                  </a:schemeClr>
                </a:solidFill>
                <a:cs typeface="+mn-ea"/>
                <a:sym typeface="+mn-lt"/>
              </a:rPr>
              <a:t>Add a detailed text description here, suggesting that it be title-related and in line with the overall language style, and that the language description be as concise and vivid as possible. Try to keep the number of words per slide on the page</a:t>
            </a:r>
            <a:r>
              <a:rPr lang="en-US" altLang="zh-CN" sz="1100" dirty="0">
                <a:solidFill>
                  <a:schemeClr val="tx1">
                    <a:lumMod val="85000"/>
                    <a:lumOff val="15000"/>
                  </a:schemeClr>
                </a:solidFill>
                <a:cs typeface="+mn-ea"/>
                <a:sym typeface="+mn-lt"/>
              </a:rPr>
              <a:t>200</a:t>
            </a:r>
            <a:r>
              <a:rPr lang="zh-CN" altLang="en-US" sz="1100" dirty="0">
                <a:solidFill>
                  <a:schemeClr val="tx1">
                    <a:lumMod val="85000"/>
                    <a:lumOff val="15000"/>
                  </a:schemeClr>
                </a:solidFill>
                <a:cs typeface="+mn-ea"/>
                <a:sym typeface="+mn-lt"/>
              </a:rPr>
              <a:t>within the word, according to statistics per page slide the best control in</a:t>
            </a:r>
            <a:r>
              <a:rPr lang="en-US" altLang="zh-CN" sz="1100" dirty="0">
                <a:solidFill>
                  <a:schemeClr val="tx1">
                    <a:lumMod val="85000"/>
                    <a:lumOff val="15000"/>
                  </a:schemeClr>
                </a:solidFill>
                <a:cs typeface="+mn-ea"/>
                <a:sym typeface="+mn-lt"/>
              </a:rPr>
              <a:t>5</a:t>
            </a:r>
            <a:r>
              <a:rPr lang="zh-CN" altLang="en-US" sz="1100" dirty="0">
                <a:solidFill>
                  <a:schemeClr val="tx1">
                    <a:lumMod val="85000"/>
                    <a:lumOff val="15000"/>
                  </a:schemeClr>
                </a:solidFill>
                <a:cs typeface="+mn-ea"/>
                <a:sym typeface="+mn-lt"/>
              </a:rPr>
              <a:t>within minutes.</a:t>
            </a:r>
            <a:endParaRPr lang="en-US" altLang="zh-CN" sz="1100" dirty="0">
              <a:solidFill>
                <a:schemeClr val="tx1">
                  <a:lumMod val="85000"/>
                  <a:lumOff val="15000"/>
                </a:schemeClr>
              </a:solidFill>
              <a:cs typeface="+mn-ea"/>
              <a:sym typeface="+mn-lt"/>
            </a:endParaRPr>
          </a:p>
          <a:p>
            <a:pPr algn="just" fontAlgn="base"/>
            <a:endParaRPr lang="en-US" altLang="zh-CN" sz="1100" dirty="0">
              <a:solidFill>
                <a:schemeClr val="tx1">
                  <a:lumMod val="85000"/>
                  <a:lumOff val="15000"/>
                </a:schemeClr>
              </a:solidFill>
              <a:cs typeface="+mn-ea"/>
              <a:sym typeface="+mn-lt"/>
            </a:endParaRPr>
          </a:p>
          <a:p>
            <a:pPr algn="just" fontAlgn="base"/>
            <a:r>
              <a:rPr lang="zh-CN" altLang="en-US" sz="1100" dirty="0">
                <a:solidFill>
                  <a:schemeClr val="tx1">
                    <a:lumMod val="85000"/>
                    <a:lumOff val="15000"/>
                  </a:schemeClr>
                </a:solidFill>
                <a:cs typeface="+mn-ea"/>
                <a:sym typeface="+mn-lt"/>
              </a:rPr>
              <a:t>Add a detailed text description here, suggesting that it be title-related and in line with the overall language style, and that the language description be as concise and vivid as possible.</a:t>
            </a:r>
          </a:p>
        </p:txBody>
      </p:sp>
      <p:sp>
        <p:nvSpPr>
          <p:cNvPr id="112" name="Text Placeholder 33"/>
          <p:cNvSpPr txBox="1">
            <a:spLocks/>
          </p:cNvSpPr>
          <p:nvPr/>
        </p:nvSpPr>
        <p:spPr>
          <a:xfrm>
            <a:off x="412609" y="1400471"/>
            <a:ext cx="3827164" cy="296952"/>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zh-CN" altLang="en-US" sz="1200" b="1" dirty="0">
                <a:solidFill>
                  <a:schemeClr val="tx1">
                    <a:lumMod val="85000"/>
                    <a:lumOff val="15000"/>
                  </a:schemeClr>
                </a:solidFill>
                <a:latin typeface="+mn-lt"/>
                <a:cs typeface="+mn-ea"/>
                <a:sym typeface="+mn-lt"/>
              </a:rPr>
              <a:t>Click here to add a subtitle or detailed text description</a:t>
            </a:r>
            <a:endParaRPr lang="en-AU" sz="1200" b="1" dirty="0">
              <a:solidFill>
                <a:schemeClr val="tx1">
                  <a:lumMod val="85000"/>
                  <a:lumOff val="15000"/>
                </a:schemeClr>
              </a:solidFill>
              <a:latin typeface="+mn-lt"/>
              <a:cs typeface="+mn-ea"/>
              <a:sym typeface="+mn-lt"/>
            </a:endParaRPr>
          </a:p>
        </p:txBody>
      </p:sp>
      <p:cxnSp>
        <p:nvCxnSpPr>
          <p:cNvPr id="113" name="Straight Connector 29"/>
          <p:cNvCxnSpPr/>
          <p:nvPr/>
        </p:nvCxnSpPr>
        <p:spPr>
          <a:xfrm>
            <a:off x="4572000" y="981075"/>
            <a:ext cx="0" cy="3276600"/>
          </a:xfrm>
          <a:prstGeom prst="line">
            <a:avLst/>
          </a:prstGeom>
          <a:ln w="12700">
            <a:solidFill>
              <a:srgbClr val="38619F"/>
            </a:solidFill>
          </a:ln>
        </p:spPr>
        <p:style>
          <a:lnRef idx="1">
            <a:schemeClr val="accent1"/>
          </a:lnRef>
          <a:fillRef idx="0">
            <a:schemeClr val="accent1"/>
          </a:fillRef>
          <a:effectRef idx="0">
            <a:schemeClr val="accent1"/>
          </a:effectRef>
          <a:fontRef idx="minor">
            <a:schemeClr val="tx1"/>
          </a:fontRef>
        </p:style>
      </p:cxnSp>
      <p:grpSp>
        <p:nvGrpSpPr>
          <p:cNvPr id="114" name="Group 30"/>
          <p:cNvGrpSpPr/>
          <p:nvPr/>
        </p:nvGrpSpPr>
        <p:grpSpPr>
          <a:xfrm>
            <a:off x="5097589" y="1759886"/>
            <a:ext cx="1818655" cy="1103609"/>
            <a:chOff x="5082804" y="2021006"/>
            <a:chExt cx="1818655" cy="1103609"/>
          </a:xfrm>
          <a:solidFill>
            <a:srgbClr val="38619F"/>
          </a:solidFill>
        </p:grpSpPr>
        <p:sp>
          <p:nvSpPr>
            <p:cNvPr id="115" name="Freeform 9"/>
            <p:cNvSpPr>
              <a:spLocks/>
            </p:cNvSpPr>
            <p:nvPr/>
          </p:nvSpPr>
          <p:spPr bwMode="auto">
            <a:xfrm>
              <a:off x="5082804" y="2021006"/>
              <a:ext cx="909882" cy="1103609"/>
            </a:xfrm>
            <a:custGeom>
              <a:avLst/>
              <a:gdLst>
                <a:gd name="T0" fmla="*/ 333 w 347"/>
                <a:gd name="T1" fmla="*/ 75 h 971"/>
                <a:gd name="T2" fmla="*/ 0 w 347"/>
                <a:gd name="T3" fmla="*/ 971 h 971"/>
                <a:gd name="T4" fmla="*/ 347 w 347"/>
                <a:gd name="T5" fmla="*/ 971 h 971"/>
                <a:gd name="T6" fmla="*/ 347 w 347"/>
                <a:gd name="T7" fmla="*/ 0 h 971"/>
                <a:gd name="T8" fmla="*/ 333 w 347"/>
                <a:gd name="T9" fmla="*/ 75 h 971"/>
              </a:gdLst>
              <a:ahLst/>
              <a:cxnLst>
                <a:cxn ang="0">
                  <a:pos x="T0" y="T1"/>
                </a:cxn>
                <a:cxn ang="0">
                  <a:pos x="T2" y="T3"/>
                </a:cxn>
                <a:cxn ang="0">
                  <a:pos x="T4" y="T5"/>
                </a:cxn>
                <a:cxn ang="0">
                  <a:pos x="T6" y="T7"/>
                </a:cxn>
                <a:cxn ang="0">
                  <a:pos x="T8" y="T9"/>
                </a:cxn>
              </a:cxnLst>
              <a:rect l="0" t="0" r="r" b="b"/>
              <a:pathLst>
                <a:path w="347" h="971">
                  <a:moveTo>
                    <a:pt x="333" y="75"/>
                  </a:moveTo>
                  <a:cubicBezTo>
                    <a:pt x="242" y="750"/>
                    <a:pt x="0" y="971"/>
                    <a:pt x="0" y="971"/>
                  </a:cubicBezTo>
                  <a:cubicBezTo>
                    <a:pt x="347" y="971"/>
                    <a:pt x="347" y="971"/>
                    <a:pt x="347" y="971"/>
                  </a:cubicBezTo>
                  <a:cubicBezTo>
                    <a:pt x="347" y="0"/>
                    <a:pt x="347" y="0"/>
                    <a:pt x="347" y="0"/>
                  </a:cubicBezTo>
                  <a:cubicBezTo>
                    <a:pt x="345" y="0"/>
                    <a:pt x="339" y="33"/>
                    <a:pt x="333" y="75"/>
                  </a:cubicBezTo>
                  <a:close/>
                </a:path>
              </a:pathLst>
            </a:custGeom>
            <a:grpFill/>
            <a:ln>
              <a:noFill/>
            </a:ln>
          </p:spPr>
          <p:txBody>
            <a:bodyPr vert="horz" wrap="square" lIns="68580" tIns="34290" rIns="68580" bIns="34290" numCol="1" anchor="t" anchorCtr="0" compatLnSpc="1">
              <a:prstTxWarp prst="textNoShape">
                <a:avLst/>
              </a:prstTxWarp>
            </a:bodyPr>
            <a:lstStyle/>
            <a:p>
              <a:endParaRPr lang="id-ID" sz="1050">
                <a:solidFill>
                  <a:schemeClr val="tx1">
                    <a:lumMod val="85000"/>
                    <a:lumOff val="15000"/>
                  </a:schemeClr>
                </a:solidFill>
                <a:cs typeface="+mn-ea"/>
                <a:sym typeface="+mn-lt"/>
              </a:endParaRPr>
            </a:p>
          </p:txBody>
        </p:sp>
        <p:sp>
          <p:nvSpPr>
            <p:cNvPr id="116" name="Freeform 10"/>
            <p:cNvSpPr>
              <a:spLocks/>
            </p:cNvSpPr>
            <p:nvPr/>
          </p:nvSpPr>
          <p:spPr bwMode="auto">
            <a:xfrm>
              <a:off x="5992686" y="2021006"/>
              <a:ext cx="908773" cy="1103609"/>
            </a:xfrm>
            <a:custGeom>
              <a:avLst/>
              <a:gdLst>
                <a:gd name="T0" fmla="*/ 15 w 347"/>
                <a:gd name="T1" fmla="*/ 75 h 971"/>
                <a:gd name="T2" fmla="*/ 0 w 347"/>
                <a:gd name="T3" fmla="*/ 0 h 971"/>
                <a:gd name="T4" fmla="*/ 0 w 347"/>
                <a:gd name="T5" fmla="*/ 971 h 971"/>
                <a:gd name="T6" fmla="*/ 347 w 347"/>
                <a:gd name="T7" fmla="*/ 971 h 971"/>
                <a:gd name="T8" fmla="*/ 15 w 347"/>
                <a:gd name="T9" fmla="*/ 75 h 971"/>
              </a:gdLst>
              <a:ahLst/>
              <a:cxnLst>
                <a:cxn ang="0">
                  <a:pos x="T0" y="T1"/>
                </a:cxn>
                <a:cxn ang="0">
                  <a:pos x="T2" y="T3"/>
                </a:cxn>
                <a:cxn ang="0">
                  <a:pos x="T4" y="T5"/>
                </a:cxn>
                <a:cxn ang="0">
                  <a:pos x="T6" y="T7"/>
                </a:cxn>
                <a:cxn ang="0">
                  <a:pos x="T8" y="T9"/>
                </a:cxn>
              </a:cxnLst>
              <a:rect l="0" t="0" r="r" b="b"/>
              <a:pathLst>
                <a:path w="347" h="971">
                  <a:moveTo>
                    <a:pt x="15" y="75"/>
                  </a:moveTo>
                  <a:cubicBezTo>
                    <a:pt x="9" y="33"/>
                    <a:pt x="3" y="0"/>
                    <a:pt x="0" y="0"/>
                  </a:cubicBezTo>
                  <a:cubicBezTo>
                    <a:pt x="0" y="971"/>
                    <a:pt x="0" y="971"/>
                    <a:pt x="0" y="971"/>
                  </a:cubicBezTo>
                  <a:cubicBezTo>
                    <a:pt x="347" y="971"/>
                    <a:pt x="347" y="971"/>
                    <a:pt x="347" y="971"/>
                  </a:cubicBezTo>
                  <a:cubicBezTo>
                    <a:pt x="347" y="971"/>
                    <a:pt x="105" y="750"/>
                    <a:pt x="15" y="75"/>
                  </a:cubicBezTo>
                  <a:close/>
                </a:path>
              </a:pathLst>
            </a:custGeom>
            <a:grpFill/>
            <a:ln>
              <a:noFill/>
            </a:ln>
          </p:spPr>
          <p:txBody>
            <a:bodyPr vert="horz" wrap="square" lIns="68580" tIns="34290" rIns="68580" bIns="34290" numCol="1" anchor="t" anchorCtr="0" compatLnSpc="1">
              <a:prstTxWarp prst="textNoShape">
                <a:avLst/>
              </a:prstTxWarp>
            </a:bodyPr>
            <a:lstStyle/>
            <a:p>
              <a:endParaRPr lang="id-ID" sz="1050">
                <a:solidFill>
                  <a:schemeClr val="tx1">
                    <a:lumMod val="85000"/>
                    <a:lumOff val="15000"/>
                  </a:schemeClr>
                </a:solidFill>
                <a:cs typeface="+mn-ea"/>
                <a:sym typeface="+mn-lt"/>
              </a:endParaRPr>
            </a:p>
          </p:txBody>
        </p:sp>
      </p:grpSp>
      <p:sp>
        <p:nvSpPr>
          <p:cNvPr id="117" name="TextBox 33"/>
          <p:cNvSpPr txBox="1"/>
          <p:nvPr/>
        </p:nvSpPr>
        <p:spPr>
          <a:xfrm>
            <a:off x="5809477" y="1507404"/>
            <a:ext cx="516488" cy="276999"/>
          </a:xfrm>
          <a:prstGeom prst="rect">
            <a:avLst/>
          </a:prstGeom>
          <a:noFill/>
        </p:spPr>
        <p:txBody>
          <a:bodyPr wrap="none" rtlCol="0">
            <a:spAutoFit/>
          </a:bodyPr>
          <a:lstStyle/>
          <a:p>
            <a:r>
              <a:rPr lang="en-US" sz="1200" b="1" dirty="0">
                <a:solidFill>
                  <a:schemeClr val="tx1">
                    <a:lumMod val="85000"/>
                    <a:lumOff val="15000"/>
                  </a:schemeClr>
                </a:solidFill>
                <a:cs typeface="+mn-ea"/>
                <a:sym typeface="+mn-lt"/>
              </a:rPr>
              <a:t>50%</a:t>
            </a:r>
          </a:p>
        </p:txBody>
      </p:sp>
      <p:grpSp>
        <p:nvGrpSpPr>
          <p:cNvPr id="118" name="Group 34"/>
          <p:cNvGrpSpPr/>
          <p:nvPr/>
        </p:nvGrpSpPr>
        <p:grpSpPr>
          <a:xfrm>
            <a:off x="5782513" y="1246676"/>
            <a:ext cx="1818655" cy="1616816"/>
            <a:chOff x="5767728" y="1507797"/>
            <a:chExt cx="1818655" cy="1616816"/>
          </a:xfrm>
          <a:solidFill>
            <a:srgbClr val="38619F"/>
          </a:solidFill>
        </p:grpSpPr>
        <p:sp>
          <p:nvSpPr>
            <p:cNvPr id="119" name="Freeform 9"/>
            <p:cNvSpPr>
              <a:spLocks/>
            </p:cNvSpPr>
            <p:nvPr/>
          </p:nvSpPr>
          <p:spPr bwMode="auto">
            <a:xfrm>
              <a:off x="5767728" y="1507797"/>
              <a:ext cx="909882" cy="1616816"/>
            </a:xfrm>
            <a:custGeom>
              <a:avLst/>
              <a:gdLst>
                <a:gd name="T0" fmla="*/ 333 w 347"/>
                <a:gd name="T1" fmla="*/ 75 h 971"/>
                <a:gd name="T2" fmla="*/ 0 w 347"/>
                <a:gd name="T3" fmla="*/ 971 h 971"/>
                <a:gd name="T4" fmla="*/ 347 w 347"/>
                <a:gd name="T5" fmla="*/ 971 h 971"/>
                <a:gd name="T6" fmla="*/ 347 w 347"/>
                <a:gd name="T7" fmla="*/ 0 h 971"/>
                <a:gd name="T8" fmla="*/ 333 w 347"/>
                <a:gd name="T9" fmla="*/ 75 h 971"/>
              </a:gdLst>
              <a:ahLst/>
              <a:cxnLst>
                <a:cxn ang="0">
                  <a:pos x="T0" y="T1"/>
                </a:cxn>
                <a:cxn ang="0">
                  <a:pos x="T2" y="T3"/>
                </a:cxn>
                <a:cxn ang="0">
                  <a:pos x="T4" y="T5"/>
                </a:cxn>
                <a:cxn ang="0">
                  <a:pos x="T6" y="T7"/>
                </a:cxn>
                <a:cxn ang="0">
                  <a:pos x="T8" y="T9"/>
                </a:cxn>
              </a:cxnLst>
              <a:rect l="0" t="0" r="r" b="b"/>
              <a:pathLst>
                <a:path w="347" h="971">
                  <a:moveTo>
                    <a:pt x="333" y="75"/>
                  </a:moveTo>
                  <a:cubicBezTo>
                    <a:pt x="242" y="750"/>
                    <a:pt x="0" y="971"/>
                    <a:pt x="0" y="971"/>
                  </a:cubicBezTo>
                  <a:cubicBezTo>
                    <a:pt x="347" y="971"/>
                    <a:pt x="347" y="971"/>
                    <a:pt x="347" y="971"/>
                  </a:cubicBezTo>
                  <a:cubicBezTo>
                    <a:pt x="347" y="0"/>
                    <a:pt x="347" y="0"/>
                    <a:pt x="347" y="0"/>
                  </a:cubicBezTo>
                  <a:cubicBezTo>
                    <a:pt x="345" y="0"/>
                    <a:pt x="339" y="33"/>
                    <a:pt x="333" y="75"/>
                  </a:cubicBezTo>
                  <a:close/>
                </a:path>
              </a:pathLst>
            </a:custGeom>
            <a:grpFill/>
            <a:ln>
              <a:noFill/>
            </a:ln>
          </p:spPr>
          <p:txBody>
            <a:bodyPr vert="horz" wrap="square" lIns="68580" tIns="34290" rIns="68580" bIns="34290" numCol="1" anchor="t" anchorCtr="0" compatLnSpc="1">
              <a:prstTxWarp prst="textNoShape">
                <a:avLst/>
              </a:prstTxWarp>
            </a:bodyPr>
            <a:lstStyle/>
            <a:p>
              <a:endParaRPr lang="id-ID" sz="1050">
                <a:solidFill>
                  <a:schemeClr val="tx1">
                    <a:lumMod val="85000"/>
                    <a:lumOff val="15000"/>
                  </a:schemeClr>
                </a:solidFill>
                <a:cs typeface="+mn-ea"/>
                <a:sym typeface="+mn-lt"/>
              </a:endParaRPr>
            </a:p>
          </p:txBody>
        </p:sp>
        <p:sp>
          <p:nvSpPr>
            <p:cNvPr id="120" name="Freeform 10"/>
            <p:cNvSpPr>
              <a:spLocks/>
            </p:cNvSpPr>
            <p:nvPr/>
          </p:nvSpPr>
          <p:spPr bwMode="auto">
            <a:xfrm>
              <a:off x="6677610" y="1507797"/>
              <a:ext cx="908773" cy="1616816"/>
            </a:xfrm>
            <a:custGeom>
              <a:avLst/>
              <a:gdLst>
                <a:gd name="T0" fmla="*/ 15 w 347"/>
                <a:gd name="T1" fmla="*/ 75 h 971"/>
                <a:gd name="T2" fmla="*/ 0 w 347"/>
                <a:gd name="T3" fmla="*/ 0 h 971"/>
                <a:gd name="T4" fmla="*/ 0 w 347"/>
                <a:gd name="T5" fmla="*/ 971 h 971"/>
                <a:gd name="T6" fmla="*/ 347 w 347"/>
                <a:gd name="T7" fmla="*/ 971 h 971"/>
                <a:gd name="T8" fmla="*/ 15 w 347"/>
                <a:gd name="T9" fmla="*/ 75 h 971"/>
              </a:gdLst>
              <a:ahLst/>
              <a:cxnLst>
                <a:cxn ang="0">
                  <a:pos x="T0" y="T1"/>
                </a:cxn>
                <a:cxn ang="0">
                  <a:pos x="T2" y="T3"/>
                </a:cxn>
                <a:cxn ang="0">
                  <a:pos x="T4" y="T5"/>
                </a:cxn>
                <a:cxn ang="0">
                  <a:pos x="T6" y="T7"/>
                </a:cxn>
                <a:cxn ang="0">
                  <a:pos x="T8" y="T9"/>
                </a:cxn>
              </a:cxnLst>
              <a:rect l="0" t="0" r="r" b="b"/>
              <a:pathLst>
                <a:path w="347" h="971">
                  <a:moveTo>
                    <a:pt x="15" y="75"/>
                  </a:moveTo>
                  <a:cubicBezTo>
                    <a:pt x="9" y="33"/>
                    <a:pt x="3" y="0"/>
                    <a:pt x="0" y="0"/>
                  </a:cubicBezTo>
                  <a:cubicBezTo>
                    <a:pt x="0" y="971"/>
                    <a:pt x="0" y="971"/>
                    <a:pt x="0" y="971"/>
                  </a:cubicBezTo>
                  <a:cubicBezTo>
                    <a:pt x="347" y="971"/>
                    <a:pt x="347" y="971"/>
                    <a:pt x="347" y="971"/>
                  </a:cubicBezTo>
                  <a:cubicBezTo>
                    <a:pt x="347" y="971"/>
                    <a:pt x="105" y="750"/>
                    <a:pt x="15" y="75"/>
                  </a:cubicBezTo>
                  <a:close/>
                </a:path>
              </a:pathLst>
            </a:custGeom>
            <a:grpFill/>
            <a:ln>
              <a:noFill/>
            </a:ln>
          </p:spPr>
          <p:txBody>
            <a:bodyPr vert="horz" wrap="square" lIns="68580" tIns="34290" rIns="68580" bIns="34290" numCol="1" anchor="t" anchorCtr="0" compatLnSpc="1">
              <a:prstTxWarp prst="textNoShape">
                <a:avLst/>
              </a:prstTxWarp>
            </a:bodyPr>
            <a:lstStyle/>
            <a:p>
              <a:endParaRPr lang="id-ID" sz="1050">
                <a:solidFill>
                  <a:schemeClr val="tx1">
                    <a:lumMod val="85000"/>
                    <a:lumOff val="15000"/>
                  </a:schemeClr>
                </a:solidFill>
                <a:cs typeface="+mn-ea"/>
                <a:sym typeface="+mn-lt"/>
              </a:endParaRPr>
            </a:p>
          </p:txBody>
        </p:sp>
      </p:grpSp>
      <p:sp>
        <p:nvSpPr>
          <p:cNvPr id="121" name="TextBox 37"/>
          <p:cNvSpPr txBox="1"/>
          <p:nvPr/>
        </p:nvSpPr>
        <p:spPr>
          <a:xfrm>
            <a:off x="6495278" y="981076"/>
            <a:ext cx="516488" cy="276999"/>
          </a:xfrm>
          <a:prstGeom prst="rect">
            <a:avLst/>
          </a:prstGeom>
          <a:noFill/>
        </p:spPr>
        <p:txBody>
          <a:bodyPr wrap="none" rtlCol="0">
            <a:spAutoFit/>
          </a:bodyPr>
          <a:lstStyle/>
          <a:p>
            <a:r>
              <a:rPr lang="en-US" sz="1200" b="1" dirty="0">
                <a:solidFill>
                  <a:schemeClr val="tx1">
                    <a:lumMod val="85000"/>
                    <a:lumOff val="15000"/>
                  </a:schemeClr>
                </a:solidFill>
                <a:cs typeface="+mn-ea"/>
                <a:sym typeface="+mn-lt"/>
              </a:rPr>
              <a:t>75%</a:t>
            </a:r>
          </a:p>
        </p:txBody>
      </p:sp>
      <p:grpSp>
        <p:nvGrpSpPr>
          <p:cNvPr id="122" name="Group 38"/>
          <p:cNvGrpSpPr/>
          <p:nvPr/>
        </p:nvGrpSpPr>
        <p:grpSpPr>
          <a:xfrm>
            <a:off x="6476086" y="1910747"/>
            <a:ext cx="1818655" cy="952747"/>
            <a:chOff x="6461301" y="2171867"/>
            <a:chExt cx="1818655" cy="952747"/>
          </a:xfrm>
          <a:solidFill>
            <a:srgbClr val="38619F"/>
          </a:solidFill>
        </p:grpSpPr>
        <p:sp>
          <p:nvSpPr>
            <p:cNvPr id="123" name="Freeform 9"/>
            <p:cNvSpPr>
              <a:spLocks/>
            </p:cNvSpPr>
            <p:nvPr/>
          </p:nvSpPr>
          <p:spPr bwMode="auto">
            <a:xfrm>
              <a:off x="6461301" y="2171867"/>
              <a:ext cx="909882" cy="952747"/>
            </a:xfrm>
            <a:custGeom>
              <a:avLst/>
              <a:gdLst>
                <a:gd name="T0" fmla="*/ 333 w 347"/>
                <a:gd name="T1" fmla="*/ 75 h 971"/>
                <a:gd name="T2" fmla="*/ 0 w 347"/>
                <a:gd name="T3" fmla="*/ 971 h 971"/>
                <a:gd name="T4" fmla="*/ 347 w 347"/>
                <a:gd name="T5" fmla="*/ 971 h 971"/>
                <a:gd name="T6" fmla="*/ 347 w 347"/>
                <a:gd name="T7" fmla="*/ 0 h 971"/>
                <a:gd name="T8" fmla="*/ 333 w 347"/>
                <a:gd name="T9" fmla="*/ 75 h 971"/>
              </a:gdLst>
              <a:ahLst/>
              <a:cxnLst>
                <a:cxn ang="0">
                  <a:pos x="T0" y="T1"/>
                </a:cxn>
                <a:cxn ang="0">
                  <a:pos x="T2" y="T3"/>
                </a:cxn>
                <a:cxn ang="0">
                  <a:pos x="T4" y="T5"/>
                </a:cxn>
                <a:cxn ang="0">
                  <a:pos x="T6" y="T7"/>
                </a:cxn>
                <a:cxn ang="0">
                  <a:pos x="T8" y="T9"/>
                </a:cxn>
              </a:cxnLst>
              <a:rect l="0" t="0" r="r" b="b"/>
              <a:pathLst>
                <a:path w="347" h="971">
                  <a:moveTo>
                    <a:pt x="333" y="75"/>
                  </a:moveTo>
                  <a:cubicBezTo>
                    <a:pt x="242" y="750"/>
                    <a:pt x="0" y="971"/>
                    <a:pt x="0" y="971"/>
                  </a:cubicBezTo>
                  <a:cubicBezTo>
                    <a:pt x="347" y="971"/>
                    <a:pt x="347" y="971"/>
                    <a:pt x="347" y="971"/>
                  </a:cubicBezTo>
                  <a:cubicBezTo>
                    <a:pt x="347" y="0"/>
                    <a:pt x="347" y="0"/>
                    <a:pt x="347" y="0"/>
                  </a:cubicBezTo>
                  <a:cubicBezTo>
                    <a:pt x="345" y="0"/>
                    <a:pt x="339" y="33"/>
                    <a:pt x="333" y="75"/>
                  </a:cubicBezTo>
                  <a:close/>
                </a:path>
              </a:pathLst>
            </a:custGeom>
            <a:grpFill/>
            <a:ln>
              <a:noFill/>
            </a:ln>
          </p:spPr>
          <p:txBody>
            <a:bodyPr vert="horz" wrap="square" lIns="68580" tIns="34290" rIns="68580" bIns="34290" numCol="1" anchor="t" anchorCtr="0" compatLnSpc="1">
              <a:prstTxWarp prst="textNoShape">
                <a:avLst/>
              </a:prstTxWarp>
            </a:bodyPr>
            <a:lstStyle/>
            <a:p>
              <a:endParaRPr lang="id-ID" sz="1050">
                <a:solidFill>
                  <a:schemeClr val="tx1">
                    <a:lumMod val="85000"/>
                    <a:lumOff val="15000"/>
                  </a:schemeClr>
                </a:solidFill>
                <a:cs typeface="+mn-ea"/>
                <a:sym typeface="+mn-lt"/>
              </a:endParaRPr>
            </a:p>
          </p:txBody>
        </p:sp>
        <p:sp>
          <p:nvSpPr>
            <p:cNvPr id="124" name="Freeform 10"/>
            <p:cNvSpPr>
              <a:spLocks/>
            </p:cNvSpPr>
            <p:nvPr/>
          </p:nvSpPr>
          <p:spPr bwMode="auto">
            <a:xfrm>
              <a:off x="7371183" y="2171867"/>
              <a:ext cx="908773" cy="952747"/>
            </a:xfrm>
            <a:custGeom>
              <a:avLst/>
              <a:gdLst>
                <a:gd name="T0" fmla="*/ 15 w 347"/>
                <a:gd name="T1" fmla="*/ 75 h 971"/>
                <a:gd name="T2" fmla="*/ 0 w 347"/>
                <a:gd name="T3" fmla="*/ 0 h 971"/>
                <a:gd name="T4" fmla="*/ 0 w 347"/>
                <a:gd name="T5" fmla="*/ 971 h 971"/>
                <a:gd name="T6" fmla="*/ 347 w 347"/>
                <a:gd name="T7" fmla="*/ 971 h 971"/>
                <a:gd name="T8" fmla="*/ 15 w 347"/>
                <a:gd name="T9" fmla="*/ 75 h 971"/>
              </a:gdLst>
              <a:ahLst/>
              <a:cxnLst>
                <a:cxn ang="0">
                  <a:pos x="T0" y="T1"/>
                </a:cxn>
                <a:cxn ang="0">
                  <a:pos x="T2" y="T3"/>
                </a:cxn>
                <a:cxn ang="0">
                  <a:pos x="T4" y="T5"/>
                </a:cxn>
                <a:cxn ang="0">
                  <a:pos x="T6" y="T7"/>
                </a:cxn>
                <a:cxn ang="0">
                  <a:pos x="T8" y="T9"/>
                </a:cxn>
              </a:cxnLst>
              <a:rect l="0" t="0" r="r" b="b"/>
              <a:pathLst>
                <a:path w="347" h="971">
                  <a:moveTo>
                    <a:pt x="15" y="75"/>
                  </a:moveTo>
                  <a:cubicBezTo>
                    <a:pt x="9" y="33"/>
                    <a:pt x="3" y="0"/>
                    <a:pt x="0" y="0"/>
                  </a:cubicBezTo>
                  <a:cubicBezTo>
                    <a:pt x="0" y="971"/>
                    <a:pt x="0" y="971"/>
                    <a:pt x="0" y="971"/>
                  </a:cubicBezTo>
                  <a:cubicBezTo>
                    <a:pt x="347" y="971"/>
                    <a:pt x="347" y="971"/>
                    <a:pt x="347" y="971"/>
                  </a:cubicBezTo>
                  <a:cubicBezTo>
                    <a:pt x="347" y="971"/>
                    <a:pt x="105" y="750"/>
                    <a:pt x="15" y="75"/>
                  </a:cubicBezTo>
                  <a:close/>
                </a:path>
              </a:pathLst>
            </a:custGeom>
            <a:grpFill/>
            <a:ln>
              <a:noFill/>
            </a:ln>
          </p:spPr>
          <p:txBody>
            <a:bodyPr vert="horz" wrap="square" lIns="68580" tIns="34290" rIns="68580" bIns="34290" numCol="1" anchor="t" anchorCtr="0" compatLnSpc="1">
              <a:prstTxWarp prst="textNoShape">
                <a:avLst/>
              </a:prstTxWarp>
            </a:bodyPr>
            <a:lstStyle/>
            <a:p>
              <a:endParaRPr lang="id-ID" sz="1050">
                <a:solidFill>
                  <a:schemeClr val="tx1">
                    <a:lumMod val="85000"/>
                    <a:lumOff val="15000"/>
                  </a:schemeClr>
                </a:solidFill>
                <a:cs typeface="+mn-ea"/>
                <a:sym typeface="+mn-lt"/>
              </a:endParaRPr>
            </a:p>
          </p:txBody>
        </p:sp>
      </p:grpSp>
      <p:sp>
        <p:nvSpPr>
          <p:cNvPr id="125" name="TextBox 41"/>
          <p:cNvSpPr txBox="1"/>
          <p:nvPr/>
        </p:nvSpPr>
        <p:spPr>
          <a:xfrm>
            <a:off x="7181077" y="1633643"/>
            <a:ext cx="516488" cy="276999"/>
          </a:xfrm>
          <a:prstGeom prst="rect">
            <a:avLst/>
          </a:prstGeom>
          <a:noFill/>
        </p:spPr>
        <p:txBody>
          <a:bodyPr wrap="none" rtlCol="0">
            <a:spAutoFit/>
          </a:bodyPr>
          <a:lstStyle/>
          <a:p>
            <a:r>
              <a:rPr lang="en-US" sz="1200" b="1" dirty="0">
                <a:solidFill>
                  <a:schemeClr val="tx1">
                    <a:lumMod val="85000"/>
                    <a:lumOff val="15000"/>
                  </a:schemeClr>
                </a:solidFill>
                <a:cs typeface="+mn-ea"/>
                <a:sym typeface="+mn-lt"/>
              </a:rPr>
              <a:t>40%</a:t>
            </a:r>
          </a:p>
        </p:txBody>
      </p:sp>
      <p:sp>
        <p:nvSpPr>
          <p:cNvPr id="126" name="Rectangle 43"/>
          <p:cNvSpPr/>
          <p:nvPr/>
        </p:nvSpPr>
        <p:spPr>
          <a:xfrm flipH="1">
            <a:off x="5720894" y="2891613"/>
            <a:ext cx="519693" cy="230832"/>
          </a:xfrm>
          <a:prstGeom prst="rect">
            <a:avLst/>
          </a:prstGeom>
        </p:spPr>
        <p:txBody>
          <a:bodyPr wrap="none">
            <a:spAutoFit/>
          </a:bodyPr>
          <a:lstStyle/>
          <a:p>
            <a:pPr algn="r" fontAlgn="base"/>
            <a:r>
              <a:rPr lang="zh-CN" altLang="en-US" sz="900" b="1" dirty="0">
                <a:solidFill>
                  <a:schemeClr val="tx1">
                    <a:lumMod val="85000"/>
                    <a:lumOff val="15000"/>
                  </a:schemeClr>
                </a:solidFill>
                <a:cs typeface="+mn-ea"/>
                <a:sym typeface="+mn-lt"/>
              </a:rPr>
              <a:t>target</a:t>
            </a:r>
            <a:r>
              <a:rPr lang="en-US" sz="900" b="1" dirty="0">
                <a:solidFill>
                  <a:schemeClr val="tx1">
                    <a:lumMod val="85000"/>
                    <a:lumOff val="15000"/>
                  </a:schemeClr>
                </a:solidFill>
                <a:cs typeface="+mn-ea"/>
                <a:sym typeface="+mn-lt"/>
              </a:rPr>
              <a:t> 1</a:t>
            </a:r>
            <a:endParaRPr lang="en-US" sz="800" b="1" dirty="0">
              <a:solidFill>
                <a:schemeClr val="tx1">
                  <a:lumMod val="85000"/>
                  <a:lumOff val="15000"/>
                </a:schemeClr>
              </a:solidFill>
              <a:cs typeface="+mn-ea"/>
              <a:sym typeface="+mn-lt"/>
            </a:endParaRPr>
          </a:p>
        </p:txBody>
      </p:sp>
      <p:sp>
        <p:nvSpPr>
          <p:cNvPr id="127" name="Rectangle 44"/>
          <p:cNvSpPr/>
          <p:nvPr/>
        </p:nvSpPr>
        <p:spPr>
          <a:xfrm flipH="1">
            <a:off x="6450693" y="2891613"/>
            <a:ext cx="519693" cy="230832"/>
          </a:xfrm>
          <a:prstGeom prst="rect">
            <a:avLst/>
          </a:prstGeom>
        </p:spPr>
        <p:txBody>
          <a:bodyPr wrap="none">
            <a:spAutoFit/>
          </a:bodyPr>
          <a:lstStyle/>
          <a:p>
            <a:pPr algn="r" fontAlgn="base"/>
            <a:r>
              <a:rPr lang="zh-CN" altLang="en-US" sz="900" b="1" dirty="0">
                <a:solidFill>
                  <a:schemeClr val="tx1">
                    <a:lumMod val="85000"/>
                    <a:lumOff val="15000"/>
                  </a:schemeClr>
                </a:solidFill>
                <a:cs typeface="+mn-ea"/>
                <a:sym typeface="+mn-lt"/>
              </a:rPr>
              <a:t>target</a:t>
            </a:r>
            <a:r>
              <a:rPr lang="en-US" sz="900" b="1" dirty="0">
                <a:solidFill>
                  <a:schemeClr val="tx1">
                    <a:lumMod val="85000"/>
                    <a:lumOff val="15000"/>
                  </a:schemeClr>
                </a:solidFill>
                <a:cs typeface="+mn-ea"/>
                <a:sym typeface="+mn-lt"/>
              </a:rPr>
              <a:t> 2</a:t>
            </a:r>
            <a:endParaRPr lang="en-US" sz="800" b="1" dirty="0">
              <a:solidFill>
                <a:schemeClr val="tx1">
                  <a:lumMod val="85000"/>
                  <a:lumOff val="15000"/>
                </a:schemeClr>
              </a:solidFill>
              <a:cs typeface="+mn-ea"/>
              <a:sym typeface="+mn-lt"/>
            </a:endParaRPr>
          </a:p>
        </p:txBody>
      </p:sp>
      <p:sp>
        <p:nvSpPr>
          <p:cNvPr id="128" name="Rectangle 45"/>
          <p:cNvSpPr/>
          <p:nvPr/>
        </p:nvSpPr>
        <p:spPr>
          <a:xfrm flipH="1">
            <a:off x="7136495" y="2891613"/>
            <a:ext cx="519693" cy="230832"/>
          </a:xfrm>
          <a:prstGeom prst="rect">
            <a:avLst/>
          </a:prstGeom>
        </p:spPr>
        <p:txBody>
          <a:bodyPr wrap="none">
            <a:spAutoFit/>
          </a:bodyPr>
          <a:lstStyle/>
          <a:p>
            <a:pPr algn="r" fontAlgn="base"/>
            <a:r>
              <a:rPr lang="zh-CN" altLang="en-US" sz="900" b="1" dirty="0">
                <a:solidFill>
                  <a:schemeClr val="tx1">
                    <a:lumMod val="85000"/>
                    <a:lumOff val="15000"/>
                  </a:schemeClr>
                </a:solidFill>
                <a:cs typeface="+mn-ea"/>
                <a:sym typeface="+mn-lt"/>
              </a:rPr>
              <a:t>target</a:t>
            </a:r>
            <a:r>
              <a:rPr lang="en-US" sz="900" b="1" dirty="0">
                <a:solidFill>
                  <a:schemeClr val="tx1">
                    <a:lumMod val="85000"/>
                    <a:lumOff val="15000"/>
                  </a:schemeClr>
                </a:solidFill>
                <a:cs typeface="+mn-ea"/>
                <a:sym typeface="+mn-lt"/>
              </a:rPr>
              <a:t> 3</a:t>
            </a:r>
            <a:endParaRPr lang="en-US" sz="800" b="1" dirty="0">
              <a:solidFill>
                <a:schemeClr val="tx1">
                  <a:lumMod val="85000"/>
                  <a:lumOff val="15000"/>
                </a:schemeClr>
              </a:solidFill>
              <a:cs typeface="+mn-ea"/>
              <a:sym typeface="+mn-lt"/>
            </a:endParaRPr>
          </a:p>
        </p:txBody>
      </p:sp>
      <p:sp>
        <p:nvSpPr>
          <p:cNvPr id="129" name="Rectangle 46"/>
          <p:cNvSpPr/>
          <p:nvPr/>
        </p:nvSpPr>
        <p:spPr>
          <a:xfrm>
            <a:off x="4930406" y="3267076"/>
            <a:ext cx="3553287" cy="307777"/>
          </a:xfrm>
          <a:prstGeom prst="rect">
            <a:avLst/>
          </a:prstGeom>
        </p:spPr>
        <p:txBody>
          <a:bodyPr wrap="square">
            <a:spAutoFit/>
          </a:bodyPr>
          <a:lstStyle/>
          <a:p>
            <a:pPr fontAlgn="base"/>
            <a:r>
              <a:rPr lang="zh-CN" altLang="en-US" dirty="0">
                <a:solidFill>
                  <a:schemeClr val="tx1">
                    <a:lumMod val="85000"/>
                    <a:lumOff val="15000"/>
                  </a:schemeClr>
                </a:solidFill>
                <a:cs typeface="+mn-ea"/>
                <a:sym typeface="+mn-lt"/>
              </a:rPr>
              <a:t>Creative report title</a:t>
            </a:r>
            <a:endParaRPr lang="en-US" dirty="0">
              <a:solidFill>
                <a:schemeClr val="tx1">
                  <a:lumMod val="85000"/>
                  <a:lumOff val="15000"/>
                </a:schemeClr>
              </a:solidFill>
              <a:cs typeface="+mn-ea"/>
              <a:sym typeface="+mn-lt"/>
            </a:endParaRPr>
          </a:p>
        </p:txBody>
      </p:sp>
      <p:sp>
        <p:nvSpPr>
          <p:cNvPr id="130" name="Rectangle 47"/>
          <p:cNvSpPr/>
          <p:nvPr/>
        </p:nvSpPr>
        <p:spPr>
          <a:xfrm>
            <a:off x="4930406" y="3596067"/>
            <a:ext cx="3437359" cy="415498"/>
          </a:xfrm>
          <a:prstGeom prst="rect">
            <a:avLst/>
          </a:prstGeom>
        </p:spPr>
        <p:txBody>
          <a:bodyPr wrap="square">
            <a:spAutoFit/>
          </a:bodyPr>
          <a:lstStyle/>
          <a:p>
            <a:pPr algn="just" fontAlgn="base"/>
            <a:r>
              <a:rPr lang="zh-CN" altLang="en-US" sz="1050" dirty="0">
                <a:solidFill>
                  <a:schemeClr val="tx1">
                    <a:lumMod val="85000"/>
                    <a:lumOff val="15000"/>
                  </a:schemeClr>
                </a:solidFill>
                <a:cs typeface="+mn-ea"/>
                <a:sym typeface="+mn-lt"/>
              </a:rPr>
              <a:t>Add a detailed text description here, suggesting that it be title-related and in line with the overall language style, and that the language description be as concise and vivid as possible.</a:t>
            </a:r>
          </a:p>
        </p:txBody>
      </p:sp>
      <p:sp>
        <p:nvSpPr>
          <p:cNvPr id="34" name="TextBox 24">
            <a:extLst>
              <a:ext uri="{FF2B5EF4-FFF2-40B4-BE49-F238E27FC236}">
                <a16:creationId xmlns:a16="http://schemas.microsoft.com/office/drawing/2014/main" id="{E389C1B5-4A1C-4274-BC3A-959728C4F613}"/>
              </a:ext>
            </a:extLst>
          </p:cNvPr>
          <p:cNvSpPr txBox="1"/>
          <p:nvPr/>
        </p:nvSpPr>
        <p:spPr>
          <a:xfrm>
            <a:off x="1413421" y="70831"/>
            <a:ext cx="1531188" cy="415498"/>
          </a:xfrm>
          <a:prstGeom prst="rect">
            <a:avLst/>
          </a:prstGeom>
          <a:noFill/>
        </p:spPr>
        <p:txBody>
          <a:bodyPr wrap="none" rtlCol="0">
            <a:spAutoFit/>
          </a:bodyPr>
          <a:lstStyle/>
          <a:p>
            <a:pPr algn="ctr"/>
            <a:r>
              <a:rPr lang="zh-CN" altLang="en-US" sz="2100" dirty="0">
                <a:solidFill>
                  <a:srgbClr val="38619F"/>
                </a:solidFill>
                <a:cs typeface="+mn-ea"/>
                <a:sym typeface="+mn-lt"/>
              </a:rPr>
              <a:t>The content of the title word</a:t>
            </a:r>
            <a:endParaRPr lang="id-ID" sz="2100" dirty="0">
              <a:solidFill>
                <a:srgbClr val="38619F"/>
              </a:solidFill>
              <a:cs typeface="+mn-ea"/>
              <a:sym typeface="+mn-lt"/>
            </a:endParaRPr>
          </a:p>
        </p:txBody>
      </p:sp>
      <p:sp>
        <p:nvSpPr>
          <p:cNvPr id="35" name="TextBox 25">
            <a:extLst>
              <a:ext uri="{FF2B5EF4-FFF2-40B4-BE49-F238E27FC236}">
                <a16:creationId xmlns:a16="http://schemas.microsoft.com/office/drawing/2014/main" id="{EF7CD037-A5A2-45EE-AC74-0193A123A6D8}"/>
              </a:ext>
            </a:extLst>
          </p:cNvPr>
          <p:cNvSpPr txBox="1"/>
          <p:nvPr/>
        </p:nvSpPr>
        <p:spPr>
          <a:xfrm>
            <a:off x="1009463" y="459227"/>
            <a:ext cx="2339102" cy="253916"/>
          </a:xfrm>
          <a:prstGeom prst="rect">
            <a:avLst/>
          </a:prstGeom>
          <a:noFill/>
        </p:spPr>
        <p:txBody>
          <a:bodyPr wrap="none" rtlCol="0">
            <a:spAutoFit/>
          </a:bodyPr>
          <a:lstStyle/>
          <a:p>
            <a:pPr algn="ctr"/>
            <a:r>
              <a:rPr lang="zh-CN" altLang="en-US" sz="1050" dirty="0">
                <a:solidFill>
                  <a:srgbClr val="38619F"/>
                </a:solidFill>
                <a:cs typeface="+mn-ea"/>
                <a:sym typeface="+mn-lt"/>
              </a:rPr>
              <a:t>Click here to add a subtitle or detailed text description</a:t>
            </a:r>
            <a:endParaRPr lang="id-ID" sz="1050" dirty="0">
              <a:solidFill>
                <a:srgbClr val="38619F"/>
              </a:solidFill>
              <a:cs typeface="+mn-ea"/>
              <a:sym typeface="+mn-lt"/>
            </a:endParaRPr>
          </a:p>
        </p:txBody>
      </p:sp>
      <p:cxnSp>
        <p:nvCxnSpPr>
          <p:cNvPr id="36" name="直接连接符 35">
            <a:extLst>
              <a:ext uri="{FF2B5EF4-FFF2-40B4-BE49-F238E27FC236}">
                <a16:creationId xmlns:a16="http://schemas.microsoft.com/office/drawing/2014/main" id="{FB24BC70-640E-4F53-BDD1-77884B2BFF78}"/>
              </a:ext>
            </a:extLst>
          </p:cNvPr>
          <p:cNvCxnSpPr/>
          <p:nvPr/>
        </p:nvCxnSpPr>
        <p:spPr>
          <a:xfrm>
            <a:off x="0" y="762673"/>
            <a:ext cx="9144000" cy="0"/>
          </a:xfrm>
          <a:prstGeom prst="line">
            <a:avLst/>
          </a:prstGeom>
          <a:ln>
            <a:solidFill>
              <a:srgbClr val="38619F"/>
            </a:solidFill>
          </a:ln>
        </p:spPr>
        <p:style>
          <a:lnRef idx="1">
            <a:schemeClr val="accent1"/>
          </a:lnRef>
          <a:fillRef idx="0">
            <a:schemeClr val="accent1"/>
          </a:fillRef>
          <a:effectRef idx="0">
            <a:schemeClr val="accent1"/>
          </a:effectRef>
          <a:fontRef idx="minor">
            <a:schemeClr val="tx1"/>
          </a:fontRef>
        </p:style>
      </p:cxnSp>
      <p:pic>
        <p:nvPicPr>
          <p:cNvPr id="37" name="图片 36">
            <a:extLst>
              <a:ext uri="{FF2B5EF4-FFF2-40B4-BE49-F238E27FC236}">
                <a16:creationId xmlns:a16="http://schemas.microsoft.com/office/drawing/2014/main" id="{33B1065C-F855-4C5D-BDBE-9D1CBFC3D53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7566" r="13885"/>
          <a:stretch/>
        </p:blipFill>
        <p:spPr>
          <a:xfrm>
            <a:off x="275833" y="88649"/>
            <a:ext cx="778138" cy="819576"/>
          </a:xfrm>
          <a:prstGeom prst="rect">
            <a:avLst/>
          </a:prstGeom>
        </p:spPr>
      </p:pic>
      <p:pic>
        <p:nvPicPr>
          <p:cNvPr id="38" name="图片 37" descr="图片包含 事情&#10;&#10;已生成高可信度的说明">
            <a:extLst>
              <a:ext uri="{FF2B5EF4-FFF2-40B4-BE49-F238E27FC236}">
                <a16:creationId xmlns:a16="http://schemas.microsoft.com/office/drawing/2014/main" id="{DA96E85E-DC48-4B6A-A85E-0A6B2682BF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64967"/>
            <a:ext cx="9144000" cy="878682"/>
          </a:xfrm>
          <a:prstGeom prst="rect">
            <a:avLst/>
          </a:prstGeom>
        </p:spPr>
      </p:pic>
    </p:spTree>
    <p:extLst>
      <p:ext uri="{BB962C8B-B14F-4D97-AF65-F5344CB8AC3E}">
        <p14:creationId xmlns:p14="http://schemas.microsoft.com/office/powerpoint/2010/main" val="505216824"/>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a14="http://schemas.microsoft.com/office/drawing/2010/main" xmlns:a16="http://schemas.microsoft.com/office/drawing/2014/main"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09"/>
                                        </p:tgtEl>
                                        <p:attrNameLst>
                                          <p:attrName>style.visibility</p:attrName>
                                        </p:attrNameLst>
                                      </p:cBhvr>
                                      <p:to>
                                        <p:strVal val="visible"/>
                                      </p:to>
                                    </p:set>
                                    <p:anim calcmode="lin" valueType="num">
                                      <p:cBhvr additive="base">
                                        <p:cTn id="7" dur="500" fill="hold"/>
                                        <p:tgtEl>
                                          <p:spTgt spid="109"/>
                                        </p:tgtEl>
                                        <p:attrNameLst>
                                          <p:attrName>ppt_x</p:attrName>
                                        </p:attrNameLst>
                                      </p:cBhvr>
                                      <p:tavLst>
                                        <p:tav tm="0">
                                          <p:val>
                                            <p:strVal val="#ppt_x"/>
                                          </p:val>
                                        </p:tav>
                                        <p:tav tm="100000">
                                          <p:val>
                                            <p:strVal val="#ppt_x"/>
                                          </p:val>
                                        </p:tav>
                                      </p:tavLst>
                                    </p:anim>
                                    <p:anim calcmode="lin" valueType="num">
                                      <p:cBhvr additive="base">
                                        <p:cTn id="8" dur="500" fill="hold"/>
                                        <p:tgtEl>
                                          <p:spTgt spid="10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6" presetClass="entr" presetSubtype="21" fill="hold" nodeType="afterEffect">
                                  <p:stCondLst>
                                    <p:cond delay="0"/>
                                  </p:stCondLst>
                                  <p:childTnLst>
                                    <p:set>
                                      <p:cBhvr>
                                        <p:cTn id="11" dur="1" fill="hold">
                                          <p:stCondLst>
                                            <p:cond delay="0"/>
                                          </p:stCondLst>
                                        </p:cTn>
                                        <p:tgtEl>
                                          <p:spTgt spid="113"/>
                                        </p:tgtEl>
                                        <p:attrNameLst>
                                          <p:attrName>style.visibility</p:attrName>
                                        </p:attrNameLst>
                                      </p:cBhvr>
                                      <p:to>
                                        <p:strVal val="visible"/>
                                      </p:to>
                                    </p:set>
                                    <p:animEffect transition="in" filter="barn(inVertical)">
                                      <p:cBhvr>
                                        <p:cTn id="12" dur="500"/>
                                        <p:tgtEl>
                                          <p:spTgt spid="113"/>
                                        </p:tgtEl>
                                      </p:cBhvr>
                                    </p:animEffect>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26"/>
                                        </p:tgtEl>
                                        <p:attrNameLst>
                                          <p:attrName>style.visibility</p:attrName>
                                        </p:attrNameLst>
                                      </p:cBhvr>
                                      <p:to>
                                        <p:strVal val="visible"/>
                                      </p:to>
                                    </p:set>
                                    <p:anim calcmode="lin" valueType="num">
                                      <p:cBhvr additive="base">
                                        <p:cTn id="16" dur="500" fill="hold"/>
                                        <p:tgtEl>
                                          <p:spTgt spid="126"/>
                                        </p:tgtEl>
                                        <p:attrNameLst>
                                          <p:attrName>ppt_x</p:attrName>
                                        </p:attrNameLst>
                                      </p:cBhvr>
                                      <p:tavLst>
                                        <p:tav tm="0">
                                          <p:val>
                                            <p:strVal val="#ppt_x"/>
                                          </p:val>
                                        </p:tav>
                                        <p:tav tm="100000">
                                          <p:val>
                                            <p:strVal val="#ppt_x"/>
                                          </p:val>
                                        </p:tav>
                                      </p:tavLst>
                                    </p:anim>
                                    <p:anim calcmode="lin" valueType="num">
                                      <p:cBhvr additive="base">
                                        <p:cTn id="17" dur="500" fill="hold"/>
                                        <p:tgtEl>
                                          <p:spTgt spid="126"/>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2" presetClass="entr" presetSubtype="4" fill="hold" nodeType="afterEffect">
                                  <p:stCondLst>
                                    <p:cond delay="0"/>
                                  </p:stCondLst>
                                  <p:childTnLst>
                                    <p:set>
                                      <p:cBhvr>
                                        <p:cTn id="20" dur="1" fill="hold">
                                          <p:stCondLst>
                                            <p:cond delay="0"/>
                                          </p:stCondLst>
                                        </p:cTn>
                                        <p:tgtEl>
                                          <p:spTgt spid="114"/>
                                        </p:tgtEl>
                                        <p:attrNameLst>
                                          <p:attrName>style.visibility</p:attrName>
                                        </p:attrNameLst>
                                      </p:cBhvr>
                                      <p:to>
                                        <p:strVal val="visible"/>
                                      </p:to>
                                    </p:set>
                                    <p:animEffect transition="in" filter="wipe(down)">
                                      <p:cBhvr>
                                        <p:cTn id="21" dur="500"/>
                                        <p:tgtEl>
                                          <p:spTgt spid="114"/>
                                        </p:tgtEl>
                                      </p:cBhvr>
                                    </p:animEffect>
                                  </p:childTnLst>
                                </p:cTn>
                              </p:par>
                            </p:childTnLst>
                          </p:cTn>
                        </p:par>
                        <p:par>
                          <p:cTn id="22" fill="hold">
                            <p:stCondLst>
                              <p:cond delay="2000"/>
                            </p:stCondLst>
                            <p:childTnLst>
                              <p:par>
                                <p:cTn id="23" presetID="22" presetClass="entr" presetSubtype="4" fill="hold" grpId="0" nodeType="afterEffect">
                                  <p:stCondLst>
                                    <p:cond delay="0"/>
                                  </p:stCondLst>
                                  <p:childTnLst>
                                    <p:set>
                                      <p:cBhvr>
                                        <p:cTn id="24" dur="1" fill="hold">
                                          <p:stCondLst>
                                            <p:cond delay="0"/>
                                          </p:stCondLst>
                                        </p:cTn>
                                        <p:tgtEl>
                                          <p:spTgt spid="117"/>
                                        </p:tgtEl>
                                        <p:attrNameLst>
                                          <p:attrName>style.visibility</p:attrName>
                                        </p:attrNameLst>
                                      </p:cBhvr>
                                      <p:to>
                                        <p:strVal val="visible"/>
                                      </p:to>
                                    </p:set>
                                    <p:animEffect transition="in" filter="wipe(down)">
                                      <p:cBhvr>
                                        <p:cTn id="25" dur="500"/>
                                        <p:tgtEl>
                                          <p:spTgt spid="117"/>
                                        </p:tgtEl>
                                      </p:cBhvr>
                                    </p:animEffect>
                                  </p:childTnLst>
                                </p:cTn>
                              </p:par>
                            </p:childTnLst>
                          </p:cTn>
                        </p:par>
                        <p:par>
                          <p:cTn id="26" fill="hold">
                            <p:stCondLst>
                              <p:cond delay="2500"/>
                            </p:stCondLst>
                            <p:childTnLst>
                              <p:par>
                                <p:cTn id="27" presetID="2" presetClass="entr" presetSubtype="4" fill="hold" grpId="0" nodeType="afterEffect">
                                  <p:stCondLst>
                                    <p:cond delay="0"/>
                                  </p:stCondLst>
                                  <p:childTnLst>
                                    <p:set>
                                      <p:cBhvr>
                                        <p:cTn id="28" dur="1" fill="hold">
                                          <p:stCondLst>
                                            <p:cond delay="0"/>
                                          </p:stCondLst>
                                        </p:cTn>
                                        <p:tgtEl>
                                          <p:spTgt spid="127"/>
                                        </p:tgtEl>
                                        <p:attrNameLst>
                                          <p:attrName>style.visibility</p:attrName>
                                        </p:attrNameLst>
                                      </p:cBhvr>
                                      <p:to>
                                        <p:strVal val="visible"/>
                                      </p:to>
                                    </p:set>
                                    <p:anim calcmode="lin" valueType="num">
                                      <p:cBhvr additive="base">
                                        <p:cTn id="29" dur="500" fill="hold"/>
                                        <p:tgtEl>
                                          <p:spTgt spid="127"/>
                                        </p:tgtEl>
                                        <p:attrNameLst>
                                          <p:attrName>ppt_x</p:attrName>
                                        </p:attrNameLst>
                                      </p:cBhvr>
                                      <p:tavLst>
                                        <p:tav tm="0">
                                          <p:val>
                                            <p:strVal val="#ppt_x"/>
                                          </p:val>
                                        </p:tav>
                                        <p:tav tm="100000">
                                          <p:val>
                                            <p:strVal val="#ppt_x"/>
                                          </p:val>
                                        </p:tav>
                                      </p:tavLst>
                                    </p:anim>
                                    <p:anim calcmode="lin" valueType="num">
                                      <p:cBhvr additive="base">
                                        <p:cTn id="30" dur="500" fill="hold"/>
                                        <p:tgtEl>
                                          <p:spTgt spid="127"/>
                                        </p:tgtEl>
                                        <p:attrNameLst>
                                          <p:attrName>ppt_y</p:attrName>
                                        </p:attrNameLst>
                                      </p:cBhvr>
                                      <p:tavLst>
                                        <p:tav tm="0">
                                          <p:val>
                                            <p:strVal val="1+#ppt_h/2"/>
                                          </p:val>
                                        </p:tav>
                                        <p:tav tm="100000">
                                          <p:val>
                                            <p:strVal val="#ppt_y"/>
                                          </p:val>
                                        </p:tav>
                                      </p:tavLst>
                                    </p:anim>
                                  </p:childTnLst>
                                </p:cTn>
                              </p:par>
                            </p:childTnLst>
                          </p:cTn>
                        </p:par>
                        <p:par>
                          <p:cTn id="31" fill="hold">
                            <p:stCondLst>
                              <p:cond delay="3000"/>
                            </p:stCondLst>
                            <p:childTnLst>
                              <p:par>
                                <p:cTn id="32" presetID="22" presetClass="entr" presetSubtype="4" fill="hold" nodeType="afterEffect">
                                  <p:stCondLst>
                                    <p:cond delay="0"/>
                                  </p:stCondLst>
                                  <p:childTnLst>
                                    <p:set>
                                      <p:cBhvr>
                                        <p:cTn id="33" dur="1" fill="hold">
                                          <p:stCondLst>
                                            <p:cond delay="0"/>
                                          </p:stCondLst>
                                        </p:cTn>
                                        <p:tgtEl>
                                          <p:spTgt spid="118"/>
                                        </p:tgtEl>
                                        <p:attrNameLst>
                                          <p:attrName>style.visibility</p:attrName>
                                        </p:attrNameLst>
                                      </p:cBhvr>
                                      <p:to>
                                        <p:strVal val="visible"/>
                                      </p:to>
                                    </p:set>
                                    <p:animEffect transition="in" filter="wipe(down)">
                                      <p:cBhvr>
                                        <p:cTn id="34" dur="500"/>
                                        <p:tgtEl>
                                          <p:spTgt spid="118"/>
                                        </p:tgtEl>
                                      </p:cBhvr>
                                    </p:animEffect>
                                  </p:childTnLst>
                                </p:cTn>
                              </p:par>
                            </p:childTnLst>
                          </p:cTn>
                        </p:par>
                        <p:par>
                          <p:cTn id="35" fill="hold">
                            <p:stCondLst>
                              <p:cond delay="3500"/>
                            </p:stCondLst>
                            <p:childTnLst>
                              <p:par>
                                <p:cTn id="36" presetID="22" presetClass="entr" presetSubtype="4" fill="hold" grpId="0" nodeType="afterEffect">
                                  <p:stCondLst>
                                    <p:cond delay="0"/>
                                  </p:stCondLst>
                                  <p:childTnLst>
                                    <p:set>
                                      <p:cBhvr>
                                        <p:cTn id="37" dur="1" fill="hold">
                                          <p:stCondLst>
                                            <p:cond delay="0"/>
                                          </p:stCondLst>
                                        </p:cTn>
                                        <p:tgtEl>
                                          <p:spTgt spid="121"/>
                                        </p:tgtEl>
                                        <p:attrNameLst>
                                          <p:attrName>style.visibility</p:attrName>
                                        </p:attrNameLst>
                                      </p:cBhvr>
                                      <p:to>
                                        <p:strVal val="visible"/>
                                      </p:to>
                                    </p:set>
                                    <p:animEffect transition="in" filter="wipe(down)">
                                      <p:cBhvr>
                                        <p:cTn id="38" dur="500"/>
                                        <p:tgtEl>
                                          <p:spTgt spid="121"/>
                                        </p:tgtEl>
                                      </p:cBhvr>
                                    </p:animEffect>
                                  </p:childTnLst>
                                </p:cTn>
                              </p:par>
                            </p:childTnLst>
                          </p:cTn>
                        </p:par>
                        <p:par>
                          <p:cTn id="39" fill="hold">
                            <p:stCondLst>
                              <p:cond delay="4000"/>
                            </p:stCondLst>
                            <p:childTnLst>
                              <p:par>
                                <p:cTn id="40" presetID="2" presetClass="entr" presetSubtype="4" fill="hold" grpId="0" nodeType="afterEffect">
                                  <p:stCondLst>
                                    <p:cond delay="0"/>
                                  </p:stCondLst>
                                  <p:childTnLst>
                                    <p:set>
                                      <p:cBhvr>
                                        <p:cTn id="41" dur="1" fill="hold">
                                          <p:stCondLst>
                                            <p:cond delay="0"/>
                                          </p:stCondLst>
                                        </p:cTn>
                                        <p:tgtEl>
                                          <p:spTgt spid="128"/>
                                        </p:tgtEl>
                                        <p:attrNameLst>
                                          <p:attrName>style.visibility</p:attrName>
                                        </p:attrNameLst>
                                      </p:cBhvr>
                                      <p:to>
                                        <p:strVal val="visible"/>
                                      </p:to>
                                    </p:set>
                                    <p:anim calcmode="lin" valueType="num">
                                      <p:cBhvr additive="base">
                                        <p:cTn id="42" dur="500" fill="hold"/>
                                        <p:tgtEl>
                                          <p:spTgt spid="128"/>
                                        </p:tgtEl>
                                        <p:attrNameLst>
                                          <p:attrName>ppt_x</p:attrName>
                                        </p:attrNameLst>
                                      </p:cBhvr>
                                      <p:tavLst>
                                        <p:tav tm="0">
                                          <p:val>
                                            <p:strVal val="#ppt_x"/>
                                          </p:val>
                                        </p:tav>
                                        <p:tav tm="100000">
                                          <p:val>
                                            <p:strVal val="#ppt_x"/>
                                          </p:val>
                                        </p:tav>
                                      </p:tavLst>
                                    </p:anim>
                                    <p:anim calcmode="lin" valueType="num">
                                      <p:cBhvr additive="base">
                                        <p:cTn id="43" dur="500" fill="hold"/>
                                        <p:tgtEl>
                                          <p:spTgt spid="128"/>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22" presetClass="entr" presetSubtype="4" fill="hold" nodeType="afterEffect">
                                  <p:stCondLst>
                                    <p:cond delay="0"/>
                                  </p:stCondLst>
                                  <p:childTnLst>
                                    <p:set>
                                      <p:cBhvr>
                                        <p:cTn id="46" dur="1" fill="hold">
                                          <p:stCondLst>
                                            <p:cond delay="0"/>
                                          </p:stCondLst>
                                        </p:cTn>
                                        <p:tgtEl>
                                          <p:spTgt spid="122"/>
                                        </p:tgtEl>
                                        <p:attrNameLst>
                                          <p:attrName>style.visibility</p:attrName>
                                        </p:attrNameLst>
                                      </p:cBhvr>
                                      <p:to>
                                        <p:strVal val="visible"/>
                                      </p:to>
                                    </p:set>
                                    <p:animEffect transition="in" filter="wipe(down)">
                                      <p:cBhvr>
                                        <p:cTn id="47" dur="500"/>
                                        <p:tgtEl>
                                          <p:spTgt spid="122"/>
                                        </p:tgtEl>
                                      </p:cBhvr>
                                    </p:animEffect>
                                  </p:childTnLst>
                                </p:cTn>
                              </p:par>
                            </p:childTnLst>
                          </p:cTn>
                        </p:par>
                        <p:par>
                          <p:cTn id="48" fill="hold">
                            <p:stCondLst>
                              <p:cond delay="5000"/>
                            </p:stCondLst>
                            <p:childTnLst>
                              <p:par>
                                <p:cTn id="49" presetID="22" presetClass="entr" presetSubtype="4" fill="hold" grpId="0" nodeType="afterEffect">
                                  <p:stCondLst>
                                    <p:cond delay="0"/>
                                  </p:stCondLst>
                                  <p:childTnLst>
                                    <p:set>
                                      <p:cBhvr>
                                        <p:cTn id="50" dur="1" fill="hold">
                                          <p:stCondLst>
                                            <p:cond delay="0"/>
                                          </p:stCondLst>
                                        </p:cTn>
                                        <p:tgtEl>
                                          <p:spTgt spid="125"/>
                                        </p:tgtEl>
                                        <p:attrNameLst>
                                          <p:attrName>style.visibility</p:attrName>
                                        </p:attrNameLst>
                                      </p:cBhvr>
                                      <p:to>
                                        <p:strVal val="visible"/>
                                      </p:to>
                                    </p:set>
                                    <p:animEffect transition="in" filter="wipe(down)">
                                      <p:cBhvr>
                                        <p:cTn id="51" dur="500"/>
                                        <p:tgtEl>
                                          <p:spTgt spid="125"/>
                                        </p:tgtEl>
                                      </p:cBhvr>
                                    </p:animEffect>
                                  </p:childTnLst>
                                </p:cTn>
                              </p:par>
                            </p:childTnLst>
                          </p:cTn>
                        </p:par>
                        <p:par>
                          <p:cTn id="52" fill="hold">
                            <p:stCondLst>
                              <p:cond delay="5500"/>
                            </p:stCondLst>
                            <p:childTnLst>
                              <p:par>
                                <p:cTn id="53" presetID="2" presetClass="entr" presetSubtype="4" fill="hold" grpId="0" nodeType="afterEffect">
                                  <p:stCondLst>
                                    <p:cond delay="0"/>
                                  </p:stCondLst>
                                  <p:childTnLst>
                                    <p:set>
                                      <p:cBhvr>
                                        <p:cTn id="54" dur="1" fill="hold">
                                          <p:stCondLst>
                                            <p:cond delay="0"/>
                                          </p:stCondLst>
                                        </p:cTn>
                                        <p:tgtEl>
                                          <p:spTgt spid="129"/>
                                        </p:tgtEl>
                                        <p:attrNameLst>
                                          <p:attrName>style.visibility</p:attrName>
                                        </p:attrNameLst>
                                      </p:cBhvr>
                                      <p:to>
                                        <p:strVal val="visible"/>
                                      </p:to>
                                    </p:set>
                                    <p:anim calcmode="lin" valueType="num">
                                      <p:cBhvr additive="base">
                                        <p:cTn id="55" dur="500" fill="hold"/>
                                        <p:tgtEl>
                                          <p:spTgt spid="129"/>
                                        </p:tgtEl>
                                        <p:attrNameLst>
                                          <p:attrName>ppt_x</p:attrName>
                                        </p:attrNameLst>
                                      </p:cBhvr>
                                      <p:tavLst>
                                        <p:tav tm="0">
                                          <p:val>
                                            <p:strVal val="#ppt_x"/>
                                          </p:val>
                                        </p:tav>
                                        <p:tav tm="100000">
                                          <p:val>
                                            <p:strVal val="#ppt_x"/>
                                          </p:val>
                                        </p:tav>
                                      </p:tavLst>
                                    </p:anim>
                                    <p:anim calcmode="lin" valueType="num">
                                      <p:cBhvr additive="base">
                                        <p:cTn id="56" dur="500" fill="hold"/>
                                        <p:tgtEl>
                                          <p:spTgt spid="129"/>
                                        </p:tgtEl>
                                        <p:attrNameLst>
                                          <p:attrName>ppt_y</p:attrName>
                                        </p:attrNameLst>
                                      </p:cBhvr>
                                      <p:tavLst>
                                        <p:tav tm="0">
                                          <p:val>
                                            <p:strVal val="1+#ppt_h/2"/>
                                          </p:val>
                                        </p:tav>
                                        <p:tav tm="100000">
                                          <p:val>
                                            <p:strVal val="#ppt_y"/>
                                          </p:val>
                                        </p:tav>
                                      </p:tavLst>
                                    </p:anim>
                                  </p:childTnLst>
                                </p:cTn>
                              </p:par>
                            </p:childTnLst>
                          </p:cTn>
                        </p:par>
                        <p:par>
                          <p:cTn id="57" fill="hold">
                            <p:stCondLst>
                              <p:cond delay="6000"/>
                            </p:stCondLst>
                            <p:childTnLst>
                              <p:par>
                                <p:cTn id="58" presetID="2" presetClass="entr" presetSubtype="4" fill="hold" grpId="0" nodeType="afterEffect">
                                  <p:stCondLst>
                                    <p:cond delay="0"/>
                                  </p:stCondLst>
                                  <p:childTnLst>
                                    <p:set>
                                      <p:cBhvr>
                                        <p:cTn id="59" dur="1" fill="hold">
                                          <p:stCondLst>
                                            <p:cond delay="0"/>
                                          </p:stCondLst>
                                        </p:cTn>
                                        <p:tgtEl>
                                          <p:spTgt spid="130"/>
                                        </p:tgtEl>
                                        <p:attrNameLst>
                                          <p:attrName>style.visibility</p:attrName>
                                        </p:attrNameLst>
                                      </p:cBhvr>
                                      <p:to>
                                        <p:strVal val="visible"/>
                                      </p:to>
                                    </p:set>
                                    <p:anim calcmode="lin" valueType="num">
                                      <p:cBhvr additive="base">
                                        <p:cTn id="60" dur="500" fill="hold"/>
                                        <p:tgtEl>
                                          <p:spTgt spid="130"/>
                                        </p:tgtEl>
                                        <p:attrNameLst>
                                          <p:attrName>ppt_x</p:attrName>
                                        </p:attrNameLst>
                                      </p:cBhvr>
                                      <p:tavLst>
                                        <p:tav tm="0">
                                          <p:val>
                                            <p:strVal val="#ppt_x"/>
                                          </p:val>
                                        </p:tav>
                                        <p:tav tm="100000">
                                          <p:val>
                                            <p:strVal val="#ppt_x"/>
                                          </p:val>
                                        </p:tav>
                                      </p:tavLst>
                                    </p:anim>
                                    <p:anim calcmode="lin" valueType="num">
                                      <p:cBhvr additive="base">
                                        <p:cTn id="61" dur="500" fill="hold"/>
                                        <p:tgtEl>
                                          <p:spTgt spid="130"/>
                                        </p:tgtEl>
                                        <p:attrNameLst>
                                          <p:attrName>ppt_y</p:attrName>
                                        </p:attrNameLst>
                                      </p:cBhvr>
                                      <p:tavLst>
                                        <p:tav tm="0">
                                          <p:val>
                                            <p:strVal val="1+#ppt_h/2"/>
                                          </p:val>
                                        </p:tav>
                                        <p:tav tm="100000">
                                          <p:val>
                                            <p:strVal val="#ppt_y"/>
                                          </p:val>
                                        </p:tav>
                                      </p:tavLst>
                                    </p:anim>
                                  </p:childTnLst>
                                </p:cTn>
                              </p:par>
                              <p:par>
                                <p:cTn id="62" presetID="2" presetClass="entr" presetSubtype="8" fill="hold" grpId="0" nodeType="withEffect">
                                  <p:stCondLst>
                                    <p:cond delay="0"/>
                                  </p:stCondLst>
                                  <p:childTnLst>
                                    <p:set>
                                      <p:cBhvr>
                                        <p:cTn id="63" dur="1" fill="hold">
                                          <p:stCondLst>
                                            <p:cond delay="0"/>
                                          </p:stCondLst>
                                        </p:cTn>
                                        <p:tgtEl>
                                          <p:spTgt spid="34"/>
                                        </p:tgtEl>
                                        <p:attrNameLst>
                                          <p:attrName>style.visibility</p:attrName>
                                        </p:attrNameLst>
                                      </p:cBhvr>
                                      <p:to>
                                        <p:strVal val="visible"/>
                                      </p:to>
                                    </p:set>
                                    <p:anim calcmode="lin" valueType="num">
                                      <p:cBhvr additive="base">
                                        <p:cTn id="64" dur="500" fill="hold"/>
                                        <p:tgtEl>
                                          <p:spTgt spid="34"/>
                                        </p:tgtEl>
                                        <p:attrNameLst>
                                          <p:attrName>ppt_x</p:attrName>
                                        </p:attrNameLst>
                                      </p:cBhvr>
                                      <p:tavLst>
                                        <p:tav tm="0">
                                          <p:val>
                                            <p:strVal val="0-#ppt_w/2"/>
                                          </p:val>
                                        </p:tav>
                                        <p:tav tm="100000">
                                          <p:val>
                                            <p:strVal val="#ppt_x"/>
                                          </p:val>
                                        </p:tav>
                                      </p:tavLst>
                                    </p:anim>
                                    <p:anim calcmode="lin" valueType="num">
                                      <p:cBhvr additive="base">
                                        <p:cTn id="65" dur="500" fill="hold"/>
                                        <p:tgtEl>
                                          <p:spTgt spid="34"/>
                                        </p:tgtEl>
                                        <p:attrNameLst>
                                          <p:attrName>ppt_y</p:attrName>
                                        </p:attrNameLst>
                                      </p:cBhvr>
                                      <p:tavLst>
                                        <p:tav tm="0">
                                          <p:val>
                                            <p:strVal val="#ppt_y"/>
                                          </p:val>
                                        </p:tav>
                                        <p:tav tm="100000">
                                          <p:val>
                                            <p:strVal val="#ppt_y"/>
                                          </p:val>
                                        </p:tav>
                                      </p:tavLst>
                                    </p:anim>
                                  </p:childTnLst>
                                </p:cTn>
                              </p:par>
                              <p:par>
                                <p:cTn id="66" presetID="2" presetClass="entr" presetSubtype="2" fill="hold" grpId="0" nodeType="withEffect">
                                  <p:stCondLst>
                                    <p:cond delay="0"/>
                                  </p:stCondLst>
                                  <p:childTnLst>
                                    <p:set>
                                      <p:cBhvr>
                                        <p:cTn id="67" dur="1" fill="hold">
                                          <p:stCondLst>
                                            <p:cond delay="0"/>
                                          </p:stCondLst>
                                        </p:cTn>
                                        <p:tgtEl>
                                          <p:spTgt spid="35"/>
                                        </p:tgtEl>
                                        <p:attrNameLst>
                                          <p:attrName>style.visibility</p:attrName>
                                        </p:attrNameLst>
                                      </p:cBhvr>
                                      <p:to>
                                        <p:strVal val="visible"/>
                                      </p:to>
                                    </p:set>
                                    <p:anim calcmode="lin" valueType="num">
                                      <p:cBhvr additive="base">
                                        <p:cTn id="68" dur="500" fill="hold"/>
                                        <p:tgtEl>
                                          <p:spTgt spid="35"/>
                                        </p:tgtEl>
                                        <p:attrNameLst>
                                          <p:attrName>ppt_x</p:attrName>
                                        </p:attrNameLst>
                                      </p:cBhvr>
                                      <p:tavLst>
                                        <p:tav tm="0">
                                          <p:val>
                                            <p:strVal val="1+#ppt_w/2"/>
                                          </p:val>
                                        </p:tav>
                                        <p:tav tm="100000">
                                          <p:val>
                                            <p:strVal val="#ppt_x"/>
                                          </p:val>
                                        </p:tav>
                                      </p:tavLst>
                                    </p:anim>
                                    <p:anim calcmode="lin" valueType="num">
                                      <p:cBhvr additive="base">
                                        <p:cTn id="69" dur="500" fill="hold"/>
                                        <p:tgtEl>
                                          <p:spTgt spid="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 grpId="0"/>
      <p:bldP spid="117" grpId="0"/>
      <p:bldP spid="121" grpId="0"/>
      <p:bldP spid="125" grpId="0"/>
      <p:bldP spid="126" grpId="0"/>
      <p:bldP spid="127" grpId="0"/>
      <p:bldP spid="128" grpId="0"/>
      <p:bldP spid="129" grpId="0"/>
      <p:bldP spid="130" grpId="0"/>
      <p:bldP spid="34" grpId="0"/>
      <p:bldP spid="35"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Arc 54"/>
          <p:cNvSpPr/>
          <p:nvPr/>
        </p:nvSpPr>
        <p:spPr>
          <a:xfrm rot="10800000">
            <a:off x="2199612" y="1647093"/>
            <a:ext cx="2126698" cy="2126696"/>
          </a:xfrm>
          <a:prstGeom prst="arc">
            <a:avLst>
              <a:gd name="adj1" fmla="val 16200000"/>
              <a:gd name="adj2" fmla="val 16185280"/>
            </a:avLst>
          </a:prstGeom>
          <a:ln w="28575">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defTabSz="1031600"/>
            <a:endParaRPr lang="en-US" sz="2000" dirty="0">
              <a:solidFill>
                <a:schemeClr val="tx1">
                  <a:lumMod val="85000"/>
                  <a:lumOff val="15000"/>
                </a:schemeClr>
              </a:solidFill>
              <a:cs typeface="+mn-ea"/>
              <a:sym typeface="+mn-lt"/>
            </a:endParaRPr>
          </a:p>
        </p:txBody>
      </p:sp>
      <p:grpSp>
        <p:nvGrpSpPr>
          <p:cNvPr id="8" name="Group 55"/>
          <p:cNvGrpSpPr/>
          <p:nvPr/>
        </p:nvGrpSpPr>
        <p:grpSpPr>
          <a:xfrm>
            <a:off x="2506419" y="1398273"/>
            <a:ext cx="657120" cy="657120"/>
            <a:chOff x="2796853" y="1383985"/>
            <a:chExt cx="822613" cy="822613"/>
          </a:xfrm>
        </p:grpSpPr>
        <p:sp>
          <p:nvSpPr>
            <p:cNvPr id="9" name="Freeform 31"/>
            <p:cNvSpPr/>
            <p:nvPr/>
          </p:nvSpPr>
          <p:spPr>
            <a:xfrm>
              <a:off x="2796853" y="1383985"/>
              <a:ext cx="822613" cy="822613"/>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rgbClr val="38619F"/>
            </a:solidFill>
            <a:ln w="1270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379" tIns="106379" rIns="106379" bIns="106379" numCol="1" spcCol="1270" anchor="ctr" anchorCtr="0">
              <a:noAutofit/>
            </a:bodyPr>
            <a:lstStyle/>
            <a:p>
              <a:pPr algn="ctr" defTabSz="666734">
                <a:lnSpc>
                  <a:spcPct val="90000"/>
                </a:lnSpc>
                <a:spcBef>
                  <a:spcPct val="0"/>
                </a:spcBef>
                <a:spcAft>
                  <a:spcPct val="35000"/>
                </a:spcAft>
              </a:pPr>
              <a:endParaRPr lang="en-US" sz="2400" dirty="0">
                <a:solidFill>
                  <a:schemeClr val="tx1">
                    <a:lumMod val="85000"/>
                    <a:lumOff val="15000"/>
                  </a:schemeClr>
                </a:solidFill>
                <a:cs typeface="+mn-ea"/>
                <a:sym typeface="+mn-lt"/>
              </a:endParaRPr>
            </a:p>
          </p:txBody>
        </p:sp>
        <p:sp>
          <p:nvSpPr>
            <p:cNvPr id="10" name="Freeform 62"/>
            <p:cNvSpPr>
              <a:spLocks noEditPoints="1"/>
            </p:cNvSpPr>
            <p:nvPr/>
          </p:nvSpPr>
          <p:spPr bwMode="auto">
            <a:xfrm>
              <a:off x="3042951" y="1628762"/>
              <a:ext cx="330417" cy="333059"/>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grpSp>
      <p:grpSp>
        <p:nvGrpSpPr>
          <p:cNvPr id="11" name="Group 56"/>
          <p:cNvGrpSpPr/>
          <p:nvPr/>
        </p:nvGrpSpPr>
        <p:grpSpPr>
          <a:xfrm>
            <a:off x="1950263" y="2379944"/>
            <a:ext cx="657120" cy="657120"/>
            <a:chOff x="2524933" y="2421824"/>
            <a:chExt cx="822613" cy="822613"/>
          </a:xfrm>
        </p:grpSpPr>
        <p:sp>
          <p:nvSpPr>
            <p:cNvPr id="12" name="Freeform 32"/>
            <p:cNvSpPr/>
            <p:nvPr/>
          </p:nvSpPr>
          <p:spPr>
            <a:xfrm>
              <a:off x="2524933" y="2421824"/>
              <a:ext cx="822613" cy="822613"/>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rgbClr val="38619F"/>
            </a:solidFill>
            <a:ln w="1270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379" tIns="106379" rIns="106379" bIns="106379" numCol="1" spcCol="1270" anchor="ctr" anchorCtr="0">
              <a:noAutofit/>
            </a:bodyPr>
            <a:lstStyle/>
            <a:p>
              <a:pPr algn="ctr" defTabSz="666734">
                <a:lnSpc>
                  <a:spcPct val="90000"/>
                </a:lnSpc>
                <a:spcBef>
                  <a:spcPct val="0"/>
                </a:spcBef>
                <a:spcAft>
                  <a:spcPct val="35000"/>
                </a:spcAft>
              </a:pPr>
              <a:endParaRPr lang="en-US" sz="4000" dirty="0">
                <a:solidFill>
                  <a:schemeClr val="tx1">
                    <a:lumMod val="85000"/>
                    <a:lumOff val="15000"/>
                  </a:schemeClr>
                </a:solidFill>
                <a:cs typeface="+mn-ea"/>
                <a:sym typeface="+mn-lt"/>
              </a:endParaRPr>
            </a:p>
          </p:txBody>
        </p:sp>
        <p:sp>
          <p:nvSpPr>
            <p:cNvPr id="13" name="Freeform 66"/>
            <p:cNvSpPr>
              <a:spLocks noEditPoints="1"/>
            </p:cNvSpPr>
            <p:nvPr/>
          </p:nvSpPr>
          <p:spPr bwMode="auto">
            <a:xfrm>
              <a:off x="2728576" y="2658049"/>
              <a:ext cx="422299" cy="327553"/>
            </a:xfrm>
            <a:custGeom>
              <a:avLst/>
              <a:gdLst/>
              <a:ahLst/>
              <a:cxnLst>
                <a:cxn ang="0">
                  <a:pos x="29" y="41"/>
                </a:cxn>
                <a:cxn ang="0">
                  <a:pos x="22" y="40"/>
                </a:cxn>
                <a:cxn ang="0">
                  <a:pos x="11" y="45"/>
                </a:cxn>
                <a:cxn ang="0">
                  <a:pos x="7" y="46"/>
                </a:cxn>
                <a:cxn ang="0">
                  <a:pos x="7" y="46"/>
                </a:cxn>
                <a:cxn ang="0">
                  <a:pos x="6" y="45"/>
                </a:cxn>
                <a:cxn ang="0">
                  <a:pos x="6" y="43"/>
                </a:cxn>
                <a:cxn ang="0">
                  <a:pos x="11" y="36"/>
                </a:cxn>
                <a:cxn ang="0">
                  <a:pos x="0" y="20"/>
                </a:cxn>
                <a:cxn ang="0">
                  <a:pos x="29" y="0"/>
                </a:cxn>
                <a:cxn ang="0">
                  <a:pos x="57" y="20"/>
                </a:cxn>
                <a:cxn ang="0">
                  <a:pos x="29" y="41"/>
                </a:cxn>
                <a:cxn ang="0">
                  <a:pos x="62" y="47"/>
                </a:cxn>
                <a:cxn ang="0">
                  <a:pos x="66" y="53"/>
                </a:cxn>
                <a:cxn ang="0">
                  <a:pos x="67" y="55"/>
                </a:cxn>
                <a:cxn ang="0">
                  <a:pos x="66" y="56"/>
                </a:cxn>
                <a:cxn ang="0">
                  <a:pos x="62" y="55"/>
                </a:cxn>
                <a:cxn ang="0">
                  <a:pos x="51" y="50"/>
                </a:cxn>
                <a:cxn ang="0">
                  <a:pos x="44" y="51"/>
                </a:cxn>
                <a:cxn ang="0">
                  <a:pos x="25" y="46"/>
                </a:cxn>
                <a:cxn ang="0">
                  <a:pos x="29" y="46"/>
                </a:cxn>
                <a:cxn ang="0">
                  <a:pos x="52" y="39"/>
                </a:cxn>
                <a:cxn ang="0">
                  <a:pos x="62" y="20"/>
                </a:cxn>
                <a:cxn ang="0">
                  <a:pos x="61" y="14"/>
                </a:cxn>
                <a:cxn ang="0">
                  <a:pos x="72" y="30"/>
                </a:cxn>
                <a:cxn ang="0">
                  <a:pos x="62" y="47"/>
                </a:cxn>
              </a:cxnLst>
              <a:rect l="0" t="0" r="r" b="b"/>
              <a:pathLst>
                <a:path w="72" h="56">
                  <a:moveTo>
                    <a:pt x="29" y="41"/>
                  </a:moveTo>
                  <a:cubicBezTo>
                    <a:pt x="26" y="41"/>
                    <a:pt x="24" y="40"/>
                    <a:pt x="22" y="40"/>
                  </a:cubicBezTo>
                  <a:cubicBezTo>
                    <a:pt x="18" y="42"/>
                    <a:pt x="15" y="44"/>
                    <a:pt x="11" y="45"/>
                  </a:cubicBezTo>
                  <a:cubicBezTo>
                    <a:pt x="9" y="45"/>
                    <a:pt x="8" y="46"/>
                    <a:pt x="7" y="46"/>
                  </a:cubicBezTo>
                  <a:cubicBezTo>
                    <a:pt x="7" y="46"/>
                    <a:pt x="7" y="46"/>
                    <a:pt x="7" y="46"/>
                  </a:cubicBezTo>
                  <a:cubicBezTo>
                    <a:pt x="6" y="46"/>
                    <a:pt x="6" y="45"/>
                    <a:pt x="6" y="45"/>
                  </a:cubicBezTo>
                  <a:cubicBezTo>
                    <a:pt x="5" y="44"/>
                    <a:pt x="6" y="43"/>
                    <a:pt x="6" y="43"/>
                  </a:cubicBezTo>
                  <a:cubicBezTo>
                    <a:pt x="8" y="41"/>
                    <a:pt x="10" y="40"/>
                    <a:pt x="11" y="36"/>
                  </a:cubicBezTo>
                  <a:cubicBezTo>
                    <a:pt x="5" y="32"/>
                    <a:pt x="0" y="27"/>
                    <a:pt x="0" y="20"/>
                  </a:cubicBezTo>
                  <a:cubicBezTo>
                    <a:pt x="0" y="9"/>
                    <a:pt x="13" y="0"/>
                    <a:pt x="29" y="0"/>
                  </a:cubicBezTo>
                  <a:cubicBezTo>
                    <a:pt x="44" y="0"/>
                    <a:pt x="57" y="9"/>
                    <a:pt x="57" y="20"/>
                  </a:cubicBezTo>
                  <a:cubicBezTo>
                    <a:pt x="57" y="32"/>
                    <a:pt x="44" y="41"/>
                    <a:pt x="29" y="41"/>
                  </a:cubicBezTo>
                  <a:close/>
                  <a:moveTo>
                    <a:pt x="62" y="47"/>
                  </a:moveTo>
                  <a:cubicBezTo>
                    <a:pt x="63" y="50"/>
                    <a:pt x="65" y="51"/>
                    <a:pt x="66" y="53"/>
                  </a:cubicBezTo>
                  <a:cubicBezTo>
                    <a:pt x="67" y="54"/>
                    <a:pt x="67" y="54"/>
                    <a:pt x="67" y="55"/>
                  </a:cubicBezTo>
                  <a:cubicBezTo>
                    <a:pt x="67" y="56"/>
                    <a:pt x="67" y="56"/>
                    <a:pt x="66" y="56"/>
                  </a:cubicBezTo>
                  <a:cubicBezTo>
                    <a:pt x="65" y="56"/>
                    <a:pt x="63" y="56"/>
                    <a:pt x="62" y="55"/>
                  </a:cubicBezTo>
                  <a:cubicBezTo>
                    <a:pt x="58" y="54"/>
                    <a:pt x="55" y="53"/>
                    <a:pt x="51" y="50"/>
                  </a:cubicBezTo>
                  <a:cubicBezTo>
                    <a:pt x="49" y="51"/>
                    <a:pt x="47" y="51"/>
                    <a:pt x="44" y="51"/>
                  </a:cubicBezTo>
                  <a:cubicBezTo>
                    <a:pt x="37" y="51"/>
                    <a:pt x="30" y="49"/>
                    <a:pt x="25" y="46"/>
                  </a:cubicBezTo>
                  <a:cubicBezTo>
                    <a:pt x="26" y="46"/>
                    <a:pt x="28" y="46"/>
                    <a:pt x="29" y="46"/>
                  </a:cubicBezTo>
                  <a:cubicBezTo>
                    <a:pt x="37" y="46"/>
                    <a:pt x="46" y="43"/>
                    <a:pt x="52" y="39"/>
                  </a:cubicBezTo>
                  <a:cubicBezTo>
                    <a:pt x="58" y="34"/>
                    <a:pt x="62" y="27"/>
                    <a:pt x="62" y="20"/>
                  </a:cubicBezTo>
                  <a:cubicBezTo>
                    <a:pt x="62" y="18"/>
                    <a:pt x="62" y="16"/>
                    <a:pt x="61" y="14"/>
                  </a:cubicBezTo>
                  <a:cubicBezTo>
                    <a:pt x="68" y="18"/>
                    <a:pt x="72" y="24"/>
                    <a:pt x="72" y="30"/>
                  </a:cubicBezTo>
                  <a:cubicBezTo>
                    <a:pt x="72" y="37"/>
                    <a:pt x="68" y="43"/>
                    <a:pt x="62" y="47"/>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grpSp>
      <p:grpSp>
        <p:nvGrpSpPr>
          <p:cNvPr id="14" name="Group 57"/>
          <p:cNvGrpSpPr/>
          <p:nvPr/>
        </p:nvGrpSpPr>
        <p:grpSpPr>
          <a:xfrm>
            <a:off x="2506419" y="3321797"/>
            <a:ext cx="657120" cy="657120"/>
            <a:chOff x="2812968" y="3477347"/>
            <a:chExt cx="822613" cy="822613"/>
          </a:xfrm>
        </p:grpSpPr>
        <p:sp>
          <p:nvSpPr>
            <p:cNvPr id="15" name="Freeform 33"/>
            <p:cNvSpPr/>
            <p:nvPr/>
          </p:nvSpPr>
          <p:spPr>
            <a:xfrm>
              <a:off x="2812968" y="3477347"/>
              <a:ext cx="822613" cy="822613"/>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rgbClr val="38619F"/>
            </a:solidFill>
            <a:ln w="1270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379" tIns="106379" rIns="106379" bIns="106379" numCol="1" spcCol="1270" anchor="ctr" anchorCtr="0">
              <a:noAutofit/>
            </a:bodyPr>
            <a:lstStyle/>
            <a:p>
              <a:pPr algn="ctr" defTabSz="666734">
                <a:lnSpc>
                  <a:spcPct val="90000"/>
                </a:lnSpc>
                <a:spcBef>
                  <a:spcPct val="0"/>
                </a:spcBef>
                <a:spcAft>
                  <a:spcPct val="35000"/>
                </a:spcAft>
              </a:pPr>
              <a:endParaRPr lang="en-US" sz="2000" dirty="0">
                <a:solidFill>
                  <a:schemeClr val="tx1">
                    <a:lumMod val="85000"/>
                    <a:lumOff val="15000"/>
                  </a:schemeClr>
                </a:solidFill>
                <a:cs typeface="+mn-ea"/>
                <a:sym typeface="+mn-lt"/>
              </a:endParaRPr>
            </a:p>
          </p:txBody>
        </p:sp>
        <p:sp>
          <p:nvSpPr>
            <p:cNvPr id="16" name="Freeform 6"/>
            <p:cNvSpPr>
              <a:spLocks noEditPoints="1"/>
            </p:cNvSpPr>
            <p:nvPr/>
          </p:nvSpPr>
          <p:spPr bwMode="auto">
            <a:xfrm>
              <a:off x="3041503" y="3745615"/>
              <a:ext cx="365543" cy="286077"/>
            </a:xfrm>
            <a:custGeom>
              <a:avLst/>
              <a:gdLst/>
              <a:ahLst/>
              <a:cxnLst>
                <a:cxn ang="0">
                  <a:pos x="64" y="48"/>
                </a:cxn>
                <a:cxn ang="0">
                  <a:pos x="61" y="50"/>
                </a:cxn>
                <a:cxn ang="0">
                  <a:pos x="2" y="50"/>
                </a:cxn>
                <a:cxn ang="0">
                  <a:pos x="0" y="48"/>
                </a:cxn>
                <a:cxn ang="0">
                  <a:pos x="0" y="43"/>
                </a:cxn>
                <a:cxn ang="0">
                  <a:pos x="2" y="41"/>
                </a:cxn>
                <a:cxn ang="0">
                  <a:pos x="61" y="41"/>
                </a:cxn>
                <a:cxn ang="0">
                  <a:pos x="64" y="43"/>
                </a:cxn>
                <a:cxn ang="0">
                  <a:pos x="64" y="48"/>
                </a:cxn>
                <a:cxn ang="0">
                  <a:pos x="59" y="20"/>
                </a:cxn>
                <a:cxn ang="0">
                  <a:pos x="57" y="23"/>
                </a:cxn>
                <a:cxn ang="0">
                  <a:pos x="7" y="23"/>
                </a:cxn>
                <a:cxn ang="0">
                  <a:pos x="4" y="20"/>
                </a:cxn>
                <a:cxn ang="0">
                  <a:pos x="4" y="16"/>
                </a:cxn>
                <a:cxn ang="0">
                  <a:pos x="7" y="13"/>
                </a:cxn>
                <a:cxn ang="0">
                  <a:pos x="57" y="13"/>
                </a:cxn>
                <a:cxn ang="0">
                  <a:pos x="59" y="16"/>
                </a:cxn>
                <a:cxn ang="0">
                  <a:pos x="59" y="20"/>
                </a:cxn>
                <a:cxn ang="0">
                  <a:pos x="50" y="34"/>
                </a:cxn>
                <a:cxn ang="0">
                  <a:pos x="48" y="36"/>
                </a:cxn>
                <a:cxn ang="0">
                  <a:pos x="16" y="36"/>
                </a:cxn>
                <a:cxn ang="0">
                  <a:pos x="13" y="34"/>
                </a:cxn>
                <a:cxn ang="0">
                  <a:pos x="13" y="29"/>
                </a:cxn>
                <a:cxn ang="0">
                  <a:pos x="16" y="27"/>
                </a:cxn>
                <a:cxn ang="0">
                  <a:pos x="48" y="27"/>
                </a:cxn>
                <a:cxn ang="0">
                  <a:pos x="50" y="29"/>
                </a:cxn>
                <a:cxn ang="0">
                  <a:pos x="50" y="34"/>
                </a:cxn>
                <a:cxn ang="0">
                  <a:pos x="45" y="7"/>
                </a:cxn>
                <a:cxn ang="0">
                  <a:pos x="43" y="9"/>
                </a:cxn>
                <a:cxn ang="0">
                  <a:pos x="20" y="9"/>
                </a:cxn>
                <a:cxn ang="0">
                  <a:pos x="18" y="7"/>
                </a:cxn>
                <a:cxn ang="0">
                  <a:pos x="18" y="2"/>
                </a:cxn>
                <a:cxn ang="0">
                  <a:pos x="20" y="0"/>
                </a:cxn>
                <a:cxn ang="0">
                  <a:pos x="43" y="0"/>
                </a:cxn>
                <a:cxn ang="0">
                  <a:pos x="45" y="2"/>
                </a:cxn>
                <a:cxn ang="0">
                  <a:pos x="45" y="7"/>
                </a:cxn>
              </a:cxnLst>
              <a:rect l="0" t="0" r="r" b="b"/>
              <a:pathLst>
                <a:path w="64" h="50">
                  <a:moveTo>
                    <a:pt x="64" y="48"/>
                  </a:moveTo>
                  <a:cubicBezTo>
                    <a:pt x="64" y="49"/>
                    <a:pt x="63" y="50"/>
                    <a:pt x="61" y="50"/>
                  </a:cubicBezTo>
                  <a:cubicBezTo>
                    <a:pt x="2" y="50"/>
                    <a:pt x="2" y="50"/>
                    <a:pt x="2" y="50"/>
                  </a:cubicBezTo>
                  <a:cubicBezTo>
                    <a:pt x="1" y="50"/>
                    <a:pt x="0" y="49"/>
                    <a:pt x="0" y="48"/>
                  </a:cubicBezTo>
                  <a:cubicBezTo>
                    <a:pt x="0" y="43"/>
                    <a:pt x="0" y="43"/>
                    <a:pt x="0" y="43"/>
                  </a:cubicBezTo>
                  <a:cubicBezTo>
                    <a:pt x="0" y="42"/>
                    <a:pt x="1" y="41"/>
                    <a:pt x="2" y="41"/>
                  </a:cubicBezTo>
                  <a:cubicBezTo>
                    <a:pt x="61" y="41"/>
                    <a:pt x="61" y="41"/>
                    <a:pt x="61" y="41"/>
                  </a:cubicBezTo>
                  <a:cubicBezTo>
                    <a:pt x="63" y="41"/>
                    <a:pt x="64" y="42"/>
                    <a:pt x="64" y="43"/>
                  </a:cubicBezTo>
                  <a:lnTo>
                    <a:pt x="64" y="48"/>
                  </a:lnTo>
                  <a:close/>
                  <a:moveTo>
                    <a:pt x="59" y="20"/>
                  </a:moveTo>
                  <a:cubicBezTo>
                    <a:pt x="59" y="22"/>
                    <a:pt x="58" y="23"/>
                    <a:pt x="57" y="23"/>
                  </a:cubicBezTo>
                  <a:cubicBezTo>
                    <a:pt x="7" y="23"/>
                    <a:pt x="7" y="23"/>
                    <a:pt x="7" y="23"/>
                  </a:cubicBezTo>
                  <a:cubicBezTo>
                    <a:pt x="5" y="23"/>
                    <a:pt x="4" y="22"/>
                    <a:pt x="4" y="20"/>
                  </a:cubicBezTo>
                  <a:cubicBezTo>
                    <a:pt x="4" y="16"/>
                    <a:pt x="4" y="16"/>
                    <a:pt x="4" y="16"/>
                  </a:cubicBezTo>
                  <a:cubicBezTo>
                    <a:pt x="4" y="14"/>
                    <a:pt x="5" y="13"/>
                    <a:pt x="7" y="13"/>
                  </a:cubicBezTo>
                  <a:cubicBezTo>
                    <a:pt x="57" y="13"/>
                    <a:pt x="57" y="13"/>
                    <a:pt x="57" y="13"/>
                  </a:cubicBezTo>
                  <a:cubicBezTo>
                    <a:pt x="58" y="13"/>
                    <a:pt x="59" y="14"/>
                    <a:pt x="59" y="16"/>
                  </a:cubicBezTo>
                  <a:lnTo>
                    <a:pt x="59" y="20"/>
                  </a:lnTo>
                  <a:close/>
                  <a:moveTo>
                    <a:pt x="50" y="34"/>
                  </a:moveTo>
                  <a:cubicBezTo>
                    <a:pt x="50" y="35"/>
                    <a:pt x="49" y="36"/>
                    <a:pt x="48" y="36"/>
                  </a:cubicBezTo>
                  <a:cubicBezTo>
                    <a:pt x="16" y="36"/>
                    <a:pt x="16" y="36"/>
                    <a:pt x="16" y="36"/>
                  </a:cubicBezTo>
                  <a:cubicBezTo>
                    <a:pt x="15" y="36"/>
                    <a:pt x="13" y="35"/>
                    <a:pt x="13" y="34"/>
                  </a:cubicBezTo>
                  <a:cubicBezTo>
                    <a:pt x="13" y="29"/>
                    <a:pt x="13" y="29"/>
                    <a:pt x="13" y="29"/>
                  </a:cubicBezTo>
                  <a:cubicBezTo>
                    <a:pt x="13" y="28"/>
                    <a:pt x="15" y="27"/>
                    <a:pt x="16" y="27"/>
                  </a:cubicBezTo>
                  <a:cubicBezTo>
                    <a:pt x="48" y="27"/>
                    <a:pt x="48" y="27"/>
                    <a:pt x="48" y="27"/>
                  </a:cubicBezTo>
                  <a:cubicBezTo>
                    <a:pt x="49" y="27"/>
                    <a:pt x="50" y="28"/>
                    <a:pt x="50" y="29"/>
                  </a:cubicBezTo>
                  <a:lnTo>
                    <a:pt x="50" y="34"/>
                  </a:lnTo>
                  <a:close/>
                  <a:moveTo>
                    <a:pt x="45" y="7"/>
                  </a:moveTo>
                  <a:cubicBezTo>
                    <a:pt x="45" y="8"/>
                    <a:pt x="44" y="9"/>
                    <a:pt x="43" y="9"/>
                  </a:cubicBezTo>
                  <a:cubicBezTo>
                    <a:pt x="20" y="9"/>
                    <a:pt x="20" y="9"/>
                    <a:pt x="20" y="9"/>
                  </a:cubicBezTo>
                  <a:cubicBezTo>
                    <a:pt x="19" y="9"/>
                    <a:pt x="18" y="8"/>
                    <a:pt x="18" y="7"/>
                  </a:cubicBezTo>
                  <a:cubicBezTo>
                    <a:pt x="18" y="2"/>
                    <a:pt x="18" y="2"/>
                    <a:pt x="18" y="2"/>
                  </a:cubicBezTo>
                  <a:cubicBezTo>
                    <a:pt x="18" y="1"/>
                    <a:pt x="19" y="0"/>
                    <a:pt x="20" y="0"/>
                  </a:cubicBezTo>
                  <a:cubicBezTo>
                    <a:pt x="43" y="0"/>
                    <a:pt x="43" y="0"/>
                    <a:pt x="43" y="0"/>
                  </a:cubicBezTo>
                  <a:cubicBezTo>
                    <a:pt x="44" y="0"/>
                    <a:pt x="45" y="1"/>
                    <a:pt x="45" y="2"/>
                  </a:cubicBezTo>
                  <a:lnTo>
                    <a:pt x="45" y="7"/>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grpSp>
      <p:sp>
        <p:nvSpPr>
          <p:cNvPr id="17" name="Arc 61"/>
          <p:cNvSpPr/>
          <p:nvPr/>
        </p:nvSpPr>
        <p:spPr>
          <a:xfrm rot="10800000">
            <a:off x="4691532" y="1647093"/>
            <a:ext cx="2126698" cy="2126696"/>
          </a:xfrm>
          <a:prstGeom prst="arc">
            <a:avLst>
              <a:gd name="adj1" fmla="val 16200000"/>
              <a:gd name="adj2" fmla="val 16185280"/>
            </a:avLst>
          </a:prstGeom>
          <a:ln w="28575">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defTabSz="1031600"/>
            <a:endParaRPr lang="en-US" sz="2000" dirty="0">
              <a:solidFill>
                <a:schemeClr val="tx1">
                  <a:lumMod val="85000"/>
                  <a:lumOff val="15000"/>
                </a:schemeClr>
              </a:solidFill>
              <a:cs typeface="+mn-ea"/>
              <a:sym typeface="+mn-lt"/>
            </a:endParaRPr>
          </a:p>
        </p:txBody>
      </p:sp>
      <p:grpSp>
        <p:nvGrpSpPr>
          <p:cNvPr id="18" name="Group 60"/>
          <p:cNvGrpSpPr/>
          <p:nvPr/>
        </p:nvGrpSpPr>
        <p:grpSpPr>
          <a:xfrm>
            <a:off x="5753205" y="1398273"/>
            <a:ext cx="657120" cy="657120"/>
            <a:chOff x="5405283" y="1383985"/>
            <a:chExt cx="822613" cy="822613"/>
          </a:xfrm>
        </p:grpSpPr>
        <p:sp>
          <p:nvSpPr>
            <p:cNvPr id="19" name="Freeform 85"/>
            <p:cNvSpPr/>
            <p:nvPr/>
          </p:nvSpPr>
          <p:spPr>
            <a:xfrm>
              <a:off x="5405283" y="1383985"/>
              <a:ext cx="822613" cy="822613"/>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rgbClr val="38619F"/>
            </a:solidFill>
            <a:ln w="1270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379" tIns="106379" rIns="106379" bIns="106379" numCol="1" spcCol="1270" anchor="ctr" anchorCtr="0">
              <a:noAutofit/>
            </a:bodyPr>
            <a:lstStyle/>
            <a:p>
              <a:pPr algn="ctr" defTabSz="666734">
                <a:lnSpc>
                  <a:spcPct val="90000"/>
                </a:lnSpc>
                <a:spcBef>
                  <a:spcPct val="0"/>
                </a:spcBef>
                <a:spcAft>
                  <a:spcPct val="35000"/>
                </a:spcAft>
              </a:pPr>
              <a:endParaRPr lang="en-US" sz="2400" dirty="0">
                <a:solidFill>
                  <a:schemeClr val="tx1">
                    <a:lumMod val="85000"/>
                    <a:lumOff val="15000"/>
                  </a:schemeClr>
                </a:solidFill>
                <a:cs typeface="+mn-ea"/>
                <a:sym typeface="+mn-lt"/>
              </a:endParaRPr>
            </a:p>
          </p:txBody>
        </p:sp>
        <p:sp>
          <p:nvSpPr>
            <p:cNvPr id="20" name="Freeform 57"/>
            <p:cNvSpPr>
              <a:spLocks noEditPoints="1"/>
            </p:cNvSpPr>
            <p:nvPr/>
          </p:nvSpPr>
          <p:spPr bwMode="auto">
            <a:xfrm>
              <a:off x="5690841" y="1671629"/>
              <a:ext cx="283922" cy="251704"/>
            </a:xfrm>
            <a:custGeom>
              <a:avLst/>
              <a:gdLst/>
              <a:ahLst/>
              <a:cxnLst>
                <a:cxn ang="0">
                  <a:pos x="7" y="9"/>
                </a:cxn>
                <a:cxn ang="0">
                  <a:pos x="7" y="57"/>
                </a:cxn>
                <a:cxn ang="0">
                  <a:pos x="6" y="58"/>
                </a:cxn>
                <a:cxn ang="0">
                  <a:pos x="4" y="58"/>
                </a:cxn>
                <a:cxn ang="0">
                  <a:pos x="2" y="57"/>
                </a:cxn>
                <a:cxn ang="0">
                  <a:pos x="2" y="9"/>
                </a:cxn>
                <a:cxn ang="0">
                  <a:pos x="0" y="4"/>
                </a:cxn>
                <a:cxn ang="0">
                  <a:pos x="5" y="0"/>
                </a:cxn>
                <a:cxn ang="0">
                  <a:pos x="10" y="4"/>
                </a:cxn>
                <a:cxn ang="0">
                  <a:pos x="7" y="9"/>
                </a:cxn>
                <a:cxn ang="0">
                  <a:pos x="65" y="36"/>
                </a:cxn>
                <a:cxn ang="0">
                  <a:pos x="63" y="38"/>
                </a:cxn>
                <a:cxn ang="0">
                  <a:pos x="49" y="43"/>
                </a:cxn>
                <a:cxn ang="0">
                  <a:pos x="31" y="37"/>
                </a:cxn>
                <a:cxn ang="0">
                  <a:pos x="13" y="43"/>
                </a:cxn>
                <a:cxn ang="0">
                  <a:pos x="12" y="43"/>
                </a:cxn>
                <a:cxn ang="0">
                  <a:pos x="10" y="41"/>
                </a:cxn>
                <a:cxn ang="0">
                  <a:pos x="10" y="13"/>
                </a:cxn>
                <a:cxn ang="0">
                  <a:pos x="11" y="11"/>
                </a:cxn>
                <a:cxn ang="0">
                  <a:pos x="14" y="9"/>
                </a:cxn>
                <a:cxn ang="0">
                  <a:pos x="30" y="4"/>
                </a:cxn>
                <a:cxn ang="0">
                  <a:pos x="46" y="9"/>
                </a:cxn>
                <a:cxn ang="0">
                  <a:pos x="49" y="10"/>
                </a:cxn>
                <a:cxn ang="0">
                  <a:pos x="63" y="4"/>
                </a:cxn>
                <a:cxn ang="0">
                  <a:pos x="65" y="7"/>
                </a:cxn>
                <a:cxn ang="0">
                  <a:pos x="65" y="36"/>
                </a:cxn>
              </a:cxnLst>
              <a:rect l="0" t="0" r="r" b="b"/>
              <a:pathLst>
                <a:path w="65" h="58">
                  <a:moveTo>
                    <a:pt x="7" y="9"/>
                  </a:moveTo>
                  <a:cubicBezTo>
                    <a:pt x="7" y="57"/>
                    <a:pt x="7" y="57"/>
                    <a:pt x="7" y="57"/>
                  </a:cubicBezTo>
                  <a:cubicBezTo>
                    <a:pt x="7" y="57"/>
                    <a:pt x="7" y="58"/>
                    <a:pt x="6" y="58"/>
                  </a:cubicBezTo>
                  <a:cubicBezTo>
                    <a:pt x="4" y="58"/>
                    <a:pt x="4" y="58"/>
                    <a:pt x="4" y="58"/>
                  </a:cubicBezTo>
                  <a:cubicBezTo>
                    <a:pt x="3" y="58"/>
                    <a:pt x="2" y="57"/>
                    <a:pt x="2" y="57"/>
                  </a:cubicBezTo>
                  <a:cubicBezTo>
                    <a:pt x="2" y="9"/>
                    <a:pt x="2" y="9"/>
                    <a:pt x="2" y="9"/>
                  </a:cubicBezTo>
                  <a:cubicBezTo>
                    <a:pt x="1" y="8"/>
                    <a:pt x="0" y="6"/>
                    <a:pt x="0" y="4"/>
                  </a:cubicBezTo>
                  <a:cubicBezTo>
                    <a:pt x="0" y="2"/>
                    <a:pt x="2" y="0"/>
                    <a:pt x="5" y="0"/>
                  </a:cubicBezTo>
                  <a:cubicBezTo>
                    <a:pt x="7" y="0"/>
                    <a:pt x="10" y="2"/>
                    <a:pt x="10" y="4"/>
                  </a:cubicBezTo>
                  <a:cubicBezTo>
                    <a:pt x="10" y="6"/>
                    <a:pt x="9" y="8"/>
                    <a:pt x="7" y="9"/>
                  </a:cubicBezTo>
                  <a:close/>
                  <a:moveTo>
                    <a:pt x="65" y="36"/>
                  </a:moveTo>
                  <a:cubicBezTo>
                    <a:pt x="65" y="37"/>
                    <a:pt x="65" y="38"/>
                    <a:pt x="63" y="38"/>
                  </a:cubicBezTo>
                  <a:cubicBezTo>
                    <a:pt x="59" y="41"/>
                    <a:pt x="54" y="43"/>
                    <a:pt x="49" y="43"/>
                  </a:cubicBezTo>
                  <a:cubicBezTo>
                    <a:pt x="43" y="43"/>
                    <a:pt x="39" y="37"/>
                    <a:pt x="31" y="37"/>
                  </a:cubicBezTo>
                  <a:cubicBezTo>
                    <a:pt x="25" y="37"/>
                    <a:pt x="19" y="40"/>
                    <a:pt x="13" y="43"/>
                  </a:cubicBezTo>
                  <a:cubicBezTo>
                    <a:pt x="13" y="43"/>
                    <a:pt x="12" y="43"/>
                    <a:pt x="12" y="43"/>
                  </a:cubicBezTo>
                  <a:cubicBezTo>
                    <a:pt x="11" y="43"/>
                    <a:pt x="10" y="42"/>
                    <a:pt x="10" y="41"/>
                  </a:cubicBezTo>
                  <a:cubicBezTo>
                    <a:pt x="10" y="13"/>
                    <a:pt x="10" y="13"/>
                    <a:pt x="10" y="13"/>
                  </a:cubicBezTo>
                  <a:cubicBezTo>
                    <a:pt x="10" y="12"/>
                    <a:pt x="10" y="11"/>
                    <a:pt x="11" y="11"/>
                  </a:cubicBezTo>
                  <a:cubicBezTo>
                    <a:pt x="12" y="10"/>
                    <a:pt x="13" y="9"/>
                    <a:pt x="14" y="9"/>
                  </a:cubicBezTo>
                  <a:cubicBezTo>
                    <a:pt x="19" y="7"/>
                    <a:pt x="24" y="4"/>
                    <a:pt x="30" y="4"/>
                  </a:cubicBezTo>
                  <a:cubicBezTo>
                    <a:pt x="36" y="4"/>
                    <a:pt x="40" y="6"/>
                    <a:pt x="46" y="9"/>
                  </a:cubicBezTo>
                  <a:cubicBezTo>
                    <a:pt x="47" y="9"/>
                    <a:pt x="48" y="10"/>
                    <a:pt x="49" y="10"/>
                  </a:cubicBezTo>
                  <a:cubicBezTo>
                    <a:pt x="55" y="10"/>
                    <a:pt x="61" y="4"/>
                    <a:pt x="63" y="4"/>
                  </a:cubicBezTo>
                  <a:cubicBezTo>
                    <a:pt x="64" y="4"/>
                    <a:pt x="65" y="6"/>
                    <a:pt x="65" y="7"/>
                  </a:cubicBezTo>
                  <a:lnTo>
                    <a:pt x="65" y="36"/>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grpSp>
      <p:grpSp>
        <p:nvGrpSpPr>
          <p:cNvPr id="21" name="Group 59"/>
          <p:cNvGrpSpPr/>
          <p:nvPr/>
        </p:nvGrpSpPr>
        <p:grpSpPr>
          <a:xfrm>
            <a:off x="6439005" y="2379944"/>
            <a:ext cx="657120" cy="657120"/>
            <a:chOff x="5712368" y="2421824"/>
            <a:chExt cx="822613" cy="822613"/>
          </a:xfrm>
        </p:grpSpPr>
        <p:sp>
          <p:nvSpPr>
            <p:cNvPr id="22" name="Freeform 87"/>
            <p:cNvSpPr/>
            <p:nvPr/>
          </p:nvSpPr>
          <p:spPr>
            <a:xfrm>
              <a:off x="5712368" y="2421824"/>
              <a:ext cx="822613" cy="822613"/>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rgbClr val="38619F"/>
            </a:solidFill>
            <a:ln w="1270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379" tIns="106379" rIns="106379" bIns="106379" numCol="1" spcCol="1270" anchor="ctr" anchorCtr="0">
              <a:noAutofit/>
            </a:bodyPr>
            <a:lstStyle/>
            <a:p>
              <a:pPr algn="ctr" defTabSz="666734">
                <a:lnSpc>
                  <a:spcPct val="90000"/>
                </a:lnSpc>
                <a:spcBef>
                  <a:spcPct val="0"/>
                </a:spcBef>
                <a:spcAft>
                  <a:spcPct val="35000"/>
                </a:spcAft>
              </a:pPr>
              <a:endParaRPr lang="en-US" sz="2400" dirty="0">
                <a:solidFill>
                  <a:schemeClr val="tx1">
                    <a:lumMod val="85000"/>
                    <a:lumOff val="15000"/>
                  </a:schemeClr>
                </a:solidFill>
                <a:cs typeface="+mn-ea"/>
                <a:sym typeface="+mn-lt"/>
              </a:endParaRPr>
            </a:p>
          </p:txBody>
        </p:sp>
        <p:sp>
          <p:nvSpPr>
            <p:cNvPr id="23" name="Freeform 131"/>
            <p:cNvSpPr>
              <a:spLocks/>
            </p:cNvSpPr>
            <p:nvPr/>
          </p:nvSpPr>
          <p:spPr bwMode="auto">
            <a:xfrm>
              <a:off x="5949433" y="2682645"/>
              <a:ext cx="321341" cy="326210"/>
            </a:xfrm>
            <a:custGeom>
              <a:avLst/>
              <a:gdLst/>
              <a:ahLst/>
              <a:cxnLst>
                <a:cxn ang="0">
                  <a:pos x="61" y="49"/>
                </a:cxn>
                <a:cxn ang="0">
                  <a:pos x="49" y="62"/>
                </a:cxn>
                <a:cxn ang="0">
                  <a:pos x="36" y="49"/>
                </a:cxn>
                <a:cxn ang="0">
                  <a:pos x="36" y="48"/>
                </a:cxn>
                <a:cxn ang="0">
                  <a:pos x="21" y="41"/>
                </a:cxn>
                <a:cxn ang="0">
                  <a:pos x="13" y="44"/>
                </a:cxn>
                <a:cxn ang="0">
                  <a:pos x="0" y="31"/>
                </a:cxn>
                <a:cxn ang="0">
                  <a:pos x="13" y="18"/>
                </a:cxn>
                <a:cxn ang="0">
                  <a:pos x="21" y="22"/>
                </a:cxn>
                <a:cxn ang="0">
                  <a:pos x="36" y="15"/>
                </a:cxn>
                <a:cxn ang="0">
                  <a:pos x="36" y="13"/>
                </a:cxn>
                <a:cxn ang="0">
                  <a:pos x="49" y="0"/>
                </a:cxn>
                <a:cxn ang="0">
                  <a:pos x="61" y="13"/>
                </a:cxn>
                <a:cxn ang="0">
                  <a:pos x="49" y="26"/>
                </a:cxn>
                <a:cxn ang="0">
                  <a:pos x="40" y="23"/>
                </a:cxn>
                <a:cxn ang="0">
                  <a:pos x="25" y="30"/>
                </a:cxn>
                <a:cxn ang="0">
                  <a:pos x="25" y="31"/>
                </a:cxn>
                <a:cxn ang="0">
                  <a:pos x="25" y="33"/>
                </a:cxn>
                <a:cxn ang="0">
                  <a:pos x="40" y="40"/>
                </a:cxn>
                <a:cxn ang="0">
                  <a:pos x="49" y="36"/>
                </a:cxn>
                <a:cxn ang="0">
                  <a:pos x="61" y="49"/>
                </a:cxn>
              </a:cxnLst>
              <a:rect l="0" t="0" r="r" b="b"/>
              <a:pathLst>
                <a:path w="61" h="62">
                  <a:moveTo>
                    <a:pt x="61" y="49"/>
                  </a:moveTo>
                  <a:cubicBezTo>
                    <a:pt x="61" y="56"/>
                    <a:pt x="56" y="62"/>
                    <a:pt x="49" y="62"/>
                  </a:cubicBezTo>
                  <a:cubicBezTo>
                    <a:pt x="41" y="62"/>
                    <a:pt x="36" y="56"/>
                    <a:pt x="36" y="49"/>
                  </a:cubicBezTo>
                  <a:cubicBezTo>
                    <a:pt x="36" y="49"/>
                    <a:pt x="36" y="48"/>
                    <a:pt x="36" y="48"/>
                  </a:cubicBezTo>
                  <a:cubicBezTo>
                    <a:pt x="21" y="41"/>
                    <a:pt x="21" y="41"/>
                    <a:pt x="21" y="41"/>
                  </a:cubicBezTo>
                  <a:cubicBezTo>
                    <a:pt x="19" y="43"/>
                    <a:pt x="16" y="44"/>
                    <a:pt x="13" y="44"/>
                  </a:cubicBezTo>
                  <a:cubicBezTo>
                    <a:pt x="6" y="44"/>
                    <a:pt x="0" y="38"/>
                    <a:pt x="0" y="31"/>
                  </a:cubicBezTo>
                  <a:cubicBezTo>
                    <a:pt x="0" y="24"/>
                    <a:pt x="6" y="18"/>
                    <a:pt x="13" y="18"/>
                  </a:cubicBezTo>
                  <a:cubicBezTo>
                    <a:pt x="16" y="18"/>
                    <a:pt x="19" y="20"/>
                    <a:pt x="21" y="22"/>
                  </a:cubicBezTo>
                  <a:cubicBezTo>
                    <a:pt x="36" y="15"/>
                    <a:pt x="36" y="15"/>
                    <a:pt x="36" y="15"/>
                  </a:cubicBezTo>
                  <a:cubicBezTo>
                    <a:pt x="36" y="14"/>
                    <a:pt x="36" y="14"/>
                    <a:pt x="36" y="13"/>
                  </a:cubicBezTo>
                  <a:cubicBezTo>
                    <a:pt x="36" y="6"/>
                    <a:pt x="41" y="0"/>
                    <a:pt x="49" y="0"/>
                  </a:cubicBezTo>
                  <a:cubicBezTo>
                    <a:pt x="56" y="0"/>
                    <a:pt x="61" y="6"/>
                    <a:pt x="61" y="13"/>
                  </a:cubicBezTo>
                  <a:cubicBezTo>
                    <a:pt x="61" y="20"/>
                    <a:pt x="56" y="26"/>
                    <a:pt x="49" y="26"/>
                  </a:cubicBezTo>
                  <a:cubicBezTo>
                    <a:pt x="45" y="26"/>
                    <a:pt x="42" y="25"/>
                    <a:pt x="40" y="23"/>
                  </a:cubicBezTo>
                  <a:cubicBezTo>
                    <a:pt x="25" y="30"/>
                    <a:pt x="25" y="30"/>
                    <a:pt x="25" y="30"/>
                  </a:cubicBezTo>
                  <a:cubicBezTo>
                    <a:pt x="25" y="30"/>
                    <a:pt x="25" y="31"/>
                    <a:pt x="25" y="31"/>
                  </a:cubicBezTo>
                  <a:cubicBezTo>
                    <a:pt x="25" y="32"/>
                    <a:pt x="25" y="32"/>
                    <a:pt x="25" y="33"/>
                  </a:cubicBezTo>
                  <a:cubicBezTo>
                    <a:pt x="40" y="40"/>
                    <a:pt x="40" y="40"/>
                    <a:pt x="40" y="40"/>
                  </a:cubicBezTo>
                  <a:cubicBezTo>
                    <a:pt x="42" y="38"/>
                    <a:pt x="45" y="36"/>
                    <a:pt x="49" y="36"/>
                  </a:cubicBezTo>
                  <a:cubicBezTo>
                    <a:pt x="56" y="36"/>
                    <a:pt x="61" y="42"/>
                    <a:pt x="61" y="49"/>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grpSp>
      <p:grpSp>
        <p:nvGrpSpPr>
          <p:cNvPr id="24" name="Group 58"/>
          <p:cNvGrpSpPr/>
          <p:nvPr/>
        </p:nvGrpSpPr>
        <p:grpSpPr>
          <a:xfrm>
            <a:off x="5753205" y="3321797"/>
            <a:ext cx="657120" cy="657120"/>
            <a:chOff x="5405283" y="3477347"/>
            <a:chExt cx="822613" cy="822613"/>
          </a:xfrm>
        </p:grpSpPr>
        <p:sp>
          <p:nvSpPr>
            <p:cNvPr id="25" name="Freeform 89"/>
            <p:cNvSpPr/>
            <p:nvPr/>
          </p:nvSpPr>
          <p:spPr>
            <a:xfrm>
              <a:off x="5405283" y="3477347"/>
              <a:ext cx="822613" cy="822613"/>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rgbClr val="38619F"/>
            </a:solidFill>
            <a:ln w="1270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379" tIns="106379" rIns="106379" bIns="106379" numCol="1" spcCol="1270" anchor="ctr" anchorCtr="0">
              <a:noAutofit/>
            </a:bodyPr>
            <a:lstStyle/>
            <a:p>
              <a:pPr algn="ctr" defTabSz="666734">
                <a:lnSpc>
                  <a:spcPct val="90000"/>
                </a:lnSpc>
                <a:spcBef>
                  <a:spcPct val="0"/>
                </a:spcBef>
                <a:spcAft>
                  <a:spcPct val="35000"/>
                </a:spcAft>
              </a:pPr>
              <a:endParaRPr lang="en-US" sz="2400" dirty="0">
                <a:solidFill>
                  <a:schemeClr val="tx1">
                    <a:lumMod val="85000"/>
                    <a:lumOff val="15000"/>
                  </a:schemeClr>
                </a:solidFill>
                <a:cs typeface="+mn-ea"/>
                <a:sym typeface="+mn-lt"/>
              </a:endParaRPr>
            </a:p>
          </p:txBody>
        </p:sp>
        <p:sp>
          <p:nvSpPr>
            <p:cNvPr id="26" name="Freeform 5"/>
            <p:cNvSpPr>
              <a:spLocks noEditPoints="1"/>
            </p:cNvSpPr>
            <p:nvPr/>
          </p:nvSpPr>
          <p:spPr bwMode="auto">
            <a:xfrm>
              <a:off x="5632727" y="3704791"/>
              <a:ext cx="367725" cy="367725"/>
            </a:xfrm>
            <a:custGeom>
              <a:avLst/>
              <a:gdLst/>
              <a:ahLst/>
              <a:cxnLst>
                <a:cxn ang="0">
                  <a:pos x="0" y="192"/>
                </a:cxn>
                <a:cxn ang="0">
                  <a:pos x="255" y="135"/>
                </a:cxn>
                <a:cxn ang="0">
                  <a:pos x="277" y="122"/>
                </a:cxn>
                <a:cxn ang="0">
                  <a:pos x="303" y="116"/>
                </a:cxn>
                <a:cxn ang="0">
                  <a:pos x="296" y="105"/>
                </a:cxn>
                <a:cxn ang="0">
                  <a:pos x="278" y="89"/>
                </a:cxn>
                <a:cxn ang="0">
                  <a:pos x="265" y="90"/>
                </a:cxn>
                <a:cxn ang="0">
                  <a:pos x="256" y="82"/>
                </a:cxn>
                <a:cxn ang="0">
                  <a:pos x="231" y="73"/>
                </a:cxn>
                <a:cxn ang="0">
                  <a:pos x="234" y="98"/>
                </a:cxn>
                <a:cxn ang="0">
                  <a:pos x="224" y="118"/>
                </a:cxn>
                <a:cxn ang="0">
                  <a:pos x="205" y="103"/>
                </a:cxn>
                <a:cxn ang="0">
                  <a:pos x="175" y="89"/>
                </a:cxn>
                <a:cxn ang="0">
                  <a:pos x="183" y="68"/>
                </a:cxn>
                <a:cxn ang="0">
                  <a:pos x="212" y="58"/>
                </a:cxn>
                <a:cxn ang="0">
                  <a:pos x="207" y="47"/>
                </a:cxn>
                <a:cxn ang="0">
                  <a:pos x="188" y="50"/>
                </a:cxn>
                <a:cxn ang="0">
                  <a:pos x="168" y="37"/>
                </a:cxn>
                <a:cxn ang="0">
                  <a:pos x="171" y="52"/>
                </a:cxn>
                <a:cxn ang="0">
                  <a:pos x="157" y="52"/>
                </a:cxn>
                <a:cxn ang="0">
                  <a:pos x="141" y="40"/>
                </a:cxn>
                <a:cxn ang="0">
                  <a:pos x="126" y="47"/>
                </a:cxn>
                <a:cxn ang="0">
                  <a:pos x="143" y="51"/>
                </a:cxn>
                <a:cxn ang="0">
                  <a:pos x="131" y="58"/>
                </a:cxn>
                <a:cxn ang="0">
                  <a:pos x="56" y="107"/>
                </a:cxn>
                <a:cxn ang="0">
                  <a:pos x="65" y="118"/>
                </a:cxn>
                <a:cxn ang="0">
                  <a:pos x="79" y="135"/>
                </a:cxn>
                <a:cxn ang="0">
                  <a:pos x="74" y="158"/>
                </a:cxn>
                <a:cxn ang="0">
                  <a:pos x="88" y="185"/>
                </a:cxn>
                <a:cxn ang="0">
                  <a:pos x="108" y="214"/>
                </a:cxn>
                <a:cxn ang="0">
                  <a:pos x="118" y="227"/>
                </a:cxn>
                <a:cxn ang="0">
                  <a:pos x="105" y="197"/>
                </a:cxn>
                <a:cxn ang="0">
                  <a:pos x="125" y="225"/>
                </a:cxn>
                <a:cxn ang="0">
                  <a:pos x="150" y="255"/>
                </a:cxn>
                <a:cxn ang="0">
                  <a:pos x="184" y="269"/>
                </a:cxn>
                <a:cxn ang="0">
                  <a:pos x="213" y="290"/>
                </a:cxn>
                <a:cxn ang="0">
                  <a:pos x="224" y="288"/>
                </a:cxn>
                <a:cxn ang="0">
                  <a:pos x="212" y="268"/>
                </a:cxn>
                <a:cxn ang="0">
                  <a:pos x="197" y="262"/>
                </a:cxn>
                <a:cxn ang="0">
                  <a:pos x="194" y="239"/>
                </a:cxn>
                <a:cxn ang="0">
                  <a:pos x="171" y="250"/>
                </a:cxn>
                <a:cxn ang="0">
                  <a:pos x="168" y="210"/>
                </a:cxn>
                <a:cxn ang="0">
                  <a:pos x="184" y="206"/>
                </a:cxn>
                <a:cxn ang="0">
                  <a:pos x="196" y="202"/>
                </a:cxn>
                <a:cxn ang="0">
                  <a:pos x="214" y="211"/>
                </a:cxn>
                <a:cxn ang="0">
                  <a:pos x="221" y="205"/>
                </a:cxn>
                <a:cxn ang="0">
                  <a:pos x="234" y="179"/>
                </a:cxn>
                <a:cxn ang="0">
                  <a:pos x="233" y="171"/>
                </a:cxn>
                <a:cxn ang="0">
                  <a:pos x="252" y="157"/>
                </a:cxn>
                <a:cxn ang="0">
                  <a:pos x="266" y="143"/>
                </a:cxn>
                <a:cxn ang="0">
                  <a:pos x="273" y="131"/>
                </a:cxn>
                <a:cxn ang="0">
                  <a:pos x="255" y="135"/>
                </a:cxn>
                <a:cxn ang="0">
                  <a:pos x="295" y="298"/>
                </a:cxn>
                <a:cxn ang="0">
                  <a:pos x="272" y="288"/>
                </a:cxn>
                <a:cxn ang="0">
                  <a:pos x="251" y="288"/>
                </a:cxn>
                <a:cxn ang="0">
                  <a:pos x="236" y="286"/>
                </a:cxn>
                <a:cxn ang="0">
                  <a:pos x="230" y="307"/>
                </a:cxn>
                <a:cxn ang="0">
                  <a:pos x="223" y="335"/>
                </a:cxn>
                <a:cxn ang="0">
                  <a:pos x="308" y="302"/>
                </a:cxn>
              </a:cxnLst>
              <a:rect l="0" t="0" r="r" b="b"/>
              <a:pathLst>
                <a:path w="384" h="384">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255" y="135"/>
                  </a:moveTo>
                  <a:cubicBezTo>
                    <a:pt x="256" y="135"/>
                    <a:pt x="257" y="130"/>
                    <a:pt x="258" y="129"/>
                  </a:cubicBezTo>
                  <a:cubicBezTo>
                    <a:pt x="260" y="127"/>
                    <a:pt x="262" y="126"/>
                    <a:pt x="264" y="125"/>
                  </a:cubicBezTo>
                  <a:cubicBezTo>
                    <a:pt x="268" y="124"/>
                    <a:pt x="272" y="123"/>
                    <a:pt x="277" y="122"/>
                  </a:cubicBezTo>
                  <a:cubicBezTo>
                    <a:pt x="281" y="121"/>
                    <a:pt x="286" y="121"/>
                    <a:pt x="289" y="125"/>
                  </a:cubicBezTo>
                  <a:cubicBezTo>
                    <a:pt x="289" y="124"/>
                    <a:pt x="295" y="119"/>
                    <a:pt x="295" y="119"/>
                  </a:cubicBezTo>
                  <a:cubicBezTo>
                    <a:pt x="298" y="118"/>
                    <a:pt x="301" y="118"/>
                    <a:pt x="303" y="116"/>
                  </a:cubicBezTo>
                  <a:cubicBezTo>
                    <a:pt x="303" y="115"/>
                    <a:pt x="303" y="110"/>
                    <a:pt x="303" y="110"/>
                  </a:cubicBezTo>
                  <a:cubicBezTo>
                    <a:pt x="299" y="111"/>
                    <a:pt x="298" y="107"/>
                    <a:pt x="297" y="103"/>
                  </a:cubicBezTo>
                  <a:cubicBezTo>
                    <a:pt x="297" y="104"/>
                    <a:pt x="297" y="104"/>
                    <a:pt x="296" y="105"/>
                  </a:cubicBezTo>
                  <a:cubicBezTo>
                    <a:pt x="296" y="102"/>
                    <a:pt x="291" y="104"/>
                    <a:pt x="290" y="104"/>
                  </a:cubicBezTo>
                  <a:cubicBezTo>
                    <a:pt x="284" y="102"/>
                    <a:pt x="285" y="98"/>
                    <a:pt x="283" y="94"/>
                  </a:cubicBezTo>
                  <a:cubicBezTo>
                    <a:pt x="282" y="92"/>
                    <a:pt x="279" y="91"/>
                    <a:pt x="278" y="89"/>
                  </a:cubicBezTo>
                  <a:cubicBezTo>
                    <a:pt x="277" y="87"/>
                    <a:pt x="277" y="84"/>
                    <a:pt x="274" y="84"/>
                  </a:cubicBezTo>
                  <a:cubicBezTo>
                    <a:pt x="273" y="84"/>
                    <a:pt x="270" y="89"/>
                    <a:pt x="270" y="89"/>
                  </a:cubicBezTo>
                  <a:cubicBezTo>
                    <a:pt x="267" y="88"/>
                    <a:pt x="266" y="89"/>
                    <a:pt x="265" y="90"/>
                  </a:cubicBezTo>
                  <a:cubicBezTo>
                    <a:pt x="263" y="91"/>
                    <a:pt x="262" y="91"/>
                    <a:pt x="260" y="92"/>
                  </a:cubicBezTo>
                  <a:cubicBezTo>
                    <a:pt x="265" y="90"/>
                    <a:pt x="258" y="88"/>
                    <a:pt x="256" y="88"/>
                  </a:cubicBezTo>
                  <a:cubicBezTo>
                    <a:pt x="260" y="87"/>
                    <a:pt x="258" y="83"/>
                    <a:pt x="256" y="82"/>
                  </a:cubicBezTo>
                  <a:cubicBezTo>
                    <a:pt x="256" y="82"/>
                    <a:pt x="257" y="82"/>
                    <a:pt x="257" y="82"/>
                  </a:cubicBezTo>
                  <a:cubicBezTo>
                    <a:pt x="257" y="79"/>
                    <a:pt x="250" y="77"/>
                    <a:pt x="247" y="76"/>
                  </a:cubicBezTo>
                  <a:cubicBezTo>
                    <a:pt x="245" y="74"/>
                    <a:pt x="233" y="72"/>
                    <a:pt x="231" y="73"/>
                  </a:cubicBezTo>
                  <a:cubicBezTo>
                    <a:pt x="228" y="75"/>
                    <a:pt x="231" y="80"/>
                    <a:pt x="231" y="83"/>
                  </a:cubicBezTo>
                  <a:cubicBezTo>
                    <a:pt x="232" y="86"/>
                    <a:pt x="228" y="86"/>
                    <a:pt x="228" y="89"/>
                  </a:cubicBezTo>
                  <a:cubicBezTo>
                    <a:pt x="228" y="93"/>
                    <a:pt x="236" y="92"/>
                    <a:pt x="234" y="98"/>
                  </a:cubicBezTo>
                  <a:cubicBezTo>
                    <a:pt x="233" y="102"/>
                    <a:pt x="228" y="102"/>
                    <a:pt x="226" y="105"/>
                  </a:cubicBezTo>
                  <a:cubicBezTo>
                    <a:pt x="224" y="108"/>
                    <a:pt x="227" y="112"/>
                    <a:pt x="229" y="114"/>
                  </a:cubicBezTo>
                  <a:cubicBezTo>
                    <a:pt x="231" y="115"/>
                    <a:pt x="225" y="118"/>
                    <a:pt x="224" y="118"/>
                  </a:cubicBezTo>
                  <a:cubicBezTo>
                    <a:pt x="220" y="120"/>
                    <a:pt x="217" y="114"/>
                    <a:pt x="216" y="110"/>
                  </a:cubicBezTo>
                  <a:cubicBezTo>
                    <a:pt x="215" y="108"/>
                    <a:pt x="215" y="104"/>
                    <a:pt x="212" y="103"/>
                  </a:cubicBezTo>
                  <a:cubicBezTo>
                    <a:pt x="210" y="102"/>
                    <a:pt x="206" y="102"/>
                    <a:pt x="205" y="103"/>
                  </a:cubicBezTo>
                  <a:cubicBezTo>
                    <a:pt x="203" y="99"/>
                    <a:pt x="198" y="98"/>
                    <a:pt x="194" y="97"/>
                  </a:cubicBezTo>
                  <a:cubicBezTo>
                    <a:pt x="189" y="95"/>
                    <a:pt x="185" y="95"/>
                    <a:pt x="180" y="96"/>
                  </a:cubicBezTo>
                  <a:cubicBezTo>
                    <a:pt x="181" y="95"/>
                    <a:pt x="179" y="88"/>
                    <a:pt x="175" y="89"/>
                  </a:cubicBezTo>
                  <a:cubicBezTo>
                    <a:pt x="176" y="86"/>
                    <a:pt x="176" y="84"/>
                    <a:pt x="176" y="81"/>
                  </a:cubicBezTo>
                  <a:cubicBezTo>
                    <a:pt x="177" y="79"/>
                    <a:pt x="178" y="77"/>
                    <a:pt x="179" y="75"/>
                  </a:cubicBezTo>
                  <a:cubicBezTo>
                    <a:pt x="180" y="74"/>
                    <a:pt x="185" y="69"/>
                    <a:pt x="183" y="68"/>
                  </a:cubicBezTo>
                  <a:cubicBezTo>
                    <a:pt x="188" y="69"/>
                    <a:pt x="193" y="69"/>
                    <a:pt x="196" y="66"/>
                  </a:cubicBezTo>
                  <a:cubicBezTo>
                    <a:pt x="198" y="63"/>
                    <a:pt x="199" y="60"/>
                    <a:pt x="202" y="57"/>
                  </a:cubicBezTo>
                  <a:cubicBezTo>
                    <a:pt x="205" y="53"/>
                    <a:pt x="209" y="58"/>
                    <a:pt x="212" y="58"/>
                  </a:cubicBezTo>
                  <a:cubicBezTo>
                    <a:pt x="217" y="59"/>
                    <a:pt x="217" y="53"/>
                    <a:pt x="214" y="51"/>
                  </a:cubicBezTo>
                  <a:cubicBezTo>
                    <a:pt x="218" y="51"/>
                    <a:pt x="215" y="45"/>
                    <a:pt x="213" y="44"/>
                  </a:cubicBezTo>
                  <a:cubicBezTo>
                    <a:pt x="211" y="43"/>
                    <a:pt x="202" y="46"/>
                    <a:pt x="207" y="47"/>
                  </a:cubicBezTo>
                  <a:cubicBezTo>
                    <a:pt x="206" y="47"/>
                    <a:pt x="200" y="59"/>
                    <a:pt x="196" y="53"/>
                  </a:cubicBezTo>
                  <a:cubicBezTo>
                    <a:pt x="195" y="52"/>
                    <a:pt x="195" y="47"/>
                    <a:pt x="193" y="46"/>
                  </a:cubicBezTo>
                  <a:cubicBezTo>
                    <a:pt x="190" y="46"/>
                    <a:pt x="189" y="49"/>
                    <a:pt x="188" y="50"/>
                  </a:cubicBezTo>
                  <a:cubicBezTo>
                    <a:pt x="190" y="47"/>
                    <a:pt x="181" y="45"/>
                    <a:pt x="180" y="44"/>
                  </a:cubicBezTo>
                  <a:cubicBezTo>
                    <a:pt x="183" y="42"/>
                    <a:pt x="180" y="39"/>
                    <a:pt x="178" y="38"/>
                  </a:cubicBezTo>
                  <a:cubicBezTo>
                    <a:pt x="176" y="36"/>
                    <a:pt x="169" y="35"/>
                    <a:pt x="168" y="37"/>
                  </a:cubicBezTo>
                  <a:cubicBezTo>
                    <a:pt x="163" y="43"/>
                    <a:pt x="173" y="44"/>
                    <a:pt x="175" y="45"/>
                  </a:cubicBezTo>
                  <a:cubicBezTo>
                    <a:pt x="176" y="46"/>
                    <a:pt x="179" y="48"/>
                    <a:pt x="177" y="49"/>
                  </a:cubicBezTo>
                  <a:cubicBezTo>
                    <a:pt x="176" y="50"/>
                    <a:pt x="171" y="51"/>
                    <a:pt x="171" y="52"/>
                  </a:cubicBezTo>
                  <a:cubicBezTo>
                    <a:pt x="169" y="54"/>
                    <a:pt x="172" y="57"/>
                    <a:pt x="170" y="59"/>
                  </a:cubicBezTo>
                  <a:cubicBezTo>
                    <a:pt x="168" y="57"/>
                    <a:pt x="168" y="53"/>
                    <a:pt x="166" y="50"/>
                  </a:cubicBezTo>
                  <a:cubicBezTo>
                    <a:pt x="168" y="53"/>
                    <a:pt x="157" y="52"/>
                    <a:pt x="157" y="52"/>
                  </a:cubicBezTo>
                  <a:cubicBezTo>
                    <a:pt x="154" y="52"/>
                    <a:pt x="148" y="54"/>
                    <a:pt x="145" y="50"/>
                  </a:cubicBezTo>
                  <a:cubicBezTo>
                    <a:pt x="144" y="49"/>
                    <a:pt x="144" y="44"/>
                    <a:pt x="146" y="45"/>
                  </a:cubicBezTo>
                  <a:cubicBezTo>
                    <a:pt x="144" y="43"/>
                    <a:pt x="142" y="41"/>
                    <a:pt x="141" y="40"/>
                  </a:cubicBezTo>
                  <a:cubicBezTo>
                    <a:pt x="132" y="43"/>
                    <a:pt x="125" y="47"/>
                    <a:pt x="117" y="51"/>
                  </a:cubicBezTo>
                  <a:cubicBezTo>
                    <a:pt x="118" y="51"/>
                    <a:pt x="119" y="51"/>
                    <a:pt x="120" y="50"/>
                  </a:cubicBezTo>
                  <a:cubicBezTo>
                    <a:pt x="122" y="50"/>
                    <a:pt x="124" y="48"/>
                    <a:pt x="126" y="47"/>
                  </a:cubicBezTo>
                  <a:cubicBezTo>
                    <a:pt x="128" y="46"/>
                    <a:pt x="134" y="43"/>
                    <a:pt x="136" y="46"/>
                  </a:cubicBezTo>
                  <a:cubicBezTo>
                    <a:pt x="137" y="45"/>
                    <a:pt x="137" y="45"/>
                    <a:pt x="138" y="44"/>
                  </a:cubicBezTo>
                  <a:cubicBezTo>
                    <a:pt x="139" y="46"/>
                    <a:pt x="141" y="48"/>
                    <a:pt x="143" y="51"/>
                  </a:cubicBezTo>
                  <a:cubicBezTo>
                    <a:pt x="141" y="50"/>
                    <a:pt x="137" y="50"/>
                    <a:pt x="135" y="50"/>
                  </a:cubicBezTo>
                  <a:cubicBezTo>
                    <a:pt x="133" y="51"/>
                    <a:pt x="130" y="51"/>
                    <a:pt x="130" y="53"/>
                  </a:cubicBezTo>
                  <a:cubicBezTo>
                    <a:pt x="130" y="55"/>
                    <a:pt x="131" y="57"/>
                    <a:pt x="131" y="58"/>
                  </a:cubicBezTo>
                  <a:cubicBezTo>
                    <a:pt x="128" y="56"/>
                    <a:pt x="125" y="52"/>
                    <a:pt x="121" y="51"/>
                  </a:cubicBezTo>
                  <a:cubicBezTo>
                    <a:pt x="119" y="51"/>
                    <a:pt x="117" y="51"/>
                    <a:pt x="115" y="52"/>
                  </a:cubicBezTo>
                  <a:cubicBezTo>
                    <a:pt x="91" y="65"/>
                    <a:pt x="71" y="84"/>
                    <a:pt x="56" y="107"/>
                  </a:cubicBezTo>
                  <a:cubicBezTo>
                    <a:pt x="57" y="108"/>
                    <a:pt x="58" y="109"/>
                    <a:pt x="59" y="109"/>
                  </a:cubicBezTo>
                  <a:cubicBezTo>
                    <a:pt x="62" y="110"/>
                    <a:pt x="59" y="117"/>
                    <a:pt x="64" y="113"/>
                  </a:cubicBezTo>
                  <a:cubicBezTo>
                    <a:pt x="66" y="115"/>
                    <a:pt x="66" y="116"/>
                    <a:pt x="65" y="118"/>
                  </a:cubicBezTo>
                  <a:cubicBezTo>
                    <a:pt x="65" y="118"/>
                    <a:pt x="75" y="124"/>
                    <a:pt x="76" y="125"/>
                  </a:cubicBezTo>
                  <a:cubicBezTo>
                    <a:pt x="78" y="126"/>
                    <a:pt x="80" y="128"/>
                    <a:pt x="81" y="130"/>
                  </a:cubicBezTo>
                  <a:cubicBezTo>
                    <a:pt x="82" y="132"/>
                    <a:pt x="80" y="134"/>
                    <a:pt x="79" y="135"/>
                  </a:cubicBezTo>
                  <a:cubicBezTo>
                    <a:pt x="78" y="134"/>
                    <a:pt x="75" y="130"/>
                    <a:pt x="74" y="131"/>
                  </a:cubicBezTo>
                  <a:cubicBezTo>
                    <a:pt x="73" y="133"/>
                    <a:pt x="74" y="139"/>
                    <a:pt x="77" y="139"/>
                  </a:cubicBezTo>
                  <a:cubicBezTo>
                    <a:pt x="73" y="139"/>
                    <a:pt x="75" y="155"/>
                    <a:pt x="74" y="158"/>
                  </a:cubicBezTo>
                  <a:cubicBezTo>
                    <a:pt x="74" y="158"/>
                    <a:pt x="74" y="158"/>
                    <a:pt x="74" y="158"/>
                  </a:cubicBezTo>
                  <a:cubicBezTo>
                    <a:pt x="73" y="161"/>
                    <a:pt x="76" y="173"/>
                    <a:pt x="81" y="172"/>
                  </a:cubicBezTo>
                  <a:cubicBezTo>
                    <a:pt x="78" y="172"/>
                    <a:pt x="87" y="184"/>
                    <a:pt x="88" y="185"/>
                  </a:cubicBezTo>
                  <a:cubicBezTo>
                    <a:pt x="91" y="187"/>
                    <a:pt x="95" y="188"/>
                    <a:pt x="97" y="192"/>
                  </a:cubicBezTo>
                  <a:cubicBezTo>
                    <a:pt x="100" y="195"/>
                    <a:pt x="100" y="201"/>
                    <a:pt x="103" y="203"/>
                  </a:cubicBezTo>
                  <a:cubicBezTo>
                    <a:pt x="102" y="206"/>
                    <a:pt x="108" y="210"/>
                    <a:pt x="108" y="214"/>
                  </a:cubicBezTo>
                  <a:cubicBezTo>
                    <a:pt x="108" y="214"/>
                    <a:pt x="107" y="214"/>
                    <a:pt x="107" y="215"/>
                  </a:cubicBezTo>
                  <a:cubicBezTo>
                    <a:pt x="108" y="218"/>
                    <a:pt x="113" y="218"/>
                    <a:pt x="115" y="221"/>
                  </a:cubicBezTo>
                  <a:cubicBezTo>
                    <a:pt x="116" y="223"/>
                    <a:pt x="115" y="228"/>
                    <a:pt x="118" y="227"/>
                  </a:cubicBezTo>
                  <a:cubicBezTo>
                    <a:pt x="118" y="222"/>
                    <a:pt x="115" y="216"/>
                    <a:pt x="112" y="212"/>
                  </a:cubicBezTo>
                  <a:cubicBezTo>
                    <a:pt x="110" y="209"/>
                    <a:pt x="109" y="207"/>
                    <a:pt x="108" y="204"/>
                  </a:cubicBezTo>
                  <a:cubicBezTo>
                    <a:pt x="106" y="202"/>
                    <a:pt x="106" y="199"/>
                    <a:pt x="105" y="197"/>
                  </a:cubicBezTo>
                  <a:cubicBezTo>
                    <a:pt x="106" y="197"/>
                    <a:pt x="112" y="199"/>
                    <a:pt x="111" y="200"/>
                  </a:cubicBezTo>
                  <a:cubicBezTo>
                    <a:pt x="109" y="205"/>
                    <a:pt x="119" y="214"/>
                    <a:pt x="122" y="217"/>
                  </a:cubicBezTo>
                  <a:cubicBezTo>
                    <a:pt x="123" y="218"/>
                    <a:pt x="128" y="225"/>
                    <a:pt x="125" y="225"/>
                  </a:cubicBezTo>
                  <a:cubicBezTo>
                    <a:pt x="129" y="225"/>
                    <a:pt x="133" y="230"/>
                    <a:pt x="135" y="233"/>
                  </a:cubicBezTo>
                  <a:cubicBezTo>
                    <a:pt x="137" y="236"/>
                    <a:pt x="136" y="241"/>
                    <a:pt x="138" y="245"/>
                  </a:cubicBezTo>
                  <a:cubicBezTo>
                    <a:pt x="139" y="250"/>
                    <a:pt x="146" y="252"/>
                    <a:pt x="150" y="255"/>
                  </a:cubicBezTo>
                  <a:cubicBezTo>
                    <a:pt x="154" y="256"/>
                    <a:pt x="157" y="259"/>
                    <a:pt x="160" y="260"/>
                  </a:cubicBezTo>
                  <a:cubicBezTo>
                    <a:pt x="166" y="262"/>
                    <a:pt x="167" y="260"/>
                    <a:pt x="171" y="260"/>
                  </a:cubicBezTo>
                  <a:cubicBezTo>
                    <a:pt x="178" y="259"/>
                    <a:pt x="179" y="266"/>
                    <a:pt x="184" y="269"/>
                  </a:cubicBezTo>
                  <a:cubicBezTo>
                    <a:pt x="187" y="270"/>
                    <a:pt x="194" y="273"/>
                    <a:pt x="198" y="271"/>
                  </a:cubicBezTo>
                  <a:cubicBezTo>
                    <a:pt x="196" y="272"/>
                    <a:pt x="203" y="282"/>
                    <a:pt x="204" y="283"/>
                  </a:cubicBezTo>
                  <a:cubicBezTo>
                    <a:pt x="206" y="286"/>
                    <a:pt x="210" y="287"/>
                    <a:pt x="213" y="290"/>
                  </a:cubicBezTo>
                  <a:cubicBezTo>
                    <a:pt x="213" y="290"/>
                    <a:pt x="214" y="289"/>
                    <a:pt x="214" y="288"/>
                  </a:cubicBezTo>
                  <a:cubicBezTo>
                    <a:pt x="213" y="291"/>
                    <a:pt x="218" y="296"/>
                    <a:pt x="221" y="296"/>
                  </a:cubicBezTo>
                  <a:cubicBezTo>
                    <a:pt x="223" y="295"/>
                    <a:pt x="224" y="290"/>
                    <a:pt x="224" y="288"/>
                  </a:cubicBezTo>
                  <a:cubicBezTo>
                    <a:pt x="219" y="290"/>
                    <a:pt x="215" y="288"/>
                    <a:pt x="212" y="283"/>
                  </a:cubicBezTo>
                  <a:cubicBezTo>
                    <a:pt x="211" y="282"/>
                    <a:pt x="207" y="275"/>
                    <a:pt x="211" y="275"/>
                  </a:cubicBezTo>
                  <a:cubicBezTo>
                    <a:pt x="216" y="275"/>
                    <a:pt x="212" y="271"/>
                    <a:pt x="212" y="268"/>
                  </a:cubicBezTo>
                  <a:cubicBezTo>
                    <a:pt x="211" y="264"/>
                    <a:pt x="208" y="262"/>
                    <a:pt x="206" y="259"/>
                  </a:cubicBezTo>
                  <a:cubicBezTo>
                    <a:pt x="205" y="262"/>
                    <a:pt x="200" y="261"/>
                    <a:pt x="198" y="259"/>
                  </a:cubicBezTo>
                  <a:cubicBezTo>
                    <a:pt x="198" y="259"/>
                    <a:pt x="197" y="261"/>
                    <a:pt x="197" y="262"/>
                  </a:cubicBezTo>
                  <a:cubicBezTo>
                    <a:pt x="196" y="262"/>
                    <a:pt x="195" y="262"/>
                    <a:pt x="194" y="261"/>
                  </a:cubicBezTo>
                  <a:cubicBezTo>
                    <a:pt x="194" y="258"/>
                    <a:pt x="194" y="255"/>
                    <a:pt x="195" y="251"/>
                  </a:cubicBezTo>
                  <a:cubicBezTo>
                    <a:pt x="196" y="247"/>
                    <a:pt x="205" y="238"/>
                    <a:pt x="194" y="239"/>
                  </a:cubicBezTo>
                  <a:cubicBezTo>
                    <a:pt x="190" y="239"/>
                    <a:pt x="188" y="240"/>
                    <a:pt x="187" y="244"/>
                  </a:cubicBezTo>
                  <a:cubicBezTo>
                    <a:pt x="186" y="247"/>
                    <a:pt x="186" y="249"/>
                    <a:pt x="183" y="251"/>
                  </a:cubicBezTo>
                  <a:cubicBezTo>
                    <a:pt x="181" y="252"/>
                    <a:pt x="173" y="251"/>
                    <a:pt x="171" y="250"/>
                  </a:cubicBezTo>
                  <a:cubicBezTo>
                    <a:pt x="166" y="247"/>
                    <a:pt x="163" y="239"/>
                    <a:pt x="163" y="234"/>
                  </a:cubicBezTo>
                  <a:cubicBezTo>
                    <a:pt x="163" y="227"/>
                    <a:pt x="166" y="221"/>
                    <a:pt x="163" y="215"/>
                  </a:cubicBezTo>
                  <a:cubicBezTo>
                    <a:pt x="164" y="213"/>
                    <a:pt x="166" y="211"/>
                    <a:pt x="168" y="210"/>
                  </a:cubicBezTo>
                  <a:cubicBezTo>
                    <a:pt x="169" y="209"/>
                    <a:pt x="171" y="210"/>
                    <a:pt x="172" y="207"/>
                  </a:cubicBezTo>
                  <a:cubicBezTo>
                    <a:pt x="171" y="207"/>
                    <a:pt x="170" y="206"/>
                    <a:pt x="170" y="206"/>
                  </a:cubicBezTo>
                  <a:cubicBezTo>
                    <a:pt x="173" y="208"/>
                    <a:pt x="180" y="203"/>
                    <a:pt x="184" y="206"/>
                  </a:cubicBezTo>
                  <a:cubicBezTo>
                    <a:pt x="186" y="207"/>
                    <a:pt x="188" y="208"/>
                    <a:pt x="189" y="205"/>
                  </a:cubicBezTo>
                  <a:cubicBezTo>
                    <a:pt x="189" y="205"/>
                    <a:pt x="187" y="202"/>
                    <a:pt x="188" y="200"/>
                  </a:cubicBezTo>
                  <a:cubicBezTo>
                    <a:pt x="189" y="204"/>
                    <a:pt x="192" y="205"/>
                    <a:pt x="196" y="202"/>
                  </a:cubicBezTo>
                  <a:cubicBezTo>
                    <a:pt x="197" y="203"/>
                    <a:pt x="201" y="203"/>
                    <a:pt x="204" y="204"/>
                  </a:cubicBezTo>
                  <a:cubicBezTo>
                    <a:pt x="207" y="206"/>
                    <a:pt x="207" y="209"/>
                    <a:pt x="211" y="205"/>
                  </a:cubicBezTo>
                  <a:cubicBezTo>
                    <a:pt x="213" y="208"/>
                    <a:pt x="213" y="208"/>
                    <a:pt x="214" y="211"/>
                  </a:cubicBezTo>
                  <a:cubicBezTo>
                    <a:pt x="214" y="214"/>
                    <a:pt x="216" y="221"/>
                    <a:pt x="218" y="222"/>
                  </a:cubicBezTo>
                  <a:cubicBezTo>
                    <a:pt x="224" y="225"/>
                    <a:pt x="222" y="217"/>
                    <a:pt x="222" y="214"/>
                  </a:cubicBezTo>
                  <a:cubicBezTo>
                    <a:pt x="222" y="213"/>
                    <a:pt x="222" y="205"/>
                    <a:pt x="221" y="205"/>
                  </a:cubicBezTo>
                  <a:cubicBezTo>
                    <a:pt x="213" y="203"/>
                    <a:pt x="216" y="197"/>
                    <a:pt x="221" y="193"/>
                  </a:cubicBezTo>
                  <a:cubicBezTo>
                    <a:pt x="222" y="192"/>
                    <a:pt x="227" y="190"/>
                    <a:pt x="230" y="188"/>
                  </a:cubicBezTo>
                  <a:cubicBezTo>
                    <a:pt x="232" y="186"/>
                    <a:pt x="235" y="183"/>
                    <a:pt x="234" y="179"/>
                  </a:cubicBezTo>
                  <a:cubicBezTo>
                    <a:pt x="235" y="179"/>
                    <a:pt x="236" y="178"/>
                    <a:pt x="236" y="177"/>
                  </a:cubicBezTo>
                  <a:cubicBezTo>
                    <a:pt x="236" y="177"/>
                    <a:pt x="233" y="174"/>
                    <a:pt x="232" y="175"/>
                  </a:cubicBezTo>
                  <a:cubicBezTo>
                    <a:pt x="234" y="174"/>
                    <a:pt x="234" y="172"/>
                    <a:pt x="233" y="171"/>
                  </a:cubicBezTo>
                  <a:cubicBezTo>
                    <a:pt x="235" y="169"/>
                    <a:pt x="234" y="166"/>
                    <a:pt x="236" y="165"/>
                  </a:cubicBezTo>
                  <a:cubicBezTo>
                    <a:pt x="239" y="169"/>
                    <a:pt x="245" y="165"/>
                    <a:pt x="242" y="162"/>
                  </a:cubicBezTo>
                  <a:cubicBezTo>
                    <a:pt x="244" y="158"/>
                    <a:pt x="250" y="160"/>
                    <a:pt x="252" y="157"/>
                  </a:cubicBezTo>
                  <a:cubicBezTo>
                    <a:pt x="255" y="158"/>
                    <a:pt x="253" y="153"/>
                    <a:pt x="255" y="150"/>
                  </a:cubicBezTo>
                  <a:cubicBezTo>
                    <a:pt x="256" y="148"/>
                    <a:pt x="259" y="148"/>
                    <a:pt x="262" y="147"/>
                  </a:cubicBezTo>
                  <a:cubicBezTo>
                    <a:pt x="262" y="147"/>
                    <a:pt x="268" y="143"/>
                    <a:pt x="266" y="143"/>
                  </a:cubicBezTo>
                  <a:cubicBezTo>
                    <a:pt x="270" y="144"/>
                    <a:pt x="279" y="139"/>
                    <a:pt x="272" y="135"/>
                  </a:cubicBezTo>
                  <a:cubicBezTo>
                    <a:pt x="273" y="133"/>
                    <a:pt x="270" y="132"/>
                    <a:pt x="268" y="132"/>
                  </a:cubicBezTo>
                  <a:cubicBezTo>
                    <a:pt x="269" y="131"/>
                    <a:pt x="272" y="132"/>
                    <a:pt x="273" y="131"/>
                  </a:cubicBezTo>
                  <a:cubicBezTo>
                    <a:pt x="276" y="129"/>
                    <a:pt x="274" y="128"/>
                    <a:pt x="271" y="127"/>
                  </a:cubicBezTo>
                  <a:cubicBezTo>
                    <a:pt x="268" y="126"/>
                    <a:pt x="263" y="128"/>
                    <a:pt x="261" y="130"/>
                  </a:cubicBezTo>
                  <a:cubicBezTo>
                    <a:pt x="259" y="132"/>
                    <a:pt x="257" y="134"/>
                    <a:pt x="255" y="135"/>
                  </a:cubicBezTo>
                  <a:close/>
                  <a:moveTo>
                    <a:pt x="308" y="302"/>
                  </a:moveTo>
                  <a:cubicBezTo>
                    <a:pt x="306" y="301"/>
                    <a:pt x="303" y="301"/>
                    <a:pt x="301" y="300"/>
                  </a:cubicBezTo>
                  <a:cubicBezTo>
                    <a:pt x="299" y="300"/>
                    <a:pt x="298" y="299"/>
                    <a:pt x="295" y="298"/>
                  </a:cubicBezTo>
                  <a:cubicBezTo>
                    <a:pt x="296" y="293"/>
                    <a:pt x="290" y="292"/>
                    <a:pt x="287" y="289"/>
                  </a:cubicBezTo>
                  <a:cubicBezTo>
                    <a:pt x="284" y="287"/>
                    <a:pt x="282" y="284"/>
                    <a:pt x="277" y="285"/>
                  </a:cubicBezTo>
                  <a:cubicBezTo>
                    <a:pt x="276" y="285"/>
                    <a:pt x="271" y="287"/>
                    <a:pt x="272" y="288"/>
                  </a:cubicBezTo>
                  <a:cubicBezTo>
                    <a:pt x="269" y="285"/>
                    <a:pt x="268" y="284"/>
                    <a:pt x="263" y="282"/>
                  </a:cubicBezTo>
                  <a:cubicBezTo>
                    <a:pt x="259" y="281"/>
                    <a:pt x="257" y="276"/>
                    <a:pt x="253" y="281"/>
                  </a:cubicBezTo>
                  <a:cubicBezTo>
                    <a:pt x="251" y="283"/>
                    <a:pt x="252" y="286"/>
                    <a:pt x="251" y="288"/>
                  </a:cubicBezTo>
                  <a:cubicBezTo>
                    <a:pt x="247" y="285"/>
                    <a:pt x="254" y="282"/>
                    <a:pt x="251" y="279"/>
                  </a:cubicBezTo>
                  <a:cubicBezTo>
                    <a:pt x="248" y="275"/>
                    <a:pt x="243" y="281"/>
                    <a:pt x="240" y="282"/>
                  </a:cubicBezTo>
                  <a:cubicBezTo>
                    <a:pt x="239" y="284"/>
                    <a:pt x="237" y="284"/>
                    <a:pt x="236" y="286"/>
                  </a:cubicBezTo>
                  <a:cubicBezTo>
                    <a:pt x="235" y="287"/>
                    <a:pt x="234" y="290"/>
                    <a:pt x="233" y="291"/>
                  </a:cubicBezTo>
                  <a:cubicBezTo>
                    <a:pt x="233" y="289"/>
                    <a:pt x="228" y="290"/>
                    <a:pt x="228" y="288"/>
                  </a:cubicBezTo>
                  <a:cubicBezTo>
                    <a:pt x="229" y="294"/>
                    <a:pt x="229" y="301"/>
                    <a:pt x="230" y="307"/>
                  </a:cubicBezTo>
                  <a:cubicBezTo>
                    <a:pt x="231" y="310"/>
                    <a:pt x="230" y="316"/>
                    <a:pt x="227" y="319"/>
                  </a:cubicBezTo>
                  <a:cubicBezTo>
                    <a:pt x="224" y="321"/>
                    <a:pt x="221" y="324"/>
                    <a:pt x="220" y="329"/>
                  </a:cubicBezTo>
                  <a:cubicBezTo>
                    <a:pt x="220" y="332"/>
                    <a:pt x="220" y="334"/>
                    <a:pt x="223" y="335"/>
                  </a:cubicBezTo>
                  <a:cubicBezTo>
                    <a:pt x="223" y="339"/>
                    <a:pt x="219" y="342"/>
                    <a:pt x="219" y="346"/>
                  </a:cubicBezTo>
                  <a:cubicBezTo>
                    <a:pt x="219" y="346"/>
                    <a:pt x="220" y="348"/>
                    <a:pt x="220" y="350"/>
                  </a:cubicBezTo>
                  <a:cubicBezTo>
                    <a:pt x="254" y="344"/>
                    <a:pt x="285" y="327"/>
                    <a:pt x="308" y="302"/>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grpSp>
      <p:grpSp>
        <p:nvGrpSpPr>
          <p:cNvPr id="29" name="Group 75"/>
          <p:cNvGrpSpPr/>
          <p:nvPr/>
        </p:nvGrpSpPr>
        <p:grpSpPr>
          <a:xfrm>
            <a:off x="314326" y="2394504"/>
            <a:ext cx="1585787" cy="535675"/>
            <a:chOff x="5965602" y="1717443"/>
            <a:chExt cx="1585787" cy="535675"/>
          </a:xfrm>
        </p:grpSpPr>
        <p:sp>
          <p:nvSpPr>
            <p:cNvPr id="30" name="Text Placeholder 3"/>
            <p:cNvSpPr txBox="1">
              <a:spLocks/>
            </p:cNvSpPr>
            <p:nvPr/>
          </p:nvSpPr>
          <p:spPr>
            <a:xfrm>
              <a:off x="6628059" y="1717443"/>
              <a:ext cx="923330"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sp>
          <p:nvSpPr>
            <p:cNvPr id="31" name="Text Placeholder 3"/>
            <p:cNvSpPr txBox="1">
              <a:spLocks/>
            </p:cNvSpPr>
            <p:nvPr/>
          </p:nvSpPr>
          <p:spPr>
            <a:xfrm>
              <a:off x="5965602" y="1976119"/>
              <a:ext cx="1585776" cy="27699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zh-CN" altLang="en-US" sz="900" dirty="0">
                  <a:solidFill>
                    <a:schemeClr val="tx1">
                      <a:lumMod val="85000"/>
                      <a:lumOff val="15000"/>
                    </a:schemeClr>
                  </a:solidFill>
                  <a:cs typeface="+mn-ea"/>
                  <a:sym typeface="+mn-lt"/>
                </a:rPr>
                <a:t>Click here to add text in a concise language.</a:t>
              </a:r>
            </a:p>
          </p:txBody>
        </p:sp>
      </p:grpSp>
      <p:grpSp>
        <p:nvGrpSpPr>
          <p:cNvPr id="32" name="Group 75"/>
          <p:cNvGrpSpPr/>
          <p:nvPr/>
        </p:nvGrpSpPr>
        <p:grpSpPr>
          <a:xfrm>
            <a:off x="814514" y="1279805"/>
            <a:ext cx="1585787" cy="535676"/>
            <a:chOff x="5965602" y="1717443"/>
            <a:chExt cx="1585787" cy="535676"/>
          </a:xfrm>
        </p:grpSpPr>
        <p:sp>
          <p:nvSpPr>
            <p:cNvPr id="33" name="Text Placeholder 3"/>
            <p:cNvSpPr txBox="1">
              <a:spLocks/>
            </p:cNvSpPr>
            <p:nvPr/>
          </p:nvSpPr>
          <p:spPr>
            <a:xfrm>
              <a:off x="6628059" y="1717443"/>
              <a:ext cx="923330"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sp>
          <p:nvSpPr>
            <p:cNvPr id="34" name="Text Placeholder 3"/>
            <p:cNvSpPr txBox="1">
              <a:spLocks/>
            </p:cNvSpPr>
            <p:nvPr/>
          </p:nvSpPr>
          <p:spPr>
            <a:xfrm>
              <a:off x="5965602" y="1976120"/>
              <a:ext cx="1585776" cy="27699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zh-CN" altLang="en-US" sz="900" dirty="0">
                  <a:solidFill>
                    <a:schemeClr val="tx1">
                      <a:lumMod val="85000"/>
                      <a:lumOff val="15000"/>
                    </a:schemeClr>
                  </a:solidFill>
                  <a:cs typeface="+mn-ea"/>
                  <a:sym typeface="+mn-lt"/>
                </a:rPr>
                <a:t>Click here to add text in a concise language.</a:t>
              </a:r>
            </a:p>
          </p:txBody>
        </p:sp>
      </p:grpSp>
      <p:grpSp>
        <p:nvGrpSpPr>
          <p:cNvPr id="35" name="Group 75"/>
          <p:cNvGrpSpPr/>
          <p:nvPr/>
        </p:nvGrpSpPr>
        <p:grpSpPr>
          <a:xfrm>
            <a:off x="814514" y="3450620"/>
            <a:ext cx="1585787" cy="535675"/>
            <a:chOff x="5965602" y="1717443"/>
            <a:chExt cx="1585787" cy="535675"/>
          </a:xfrm>
        </p:grpSpPr>
        <p:sp>
          <p:nvSpPr>
            <p:cNvPr id="36" name="Text Placeholder 3"/>
            <p:cNvSpPr txBox="1">
              <a:spLocks/>
            </p:cNvSpPr>
            <p:nvPr/>
          </p:nvSpPr>
          <p:spPr>
            <a:xfrm>
              <a:off x="6628059" y="1717443"/>
              <a:ext cx="923330"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sp>
          <p:nvSpPr>
            <p:cNvPr id="37" name="Text Placeholder 3"/>
            <p:cNvSpPr txBox="1">
              <a:spLocks/>
            </p:cNvSpPr>
            <p:nvPr/>
          </p:nvSpPr>
          <p:spPr>
            <a:xfrm>
              <a:off x="5965602" y="1976119"/>
              <a:ext cx="1585776" cy="27699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zh-CN" altLang="en-US" sz="900" dirty="0">
                  <a:solidFill>
                    <a:schemeClr val="tx1">
                      <a:lumMod val="85000"/>
                      <a:lumOff val="15000"/>
                    </a:schemeClr>
                  </a:solidFill>
                  <a:cs typeface="+mn-ea"/>
                  <a:sym typeface="+mn-lt"/>
                </a:rPr>
                <a:t>Click here to add text in a concise language.</a:t>
              </a:r>
            </a:p>
          </p:txBody>
        </p:sp>
      </p:grpSp>
      <p:grpSp>
        <p:nvGrpSpPr>
          <p:cNvPr id="38" name="Group 75"/>
          <p:cNvGrpSpPr/>
          <p:nvPr/>
        </p:nvGrpSpPr>
        <p:grpSpPr>
          <a:xfrm>
            <a:off x="6577149" y="1279806"/>
            <a:ext cx="1585776" cy="535675"/>
            <a:chOff x="5965602" y="1717443"/>
            <a:chExt cx="1585776" cy="535675"/>
          </a:xfrm>
        </p:grpSpPr>
        <p:sp>
          <p:nvSpPr>
            <p:cNvPr id="39" name="Text Placeholder 3"/>
            <p:cNvSpPr txBox="1">
              <a:spLocks/>
            </p:cNvSpPr>
            <p:nvPr/>
          </p:nvSpPr>
          <p:spPr>
            <a:xfrm>
              <a:off x="5965602" y="1717443"/>
              <a:ext cx="923330"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sp>
          <p:nvSpPr>
            <p:cNvPr id="40" name="Text Placeholder 3"/>
            <p:cNvSpPr txBox="1">
              <a:spLocks/>
            </p:cNvSpPr>
            <p:nvPr/>
          </p:nvSpPr>
          <p:spPr>
            <a:xfrm>
              <a:off x="5965602" y="1976119"/>
              <a:ext cx="1585776" cy="27699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zh-CN" altLang="en-US" sz="900" dirty="0">
                  <a:solidFill>
                    <a:schemeClr val="tx1">
                      <a:lumMod val="85000"/>
                      <a:lumOff val="15000"/>
                    </a:schemeClr>
                  </a:solidFill>
                  <a:cs typeface="+mn-ea"/>
                  <a:sym typeface="+mn-lt"/>
                </a:rPr>
                <a:t>Click here to add text in a concise language.</a:t>
              </a:r>
            </a:p>
          </p:txBody>
        </p:sp>
      </p:grpSp>
      <p:grpSp>
        <p:nvGrpSpPr>
          <p:cNvPr id="41" name="Group 75"/>
          <p:cNvGrpSpPr/>
          <p:nvPr/>
        </p:nvGrpSpPr>
        <p:grpSpPr>
          <a:xfrm>
            <a:off x="6653349" y="3450620"/>
            <a:ext cx="1585776" cy="535675"/>
            <a:chOff x="5965602" y="1717443"/>
            <a:chExt cx="1585776" cy="535675"/>
          </a:xfrm>
        </p:grpSpPr>
        <p:sp>
          <p:nvSpPr>
            <p:cNvPr id="42" name="Text Placeholder 3"/>
            <p:cNvSpPr txBox="1">
              <a:spLocks/>
            </p:cNvSpPr>
            <p:nvPr/>
          </p:nvSpPr>
          <p:spPr>
            <a:xfrm>
              <a:off x="5965602" y="1717443"/>
              <a:ext cx="923330"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sp>
          <p:nvSpPr>
            <p:cNvPr id="43" name="Text Placeholder 3"/>
            <p:cNvSpPr txBox="1">
              <a:spLocks/>
            </p:cNvSpPr>
            <p:nvPr/>
          </p:nvSpPr>
          <p:spPr>
            <a:xfrm>
              <a:off x="5965602" y="1976119"/>
              <a:ext cx="1585776" cy="27699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zh-CN" altLang="en-US" sz="900" dirty="0">
                  <a:solidFill>
                    <a:schemeClr val="tx1">
                      <a:lumMod val="85000"/>
                      <a:lumOff val="15000"/>
                    </a:schemeClr>
                  </a:solidFill>
                  <a:cs typeface="+mn-ea"/>
                  <a:sym typeface="+mn-lt"/>
                </a:rPr>
                <a:t>Click here to add text in a concise language.</a:t>
              </a:r>
            </a:p>
          </p:txBody>
        </p:sp>
      </p:grpSp>
      <p:grpSp>
        <p:nvGrpSpPr>
          <p:cNvPr id="44" name="Group 75"/>
          <p:cNvGrpSpPr/>
          <p:nvPr/>
        </p:nvGrpSpPr>
        <p:grpSpPr>
          <a:xfrm>
            <a:off x="7153275" y="2394504"/>
            <a:ext cx="1585776" cy="535675"/>
            <a:chOff x="5965602" y="1717443"/>
            <a:chExt cx="1585776" cy="535675"/>
          </a:xfrm>
        </p:grpSpPr>
        <p:sp>
          <p:nvSpPr>
            <p:cNvPr id="45" name="Text Placeholder 3"/>
            <p:cNvSpPr txBox="1">
              <a:spLocks/>
            </p:cNvSpPr>
            <p:nvPr/>
          </p:nvSpPr>
          <p:spPr>
            <a:xfrm>
              <a:off x="5965602" y="1717443"/>
              <a:ext cx="923330"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031600"/>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sp>
          <p:nvSpPr>
            <p:cNvPr id="46" name="Text Placeholder 3"/>
            <p:cNvSpPr txBox="1">
              <a:spLocks/>
            </p:cNvSpPr>
            <p:nvPr/>
          </p:nvSpPr>
          <p:spPr>
            <a:xfrm>
              <a:off x="5965602" y="1976119"/>
              <a:ext cx="1585776" cy="27699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zh-CN" altLang="en-US" sz="900" dirty="0">
                  <a:solidFill>
                    <a:schemeClr val="tx1">
                      <a:lumMod val="85000"/>
                      <a:lumOff val="15000"/>
                    </a:schemeClr>
                  </a:solidFill>
                  <a:cs typeface="+mn-ea"/>
                  <a:sym typeface="+mn-lt"/>
                </a:rPr>
                <a:t>Click here to add text in a concise language.</a:t>
              </a:r>
            </a:p>
          </p:txBody>
        </p:sp>
      </p:grpSp>
      <p:grpSp>
        <p:nvGrpSpPr>
          <p:cNvPr id="47" name="Group 113"/>
          <p:cNvGrpSpPr/>
          <p:nvPr/>
        </p:nvGrpSpPr>
        <p:grpSpPr>
          <a:xfrm>
            <a:off x="3278956" y="2236512"/>
            <a:ext cx="1164342" cy="1020376"/>
            <a:chOff x="3345631" y="2446670"/>
            <a:chExt cx="1164342" cy="1020376"/>
          </a:xfrm>
        </p:grpSpPr>
        <p:sp>
          <p:nvSpPr>
            <p:cNvPr id="48" name="Pentagon 64"/>
            <p:cNvSpPr/>
            <p:nvPr/>
          </p:nvSpPr>
          <p:spPr bwMode="auto">
            <a:xfrm flipH="1">
              <a:off x="3345631" y="2446670"/>
              <a:ext cx="1164342" cy="1020376"/>
            </a:xfrm>
            <a:prstGeom prst="homePlate">
              <a:avLst/>
            </a:prstGeom>
            <a:solidFill>
              <a:srgbClr val="38619F"/>
            </a:solidFill>
            <a:ln w="9525">
              <a:noFill/>
              <a:round/>
              <a:headEnd/>
              <a:tailEnd/>
            </a:ln>
          </p:spPr>
          <p:txBody>
            <a:bodyPr vert="horz" wrap="square" lIns="91440" tIns="45720" rIns="91440" bIns="45720" numCol="1" rtlCol="0" anchor="t" anchorCtr="0" compatLnSpc="1">
              <a:prstTxWarp prst="textNoShape">
                <a:avLst/>
              </a:prstTxWarp>
            </a:bodyPr>
            <a:lstStyle/>
            <a:p>
              <a:pPr algn="ctr" defTabSz="1031600"/>
              <a:endParaRPr lang="en-US" sz="2000" dirty="0">
                <a:solidFill>
                  <a:schemeClr val="tx1">
                    <a:lumMod val="85000"/>
                    <a:lumOff val="15000"/>
                  </a:schemeClr>
                </a:solidFill>
                <a:cs typeface="+mn-ea"/>
                <a:sym typeface="+mn-lt"/>
              </a:endParaRPr>
            </a:p>
          </p:txBody>
        </p:sp>
        <p:sp>
          <p:nvSpPr>
            <p:cNvPr id="49" name="Freeform 42"/>
            <p:cNvSpPr>
              <a:spLocks noEditPoints="1"/>
            </p:cNvSpPr>
            <p:nvPr/>
          </p:nvSpPr>
          <p:spPr bwMode="auto">
            <a:xfrm>
              <a:off x="3881452" y="2767884"/>
              <a:ext cx="439088" cy="377949"/>
            </a:xfrm>
            <a:custGeom>
              <a:avLst/>
              <a:gdLst/>
              <a:ahLst/>
              <a:cxnLst>
                <a:cxn ang="0">
                  <a:pos x="73" y="47"/>
                </a:cxn>
                <a:cxn ang="0">
                  <a:pos x="67" y="53"/>
                </a:cxn>
                <a:cxn ang="0">
                  <a:pos x="46" y="53"/>
                </a:cxn>
                <a:cxn ang="0">
                  <a:pos x="48" y="60"/>
                </a:cxn>
                <a:cxn ang="0">
                  <a:pos x="46" y="63"/>
                </a:cxn>
                <a:cxn ang="0">
                  <a:pos x="26" y="63"/>
                </a:cxn>
                <a:cxn ang="0">
                  <a:pos x="24" y="60"/>
                </a:cxn>
                <a:cxn ang="0">
                  <a:pos x="26" y="53"/>
                </a:cxn>
                <a:cxn ang="0">
                  <a:pos x="6" y="53"/>
                </a:cxn>
                <a:cxn ang="0">
                  <a:pos x="0" y="47"/>
                </a:cxn>
                <a:cxn ang="0">
                  <a:pos x="0" y="6"/>
                </a:cxn>
                <a:cxn ang="0">
                  <a:pos x="6" y="0"/>
                </a:cxn>
                <a:cxn ang="0">
                  <a:pos x="67" y="0"/>
                </a:cxn>
                <a:cxn ang="0">
                  <a:pos x="73" y="6"/>
                </a:cxn>
                <a:cxn ang="0">
                  <a:pos x="73" y="47"/>
                </a:cxn>
                <a:cxn ang="0">
                  <a:pos x="68" y="6"/>
                </a:cxn>
                <a:cxn ang="0">
                  <a:pos x="67" y="5"/>
                </a:cxn>
                <a:cxn ang="0">
                  <a:pos x="6" y="5"/>
                </a:cxn>
                <a:cxn ang="0">
                  <a:pos x="5" y="6"/>
                </a:cxn>
                <a:cxn ang="0">
                  <a:pos x="5" y="37"/>
                </a:cxn>
                <a:cxn ang="0">
                  <a:pos x="6" y="39"/>
                </a:cxn>
                <a:cxn ang="0">
                  <a:pos x="67" y="39"/>
                </a:cxn>
                <a:cxn ang="0">
                  <a:pos x="68" y="37"/>
                </a:cxn>
                <a:cxn ang="0">
                  <a:pos x="68" y="6"/>
                </a:cxn>
              </a:cxnLst>
              <a:rect l="0" t="0" r="r" b="b"/>
              <a:pathLst>
                <a:path w="73" h="63">
                  <a:moveTo>
                    <a:pt x="73" y="47"/>
                  </a:moveTo>
                  <a:cubicBezTo>
                    <a:pt x="73" y="50"/>
                    <a:pt x="70" y="53"/>
                    <a:pt x="67" y="53"/>
                  </a:cubicBezTo>
                  <a:cubicBezTo>
                    <a:pt x="46" y="53"/>
                    <a:pt x="46" y="53"/>
                    <a:pt x="46" y="53"/>
                  </a:cubicBezTo>
                  <a:cubicBezTo>
                    <a:pt x="46" y="56"/>
                    <a:pt x="48" y="59"/>
                    <a:pt x="48" y="60"/>
                  </a:cubicBezTo>
                  <a:cubicBezTo>
                    <a:pt x="48" y="62"/>
                    <a:pt x="47" y="63"/>
                    <a:pt x="46" y="63"/>
                  </a:cubicBezTo>
                  <a:cubicBezTo>
                    <a:pt x="26" y="63"/>
                    <a:pt x="26" y="63"/>
                    <a:pt x="26" y="63"/>
                  </a:cubicBezTo>
                  <a:cubicBezTo>
                    <a:pt x="25" y="63"/>
                    <a:pt x="24" y="62"/>
                    <a:pt x="24" y="60"/>
                  </a:cubicBezTo>
                  <a:cubicBezTo>
                    <a:pt x="24" y="59"/>
                    <a:pt x="26" y="56"/>
                    <a:pt x="26" y="53"/>
                  </a:cubicBezTo>
                  <a:cubicBezTo>
                    <a:pt x="6" y="53"/>
                    <a:pt x="6" y="53"/>
                    <a:pt x="6" y="53"/>
                  </a:cubicBezTo>
                  <a:cubicBezTo>
                    <a:pt x="2" y="53"/>
                    <a:pt x="0" y="50"/>
                    <a:pt x="0" y="47"/>
                  </a:cubicBezTo>
                  <a:cubicBezTo>
                    <a:pt x="0" y="6"/>
                    <a:pt x="0" y="6"/>
                    <a:pt x="0" y="6"/>
                  </a:cubicBezTo>
                  <a:cubicBezTo>
                    <a:pt x="0" y="2"/>
                    <a:pt x="2" y="0"/>
                    <a:pt x="6" y="0"/>
                  </a:cubicBezTo>
                  <a:cubicBezTo>
                    <a:pt x="67" y="0"/>
                    <a:pt x="67" y="0"/>
                    <a:pt x="67" y="0"/>
                  </a:cubicBezTo>
                  <a:cubicBezTo>
                    <a:pt x="70" y="0"/>
                    <a:pt x="73" y="2"/>
                    <a:pt x="73" y="6"/>
                  </a:cubicBezTo>
                  <a:lnTo>
                    <a:pt x="73" y="47"/>
                  </a:lnTo>
                  <a:close/>
                  <a:moveTo>
                    <a:pt x="68" y="6"/>
                  </a:moveTo>
                  <a:cubicBezTo>
                    <a:pt x="68" y="5"/>
                    <a:pt x="67" y="5"/>
                    <a:pt x="67" y="5"/>
                  </a:cubicBezTo>
                  <a:cubicBezTo>
                    <a:pt x="6" y="5"/>
                    <a:pt x="6" y="5"/>
                    <a:pt x="6" y="5"/>
                  </a:cubicBezTo>
                  <a:cubicBezTo>
                    <a:pt x="5" y="5"/>
                    <a:pt x="5" y="5"/>
                    <a:pt x="5" y="6"/>
                  </a:cubicBezTo>
                  <a:cubicBezTo>
                    <a:pt x="5" y="37"/>
                    <a:pt x="5" y="37"/>
                    <a:pt x="5" y="37"/>
                  </a:cubicBezTo>
                  <a:cubicBezTo>
                    <a:pt x="5" y="38"/>
                    <a:pt x="5" y="39"/>
                    <a:pt x="6" y="39"/>
                  </a:cubicBezTo>
                  <a:cubicBezTo>
                    <a:pt x="67" y="39"/>
                    <a:pt x="67" y="39"/>
                    <a:pt x="67" y="39"/>
                  </a:cubicBezTo>
                  <a:cubicBezTo>
                    <a:pt x="67" y="39"/>
                    <a:pt x="68" y="38"/>
                    <a:pt x="68" y="37"/>
                  </a:cubicBezTo>
                  <a:lnTo>
                    <a:pt x="68" y="6"/>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grpSp>
      <p:grpSp>
        <p:nvGrpSpPr>
          <p:cNvPr id="50" name="Group 112"/>
          <p:cNvGrpSpPr/>
          <p:nvPr/>
        </p:nvGrpSpPr>
        <p:grpSpPr>
          <a:xfrm>
            <a:off x="4545995" y="2236512"/>
            <a:ext cx="1164342" cy="1020376"/>
            <a:chOff x="4612670" y="2446670"/>
            <a:chExt cx="1164342" cy="1020376"/>
          </a:xfrm>
        </p:grpSpPr>
        <p:sp>
          <p:nvSpPr>
            <p:cNvPr id="51" name="Pentagon 63"/>
            <p:cNvSpPr/>
            <p:nvPr/>
          </p:nvSpPr>
          <p:spPr bwMode="auto">
            <a:xfrm>
              <a:off x="4612670" y="2446670"/>
              <a:ext cx="1164342" cy="1020376"/>
            </a:xfrm>
            <a:prstGeom prst="homePlate">
              <a:avLst/>
            </a:prstGeom>
            <a:solidFill>
              <a:srgbClr val="38619F"/>
            </a:solidFill>
            <a:ln w="9525">
              <a:noFill/>
              <a:round/>
              <a:headEnd/>
              <a:tailEnd/>
            </a:ln>
          </p:spPr>
          <p:txBody>
            <a:bodyPr vert="horz" wrap="square" lIns="91440" tIns="45720" rIns="91440" bIns="45720" numCol="1" rtlCol="0" anchor="t" anchorCtr="0" compatLnSpc="1">
              <a:prstTxWarp prst="textNoShape">
                <a:avLst/>
              </a:prstTxWarp>
            </a:bodyPr>
            <a:lstStyle/>
            <a:p>
              <a:pPr algn="ctr" defTabSz="1031600"/>
              <a:endParaRPr lang="en-US" sz="2000" dirty="0">
                <a:solidFill>
                  <a:schemeClr val="tx1">
                    <a:lumMod val="85000"/>
                    <a:lumOff val="15000"/>
                  </a:schemeClr>
                </a:solidFill>
                <a:cs typeface="+mn-ea"/>
                <a:sym typeface="+mn-lt"/>
              </a:endParaRPr>
            </a:p>
          </p:txBody>
        </p:sp>
        <p:sp>
          <p:nvSpPr>
            <p:cNvPr id="52" name="Freeform 62"/>
            <p:cNvSpPr>
              <a:spLocks noChangeAspect="1" noEditPoints="1"/>
            </p:cNvSpPr>
            <p:nvPr/>
          </p:nvSpPr>
          <p:spPr bwMode="auto">
            <a:xfrm>
              <a:off x="4853286" y="2758510"/>
              <a:ext cx="393550" cy="396697"/>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grpSp>
      <p:sp>
        <p:nvSpPr>
          <p:cNvPr id="59" name="TextBox 24">
            <a:extLst>
              <a:ext uri="{FF2B5EF4-FFF2-40B4-BE49-F238E27FC236}">
                <a16:creationId xmlns:a16="http://schemas.microsoft.com/office/drawing/2014/main" id="{1624AA49-8BC9-4780-9D10-F6ED63D98A44}"/>
              </a:ext>
            </a:extLst>
          </p:cNvPr>
          <p:cNvSpPr txBox="1"/>
          <p:nvPr/>
        </p:nvSpPr>
        <p:spPr>
          <a:xfrm>
            <a:off x="1413421" y="70831"/>
            <a:ext cx="1531188" cy="415498"/>
          </a:xfrm>
          <a:prstGeom prst="rect">
            <a:avLst/>
          </a:prstGeom>
          <a:noFill/>
        </p:spPr>
        <p:txBody>
          <a:bodyPr wrap="none" rtlCol="0">
            <a:spAutoFit/>
          </a:bodyPr>
          <a:lstStyle/>
          <a:p>
            <a:pPr algn="ctr"/>
            <a:r>
              <a:rPr lang="zh-CN" altLang="en-US" sz="2100" dirty="0">
                <a:solidFill>
                  <a:srgbClr val="38619F"/>
                </a:solidFill>
                <a:cs typeface="+mn-ea"/>
                <a:sym typeface="+mn-lt"/>
              </a:rPr>
              <a:t>The content of the title word</a:t>
            </a:r>
            <a:endParaRPr lang="id-ID" sz="2100" dirty="0">
              <a:solidFill>
                <a:srgbClr val="38619F"/>
              </a:solidFill>
              <a:cs typeface="+mn-ea"/>
              <a:sym typeface="+mn-lt"/>
            </a:endParaRPr>
          </a:p>
        </p:txBody>
      </p:sp>
      <p:sp>
        <p:nvSpPr>
          <p:cNvPr id="60" name="TextBox 25">
            <a:extLst>
              <a:ext uri="{FF2B5EF4-FFF2-40B4-BE49-F238E27FC236}">
                <a16:creationId xmlns:a16="http://schemas.microsoft.com/office/drawing/2014/main" id="{690826B0-BD8E-4DBC-8B3A-695489EA20CF}"/>
              </a:ext>
            </a:extLst>
          </p:cNvPr>
          <p:cNvSpPr txBox="1"/>
          <p:nvPr/>
        </p:nvSpPr>
        <p:spPr>
          <a:xfrm>
            <a:off x="1009463" y="459227"/>
            <a:ext cx="2339102" cy="253916"/>
          </a:xfrm>
          <a:prstGeom prst="rect">
            <a:avLst/>
          </a:prstGeom>
          <a:noFill/>
        </p:spPr>
        <p:txBody>
          <a:bodyPr wrap="none" rtlCol="0">
            <a:spAutoFit/>
          </a:bodyPr>
          <a:lstStyle/>
          <a:p>
            <a:pPr algn="ctr"/>
            <a:r>
              <a:rPr lang="zh-CN" altLang="en-US" sz="1050" dirty="0">
                <a:solidFill>
                  <a:srgbClr val="38619F"/>
                </a:solidFill>
                <a:cs typeface="+mn-ea"/>
                <a:sym typeface="+mn-lt"/>
              </a:rPr>
              <a:t>Click here to add a subtitle or detailed text description</a:t>
            </a:r>
            <a:endParaRPr lang="id-ID" sz="1050" dirty="0">
              <a:solidFill>
                <a:srgbClr val="38619F"/>
              </a:solidFill>
              <a:cs typeface="+mn-ea"/>
              <a:sym typeface="+mn-lt"/>
            </a:endParaRPr>
          </a:p>
        </p:txBody>
      </p:sp>
      <p:cxnSp>
        <p:nvCxnSpPr>
          <p:cNvPr id="61" name="直接连接符 60">
            <a:extLst>
              <a:ext uri="{FF2B5EF4-FFF2-40B4-BE49-F238E27FC236}">
                <a16:creationId xmlns:a16="http://schemas.microsoft.com/office/drawing/2014/main" id="{95DBA6A0-9995-431B-8A7D-FD1C44001FD9}"/>
              </a:ext>
            </a:extLst>
          </p:cNvPr>
          <p:cNvCxnSpPr/>
          <p:nvPr/>
        </p:nvCxnSpPr>
        <p:spPr>
          <a:xfrm>
            <a:off x="0" y="762673"/>
            <a:ext cx="9144000" cy="0"/>
          </a:xfrm>
          <a:prstGeom prst="line">
            <a:avLst/>
          </a:prstGeom>
          <a:ln>
            <a:solidFill>
              <a:srgbClr val="38619F"/>
            </a:solidFill>
          </a:ln>
        </p:spPr>
        <p:style>
          <a:lnRef idx="1">
            <a:schemeClr val="accent1"/>
          </a:lnRef>
          <a:fillRef idx="0">
            <a:schemeClr val="accent1"/>
          </a:fillRef>
          <a:effectRef idx="0">
            <a:schemeClr val="accent1"/>
          </a:effectRef>
          <a:fontRef idx="minor">
            <a:schemeClr val="tx1"/>
          </a:fontRef>
        </p:style>
      </p:cxnSp>
      <p:pic>
        <p:nvPicPr>
          <p:cNvPr id="62" name="图片 61">
            <a:extLst>
              <a:ext uri="{FF2B5EF4-FFF2-40B4-BE49-F238E27FC236}">
                <a16:creationId xmlns:a16="http://schemas.microsoft.com/office/drawing/2014/main" id="{28A1E530-7D00-4D91-9720-E43A29AB23A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7566" r="13885"/>
          <a:stretch/>
        </p:blipFill>
        <p:spPr>
          <a:xfrm>
            <a:off x="275833" y="88649"/>
            <a:ext cx="778138" cy="819576"/>
          </a:xfrm>
          <a:prstGeom prst="rect">
            <a:avLst/>
          </a:prstGeom>
        </p:spPr>
      </p:pic>
      <p:pic>
        <p:nvPicPr>
          <p:cNvPr id="63" name="图片 62" descr="图片包含 事情&#10;&#10;已生成高可信度的说明">
            <a:extLst>
              <a:ext uri="{FF2B5EF4-FFF2-40B4-BE49-F238E27FC236}">
                <a16:creationId xmlns:a16="http://schemas.microsoft.com/office/drawing/2014/main" id="{15573A68-6155-414E-B236-216C064089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64967"/>
            <a:ext cx="9144000" cy="878682"/>
          </a:xfrm>
          <a:prstGeom prst="rect">
            <a:avLst/>
          </a:prstGeom>
        </p:spPr>
      </p:pic>
    </p:spTree>
    <p:extLst>
      <p:ext uri="{BB962C8B-B14F-4D97-AF65-F5344CB8AC3E}">
        <p14:creationId xmlns:p14="http://schemas.microsoft.com/office/powerpoint/2010/main" val="2788366774"/>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a14="http://schemas.microsoft.com/office/drawing/2010/main" xmlns:a16="http://schemas.microsoft.com/office/drawing/2014/main"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slide(fromRight)">
                                      <p:cBhvr>
                                        <p:cTn id="7" dur="500"/>
                                        <p:tgtEl>
                                          <p:spTgt spid="47"/>
                                        </p:tgtEl>
                                      </p:cBhvr>
                                    </p:animEffect>
                                  </p:childTnLst>
                                </p:cTn>
                              </p:par>
                            </p:childTnLst>
                          </p:cTn>
                        </p:par>
                        <p:par>
                          <p:cTn id="8" fill="hold">
                            <p:stCondLst>
                              <p:cond delay="500"/>
                            </p:stCondLst>
                            <p:childTnLst>
                              <p:par>
                                <p:cTn id="9" presetID="12" presetClass="entr" presetSubtype="8"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slide(fromLeft)">
                                      <p:cBhvr>
                                        <p:cTn id="11" dur="500"/>
                                        <p:tgtEl>
                                          <p:spTgt spid="50"/>
                                        </p:tgtEl>
                                      </p:cBhvr>
                                    </p:animEffect>
                                  </p:childTnLst>
                                </p:cTn>
                              </p:par>
                            </p:childTnLst>
                          </p:cTn>
                        </p:par>
                        <p:par>
                          <p:cTn id="12" fill="hold">
                            <p:stCondLst>
                              <p:cond delay="1000"/>
                            </p:stCondLst>
                            <p:childTnLst>
                              <p:par>
                                <p:cTn id="13" presetID="2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edge">
                                      <p:cBhvr>
                                        <p:cTn id="15" dur="1000"/>
                                        <p:tgtEl>
                                          <p:spTgt spid="7"/>
                                        </p:tgtEl>
                                      </p:cBhvr>
                                    </p:animEffect>
                                  </p:childTnLst>
                                </p:cTn>
                              </p:par>
                            </p:childTnLst>
                          </p:cTn>
                        </p:par>
                        <p:par>
                          <p:cTn id="16" fill="hold">
                            <p:stCondLst>
                              <p:cond delay="2000"/>
                            </p:stCondLst>
                            <p:childTnLst>
                              <p:par>
                                <p:cTn id="17" presetID="53" presetClass="entr" presetSubtype="0"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childTnLst>
                          </p:cTn>
                        </p:par>
                        <p:par>
                          <p:cTn id="22" fill="hold">
                            <p:stCondLst>
                              <p:cond delay="2500"/>
                            </p:stCondLst>
                            <p:childTnLst>
                              <p:par>
                                <p:cTn id="23" presetID="22" presetClass="entr" presetSubtype="2" fill="hold" nodeType="afterEffect">
                                  <p:stCondLst>
                                    <p:cond delay="0"/>
                                  </p:stCondLst>
                                  <p:childTnLst>
                                    <p:set>
                                      <p:cBhvr>
                                        <p:cTn id="24" dur="1" fill="hold">
                                          <p:stCondLst>
                                            <p:cond delay="0"/>
                                          </p:stCondLst>
                                        </p:cTn>
                                        <p:tgtEl>
                                          <p:spTgt spid="32"/>
                                        </p:tgtEl>
                                        <p:attrNameLst>
                                          <p:attrName>style.visibility</p:attrName>
                                        </p:attrNameLst>
                                      </p:cBhvr>
                                      <p:to>
                                        <p:strVal val="visible"/>
                                      </p:to>
                                    </p:set>
                                    <p:animEffect transition="in" filter="wipe(right)">
                                      <p:cBhvr>
                                        <p:cTn id="25" dur="500"/>
                                        <p:tgtEl>
                                          <p:spTgt spid="32"/>
                                        </p:tgtEl>
                                      </p:cBhvr>
                                    </p:animEffect>
                                  </p:childTnLst>
                                </p:cTn>
                              </p:par>
                            </p:childTnLst>
                          </p:cTn>
                        </p:par>
                        <p:par>
                          <p:cTn id="26" fill="hold">
                            <p:stCondLst>
                              <p:cond delay="3000"/>
                            </p:stCondLst>
                            <p:childTnLst>
                              <p:par>
                                <p:cTn id="27" presetID="53" presetClass="entr" presetSubtype="0" fill="hold" nodeType="after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p:cTn id="29" dur="500" fill="hold"/>
                                        <p:tgtEl>
                                          <p:spTgt spid="11"/>
                                        </p:tgtEl>
                                        <p:attrNameLst>
                                          <p:attrName>ppt_w</p:attrName>
                                        </p:attrNameLst>
                                      </p:cBhvr>
                                      <p:tavLst>
                                        <p:tav tm="0">
                                          <p:val>
                                            <p:fltVal val="0"/>
                                          </p:val>
                                        </p:tav>
                                        <p:tav tm="100000">
                                          <p:val>
                                            <p:strVal val="#ppt_w"/>
                                          </p:val>
                                        </p:tav>
                                      </p:tavLst>
                                    </p:anim>
                                    <p:anim calcmode="lin" valueType="num">
                                      <p:cBhvr>
                                        <p:cTn id="30" dur="500" fill="hold"/>
                                        <p:tgtEl>
                                          <p:spTgt spid="11"/>
                                        </p:tgtEl>
                                        <p:attrNameLst>
                                          <p:attrName>ppt_h</p:attrName>
                                        </p:attrNameLst>
                                      </p:cBhvr>
                                      <p:tavLst>
                                        <p:tav tm="0">
                                          <p:val>
                                            <p:fltVal val="0"/>
                                          </p:val>
                                        </p:tav>
                                        <p:tav tm="100000">
                                          <p:val>
                                            <p:strVal val="#ppt_h"/>
                                          </p:val>
                                        </p:tav>
                                      </p:tavLst>
                                    </p:anim>
                                    <p:animEffect transition="in" filter="fade">
                                      <p:cBhvr>
                                        <p:cTn id="31" dur="500"/>
                                        <p:tgtEl>
                                          <p:spTgt spid="11"/>
                                        </p:tgtEl>
                                      </p:cBhvr>
                                    </p:animEffect>
                                  </p:childTnLst>
                                </p:cTn>
                              </p:par>
                            </p:childTnLst>
                          </p:cTn>
                        </p:par>
                        <p:par>
                          <p:cTn id="32" fill="hold">
                            <p:stCondLst>
                              <p:cond delay="3500"/>
                            </p:stCondLst>
                            <p:childTnLst>
                              <p:par>
                                <p:cTn id="33" presetID="22" presetClass="entr" presetSubtype="2" fill="hold" nodeType="after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wipe(right)">
                                      <p:cBhvr>
                                        <p:cTn id="35" dur="500"/>
                                        <p:tgtEl>
                                          <p:spTgt spid="29"/>
                                        </p:tgtEl>
                                      </p:cBhvr>
                                    </p:animEffect>
                                  </p:childTnLst>
                                </p:cTn>
                              </p:par>
                            </p:childTnLst>
                          </p:cTn>
                        </p:par>
                        <p:par>
                          <p:cTn id="36" fill="hold">
                            <p:stCondLst>
                              <p:cond delay="4000"/>
                            </p:stCondLst>
                            <p:childTnLst>
                              <p:par>
                                <p:cTn id="37" presetID="53" presetClass="entr" presetSubtype="0" fill="hold" nodeType="after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p:cTn id="39" dur="500" fill="hold"/>
                                        <p:tgtEl>
                                          <p:spTgt spid="14"/>
                                        </p:tgtEl>
                                        <p:attrNameLst>
                                          <p:attrName>ppt_w</p:attrName>
                                        </p:attrNameLst>
                                      </p:cBhvr>
                                      <p:tavLst>
                                        <p:tav tm="0">
                                          <p:val>
                                            <p:fltVal val="0"/>
                                          </p:val>
                                        </p:tav>
                                        <p:tav tm="100000">
                                          <p:val>
                                            <p:strVal val="#ppt_w"/>
                                          </p:val>
                                        </p:tav>
                                      </p:tavLst>
                                    </p:anim>
                                    <p:anim calcmode="lin" valueType="num">
                                      <p:cBhvr>
                                        <p:cTn id="40" dur="500" fill="hold"/>
                                        <p:tgtEl>
                                          <p:spTgt spid="14"/>
                                        </p:tgtEl>
                                        <p:attrNameLst>
                                          <p:attrName>ppt_h</p:attrName>
                                        </p:attrNameLst>
                                      </p:cBhvr>
                                      <p:tavLst>
                                        <p:tav tm="0">
                                          <p:val>
                                            <p:fltVal val="0"/>
                                          </p:val>
                                        </p:tav>
                                        <p:tav tm="100000">
                                          <p:val>
                                            <p:strVal val="#ppt_h"/>
                                          </p:val>
                                        </p:tav>
                                      </p:tavLst>
                                    </p:anim>
                                    <p:animEffect transition="in" filter="fade">
                                      <p:cBhvr>
                                        <p:cTn id="41" dur="500"/>
                                        <p:tgtEl>
                                          <p:spTgt spid="14"/>
                                        </p:tgtEl>
                                      </p:cBhvr>
                                    </p:animEffect>
                                  </p:childTnLst>
                                </p:cTn>
                              </p:par>
                            </p:childTnLst>
                          </p:cTn>
                        </p:par>
                        <p:par>
                          <p:cTn id="42" fill="hold">
                            <p:stCondLst>
                              <p:cond delay="4500"/>
                            </p:stCondLst>
                            <p:childTnLst>
                              <p:par>
                                <p:cTn id="43" presetID="22" presetClass="entr" presetSubtype="2" fill="hold" nodeType="after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wipe(right)">
                                      <p:cBhvr>
                                        <p:cTn id="45" dur="500"/>
                                        <p:tgtEl>
                                          <p:spTgt spid="35"/>
                                        </p:tgtEl>
                                      </p:cBhvr>
                                    </p:animEffect>
                                  </p:childTnLst>
                                </p:cTn>
                              </p:par>
                            </p:childTnLst>
                          </p:cTn>
                        </p:par>
                        <p:par>
                          <p:cTn id="46" fill="hold">
                            <p:stCondLst>
                              <p:cond delay="5000"/>
                            </p:stCondLst>
                            <p:childTnLst>
                              <p:par>
                                <p:cTn id="47" presetID="20" presetClass="entr" presetSubtype="0" fill="hold" grpId="0" nodeType="after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wedge">
                                      <p:cBhvr>
                                        <p:cTn id="49" dur="1000"/>
                                        <p:tgtEl>
                                          <p:spTgt spid="17"/>
                                        </p:tgtEl>
                                      </p:cBhvr>
                                    </p:animEffect>
                                  </p:childTnLst>
                                </p:cTn>
                              </p:par>
                            </p:childTnLst>
                          </p:cTn>
                        </p:par>
                        <p:par>
                          <p:cTn id="50" fill="hold">
                            <p:stCondLst>
                              <p:cond delay="6000"/>
                            </p:stCondLst>
                            <p:childTnLst>
                              <p:par>
                                <p:cTn id="51" presetID="53" presetClass="entr" presetSubtype="0" fill="hold" nodeType="after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p:cTn id="53" dur="500" fill="hold"/>
                                        <p:tgtEl>
                                          <p:spTgt spid="18"/>
                                        </p:tgtEl>
                                        <p:attrNameLst>
                                          <p:attrName>ppt_w</p:attrName>
                                        </p:attrNameLst>
                                      </p:cBhvr>
                                      <p:tavLst>
                                        <p:tav tm="0">
                                          <p:val>
                                            <p:fltVal val="0"/>
                                          </p:val>
                                        </p:tav>
                                        <p:tav tm="100000">
                                          <p:val>
                                            <p:strVal val="#ppt_w"/>
                                          </p:val>
                                        </p:tav>
                                      </p:tavLst>
                                    </p:anim>
                                    <p:anim calcmode="lin" valueType="num">
                                      <p:cBhvr>
                                        <p:cTn id="54" dur="500" fill="hold"/>
                                        <p:tgtEl>
                                          <p:spTgt spid="18"/>
                                        </p:tgtEl>
                                        <p:attrNameLst>
                                          <p:attrName>ppt_h</p:attrName>
                                        </p:attrNameLst>
                                      </p:cBhvr>
                                      <p:tavLst>
                                        <p:tav tm="0">
                                          <p:val>
                                            <p:fltVal val="0"/>
                                          </p:val>
                                        </p:tav>
                                        <p:tav tm="100000">
                                          <p:val>
                                            <p:strVal val="#ppt_h"/>
                                          </p:val>
                                        </p:tav>
                                      </p:tavLst>
                                    </p:anim>
                                    <p:animEffect transition="in" filter="fade">
                                      <p:cBhvr>
                                        <p:cTn id="55" dur="500"/>
                                        <p:tgtEl>
                                          <p:spTgt spid="18"/>
                                        </p:tgtEl>
                                      </p:cBhvr>
                                    </p:animEffect>
                                  </p:childTnLst>
                                </p:cTn>
                              </p:par>
                            </p:childTnLst>
                          </p:cTn>
                        </p:par>
                        <p:par>
                          <p:cTn id="56" fill="hold">
                            <p:stCondLst>
                              <p:cond delay="6500"/>
                            </p:stCondLst>
                            <p:childTnLst>
                              <p:par>
                                <p:cTn id="57" presetID="22" presetClass="entr" presetSubtype="8" fill="hold" nodeType="after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wipe(left)">
                                      <p:cBhvr>
                                        <p:cTn id="59" dur="500"/>
                                        <p:tgtEl>
                                          <p:spTgt spid="38"/>
                                        </p:tgtEl>
                                      </p:cBhvr>
                                    </p:animEffect>
                                  </p:childTnLst>
                                </p:cTn>
                              </p:par>
                            </p:childTnLst>
                          </p:cTn>
                        </p:par>
                        <p:par>
                          <p:cTn id="60" fill="hold">
                            <p:stCondLst>
                              <p:cond delay="7000"/>
                            </p:stCondLst>
                            <p:childTnLst>
                              <p:par>
                                <p:cTn id="61" presetID="53" presetClass="entr" presetSubtype="0" fill="hold" nodeType="after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p:cTn id="63" dur="500" fill="hold"/>
                                        <p:tgtEl>
                                          <p:spTgt spid="21"/>
                                        </p:tgtEl>
                                        <p:attrNameLst>
                                          <p:attrName>ppt_w</p:attrName>
                                        </p:attrNameLst>
                                      </p:cBhvr>
                                      <p:tavLst>
                                        <p:tav tm="0">
                                          <p:val>
                                            <p:fltVal val="0"/>
                                          </p:val>
                                        </p:tav>
                                        <p:tav tm="100000">
                                          <p:val>
                                            <p:strVal val="#ppt_w"/>
                                          </p:val>
                                        </p:tav>
                                      </p:tavLst>
                                    </p:anim>
                                    <p:anim calcmode="lin" valueType="num">
                                      <p:cBhvr>
                                        <p:cTn id="64" dur="500" fill="hold"/>
                                        <p:tgtEl>
                                          <p:spTgt spid="21"/>
                                        </p:tgtEl>
                                        <p:attrNameLst>
                                          <p:attrName>ppt_h</p:attrName>
                                        </p:attrNameLst>
                                      </p:cBhvr>
                                      <p:tavLst>
                                        <p:tav tm="0">
                                          <p:val>
                                            <p:fltVal val="0"/>
                                          </p:val>
                                        </p:tav>
                                        <p:tav tm="100000">
                                          <p:val>
                                            <p:strVal val="#ppt_h"/>
                                          </p:val>
                                        </p:tav>
                                      </p:tavLst>
                                    </p:anim>
                                    <p:animEffect transition="in" filter="fade">
                                      <p:cBhvr>
                                        <p:cTn id="65" dur="500"/>
                                        <p:tgtEl>
                                          <p:spTgt spid="21"/>
                                        </p:tgtEl>
                                      </p:cBhvr>
                                    </p:animEffect>
                                  </p:childTnLst>
                                </p:cTn>
                              </p:par>
                            </p:childTnLst>
                          </p:cTn>
                        </p:par>
                        <p:par>
                          <p:cTn id="66" fill="hold">
                            <p:stCondLst>
                              <p:cond delay="7500"/>
                            </p:stCondLst>
                            <p:childTnLst>
                              <p:par>
                                <p:cTn id="67" presetID="22" presetClass="entr" presetSubtype="8" fill="hold" nodeType="afterEffect">
                                  <p:stCondLst>
                                    <p:cond delay="0"/>
                                  </p:stCondLst>
                                  <p:childTnLst>
                                    <p:set>
                                      <p:cBhvr>
                                        <p:cTn id="68" dur="1" fill="hold">
                                          <p:stCondLst>
                                            <p:cond delay="0"/>
                                          </p:stCondLst>
                                        </p:cTn>
                                        <p:tgtEl>
                                          <p:spTgt spid="44"/>
                                        </p:tgtEl>
                                        <p:attrNameLst>
                                          <p:attrName>style.visibility</p:attrName>
                                        </p:attrNameLst>
                                      </p:cBhvr>
                                      <p:to>
                                        <p:strVal val="visible"/>
                                      </p:to>
                                    </p:set>
                                    <p:animEffect transition="in" filter="wipe(left)">
                                      <p:cBhvr>
                                        <p:cTn id="69" dur="500"/>
                                        <p:tgtEl>
                                          <p:spTgt spid="44"/>
                                        </p:tgtEl>
                                      </p:cBhvr>
                                    </p:animEffect>
                                  </p:childTnLst>
                                </p:cTn>
                              </p:par>
                            </p:childTnLst>
                          </p:cTn>
                        </p:par>
                        <p:par>
                          <p:cTn id="70" fill="hold">
                            <p:stCondLst>
                              <p:cond delay="8000"/>
                            </p:stCondLst>
                            <p:childTnLst>
                              <p:par>
                                <p:cTn id="71" presetID="53" presetClass="entr" presetSubtype="0" fill="hold" nodeType="after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p:cTn id="73" dur="500" fill="hold"/>
                                        <p:tgtEl>
                                          <p:spTgt spid="24"/>
                                        </p:tgtEl>
                                        <p:attrNameLst>
                                          <p:attrName>ppt_w</p:attrName>
                                        </p:attrNameLst>
                                      </p:cBhvr>
                                      <p:tavLst>
                                        <p:tav tm="0">
                                          <p:val>
                                            <p:fltVal val="0"/>
                                          </p:val>
                                        </p:tav>
                                        <p:tav tm="100000">
                                          <p:val>
                                            <p:strVal val="#ppt_w"/>
                                          </p:val>
                                        </p:tav>
                                      </p:tavLst>
                                    </p:anim>
                                    <p:anim calcmode="lin" valueType="num">
                                      <p:cBhvr>
                                        <p:cTn id="74" dur="500" fill="hold"/>
                                        <p:tgtEl>
                                          <p:spTgt spid="24"/>
                                        </p:tgtEl>
                                        <p:attrNameLst>
                                          <p:attrName>ppt_h</p:attrName>
                                        </p:attrNameLst>
                                      </p:cBhvr>
                                      <p:tavLst>
                                        <p:tav tm="0">
                                          <p:val>
                                            <p:fltVal val="0"/>
                                          </p:val>
                                        </p:tav>
                                        <p:tav tm="100000">
                                          <p:val>
                                            <p:strVal val="#ppt_h"/>
                                          </p:val>
                                        </p:tav>
                                      </p:tavLst>
                                    </p:anim>
                                    <p:animEffect transition="in" filter="fade">
                                      <p:cBhvr>
                                        <p:cTn id="75" dur="500"/>
                                        <p:tgtEl>
                                          <p:spTgt spid="24"/>
                                        </p:tgtEl>
                                      </p:cBhvr>
                                    </p:animEffect>
                                  </p:childTnLst>
                                </p:cTn>
                              </p:par>
                            </p:childTnLst>
                          </p:cTn>
                        </p:par>
                        <p:par>
                          <p:cTn id="76" fill="hold">
                            <p:stCondLst>
                              <p:cond delay="8500"/>
                            </p:stCondLst>
                            <p:childTnLst>
                              <p:par>
                                <p:cTn id="77" presetID="22" presetClass="entr" presetSubtype="8" fill="hold" nodeType="afterEffect">
                                  <p:stCondLst>
                                    <p:cond delay="0"/>
                                  </p:stCondLst>
                                  <p:childTnLst>
                                    <p:set>
                                      <p:cBhvr>
                                        <p:cTn id="78" dur="1" fill="hold">
                                          <p:stCondLst>
                                            <p:cond delay="0"/>
                                          </p:stCondLst>
                                        </p:cTn>
                                        <p:tgtEl>
                                          <p:spTgt spid="41"/>
                                        </p:tgtEl>
                                        <p:attrNameLst>
                                          <p:attrName>style.visibility</p:attrName>
                                        </p:attrNameLst>
                                      </p:cBhvr>
                                      <p:to>
                                        <p:strVal val="visible"/>
                                      </p:to>
                                    </p:set>
                                    <p:animEffect transition="in" filter="wipe(left)">
                                      <p:cBhvr>
                                        <p:cTn id="79" dur="500"/>
                                        <p:tgtEl>
                                          <p:spTgt spid="41"/>
                                        </p:tgtEl>
                                      </p:cBhvr>
                                    </p:animEffect>
                                  </p:childTnLst>
                                </p:cTn>
                              </p:par>
                              <p:par>
                                <p:cTn id="80" presetID="2" presetClass="entr" presetSubtype="8" fill="hold" grpId="0" nodeType="withEffect">
                                  <p:stCondLst>
                                    <p:cond delay="0"/>
                                  </p:stCondLst>
                                  <p:childTnLst>
                                    <p:set>
                                      <p:cBhvr>
                                        <p:cTn id="81" dur="1" fill="hold">
                                          <p:stCondLst>
                                            <p:cond delay="0"/>
                                          </p:stCondLst>
                                        </p:cTn>
                                        <p:tgtEl>
                                          <p:spTgt spid="59"/>
                                        </p:tgtEl>
                                        <p:attrNameLst>
                                          <p:attrName>style.visibility</p:attrName>
                                        </p:attrNameLst>
                                      </p:cBhvr>
                                      <p:to>
                                        <p:strVal val="visible"/>
                                      </p:to>
                                    </p:set>
                                    <p:anim calcmode="lin" valueType="num">
                                      <p:cBhvr additive="base">
                                        <p:cTn id="82" dur="500" fill="hold"/>
                                        <p:tgtEl>
                                          <p:spTgt spid="59"/>
                                        </p:tgtEl>
                                        <p:attrNameLst>
                                          <p:attrName>ppt_x</p:attrName>
                                        </p:attrNameLst>
                                      </p:cBhvr>
                                      <p:tavLst>
                                        <p:tav tm="0">
                                          <p:val>
                                            <p:strVal val="0-#ppt_w/2"/>
                                          </p:val>
                                        </p:tav>
                                        <p:tav tm="100000">
                                          <p:val>
                                            <p:strVal val="#ppt_x"/>
                                          </p:val>
                                        </p:tav>
                                      </p:tavLst>
                                    </p:anim>
                                    <p:anim calcmode="lin" valueType="num">
                                      <p:cBhvr additive="base">
                                        <p:cTn id="83" dur="500" fill="hold"/>
                                        <p:tgtEl>
                                          <p:spTgt spid="59"/>
                                        </p:tgtEl>
                                        <p:attrNameLst>
                                          <p:attrName>ppt_y</p:attrName>
                                        </p:attrNameLst>
                                      </p:cBhvr>
                                      <p:tavLst>
                                        <p:tav tm="0">
                                          <p:val>
                                            <p:strVal val="#ppt_y"/>
                                          </p:val>
                                        </p:tav>
                                        <p:tav tm="100000">
                                          <p:val>
                                            <p:strVal val="#ppt_y"/>
                                          </p:val>
                                        </p:tav>
                                      </p:tavLst>
                                    </p:anim>
                                  </p:childTnLst>
                                </p:cTn>
                              </p:par>
                              <p:par>
                                <p:cTn id="84" presetID="2" presetClass="entr" presetSubtype="2" fill="hold" grpId="0" nodeType="withEffect">
                                  <p:stCondLst>
                                    <p:cond delay="0"/>
                                  </p:stCondLst>
                                  <p:childTnLst>
                                    <p:set>
                                      <p:cBhvr>
                                        <p:cTn id="85" dur="1" fill="hold">
                                          <p:stCondLst>
                                            <p:cond delay="0"/>
                                          </p:stCondLst>
                                        </p:cTn>
                                        <p:tgtEl>
                                          <p:spTgt spid="60"/>
                                        </p:tgtEl>
                                        <p:attrNameLst>
                                          <p:attrName>style.visibility</p:attrName>
                                        </p:attrNameLst>
                                      </p:cBhvr>
                                      <p:to>
                                        <p:strVal val="visible"/>
                                      </p:to>
                                    </p:set>
                                    <p:anim calcmode="lin" valueType="num">
                                      <p:cBhvr additive="base">
                                        <p:cTn id="86" dur="500" fill="hold"/>
                                        <p:tgtEl>
                                          <p:spTgt spid="60"/>
                                        </p:tgtEl>
                                        <p:attrNameLst>
                                          <p:attrName>ppt_x</p:attrName>
                                        </p:attrNameLst>
                                      </p:cBhvr>
                                      <p:tavLst>
                                        <p:tav tm="0">
                                          <p:val>
                                            <p:strVal val="1+#ppt_w/2"/>
                                          </p:val>
                                        </p:tav>
                                        <p:tav tm="100000">
                                          <p:val>
                                            <p:strVal val="#ppt_x"/>
                                          </p:val>
                                        </p:tav>
                                      </p:tavLst>
                                    </p:anim>
                                    <p:anim calcmode="lin" valueType="num">
                                      <p:cBhvr additive="base">
                                        <p:cTn id="87" dur="500" fill="hold"/>
                                        <p:tgtEl>
                                          <p:spTgt spid="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 grpId="0" animBg="1"/>
      <p:bldP spid="59" grpId="0"/>
      <p:bldP spid="60"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extBox 313">
            <a:extLst>
              <a:ext uri="{FF2B5EF4-FFF2-40B4-BE49-F238E27FC236}">
                <a16:creationId xmlns:a16="http://schemas.microsoft.com/office/drawing/2014/main" id="{4EA47CAB-D8F1-4B77-9688-A09046D4F509}"/>
              </a:ext>
            </a:extLst>
          </p:cNvPr>
          <p:cNvSpPr txBox="1"/>
          <p:nvPr/>
        </p:nvSpPr>
        <p:spPr>
          <a:xfrm>
            <a:off x="3107265" y="2468066"/>
            <a:ext cx="2877711" cy="553998"/>
          </a:xfrm>
          <a:prstGeom prst="rect">
            <a:avLst/>
          </a:prstGeom>
          <a:noFill/>
        </p:spPr>
        <p:txBody>
          <a:bodyPr wrap="none" rtlCol="0">
            <a:spAutoFit/>
          </a:bodyPr>
          <a:lstStyle/>
          <a:p>
            <a:pPr algn="ctr"/>
            <a:r>
              <a:rPr lang="zh-CN" altLang="en-US" sz="3000" b="1" dirty="0">
                <a:solidFill>
                  <a:schemeClr val="tx1">
                    <a:lumMod val="85000"/>
                    <a:lumOff val="15000"/>
                  </a:schemeClr>
                </a:solidFill>
                <a:cs typeface="+mn-ea"/>
                <a:sym typeface="+mn-lt"/>
              </a:rPr>
              <a:t>Chapter transition page title</a:t>
            </a:r>
            <a:endParaRPr lang="id-ID" sz="3000" b="1" dirty="0">
              <a:solidFill>
                <a:schemeClr val="tx1">
                  <a:lumMod val="85000"/>
                  <a:lumOff val="15000"/>
                </a:schemeClr>
              </a:solidFill>
              <a:cs typeface="+mn-ea"/>
              <a:sym typeface="+mn-lt"/>
            </a:endParaRPr>
          </a:p>
        </p:txBody>
      </p:sp>
      <p:sp>
        <p:nvSpPr>
          <p:cNvPr id="13" name="TextBox 313">
            <a:extLst>
              <a:ext uri="{FF2B5EF4-FFF2-40B4-BE49-F238E27FC236}">
                <a16:creationId xmlns:a16="http://schemas.microsoft.com/office/drawing/2014/main" id="{53D6A8BF-C2A5-4AB2-B62B-C78D2FE471BF}"/>
              </a:ext>
            </a:extLst>
          </p:cNvPr>
          <p:cNvSpPr txBox="1"/>
          <p:nvPr/>
        </p:nvSpPr>
        <p:spPr>
          <a:xfrm>
            <a:off x="3915178" y="1353017"/>
            <a:ext cx="1261885" cy="1169551"/>
          </a:xfrm>
          <a:prstGeom prst="rect">
            <a:avLst/>
          </a:prstGeom>
          <a:noFill/>
        </p:spPr>
        <p:txBody>
          <a:bodyPr wrap="none" rtlCol="0">
            <a:spAutoFit/>
          </a:bodyPr>
          <a:lstStyle/>
          <a:p>
            <a:pPr algn="ctr"/>
            <a:r>
              <a:rPr lang="en-US" altLang="zh-CN" sz="7000" dirty="0">
                <a:solidFill>
                  <a:srgbClr val="38619F"/>
                </a:solidFill>
                <a:cs typeface="+mn-ea"/>
                <a:sym typeface="+mn-lt"/>
              </a:rPr>
              <a:t>02</a:t>
            </a:r>
            <a:endParaRPr lang="id-ID" sz="7000" dirty="0">
              <a:solidFill>
                <a:srgbClr val="38619F"/>
              </a:solidFill>
              <a:cs typeface="+mn-ea"/>
              <a:sym typeface="+mn-lt"/>
            </a:endParaRPr>
          </a:p>
        </p:txBody>
      </p:sp>
      <p:cxnSp>
        <p:nvCxnSpPr>
          <p:cNvPr id="14" name="直接连接符 13">
            <a:extLst>
              <a:ext uri="{FF2B5EF4-FFF2-40B4-BE49-F238E27FC236}">
                <a16:creationId xmlns:a16="http://schemas.microsoft.com/office/drawing/2014/main" id="{2AC6EFFB-4015-432D-9246-43C08750B206}"/>
              </a:ext>
            </a:extLst>
          </p:cNvPr>
          <p:cNvCxnSpPr/>
          <p:nvPr/>
        </p:nvCxnSpPr>
        <p:spPr>
          <a:xfrm>
            <a:off x="4546120" y="0"/>
            <a:ext cx="0" cy="1043940"/>
          </a:xfrm>
          <a:prstGeom prst="line">
            <a:avLst/>
          </a:prstGeom>
          <a:ln>
            <a:solidFill>
              <a:srgbClr val="38619F"/>
            </a:solidFill>
          </a:ln>
        </p:spPr>
        <p:style>
          <a:lnRef idx="1">
            <a:schemeClr val="accent1"/>
          </a:lnRef>
          <a:fillRef idx="0">
            <a:schemeClr val="accent1"/>
          </a:fillRef>
          <a:effectRef idx="0">
            <a:schemeClr val="accent1"/>
          </a:effectRef>
          <a:fontRef idx="minor">
            <a:schemeClr val="tx1"/>
          </a:fontRef>
        </p:style>
      </p:cxnSp>
      <p:sp>
        <p:nvSpPr>
          <p:cNvPr id="15" name="椭圆 14">
            <a:extLst>
              <a:ext uri="{FF2B5EF4-FFF2-40B4-BE49-F238E27FC236}">
                <a16:creationId xmlns:a16="http://schemas.microsoft.com/office/drawing/2014/main" id="{910B016D-B9DE-470C-8C92-FAF908DDABE9}"/>
              </a:ext>
            </a:extLst>
          </p:cNvPr>
          <p:cNvSpPr/>
          <p:nvPr/>
        </p:nvSpPr>
        <p:spPr>
          <a:xfrm>
            <a:off x="4469920" y="1043940"/>
            <a:ext cx="152400" cy="152400"/>
          </a:xfrm>
          <a:prstGeom prst="ellipse">
            <a:avLst/>
          </a:prstGeom>
          <a:solidFill>
            <a:srgbClr val="38619F"/>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38619F"/>
              </a:solidFill>
              <a:cs typeface="+mn-ea"/>
              <a:sym typeface="+mn-lt"/>
            </a:endParaRPr>
          </a:p>
        </p:txBody>
      </p:sp>
      <p:pic>
        <p:nvPicPr>
          <p:cNvPr id="16" name="图片 15" descr="图片包含 事情&#10;&#10;已生成高可信度的说明">
            <a:extLst>
              <a:ext uri="{FF2B5EF4-FFF2-40B4-BE49-F238E27FC236}">
                <a16:creationId xmlns:a16="http://schemas.microsoft.com/office/drawing/2014/main" id="{E083DE71-4343-42AA-90EF-F82E950E504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64967"/>
            <a:ext cx="9144000" cy="878682"/>
          </a:xfrm>
          <a:prstGeom prst="rect">
            <a:avLst/>
          </a:prstGeom>
        </p:spPr>
      </p:pic>
      <p:pic>
        <p:nvPicPr>
          <p:cNvPr id="17" name="图片 16">
            <a:extLst>
              <a:ext uri="{FF2B5EF4-FFF2-40B4-BE49-F238E27FC236}">
                <a16:creationId xmlns:a16="http://schemas.microsoft.com/office/drawing/2014/main" id="{9E9493BC-A3BA-4152-B09E-79C024EDBC89}"/>
              </a:ext>
            </a:extLst>
          </p:cNvPr>
          <p:cNvPicPr>
            <a:picLocks noChangeAspect="1"/>
          </p:cNvPicPr>
          <p:nvPr/>
        </p:nvPicPr>
        <p:blipFill rotWithShape="1">
          <a:blip r:embed="rId5">
            <a:extLst>
              <a:ext uri="{28A0092B-C50C-407E-A947-70E740481C1C}">
                <a14:useLocalDpi xmlns:a14="http://schemas.microsoft.com/office/drawing/2010/main" val="0"/>
              </a:ext>
            </a:extLst>
          </a:blip>
          <a:srcRect l="27566" r="13885"/>
          <a:stretch/>
        </p:blipFill>
        <p:spPr>
          <a:xfrm>
            <a:off x="3709376" y="2887940"/>
            <a:ext cx="1940188" cy="2043508"/>
          </a:xfrm>
          <a:prstGeom prst="rect">
            <a:avLst/>
          </a:prstGeom>
        </p:spPr>
      </p:pic>
    </p:spTree>
    <p:custDataLst>
      <p:tags r:id="rId1"/>
    </p:custDataLst>
    <p:extLst>
      <p:ext uri="{BB962C8B-B14F-4D97-AF65-F5344CB8AC3E}">
        <p14:creationId xmlns:p14="http://schemas.microsoft.com/office/powerpoint/2010/main" val="2232083485"/>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a14="http://schemas.microsoft.com/office/drawing/2010/main" xmlns:a16="http://schemas.microsoft.com/office/drawing/2014/main"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5" name="Group 66"/>
          <p:cNvGrpSpPr/>
          <p:nvPr/>
        </p:nvGrpSpPr>
        <p:grpSpPr>
          <a:xfrm>
            <a:off x="6311122" y="2103250"/>
            <a:ext cx="1947726" cy="485648"/>
            <a:chOff x="5603652" y="1698220"/>
            <a:chExt cx="1947726" cy="485647"/>
          </a:xfrm>
        </p:grpSpPr>
        <p:sp>
          <p:nvSpPr>
            <p:cNvPr id="36" name="Text Placeholder 3"/>
            <p:cNvSpPr txBox="1">
              <a:spLocks/>
            </p:cNvSpPr>
            <p:nvPr/>
          </p:nvSpPr>
          <p:spPr>
            <a:xfrm>
              <a:off x="5603652" y="1698220"/>
              <a:ext cx="923330"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spcBef>
                  <a:spcPct val="20000"/>
                </a:spcBef>
                <a:defRPr/>
              </a:pPr>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sp>
          <p:nvSpPr>
            <p:cNvPr id="37" name="Text Placeholder 3"/>
            <p:cNvSpPr txBox="1">
              <a:spLocks/>
            </p:cNvSpPr>
            <p:nvPr/>
          </p:nvSpPr>
          <p:spPr>
            <a:xfrm>
              <a:off x="5603652" y="2045368"/>
              <a:ext cx="1947726" cy="13849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zh-CN" altLang="en-US" sz="900" dirty="0">
                  <a:solidFill>
                    <a:schemeClr val="tx1">
                      <a:lumMod val="85000"/>
                      <a:lumOff val="15000"/>
                    </a:schemeClr>
                  </a:solidFill>
                  <a:cs typeface="+mn-ea"/>
                  <a:sym typeface="+mn-lt"/>
                </a:rPr>
                <a:t>Click here to add text in a concise language.</a:t>
              </a:r>
            </a:p>
          </p:txBody>
        </p:sp>
      </p:grpSp>
      <p:grpSp>
        <p:nvGrpSpPr>
          <p:cNvPr id="38" name="Group 72"/>
          <p:cNvGrpSpPr/>
          <p:nvPr/>
        </p:nvGrpSpPr>
        <p:grpSpPr>
          <a:xfrm>
            <a:off x="1299312" y="3498516"/>
            <a:ext cx="1947727" cy="506485"/>
            <a:chOff x="5603652" y="1677381"/>
            <a:chExt cx="1947727" cy="506485"/>
          </a:xfrm>
        </p:grpSpPr>
        <p:sp>
          <p:nvSpPr>
            <p:cNvPr id="39" name="Text Placeholder 3"/>
            <p:cNvSpPr txBox="1">
              <a:spLocks/>
            </p:cNvSpPr>
            <p:nvPr/>
          </p:nvSpPr>
          <p:spPr>
            <a:xfrm>
              <a:off x="6628049" y="1677381"/>
              <a:ext cx="923330"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a:spcBef>
                  <a:spcPct val="20000"/>
                </a:spcBef>
                <a:defRPr/>
              </a:pPr>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sp>
          <p:nvSpPr>
            <p:cNvPr id="40" name="Text Placeholder 3"/>
            <p:cNvSpPr txBox="1">
              <a:spLocks/>
            </p:cNvSpPr>
            <p:nvPr/>
          </p:nvSpPr>
          <p:spPr>
            <a:xfrm>
              <a:off x="5603652" y="2045367"/>
              <a:ext cx="1947726" cy="13849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zh-CN" altLang="en-US" sz="900" dirty="0">
                  <a:solidFill>
                    <a:schemeClr val="tx1">
                      <a:lumMod val="85000"/>
                      <a:lumOff val="15000"/>
                    </a:schemeClr>
                  </a:solidFill>
                  <a:cs typeface="+mn-ea"/>
                  <a:sym typeface="+mn-lt"/>
                </a:rPr>
                <a:t>Click here to add text in a concise language.</a:t>
              </a:r>
            </a:p>
          </p:txBody>
        </p:sp>
      </p:grpSp>
      <p:grpSp>
        <p:nvGrpSpPr>
          <p:cNvPr id="41" name="Group 75"/>
          <p:cNvGrpSpPr/>
          <p:nvPr/>
        </p:nvGrpSpPr>
        <p:grpSpPr>
          <a:xfrm>
            <a:off x="885152" y="2093810"/>
            <a:ext cx="1947727" cy="504528"/>
            <a:chOff x="5603652" y="1679341"/>
            <a:chExt cx="1947727" cy="504527"/>
          </a:xfrm>
        </p:grpSpPr>
        <p:sp>
          <p:nvSpPr>
            <p:cNvPr id="42" name="Text Placeholder 3"/>
            <p:cNvSpPr txBox="1">
              <a:spLocks/>
            </p:cNvSpPr>
            <p:nvPr/>
          </p:nvSpPr>
          <p:spPr>
            <a:xfrm>
              <a:off x="6628049" y="1679341"/>
              <a:ext cx="923330"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a:spcBef>
                  <a:spcPct val="20000"/>
                </a:spcBef>
                <a:defRPr/>
              </a:pPr>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sp>
          <p:nvSpPr>
            <p:cNvPr id="43" name="Text Placeholder 3"/>
            <p:cNvSpPr txBox="1">
              <a:spLocks/>
            </p:cNvSpPr>
            <p:nvPr/>
          </p:nvSpPr>
          <p:spPr>
            <a:xfrm>
              <a:off x="5603652" y="2045369"/>
              <a:ext cx="1947726" cy="13849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zh-CN" altLang="en-US" sz="900" dirty="0">
                  <a:solidFill>
                    <a:schemeClr val="tx1">
                      <a:lumMod val="85000"/>
                      <a:lumOff val="15000"/>
                    </a:schemeClr>
                  </a:solidFill>
                  <a:cs typeface="+mn-ea"/>
                  <a:sym typeface="+mn-lt"/>
                </a:rPr>
                <a:t>Click here to add text in a concise language.</a:t>
              </a:r>
            </a:p>
          </p:txBody>
        </p:sp>
      </p:grpSp>
      <p:grpSp>
        <p:nvGrpSpPr>
          <p:cNvPr id="44" name="Group 72"/>
          <p:cNvGrpSpPr/>
          <p:nvPr/>
        </p:nvGrpSpPr>
        <p:grpSpPr>
          <a:xfrm>
            <a:off x="2037291" y="1159511"/>
            <a:ext cx="1947727" cy="469612"/>
            <a:chOff x="5603652" y="1714255"/>
            <a:chExt cx="1947727" cy="469611"/>
          </a:xfrm>
        </p:grpSpPr>
        <p:sp>
          <p:nvSpPr>
            <p:cNvPr id="45" name="Text Placeholder 3"/>
            <p:cNvSpPr txBox="1">
              <a:spLocks/>
            </p:cNvSpPr>
            <p:nvPr/>
          </p:nvSpPr>
          <p:spPr>
            <a:xfrm>
              <a:off x="6628049" y="1714255"/>
              <a:ext cx="923330"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a:spcBef>
                  <a:spcPct val="20000"/>
                </a:spcBef>
                <a:defRPr/>
              </a:pPr>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sp>
          <p:nvSpPr>
            <p:cNvPr id="46" name="Text Placeholder 3"/>
            <p:cNvSpPr txBox="1">
              <a:spLocks/>
            </p:cNvSpPr>
            <p:nvPr/>
          </p:nvSpPr>
          <p:spPr>
            <a:xfrm>
              <a:off x="5603652" y="2045367"/>
              <a:ext cx="1947726" cy="13849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zh-CN" altLang="en-US" sz="900" dirty="0">
                  <a:solidFill>
                    <a:schemeClr val="tx1">
                      <a:lumMod val="85000"/>
                      <a:lumOff val="15000"/>
                    </a:schemeClr>
                  </a:solidFill>
                  <a:cs typeface="+mn-ea"/>
                  <a:sym typeface="+mn-lt"/>
                </a:rPr>
                <a:t>Click here to add text in a concise language.</a:t>
              </a:r>
            </a:p>
          </p:txBody>
        </p:sp>
      </p:grpSp>
      <p:grpSp>
        <p:nvGrpSpPr>
          <p:cNvPr id="47" name="Group 69"/>
          <p:cNvGrpSpPr/>
          <p:nvPr/>
        </p:nvGrpSpPr>
        <p:grpSpPr>
          <a:xfrm>
            <a:off x="5746903" y="3460850"/>
            <a:ext cx="2097784" cy="535116"/>
            <a:chOff x="5453594" y="1648752"/>
            <a:chExt cx="2097784" cy="535115"/>
          </a:xfrm>
        </p:grpSpPr>
        <p:sp>
          <p:nvSpPr>
            <p:cNvPr id="48" name="Text Placeholder 3"/>
            <p:cNvSpPr txBox="1">
              <a:spLocks/>
            </p:cNvSpPr>
            <p:nvPr/>
          </p:nvSpPr>
          <p:spPr>
            <a:xfrm>
              <a:off x="5453594" y="1648752"/>
              <a:ext cx="923330"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spcBef>
                  <a:spcPct val="20000"/>
                </a:spcBef>
                <a:defRPr/>
              </a:pPr>
              <a:r>
                <a:rPr lang="zh-CN" altLang="en-US" sz="1200" dirty="0">
                  <a:solidFill>
                    <a:schemeClr val="tx1">
                      <a:lumMod val="85000"/>
                      <a:lumOff val="15000"/>
                    </a:schemeClr>
                  </a:solidFill>
                  <a:cs typeface="+mn-ea"/>
                  <a:sym typeface="+mn-lt"/>
                </a:rPr>
                <a:t>Add the title here</a:t>
              </a:r>
              <a:endParaRPr lang="en-US" altLang="zh-CN" sz="1200" b="1" dirty="0">
                <a:solidFill>
                  <a:schemeClr val="tx1">
                    <a:lumMod val="85000"/>
                    <a:lumOff val="15000"/>
                  </a:schemeClr>
                </a:solidFill>
                <a:cs typeface="+mn-ea"/>
                <a:sym typeface="+mn-lt"/>
              </a:endParaRPr>
            </a:p>
          </p:txBody>
        </p:sp>
        <p:sp>
          <p:nvSpPr>
            <p:cNvPr id="49" name="Text Placeholder 3"/>
            <p:cNvSpPr txBox="1">
              <a:spLocks/>
            </p:cNvSpPr>
            <p:nvPr/>
          </p:nvSpPr>
          <p:spPr>
            <a:xfrm>
              <a:off x="5603652" y="2045368"/>
              <a:ext cx="1947726" cy="13849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zh-CN" altLang="en-US" sz="900" dirty="0">
                  <a:solidFill>
                    <a:schemeClr val="tx1">
                      <a:lumMod val="85000"/>
                      <a:lumOff val="15000"/>
                    </a:schemeClr>
                  </a:solidFill>
                  <a:cs typeface="+mn-ea"/>
                  <a:sym typeface="+mn-lt"/>
                </a:rPr>
                <a:t>Click here to add text in a concise language.</a:t>
              </a:r>
            </a:p>
          </p:txBody>
        </p:sp>
      </p:grpSp>
      <p:sp>
        <p:nvSpPr>
          <p:cNvPr id="50" name="Freeform 56"/>
          <p:cNvSpPr/>
          <p:nvPr/>
        </p:nvSpPr>
        <p:spPr>
          <a:xfrm>
            <a:off x="4102651" y="1171661"/>
            <a:ext cx="938701" cy="938701"/>
          </a:xfrm>
          <a:custGeom>
            <a:avLst/>
            <a:gdLst>
              <a:gd name="connsiteX0" fmla="*/ 0 w 938701"/>
              <a:gd name="connsiteY0" fmla="*/ 469351 h 938701"/>
              <a:gd name="connsiteX1" fmla="*/ 137470 w 938701"/>
              <a:gd name="connsiteY1" fmla="*/ 137470 h 938701"/>
              <a:gd name="connsiteX2" fmla="*/ 469352 w 938701"/>
              <a:gd name="connsiteY2" fmla="*/ 1 h 938701"/>
              <a:gd name="connsiteX3" fmla="*/ 801233 w 938701"/>
              <a:gd name="connsiteY3" fmla="*/ 137471 h 938701"/>
              <a:gd name="connsiteX4" fmla="*/ 938702 w 938701"/>
              <a:gd name="connsiteY4" fmla="*/ 469353 h 938701"/>
              <a:gd name="connsiteX5" fmla="*/ 801232 w 938701"/>
              <a:gd name="connsiteY5" fmla="*/ 801234 h 938701"/>
              <a:gd name="connsiteX6" fmla="*/ 469351 w 938701"/>
              <a:gd name="connsiteY6" fmla="*/ 938704 h 938701"/>
              <a:gd name="connsiteX7" fmla="*/ 137470 w 938701"/>
              <a:gd name="connsiteY7" fmla="*/ 801234 h 938701"/>
              <a:gd name="connsiteX8" fmla="*/ 1 w 938701"/>
              <a:gd name="connsiteY8" fmla="*/ 469352 h 938701"/>
              <a:gd name="connsiteX9" fmla="*/ 0 w 938701"/>
              <a:gd name="connsiteY9" fmla="*/ 469351 h 938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8701" h="938701">
                <a:moveTo>
                  <a:pt x="0" y="469351"/>
                </a:moveTo>
                <a:cubicBezTo>
                  <a:pt x="0" y="344871"/>
                  <a:pt x="49450" y="225490"/>
                  <a:pt x="137470" y="137470"/>
                </a:cubicBezTo>
                <a:cubicBezTo>
                  <a:pt x="225491" y="49450"/>
                  <a:pt x="344872" y="1"/>
                  <a:pt x="469352" y="1"/>
                </a:cubicBezTo>
                <a:cubicBezTo>
                  <a:pt x="593832" y="1"/>
                  <a:pt x="713213" y="49451"/>
                  <a:pt x="801233" y="137471"/>
                </a:cubicBezTo>
                <a:cubicBezTo>
                  <a:pt x="889253" y="225492"/>
                  <a:pt x="938702" y="344873"/>
                  <a:pt x="938702" y="469353"/>
                </a:cubicBezTo>
                <a:cubicBezTo>
                  <a:pt x="938702" y="593833"/>
                  <a:pt x="889253" y="713214"/>
                  <a:pt x="801232" y="801234"/>
                </a:cubicBezTo>
                <a:cubicBezTo>
                  <a:pt x="713212" y="889254"/>
                  <a:pt x="593830" y="938704"/>
                  <a:pt x="469351" y="938704"/>
                </a:cubicBezTo>
                <a:cubicBezTo>
                  <a:pt x="344871" y="938704"/>
                  <a:pt x="225490" y="889254"/>
                  <a:pt x="137470" y="801234"/>
                </a:cubicBezTo>
                <a:cubicBezTo>
                  <a:pt x="49450" y="713214"/>
                  <a:pt x="0" y="593832"/>
                  <a:pt x="1" y="469352"/>
                </a:cubicBezTo>
                <a:lnTo>
                  <a:pt x="0" y="469351"/>
                </a:lnTo>
                <a:close/>
              </a:path>
            </a:pathLst>
          </a:custGeom>
          <a:solidFill>
            <a:srgbClr val="38619F"/>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2870" tIns="162869" rIns="162870" bIns="162869" numCol="1" spcCol="1270" anchor="ctr" anchorCtr="0">
            <a:noAutofit/>
          </a:bodyPr>
          <a:lstStyle/>
          <a:p>
            <a:pPr algn="ctr" defTabSz="888978">
              <a:lnSpc>
                <a:spcPct val="90000"/>
              </a:lnSpc>
              <a:spcBef>
                <a:spcPct val="0"/>
              </a:spcBef>
              <a:spcAft>
                <a:spcPct val="35000"/>
              </a:spcAft>
            </a:pPr>
            <a:endParaRPr lang="en-US" sz="2000" dirty="0">
              <a:solidFill>
                <a:schemeClr val="tx1">
                  <a:lumMod val="85000"/>
                  <a:lumOff val="15000"/>
                </a:schemeClr>
              </a:solidFill>
              <a:cs typeface="+mn-ea"/>
              <a:sym typeface="+mn-lt"/>
            </a:endParaRPr>
          </a:p>
        </p:txBody>
      </p:sp>
      <p:sp>
        <p:nvSpPr>
          <p:cNvPr id="51" name="Freeform 57"/>
          <p:cNvSpPr/>
          <p:nvPr/>
        </p:nvSpPr>
        <p:spPr>
          <a:xfrm rot="2160000">
            <a:off x="5011884" y="1893154"/>
            <a:ext cx="250372" cy="316811"/>
          </a:xfrm>
          <a:custGeom>
            <a:avLst/>
            <a:gdLst>
              <a:gd name="connsiteX0" fmla="*/ 0 w 250372"/>
              <a:gd name="connsiteY0" fmla="*/ 63362 h 316811"/>
              <a:gd name="connsiteX1" fmla="*/ 125186 w 250372"/>
              <a:gd name="connsiteY1" fmla="*/ 63362 h 316811"/>
              <a:gd name="connsiteX2" fmla="*/ 125186 w 250372"/>
              <a:gd name="connsiteY2" fmla="*/ 0 h 316811"/>
              <a:gd name="connsiteX3" fmla="*/ 250372 w 250372"/>
              <a:gd name="connsiteY3" fmla="*/ 158406 h 316811"/>
              <a:gd name="connsiteX4" fmla="*/ 125186 w 250372"/>
              <a:gd name="connsiteY4" fmla="*/ 316811 h 316811"/>
              <a:gd name="connsiteX5" fmla="*/ 125186 w 250372"/>
              <a:gd name="connsiteY5" fmla="*/ 253449 h 316811"/>
              <a:gd name="connsiteX6" fmla="*/ 0 w 250372"/>
              <a:gd name="connsiteY6" fmla="*/ 253449 h 316811"/>
              <a:gd name="connsiteX7" fmla="*/ 0 w 250372"/>
              <a:gd name="connsiteY7" fmla="*/ 63362 h 316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0372" h="316811">
                <a:moveTo>
                  <a:pt x="0" y="63362"/>
                </a:moveTo>
                <a:lnTo>
                  <a:pt x="125186" y="63362"/>
                </a:lnTo>
                <a:lnTo>
                  <a:pt x="125186" y="0"/>
                </a:lnTo>
                <a:lnTo>
                  <a:pt x="250372" y="158406"/>
                </a:lnTo>
                <a:lnTo>
                  <a:pt x="125186" y="316811"/>
                </a:lnTo>
                <a:lnTo>
                  <a:pt x="125186" y="253449"/>
                </a:lnTo>
                <a:lnTo>
                  <a:pt x="0" y="253449"/>
                </a:lnTo>
                <a:lnTo>
                  <a:pt x="0" y="63362"/>
                </a:lnTo>
                <a:close/>
              </a:path>
            </a:pathLst>
          </a:custGeom>
          <a:solidFill>
            <a:srgbClr val="38619F"/>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63361" rIns="75111" bIns="63362" numCol="1" spcCol="1270" anchor="ctr" anchorCtr="0">
            <a:noAutofit/>
          </a:bodyPr>
          <a:lstStyle/>
          <a:p>
            <a:pPr algn="ctr" defTabSz="622285">
              <a:lnSpc>
                <a:spcPct val="90000"/>
              </a:lnSpc>
              <a:spcBef>
                <a:spcPct val="0"/>
              </a:spcBef>
              <a:spcAft>
                <a:spcPct val="35000"/>
              </a:spcAft>
            </a:pPr>
            <a:endParaRPr lang="en-US" dirty="0">
              <a:solidFill>
                <a:schemeClr val="tx1">
                  <a:lumMod val="85000"/>
                  <a:lumOff val="15000"/>
                </a:schemeClr>
              </a:solidFill>
              <a:cs typeface="+mn-ea"/>
              <a:sym typeface="+mn-lt"/>
            </a:endParaRPr>
          </a:p>
        </p:txBody>
      </p:sp>
      <p:sp>
        <p:nvSpPr>
          <p:cNvPr id="52" name="Freeform 58"/>
          <p:cNvSpPr/>
          <p:nvPr/>
        </p:nvSpPr>
        <p:spPr>
          <a:xfrm>
            <a:off x="5244256" y="2001086"/>
            <a:ext cx="938701" cy="938701"/>
          </a:xfrm>
          <a:custGeom>
            <a:avLst/>
            <a:gdLst>
              <a:gd name="connsiteX0" fmla="*/ 0 w 938701"/>
              <a:gd name="connsiteY0" fmla="*/ 469351 h 938701"/>
              <a:gd name="connsiteX1" fmla="*/ 137470 w 938701"/>
              <a:gd name="connsiteY1" fmla="*/ 137470 h 938701"/>
              <a:gd name="connsiteX2" fmla="*/ 469352 w 938701"/>
              <a:gd name="connsiteY2" fmla="*/ 1 h 938701"/>
              <a:gd name="connsiteX3" fmla="*/ 801233 w 938701"/>
              <a:gd name="connsiteY3" fmla="*/ 137471 h 938701"/>
              <a:gd name="connsiteX4" fmla="*/ 938702 w 938701"/>
              <a:gd name="connsiteY4" fmla="*/ 469353 h 938701"/>
              <a:gd name="connsiteX5" fmla="*/ 801232 w 938701"/>
              <a:gd name="connsiteY5" fmla="*/ 801234 h 938701"/>
              <a:gd name="connsiteX6" fmla="*/ 469351 w 938701"/>
              <a:gd name="connsiteY6" fmla="*/ 938704 h 938701"/>
              <a:gd name="connsiteX7" fmla="*/ 137470 w 938701"/>
              <a:gd name="connsiteY7" fmla="*/ 801234 h 938701"/>
              <a:gd name="connsiteX8" fmla="*/ 1 w 938701"/>
              <a:gd name="connsiteY8" fmla="*/ 469352 h 938701"/>
              <a:gd name="connsiteX9" fmla="*/ 0 w 938701"/>
              <a:gd name="connsiteY9" fmla="*/ 469351 h 938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8701" h="938701">
                <a:moveTo>
                  <a:pt x="0" y="469351"/>
                </a:moveTo>
                <a:cubicBezTo>
                  <a:pt x="0" y="344871"/>
                  <a:pt x="49450" y="225490"/>
                  <a:pt x="137470" y="137470"/>
                </a:cubicBezTo>
                <a:cubicBezTo>
                  <a:pt x="225491" y="49450"/>
                  <a:pt x="344872" y="1"/>
                  <a:pt x="469352" y="1"/>
                </a:cubicBezTo>
                <a:cubicBezTo>
                  <a:pt x="593832" y="1"/>
                  <a:pt x="713213" y="49451"/>
                  <a:pt x="801233" y="137471"/>
                </a:cubicBezTo>
                <a:cubicBezTo>
                  <a:pt x="889253" y="225492"/>
                  <a:pt x="938702" y="344873"/>
                  <a:pt x="938702" y="469353"/>
                </a:cubicBezTo>
                <a:cubicBezTo>
                  <a:pt x="938702" y="593833"/>
                  <a:pt x="889253" y="713214"/>
                  <a:pt x="801232" y="801234"/>
                </a:cubicBezTo>
                <a:cubicBezTo>
                  <a:pt x="713212" y="889254"/>
                  <a:pt x="593830" y="938704"/>
                  <a:pt x="469351" y="938704"/>
                </a:cubicBezTo>
                <a:cubicBezTo>
                  <a:pt x="344871" y="938704"/>
                  <a:pt x="225490" y="889254"/>
                  <a:pt x="137470" y="801234"/>
                </a:cubicBezTo>
                <a:cubicBezTo>
                  <a:pt x="49450" y="713214"/>
                  <a:pt x="0" y="593832"/>
                  <a:pt x="1" y="469352"/>
                </a:cubicBezTo>
                <a:lnTo>
                  <a:pt x="0" y="469351"/>
                </a:lnTo>
                <a:close/>
              </a:path>
            </a:pathLst>
          </a:custGeom>
          <a:solidFill>
            <a:srgbClr val="38619F"/>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2870" tIns="162869" rIns="162870" bIns="162869" numCol="1" spcCol="1270" anchor="ctr" anchorCtr="0">
            <a:noAutofit/>
          </a:bodyPr>
          <a:lstStyle/>
          <a:p>
            <a:pPr algn="ctr" defTabSz="888978">
              <a:lnSpc>
                <a:spcPct val="90000"/>
              </a:lnSpc>
              <a:spcBef>
                <a:spcPct val="0"/>
              </a:spcBef>
              <a:spcAft>
                <a:spcPct val="35000"/>
              </a:spcAft>
            </a:pPr>
            <a:endParaRPr lang="en-US" sz="2000" dirty="0">
              <a:solidFill>
                <a:schemeClr val="tx1">
                  <a:lumMod val="85000"/>
                  <a:lumOff val="15000"/>
                </a:schemeClr>
              </a:solidFill>
              <a:cs typeface="+mn-ea"/>
              <a:sym typeface="+mn-lt"/>
            </a:endParaRPr>
          </a:p>
        </p:txBody>
      </p:sp>
      <p:sp>
        <p:nvSpPr>
          <p:cNvPr id="53" name="Freeform 59"/>
          <p:cNvSpPr/>
          <p:nvPr/>
        </p:nvSpPr>
        <p:spPr>
          <a:xfrm rot="17280000">
            <a:off x="5372583" y="2976311"/>
            <a:ext cx="250373" cy="316811"/>
          </a:xfrm>
          <a:custGeom>
            <a:avLst/>
            <a:gdLst>
              <a:gd name="connsiteX0" fmla="*/ 0 w 250372"/>
              <a:gd name="connsiteY0" fmla="*/ 63362 h 316811"/>
              <a:gd name="connsiteX1" fmla="*/ 125186 w 250372"/>
              <a:gd name="connsiteY1" fmla="*/ 63362 h 316811"/>
              <a:gd name="connsiteX2" fmla="*/ 125186 w 250372"/>
              <a:gd name="connsiteY2" fmla="*/ 0 h 316811"/>
              <a:gd name="connsiteX3" fmla="*/ 250372 w 250372"/>
              <a:gd name="connsiteY3" fmla="*/ 158406 h 316811"/>
              <a:gd name="connsiteX4" fmla="*/ 125186 w 250372"/>
              <a:gd name="connsiteY4" fmla="*/ 316811 h 316811"/>
              <a:gd name="connsiteX5" fmla="*/ 125186 w 250372"/>
              <a:gd name="connsiteY5" fmla="*/ 253449 h 316811"/>
              <a:gd name="connsiteX6" fmla="*/ 0 w 250372"/>
              <a:gd name="connsiteY6" fmla="*/ 253449 h 316811"/>
              <a:gd name="connsiteX7" fmla="*/ 0 w 250372"/>
              <a:gd name="connsiteY7" fmla="*/ 63362 h 316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0372" h="316811">
                <a:moveTo>
                  <a:pt x="250372" y="253449"/>
                </a:moveTo>
                <a:lnTo>
                  <a:pt x="125186" y="253449"/>
                </a:lnTo>
                <a:lnTo>
                  <a:pt x="125186" y="316811"/>
                </a:lnTo>
                <a:lnTo>
                  <a:pt x="0" y="158405"/>
                </a:lnTo>
                <a:lnTo>
                  <a:pt x="125186" y="0"/>
                </a:lnTo>
                <a:lnTo>
                  <a:pt x="125186" y="63362"/>
                </a:lnTo>
                <a:lnTo>
                  <a:pt x="250372" y="63362"/>
                </a:lnTo>
                <a:lnTo>
                  <a:pt x="250372" y="253449"/>
                </a:lnTo>
                <a:close/>
              </a:path>
            </a:pathLst>
          </a:custGeom>
          <a:solidFill>
            <a:srgbClr val="38619F"/>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75111" tIns="63361" rIns="1" bIns="63362" numCol="1" spcCol="1270" anchor="ctr" anchorCtr="0">
            <a:noAutofit/>
          </a:bodyPr>
          <a:lstStyle/>
          <a:p>
            <a:pPr algn="ctr" defTabSz="622285">
              <a:lnSpc>
                <a:spcPct val="90000"/>
              </a:lnSpc>
              <a:spcBef>
                <a:spcPct val="0"/>
              </a:spcBef>
              <a:spcAft>
                <a:spcPct val="35000"/>
              </a:spcAft>
            </a:pPr>
            <a:endParaRPr lang="en-US" dirty="0">
              <a:solidFill>
                <a:schemeClr val="tx1">
                  <a:lumMod val="85000"/>
                  <a:lumOff val="15000"/>
                </a:schemeClr>
              </a:solidFill>
              <a:cs typeface="+mn-ea"/>
              <a:sym typeface="+mn-lt"/>
            </a:endParaRPr>
          </a:p>
        </p:txBody>
      </p:sp>
      <p:sp>
        <p:nvSpPr>
          <p:cNvPr id="54" name="Freeform 60"/>
          <p:cNvSpPr/>
          <p:nvPr/>
        </p:nvSpPr>
        <p:spPr>
          <a:xfrm>
            <a:off x="4808202" y="3343124"/>
            <a:ext cx="938701" cy="938701"/>
          </a:xfrm>
          <a:custGeom>
            <a:avLst/>
            <a:gdLst>
              <a:gd name="connsiteX0" fmla="*/ 0 w 938701"/>
              <a:gd name="connsiteY0" fmla="*/ 469351 h 938701"/>
              <a:gd name="connsiteX1" fmla="*/ 137470 w 938701"/>
              <a:gd name="connsiteY1" fmla="*/ 137470 h 938701"/>
              <a:gd name="connsiteX2" fmla="*/ 469352 w 938701"/>
              <a:gd name="connsiteY2" fmla="*/ 1 h 938701"/>
              <a:gd name="connsiteX3" fmla="*/ 801233 w 938701"/>
              <a:gd name="connsiteY3" fmla="*/ 137471 h 938701"/>
              <a:gd name="connsiteX4" fmla="*/ 938702 w 938701"/>
              <a:gd name="connsiteY4" fmla="*/ 469353 h 938701"/>
              <a:gd name="connsiteX5" fmla="*/ 801232 w 938701"/>
              <a:gd name="connsiteY5" fmla="*/ 801234 h 938701"/>
              <a:gd name="connsiteX6" fmla="*/ 469351 w 938701"/>
              <a:gd name="connsiteY6" fmla="*/ 938704 h 938701"/>
              <a:gd name="connsiteX7" fmla="*/ 137470 w 938701"/>
              <a:gd name="connsiteY7" fmla="*/ 801234 h 938701"/>
              <a:gd name="connsiteX8" fmla="*/ 1 w 938701"/>
              <a:gd name="connsiteY8" fmla="*/ 469352 h 938701"/>
              <a:gd name="connsiteX9" fmla="*/ 0 w 938701"/>
              <a:gd name="connsiteY9" fmla="*/ 469351 h 938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8701" h="938701">
                <a:moveTo>
                  <a:pt x="0" y="469351"/>
                </a:moveTo>
                <a:cubicBezTo>
                  <a:pt x="0" y="344871"/>
                  <a:pt x="49450" y="225490"/>
                  <a:pt x="137470" y="137470"/>
                </a:cubicBezTo>
                <a:cubicBezTo>
                  <a:pt x="225491" y="49450"/>
                  <a:pt x="344872" y="1"/>
                  <a:pt x="469352" y="1"/>
                </a:cubicBezTo>
                <a:cubicBezTo>
                  <a:pt x="593832" y="1"/>
                  <a:pt x="713213" y="49451"/>
                  <a:pt x="801233" y="137471"/>
                </a:cubicBezTo>
                <a:cubicBezTo>
                  <a:pt x="889253" y="225492"/>
                  <a:pt x="938702" y="344873"/>
                  <a:pt x="938702" y="469353"/>
                </a:cubicBezTo>
                <a:cubicBezTo>
                  <a:pt x="938702" y="593833"/>
                  <a:pt x="889253" y="713214"/>
                  <a:pt x="801232" y="801234"/>
                </a:cubicBezTo>
                <a:cubicBezTo>
                  <a:pt x="713212" y="889254"/>
                  <a:pt x="593830" y="938704"/>
                  <a:pt x="469351" y="938704"/>
                </a:cubicBezTo>
                <a:cubicBezTo>
                  <a:pt x="344871" y="938704"/>
                  <a:pt x="225490" y="889254"/>
                  <a:pt x="137470" y="801234"/>
                </a:cubicBezTo>
                <a:cubicBezTo>
                  <a:pt x="49450" y="713214"/>
                  <a:pt x="0" y="593832"/>
                  <a:pt x="1" y="469352"/>
                </a:cubicBezTo>
                <a:lnTo>
                  <a:pt x="0" y="469351"/>
                </a:lnTo>
                <a:close/>
              </a:path>
            </a:pathLst>
          </a:custGeom>
          <a:solidFill>
            <a:srgbClr val="38619F"/>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2870" tIns="162869" rIns="162870" bIns="162869" numCol="1" spcCol="1270" anchor="ctr" anchorCtr="0">
            <a:noAutofit/>
          </a:bodyPr>
          <a:lstStyle/>
          <a:p>
            <a:pPr algn="ctr" defTabSz="888978">
              <a:lnSpc>
                <a:spcPct val="90000"/>
              </a:lnSpc>
              <a:spcBef>
                <a:spcPct val="0"/>
              </a:spcBef>
              <a:spcAft>
                <a:spcPct val="35000"/>
              </a:spcAft>
            </a:pPr>
            <a:endParaRPr lang="en-US" sz="2000" dirty="0">
              <a:solidFill>
                <a:schemeClr val="tx1">
                  <a:lumMod val="85000"/>
                  <a:lumOff val="15000"/>
                </a:schemeClr>
              </a:solidFill>
              <a:cs typeface="+mn-ea"/>
              <a:sym typeface="+mn-lt"/>
            </a:endParaRPr>
          </a:p>
        </p:txBody>
      </p:sp>
      <p:sp>
        <p:nvSpPr>
          <p:cNvPr id="55" name="Freeform 61"/>
          <p:cNvSpPr/>
          <p:nvPr/>
        </p:nvSpPr>
        <p:spPr>
          <a:xfrm>
            <a:off x="4453901" y="3654067"/>
            <a:ext cx="250373" cy="316812"/>
          </a:xfrm>
          <a:custGeom>
            <a:avLst/>
            <a:gdLst>
              <a:gd name="connsiteX0" fmla="*/ 0 w 250372"/>
              <a:gd name="connsiteY0" fmla="*/ 63362 h 316811"/>
              <a:gd name="connsiteX1" fmla="*/ 125186 w 250372"/>
              <a:gd name="connsiteY1" fmla="*/ 63362 h 316811"/>
              <a:gd name="connsiteX2" fmla="*/ 125186 w 250372"/>
              <a:gd name="connsiteY2" fmla="*/ 0 h 316811"/>
              <a:gd name="connsiteX3" fmla="*/ 250372 w 250372"/>
              <a:gd name="connsiteY3" fmla="*/ 158406 h 316811"/>
              <a:gd name="connsiteX4" fmla="*/ 125186 w 250372"/>
              <a:gd name="connsiteY4" fmla="*/ 316811 h 316811"/>
              <a:gd name="connsiteX5" fmla="*/ 125186 w 250372"/>
              <a:gd name="connsiteY5" fmla="*/ 253449 h 316811"/>
              <a:gd name="connsiteX6" fmla="*/ 0 w 250372"/>
              <a:gd name="connsiteY6" fmla="*/ 253449 h 316811"/>
              <a:gd name="connsiteX7" fmla="*/ 0 w 250372"/>
              <a:gd name="connsiteY7" fmla="*/ 63362 h 316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0372" h="316811">
                <a:moveTo>
                  <a:pt x="250372" y="253449"/>
                </a:moveTo>
                <a:lnTo>
                  <a:pt x="125186" y="253449"/>
                </a:lnTo>
                <a:lnTo>
                  <a:pt x="125186" y="316811"/>
                </a:lnTo>
                <a:lnTo>
                  <a:pt x="0" y="158405"/>
                </a:lnTo>
                <a:lnTo>
                  <a:pt x="125186" y="0"/>
                </a:lnTo>
                <a:lnTo>
                  <a:pt x="125186" y="63362"/>
                </a:lnTo>
                <a:lnTo>
                  <a:pt x="250372" y="63362"/>
                </a:lnTo>
                <a:lnTo>
                  <a:pt x="250372" y="253449"/>
                </a:lnTo>
                <a:close/>
              </a:path>
            </a:pathLst>
          </a:custGeom>
          <a:solidFill>
            <a:srgbClr val="38619F"/>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75112" tIns="63363" rIns="1" bIns="63362" numCol="1" spcCol="1270" anchor="ctr" anchorCtr="0">
            <a:noAutofit/>
          </a:bodyPr>
          <a:lstStyle/>
          <a:p>
            <a:pPr algn="ctr" defTabSz="622285">
              <a:lnSpc>
                <a:spcPct val="90000"/>
              </a:lnSpc>
              <a:spcBef>
                <a:spcPct val="0"/>
              </a:spcBef>
              <a:spcAft>
                <a:spcPct val="35000"/>
              </a:spcAft>
            </a:pPr>
            <a:endParaRPr lang="en-US" dirty="0">
              <a:solidFill>
                <a:schemeClr val="tx1">
                  <a:lumMod val="85000"/>
                  <a:lumOff val="15000"/>
                </a:schemeClr>
              </a:solidFill>
              <a:cs typeface="+mn-ea"/>
              <a:sym typeface="+mn-lt"/>
            </a:endParaRPr>
          </a:p>
        </p:txBody>
      </p:sp>
      <p:sp>
        <p:nvSpPr>
          <p:cNvPr id="56" name="Freeform 62"/>
          <p:cNvSpPr/>
          <p:nvPr/>
        </p:nvSpPr>
        <p:spPr>
          <a:xfrm>
            <a:off x="3397100" y="3343124"/>
            <a:ext cx="938701" cy="938701"/>
          </a:xfrm>
          <a:custGeom>
            <a:avLst/>
            <a:gdLst>
              <a:gd name="connsiteX0" fmla="*/ 0 w 938701"/>
              <a:gd name="connsiteY0" fmla="*/ 469351 h 938701"/>
              <a:gd name="connsiteX1" fmla="*/ 137470 w 938701"/>
              <a:gd name="connsiteY1" fmla="*/ 137470 h 938701"/>
              <a:gd name="connsiteX2" fmla="*/ 469352 w 938701"/>
              <a:gd name="connsiteY2" fmla="*/ 1 h 938701"/>
              <a:gd name="connsiteX3" fmla="*/ 801233 w 938701"/>
              <a:gd name="connsiteY3" fmla="*/ 137471 h 938701"/>
              <a:gd name="connsiteX4" fmla="*/ 938702 w 938701"/>
              <a:gd name="connsiteY4" fmla="*/ 469353 h 938701"/>
              <a:gd name="connsiteX5" fmla="*/ 801232 w 938701"/>
              <a:gd name="connsiteY5" fmla="*/ 801234 h 938701"/>
              <a:gd name="connsiteX6" fmla="*/ 469351 w 938701"/>
              <a:gd name="connsiteY6" fmla="*/ 938704 h 938701"/>
              <a:gd name="connsiteX7" fmla="*/ 137470 w 938701"/>
              <a:gd name="connsiteY7" fmla="*/ 801234 h 938701"/>
              <a:gd name="connsiteX8" fmla="*/ 1 w 938701"/>
              <a:gd name="connsiteY8" fmla="*/ 469352 h 938701"/>
              <a:gd name="connsiteX9" fmla="*/ 0 w 938701"/>
              <a:gd name="connsiteY9" fmla="*/ 469351 h 938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8701" h="938701">
                <a:moveTo>
                  <a:pt x="0" y="469351"/>
                </a:moveTo>
                <a:cubicBezTo>
                  <a:pt x="0" y="344871"/>
                  <a:pt x="49450" y="225490"/>
                  <a:pt x="137470" y="137470"/>
                </a:cubicBezTo>
                <a:cubicBezTo>
                  <a:pt x="225491" y="49450"/>
                  <a:pt x="344872" y="1"/>
                  <a:pt x="469352" y="1"/>
                </a:cubicBezTo>
                <a:cubicBezTo>
                  <a:pt x="593832" y="1"/>
                  <a:pt x="713213" y="49451"/>
                  <a:pt x="801233" y="137471"/>
                </a:cubicBezTo>
                <a:cubicBezTo>
                  <a:pt x="889253" y="225492"/>
                  <a:pt x="938702" y="344873"/>
                  <a:pt x="938702" y="469353"/>
                </a:cubicBezTo>
                <a:cubicBezTo>
                  <a:pt x="938702" y="593833"/>
                  <a:pt x="889253" y="713214"/>
                  <a:pt x="801232" y="801234"/>
                </a:cubicBezTo>
                <a:cubicBezTo>
                  <a:pt x="713212" y="889254"/>
                  <a:pt x="593830" y="938704"/>
                  <a:pt x="469351" y="938704"/>
                </a:cubicBezTo>
                <a:cubicBezTo>
                  <a:pt x="344871" y="938704"/>
                  <a:pt x="225490" y="889254"/>
                  <a:pt x="137470" y="801234"/>
                </a:cubicBezTo>
                <a:cubicBezTo>
                  <a:pt x="49450" y="713214"/>
                  <a:pt x="0" y="593832"/>
                  <a:pt x="1" y="469352"/>
                </a:cubicBezTo>
                <a:lnTo>
                  <a:pt x="0" y="469351"/>
                </a:lnTo>
                <a:close/>
              </a:path>
            </a:pathLst>
          </a:custGeom>
          <a:solidFill>
            <a:srgbClr val="38619F"/>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2870" tIns="162869" rIns="162870" bIns="162869" numCol="1" spcCol="1270" anchor="ctr" anchorCtr="0">
            <a:noAutofit/>
          </a:bodyPr>
          <a:lstStyle/>
          <a:p>
            <a:pPr algn="ctr" defTabSz="888978">
              <a:lnSpc>
                <a:spcPct val="90000"/>
              </a:lnSpc>
              <a:spcBef>
                <a:spcPct val="0"/>
              </a:spcBef>
              <a:spcAft>
                <a:spcPct val="35000"/>
              </a:spcAft>
            </a:pPr>
            <a:endParaRPr lang="en-US" sz="2000" dirty="0">
              <a:solidFill>
                <a:schemeClr val="tx1">
                  <a:lumMod val="85000"/>
                  <a:lumOff val="15000"/>
                </a:schemeClr>
              </a:solidFill>
              <a:cs typeface="+mn-ea"/>
              <a:sym typeface="+mn-lt"/>
            </a:endParaRPr>
          </a:p>
        </p:txBody>
      </p:sp>
      <p:sp>
        <p:nvSpPr>
          <p:cNvPr id="57" name="Freeform 63"/>
          <p:cNvSpPr/>
          <p:nvPr/>
        </p:nvSpPr>
        <p:spPr>
          <a:xfrm rot="4320000">
            <a:off x="3525427" y="2989789"/>
            <a:ext cx="250373" cy="316811"/>
          </a:xfrm>
          <a:custGeom>
            <a:avLst/>
            <a:gdLst>
              <a:gd name="connsiteX0" fmla="*/ 0 w 250372"/>
              <a:gd name="connsiteY0" fmla="*/ 63362 h 316811"/>
              <a:gd name="connsiteX1" fmla="*/ 125186 w 250372"/>
              <a:gd name="connsiteY1" fmla="*/ 63362 h 316811"/>
              <a:gd name="connsiteX2" fmla="*/ 125186 w 250372"/>
              <a:gd name="connsiteY2" fmla="*/ 0 h 316811"/>
              <a:gd name="connsiteX3" fmla="*/ 250372 w 250372"/>
              <a:gd name="connsiteY3" fmla="*/ 158406 h 316811"/>
              <a:gd name="connsiteX4" fmla="*/ 125186 w 250372"/>
              <a:gd name="connsiteY4" fmla="*/ 316811 h 316811"/>
              <a:gd name="connsiteX5" fmla="*/ 125186 w 250372"/>
              <a:gd name="connsiteY5" fmla="*/ 253449 h 316811"/>
              <a:gd name="connsiteX6" fmla="*/ 0 w 250372"/>
              <a:gd name="connsiteY6" fmla="*/ 253449 h 316811"/>
              <a:gd name="connsiteX7" fmla="*/ 0 w 250372"/>
              <a:gd name="connsiteY7" fmla="*/ 63362 h 316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0372" h="316811">
                <a:moveTo>
                  <a:pt x="250372" y="253449"/>
                </a:moveTo>
                <a:lnTo>
                  <a:pt x="125186" y="253449"/>
                </a:lnTo>
                <a:lnTo>
                  <a:pt x="125186" y="316811"/>
                </a:lnTo>
                <a:lnTo>
                  <a:pt x="0" y="158405"/>
                </a:lnTo>
                <a:lnTo>
                  <a:pt x="125186" y="0"/>
                </a:lnTo>
                <a:lnTo>
                  <a:pt x="125186" y="63362"/>
                </a:lnTo>
                <a:lnTo>
                  <a:pt x="250372" y="63362"/>
                </a:lnTo>
                <a:lnTo>
                  <a:pt x="250372" y="253449"/>
                </a:lnTo>
                <a:close/>
              </a:path>
            </a:pathLst>
          </a:custGeom>
          <a:solidFill>
            <a:srgbClr val="38619F"/>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75112" tIns="63362" rIns="0" bIns="63361" numCol="1" spcCol="1270" anchor="ctr" anchorCtr="0">
            <a:noAutofit/>
          </a:bodyPr>
          <a:lstStyle/>
          <a:p>
            <a:pPr algn="ctr" defTabSz="622285">
              <a:lnSpc>
                <a:spcPct val="90000"/>
              </a:lnSpc>
              <a:spcBef>
                <a:spcPct val="0"/>
              </a:spcBef>
              <a:spcAft>
                <a:spcPct val="35000"/>
              </a:spcAft>
            </a:pPr>
            <a:endParaRPr lang="en-US" dirty="0">
              <a:solidFill>
                <a:schemeClr val="tx1">
                  <a:lumMod val="85000"/>
                  <a:lumOff val="15000"/>
                </a:schemeClr>
              </a:solidFill>
              <a:cs typeface="+mn-ea"/>
              <a:sym typeface="+mn-lt"/>
            </a:endParaRPr>
          </a:p>
        </p:txBody>
      </p:sp>
      <p:sp>
        <p:nvSpPr>
          <p:cNvPr id="58" name="Freeform 64"/>
          <p:cNvSpPr/>
          <p:nvPr/>
        </p:nvSpPr>
        <p:spPr>
          <a:xfrm>
            <a:off x="2961045" y="2001086"/>
            <a:ext cx="938701" cy="938701"/>
          </a:xfrm>
          <a:custGeom>
            <a:avLst/>
            <a:gdLst>
              <a:gd name="connsiteX0" fmla="*/ 0 w 938701"/>
              <a:gd name="connsiteY0" fmla="*/ 469351 h 938701"/>
              <a:gd name="connsiteX1" fmla="*/ 137470 w 938701"/>
              <a:gd name="connsiteY1" fmla="*/ 137470 h 938701"/>
              <a:gd name="connsiteX2" fmla="*/ 469352 w 938701"/>
              <a:gd name="connsiteY2" fmla="*/ 1 h 938701"/>
              <a:gd name="connsiteX3" fmla="*/ 801233 w 938701"/>
              <a:gd name="connsiteY3" fmla="*/ 137471 h 938701"/>
              <a:gd name="connsiteX4" fmla="*/ 938702 w 938701"/>
              <a:gd name="connsiteY4" fmla="*/ 469353 h 938701"/>
              <a:gd name="connsiteX5" fmla="*/ 801232 w 938701"/>
              <a:gd name="connsiteY5" fmla="*/ 801234 h 938701"/>
              <a:gd name="connsiteX6" fmla="*/ 469351 w 938701"/>
              <a:gd name="connsiteY6" fmla="*/ 938704 h 938701"/>
              <a:gd name="connsiteX7" fmla="*/ 137470 w 938701"/>
              <a:gd name="connsiteY7" fmla="*/ 801234 h 938701"/>
              <a:gd name="connsiteX8" fmla="*/ 1 w 938701"/>
              <a:gd name="connsiteY8" fmla="*/ 469352 h 938701"/>
              <a:gd name="connsiteX9" fmla="*/ 0 w 938701"/>
              <a:gd name="connsiteY9" fmla="*/ 469351 h 938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8701" h="938701">
                <a:moveTo>
                  <a:pt x="0" y="469351"/>
                </a:moveTo>
                <a:cubicBezTo>
                  <a:pt x="0" y="344871"/>
                  <a:pt x="49450" y="225490"/>
                  <a:pt x="137470" y="137470"/>
                </a:cubicBezTo>
                <a:cubicBezTo>
                  <a:pt x="225491" y="49450"/>
                  <a:pt x="344872" y="1"/>
                  <a:pt x="469352" y="1"/>
                </a:cubicBezTo>
                <a:cubicBezTo>
                  <a:pt x="593832" y="1"/>
                  <a:pt x="713213" y="49451"/>
                  <a:pt x="801233" y="137471"/>
                </a:cubicBezTo>
                <a:cubicBezTo>
                  <a:pt x="889253" y="225492"/>
                  <a:pt x="938702" y="344873"/>
                  <a:pt x="938702" y="469353"/>
                </a:cubicBezTo>
                <a:cubicBezTo>
                  <a:pt x="938702" y="593833"/>
                  <a:pt x="889253" y="713214"/>
                  <a:pt x="801232" y="801234"/>
                </a:cubicBezTo>
                <a:cubicBezTo>
                  <a:pt x="713212" y="889254"/>
                  <a:pt x="593830" y="938704"/>
                  <a:pt x="469351" y="938704"/>
                </a:cubicBezTo>
                <a:cubicBezTo>
                  <a:pt x="344871" y="938704"/>
                  <a:pt x="225490" y="889254"/>
                  <a:pt x="137470" y="801234"/>
                </a:cubicBezTo>
                <a:cubicBezTo>
                  <a:pt x="49450" y="713214"/>
                  <a:pt x="0" y="593832"/>
                  <a:pt x="1" y="469352"/>
                </a:cubicBezTo>
                <a:lnTo>
                  <a:pt x="0" y="469351"/>
                </a:lnTo>
                <a:close/>
              </a:path>
            </a:pathLst>
          </a:custGeom>
          <a:solidFill>
            <a:srgbClr val="38619F"/>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2870" tIns="162869" rIns="162870" bIns="162869" numCol="1" spcCol="1270" anchor="ctr" anchorCtr="0">
            <a:noAutofit/>
          </a:bodyPr>
          <a:lstStyle/>
          <a:p>
            <a:pPr algn="ctr" defTabSz="888978">
              <a:lnSpc>
                <a:spcPct val="90000"/>
              </a:lnSpc>
              <a:spcBef>
                <a:spcPct val="0"/>
              </a:spcBef>
              <a:spcAft>
                <a:spcPct val="35000"/>
              </a:spcAft>
            </a:pPr>
            <a:endParaRPr lang="en-US" sz="2000" dirty="0">
              <a:solidFill>
                <a:schemeClr val="tx1">
                  <a:lumMod val="85000"/>
                  <a:lumOff val="15000"/>
                </a:schemeClr>
              </a:solidFill>
              <a:cs typeface="+mn-ea"/>
              <a:sym typeface="+mn-lt"/>
            </a:endParaRPr>
          </a:p>
        </p:txBody>
      </p:sp>
      <p:sp>
        <p:nvSpPr>
          <p:cNvPr id="59" name="Freeform 65"/>
          <p:cNvSpPr/>
          <p:nvPr/>
        </p:nvSpPr>
        <p:spPr>
          <a:xfrm rot="19440000">
            <a:off x="3870279" y="1901484"/>
            <a:ext cx="250372" cy="316811"/>
          </a:xfrm>
          <a:custGeom>
            <a:avLst/>
            <a:gdLst>
              <a:gd name="connsiteX0" fmla="*/ 0 w 250372"/>
              <a:gd name="connsiteY0" fmla="*/ 63362 h 316811"/>
              <a:gd name="connsiteX1" fmla="*/ 125186 w 250372"/>
              <a:gd name="connsiteY1" fmla="*/ 63362 h 316811"/>
              <a:gd name="connsiteX2" fmla="*/ 125186 w 250372"/>
              <a:gd name="connsiteY2" fmla="*/ 0 h 316811"/>
              <a:gd name="connsiteX3" fmla="*/ 250372 w 250372"/>
              <a:gd name="connsiteY3" fmla="*/ 158406 h 316811"/>
              <a:gd name="connsiteX4" fmla="*/ 125186 w 250372"/>
              <a:gd name="connsiteY4" fmla="*/ 316811 h 316811"/>
              <a:gd name="connsiteX5" fmla="*/ 125186 w 250372"/>
              <a:gd name="connsiteY5" fmla="*/ 253449 h 316811"/>
              <a:gd name="connsiteX6" fmla="*/ 0 w 250372"/>
              <a:gd name="connsiteY6" fmla="*/ 253449 h 316811"/>
              <a:gd name="connsiteX7" fmla="*/ 0 w 250372"/>
              <a:gd name="connsiteY7" fmla="*/ 63362 h 316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0372" h="316811">
                <a:moveTo>
                  <a:pt x="0" y="63362"/>
                </a:moveTo>
                <a:lnTo>
                  <a:pt x="125186" y="63362"/>
                </a:lnTo>
                <a:lnTo>
                  <a:pt x="125186" y="0"/>
                </a:lnTo>
                <a:lnTo>
                  <a:pt x="250372" y="158406"/>
                </a:lnTo>
                <a:lnTo>
                  <a:pt x="125186" y="316811"/>
                </a:lnTo>
                <a:lnTo>
                  <a:pt x="125186" y="253449"/>
                </a:lnTo>
                <a:lnTo>
                  <a:pt x="0" y="253449"/>
                </a:lnTo>
                <a:lnTo>
                  <a:pt x="0" y="63362"/>
                </a:lnTo>
                <a:close/>
              </a:path>
            </a:pathLst>
          </a:custGeom>
          <a:solidFill>
            <a:srgbClr val="38619F"/>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 tIns="63362" rIns="75112" bIns="63361" numCol="1" spcCol="1270" anchor="ctr" anchorCtr="0">
            <a:noAutofit/>
          </a:bodyPr>
          <a:lstStyle/>
          <a:p>
            <a:pPr algn="ctr" defTabSz="622285">
              <a:lnSpc>
                <a:spcPct val="90000"/>
              </a:lnSpc>
              <a:spcBef>
                <a:spcPct val="0"/>
              </a:spcBef>
              <a:spcAft>
                <a:spcPct val="35000"/>
              </a:spcAft>
            </a:pPr>
            <a:endParaRPr lang="en-US" dirty="0">
              <a:solidFill>
                <a:schemeClr val="tx1">
                  <a:lumMod val="85000"/>
                  <a:lumOff val="15000"/>
                </a:schemeClr>
              </a:solidFill>
              <a:cs typeface="+mn-ea"/>
              <a:sym typeface="+mn-lt"/>
            </a:endParaRPr>
          </a:p>
        </p:txBody>
      </p:sp>
      <p:sp>
        <p:nvSpPr>
          <p:cNvPr id="60" name="Freeform 62"/>
          <p:cNvSpPr>
            <a:spLocks noEditPoints="1"/>
          </p:cNvSpPr>
          <p:nvPr/>
        </p:nvSpPr>
        <p:spPr bwMode="auto">
          <a:xfrm>
            <a:off x="4406792" y="1474482"/>
            <a:ext cx="330417" cy="333059"/>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sp>
        <p:nvSpPr>
          <p:cNvPr id="61" name="Freeform 66"/>
          <p:cNvSpPr>
            <a:spLocks noEditPoints="1"/>
          </p:cNvSpPr>
          <p:nvPr/>
        </p:nvSpPr>
        <p:spPr bwMode="auto">
          <a:xfrm>
            <a:off x="3219246" y="2306660"/>
            <a:ext cx="422299" cy="327553"/>
          </a:xfrm>
          <a:custGeom>
            <a:avLst/>
            <a:gdLst/>
            <a:ahLst/>
            <a:cxnLst>
              <a:cxn ang="0">
                <a:pos x="29" y="41"/>
              </a:cxn>
              <a:cxn ang="0">
                <a:pos x="22" y="40"/>
              </a:cxn>
              <a:cxn ang="0">
                <a:pos x="11" y="45"/>
              </a:cxn>
              <a:cxn ang="0">
                <a:pos x="7" y="46"/>
              </a:cxn>
              <a:cxn ang="0">
                <a:pos x="7" y="46"/>
              </a:cxn>
              <a:cxn ang="0">
                <a:pos x="6" y="45"/>
              </a:cxn>
              <a:cxn ang="0">
                <a:pos x="6" y="43"/>
              </a:cxn>
              <a:cxn ang="0">
                <a:pos x="11" y="36"/>
              </a:cxn>
              <a:cxn ang="0">
                <a:pos x="0" y="20"/>
              </a:cxn>
              <a:cxn ang="0">
                <a:pos x="29" y="0"/>
              </a:cxn>
              <a:cxn ang="0">
                <a:pos x="57" y="20"/>
              </a:cxn>
              <a:cxn ang="0">
                <a:pos x="29" y="41"/>
              </a:cxn>
              <a:cxn ang="0">
                <a:pos x="62" y="47"/>
              </a:cxn>
              <a:cxn ang="0">
                <a:pos x="66" y="53"/>
              </a:cxn>
              <a:cxn ang="0">
                <a:pos x="67" y="55"/>
              </a:cxn>
              <a:cxn ang="0">
                <a:pos x="66" y="56"/>
              </a:cxn>
              <a:cxn ang="0">
                <a:pos x="62" y="55"/>
              </a:cxn>
              <a:cxn ang="0">
                <a:pos x="51" y="50"/>
              </a:cxn>
              <a:cxn ang="0">
                <a:pos x="44" y="51"/>
              </a:cxn>
              <a:cxn ang="0">
                <a:pos x="25" y="46"/>
              </a:cxn>
              <a:cxn ang="0">
                <a:pos x="29" y="46"/>
              </a:cxn>
              <a:cxn ang="0">
                <a:pos x="52" y="39"/>
              </a:cxn>
              <a:cxn ang="0">
                <a:pos x="62" y="20"/>
              </a:cxn>
              <a:cxn ang="0">
                <a:pos x="61" y="14"/>
              </a:cxn>
              <a:cxn ang="0">
                <a:pos x="72" y="30"/>
              </a:cxn>
              <a:cxn ang="0">
                <a:pos x="62" y="47"/>
              </a:cxn>
            </a:cxnLst>
            <a:rect l="0" t="0" r="r" b="b"/>
            <a:pathLst>
              <a:path w="72" h="56">
                <a:moveTo>
                  <a:pt x="29" y="41"/>
                </a:moveTo>
                <a:cubicBezTo>
                  <a:pt x="26" y="41"/>
                  <a:pt x="24" y="40"/>
                  <a:pt x="22" y="40"/>
                </a:cubicBezTo>
                <a:cubicBezTo>
                  <a:pt x="18" y="42"/>
                  <a:pt x="15" y="44"/>
                  <a:pt x="11" y="45"/>
                </a:cubicBezTo>
                <a:cubicBezTo>
                  <a:pt x="9" y="45"/>
                  <a:pt x="8" y="46"/>
                  <a:pt x="7" y="46"/>
                </a:cubicBezTo>
                <a:cubicBezTo>
                  <a:pt x="7" y="46"/>
                  <a:pt x="7" y="46"/>
                  <a:pt x="7" y="46"/>
                </a:cubicBezTo>
                <a:cubicBezTo>
                  <a:pt x="6" y="46"/>
                  <a:pt x="6" y="45"/>
                  <a:pt x="6" y="45"/>
                </a:cubicBezTo>
                <a:cubicBezTo>
                  <a:pt x="5" y="44"/>
                  <a:pt x="6" y="43"/>
                  <a:pt x="6" y="43"/>
                </a:cubicBezTo>
                <a:cubicBezTo>
                  <a:pt x="8" y="41"/>
                  <a:pt x="10" y="40"/>
                  <a:pt x="11" y="36"/>
                </a:cubicBezTo>
                <a:cubicBezTo>
                  <a:pt x="5" y="32"/>
                  <a:pt x="0" y="27"/>
                  <a:pt x="0" y="20"/>
                </a:cubicBezTo>
                <a:cubicBezTo>
                  <a:pt x="0" y="9"/>
                  <a:pt x="13" y="0"/>
                  <a:pt x="29" y="0"/>
                </a:cubicBezTo>
                <a:cubicBezTo>
                  <a:pt x="44" y="0"/>
                  <a:pt x="57" y="9"/>
                  <a:pt x="57" y="20"/>
                </a:cubicBezTo>
                <a:cubicBezTo>
                  <a:pt x="57" y="32"/>
                  <a:pt x="44" y="41"/>
                  <a:pt x="29" y="41"/>
                </a:cubicBezTo>
                <a:close/>
                <a:moveTo>
                  <a:pt x="62" y="47"/>
                </a:moveTo>
                <a:cubicBezTo>
                  <a:pt x="63" y="50"/>
                  <a:pt x="65" y="51"/>
                  <a:pt x="66" y="53"/>
                </a:cubicBezTo>
                <a:cubicBezTo>
                  <a:pt x="67" y="54"/>
                  <a:pt x="67" y="54"/>
                  <a:pt x="67" y="55"/>
                </a:cubicBezTo>
                <a:cubicBezTo>
                  <a:pt x="67" y="56"/>
                  <a:pt x="67" y="56"/>
                  <a:pt x="66" y="56"/>
                </a:cubicBezTo>
                <a:cubicBezTo>
                  <a:pt x="65" y="56"/>
                  <a:pt x="63" y="56"/>
                  <a:pt x="62" y="55"/>
                </a:cubicBezTo>
                <a:cubicBezTo>
                  <a:pt x="58" y="54"/>
                  <a:pt x="55" y="53"/>
                  <a:pt x="51" y="50"/>
                </a:cubicBezTo>
                <a:cubicBezTo>
                  <a:pt x="49" y="51"/>
                  <a:pt x="47" y="51"/>
                  <a:pt x="44" y="51"/>
                </a:cubicBezTo>
                <a:cubicBezTo>
                  <a:pt x="37" y="51"/>
                  <a:pt x="30" y="49"/>
                  <a:pt x="25" y="46"/>
                </a:cubicBezTo>
                <a:cubicBezTo>
                  <a:pt x="26" y="46"/>
                  <a:pt x="28" y="46"/>
                  <a:pt x="29" y="46"/>
                </a:cubicBezTo>
                <a:cubicBezTo>
                  <a:pt x="37" y="46"/>
                  <a:pt x="46" y="43"/>
                  <a:pt x="52" y="39"/>
                </a:cubicBezTo>
                <a:cubicBezTo>
                  <a:pt x="58" y="34"/>
                  <a:pt x="62" y="27"/>
                  <a:pt x="62" y="20"/>
                </a:cubicBezTo>
                <a:cubicBezTo>
                  <a:pt x="62" y="18"/>
                  <a:pt x="62" y="16"/>
                  <a:pt x="61" y="14"/>
                </a:cubicBezTo>
                <a:cubicBezTo>
                  <a:pt x="68" y="18"/>
                  <a:pt x="72" y="24"/>
                  <a:pt x="72" y="30"/>
                </a:cubicBezTo>
                <a:cubicBezTo>
                  <a:pt x="72" y="37"/>
                  <a:pt x="68" y="43"/>
                  <a:pt x="62" y="47"/>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sp>
        <p:nvSpPr>
          <p:cNvPr id="62" name="Freeform 6"/>
          <p:cNvSpPr>
            <a:spLocks noEditPoints="1"/>
          </p:cNvSpPr>
          <p:nvPr/>
        </p:nvSpPr>
        <p:spPr bwMode="auto">
          <a:xfrm>
            <a:off x="3683679" y="3669436"/>
            <a:ext cx="365543" cy="286077"/>
          </a:xfrm>
          <a:custGeom>
            <a:avLst/>
            <a:gdLst/>
            <a:ahLst/>
            <a:cxnLst>
              <a:cxn ang="0">
                <a:pos x="64" y="48"/>
              </a:cxn>
              <a:cxn ang="0">
                <a:pos x="61" y="50"/>
              </a:cxn>
              <a:cxn ang="0">
                <a:pos x="2" y="50"/>
              </a:cxn>
              <a:cxn ang="0">
                <a:pos x="0" y="48"/>
              </a:cxn>
              <a:cxn ang="0">
                <a:pos x="0" y="43"/>
              </a:cxn>
              <a:cxn ang="0">
                <a:pos x="2" y="41"/>
              </a:cxn>
              <a:cxn ang="0">
                <a:pos x="61" y="41"/>
              </a:cxn>
              <a:cxn ang="0">
                <a:pos x="64" y="43"/>
              </a:cxn>
              <a:cxn ang="0">
                <a:pos x="64" y="48"/>
              </a:cxn>
              <a:cxn ang="0">
                <a:pos x="59" y="20"/>
              </a:cxn>
              <a:cxn ang="0">
                <a:pos x="57" y="23"/>
              </a:cxn>
              <a:cxn ang="0">
                <a:pos x="7" y="23"/>
              </a:cxn>
              <a:cxn ang="0">
                <a:pos x="4" y="20"/>
              </a:cxn>
              <a:cxn ang="0">
                <a:pos x="4" y="16"/>
              </a:cxn>
              <a:cxn ang="0">
                <a:pos x="7" y="13"/>
              </a:cxn>
              <a:cxn ang="0">
                <a:pos x="57" y="13"/>
              </a:cxn>
              <a:cxn ang="0">
                <a:pos x="59" y="16"/>
              </a:cxn>
              <a:cxn ang="0">
                <a:pos x="59" y="20"/>
              </a:cxn>
              <a:cxn ang="0">
                <a:pos x="50" y="34"/>
              </a:cxn>
              <a:cxn ang="0">
                <a:pos x="48" y="36"/>
              </a:cxn>
              <a:cxn ang="0">
                <a:pos x="16" y="36"/>
              </a:cxn>
              <a:cxn ang="0">
                <a:pos x="13" y="34"/>
              </a:cxn>
              <a:cxn ang="0">
                <a:pos x="13" y="29"/>
              </a:cxn>
              <a:cxn ang="0">
                <a:pos x="16" y="27"/>
              </a:cxn>
              <a:cxn ang="0">
                <a:pos x="48" y="27"/>
              </a:cxn>
              <a:cxn ang="0">
                <a:pos x="50" y="29"/>
              </a:cxn>
              <a:cxn ang="0">
                <a:pos x="50" y="34"/>
              </a:cxn>
              <a:cxn ang="0">
                <a:pos x="45" y="7"/>
              </a:cxn>
              <a:cxn ang="0">
                <a:pos x="43" y="9"/>
              </a:cxn>
              <a:cxn ang="0">
                <a:pos x="20" y="9"/>
              </a:cxn>
              <a:cxn ang="0">
                <a:pos x="18" y="7"/>
              </a:cxn>
              <a:cxn ang="0">
                <a:pos x="18" y="2"/>
              </a:cxn>
              <a:cxn ang="0">
                <a:pos x="20" y="0"/>
              </a:cxn>
              <a:cxn ang="0">
                <a:pos x="43" y="0"/>
              </a:cxn>
              <a:cxn ang="0">
                <a:pos x="45" y="2"/>
              </a:cxn>
              <a:cxn ang="0">
                <a:pos x="45" y="7"/>
              </a:cxn>
            </a:cxnLst>
            <a:rect l="0" t="0" r="r" b="b"/>
            <a:pathLst>
              <a:path w="64" h="50">
                <a:moveTo>
                  <a:pt x="64" y="48"/>
                </a:moveTo>
                <a:cubicBezTo>
                  <a:pt x="64" y="49"/>
                  <a:pt x="63" y="50"/>
                  <a:pt x="61" y="50"/>
                </a:cubicBezTo>
                <a:cubicBezTo>
                  <a:pt x="2" y="50"/>
                  <a:pt x="2" y="50"/>
                  <a:pt x="2" y="50"/>
                </a:cubicBezTo>
                <a:cubicBezTo>
                  <a:pt x="1" y="50"/>
                  <a:pt x="0" y="49"/>
                  <a:pt x="0" y="48"/>
                </a:cubicBezTo>
                <a:cubicBezTo>
                  <a:pt x="0" y="43"/>
                  <a:pt x="0" y="43"/>
                  <a:pt x="0" y="43"/>
                </a:cubicBezTo>
                <a:cubicBezTo>
                  <a:pt x="0" y="42"/>
                  <a:pt x="1" y="41"/>
                  <a:pt x="2" y="41"/>
                </a:cubicBezTo>
                <a:cubicBezTo>
                  <a:pt x="61" y="41"/>
                  <a:pt x="61" y="41"/>
                  <a:pt x="61" y="41"/>
                </a:cubicBezTo>
                <a:cubicBezTo>
                  <a:pt x="63" y="41"/>
                  <a:pt x="64" y="42"/>
                  <a:pt x="64" y="43"/>
                </a:cubicBezTo>
                <a:lnTo>
                  <a:pt x="64" y="48"/>
                </a:lnTo>
                <a:close/>
                <a:moveTo>
                  <a:pt x="59" y="20"/>
                </a:moveTo>
                <a:cubicBezTo>
                  <a:pt x="59" y="22"/>
                  <a:pt x="58" y="23"/>
                  <a:pt x="57" y="23"/>
                </a:cubicBezTo>
                <a:cubicBezTo>
                  <a:pt x="7" y="23"/>
                  <a:pt x="7" y="23"/>
                  <a:pt x="7" y="23"/>
                </a:cubicBezTo>
                <a:cubicBezTo>
                  <a:pt x="5" y="23"/>
                  <a:pt x="4" y="22"/>
                  <a:pt x="4" y="20"/>
                </a:cubicBezTo>
                <a:cubicBezTo>
                  <a:pt x="4" y="16"/>
                  <a:pt x="4" y="16"/>
                  <a:pt x="4" y="16"/>
                </a:cubicBezTo>
                <a:cubicBezTo>
                  <a:pt x="4" y="14"/>
                  <a:pt x="5" y="13"/>
                  <a:pt x="7" y="13"/>
                </a:cubicBezTo>
                <a:cubicBezTo>
                  <a:pt x="57" y="13"/>
                  <a:pt x="57" y="13"/>
                  <a:pt x="57" y="13"/>
                </a:cubicBezTo>
                <a:cubicBezTo>
                  <a:pt x="58" y="13"/>
                  <a:pt x="59" y="14"/>
                  <a:pt x="59" y="16"/>
                </a:cubicBezTo>
                <a:lnTo>
                  <a:pt x="59" y="20"/>
                </a:lnTo>
                <a:close/>
                <a:moveTo>
                  <a:pt x="50" y="34"/>
                </a:moveTo>
                <a:cubicBezTo>
                  <a:pt x="50" y="35"/>
                  <a:pt x="49" y="36"/>
                  <a:pt x="48" y="36"/>
                </a:cubicBezTo>
                <a:cubicBezTo>
                  <a:pt x="16" y="36"/>
                  <a:pt x="16" y="36"/>
                  <a:pt x="16" y="36"/>
                </a:cubicBezTo>
                <a:cubicBezTo>
                  <a:pt x="15" y="36"/>
                  <a:pt x="13" y="35"/>
                  <a:pt x="13" y="34"/>
                </a:cubicBezTo>
                <a:cubicBezTo>
                  <a:pt x="13" y="29"/>
                  <a:pt x="13" y="29"/>
                  <a:pt x="13" y="29"/>
                </a:cubicBezTo>
                <a:cubicBezTo>
                  <a:pt x="13" y="28"/>
                  <a:pt x="15" y="27"/>
                  <a:pt x="16" y="27"/>
                </a:cubicBezTo>
                <a:cubicBezTo>
                  <a:pt x="48" y="27"/>
                  <a:pt x="48" y="27"/>
                  <a:pt x="48" y="27"/>
                </a:cubicBezTo>
                <a:cubicBezTo>
                  <a:pt x="49" y="27"/>
                  <a:pt x="50" y="28"/>
                  <a:pt x="50" y="29"/>
                </a:cubicBezTo>
                <a:lnTo>
                  <a:pt x="50" y="34"/>
                </a:lnTo>
                <a:close/>
                <a:moveTo>
                  <a:pt x="45" y="7"/>
                </a:moveTo>
                <a:cubicBezTo>
                  <a:pt x="45" y="8"/>
                  <a:pt x="44" y="9"/>
                  <a:pt x="43" y="9"/>
                </a:cubicBezTo>
                <a:cubicBezTo>
                  <a:pt x="20" y="9"/>
                  <a:pt x="20" y="9"/>
                  <a:pt x="20" y="9"/>
                </a:cubicBezTo>
                <a:cubicBezTo>
                  <a:pt x="19" y="9"/>
                  <a:pt x="18" y="8"/>
                  <a:pt x="18" y="7"/>
                </a:cubicBezTo>
                <a:cubicBezTo>
                  <a:pt x="18" y="2"/>
                  <a:pt x="18" y="2"/>
                  <a:pt x="18" y="2"/>
                </a:cubicBezTo>
                <a:cubicBezTo>
                  <a:pt x="18" y="1"/>
                  <a:pt x="19" y="0"/>
                  <a:pt x="20" y="0"/>
                </a:cubicBezTo>
                <a:cubicBezTo>
                  <a:pt x="43" y="0"/>
                  <a:pt x="43" y="0"/>
                  <a:pt x="43" y="0"/>
                </a:cubicBezTo>
                <a:cubicBezTo>
                  <a:pt x="44" y="0"/>
                  <a:pt x="45" y="1"/>
                  <a:pt x="45" y="2"/>
                </a:cubicBezTo>
                <a:lnTo>
                  <a:pt x="45" y="7"/>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sp>
        <p:nvSpPr>
          <p:cNvPr id="63" name="Freeform 57"/>
          <p:cNvSpPr>
            <a:spLocks noEditPoints="1"/>
          </p:cNvSpPr>
          <p:nvPr/>
        </p:nvSpPr>
        <p:spPr bwMode="auto">
          <a:xfrm>
            <a:off x="5571645" y="2344584"/>
            <a:ext cx="283922" cy="251704"/>
          </a:xfrm>
          <a:custGeom>
            <a:avLst/>
            <a:gdLst/>
            <a:ahLst/>
            <a:cxnLst>
              <a:cxn ang="0">
                <a:pos x="7" y="9"/>
              </a:cxn>
              <a:cxn ang="0">
                <a:pos x="7" y="57"/>
              </a:cxn>
              <a:cxn ang="0">
                <a:pos x="6" y="58"/>
              </a:cxn>
              <a:cxn ang="0">
                <a:pos x="4" y="58"/>
              </a:cxn>
              <a:cxn ang="0">
                <a:pos x="2" y="57"/>
              </a:cxn>
              <a:cxn ang="0">
                <a:pos x="2" y="9"/>
              </a:cxn>
              <a:cxn ang="0">
                <a:pos x="0" y="4"/>
              </a:cxn>
              <a:cxn ang="0">
                <a:pos x="5" y="0"/>
              </a:cxn>
              <a:cxn ang="0">
                <a:pos x="10" y="4"/>
              </a:cxn>
              <a:cxn ang="0">
                <a:pos x="7" y="9"/>
              </a:cxn>
              <a:cxn ang="0">
                <a:pos x="65" y="36"/>
              </a:cxn>
              <a:cxn ang="0">
                <a:pos x="63" y="38"/>
              </a:cxn>
              <a:cxn ang="0">
                <a:pos x="49" y="43"/>
              </a:cxn>
              <a:cxn ang="0">
                <a:pos x="31" y="37"/>
              </a:cxn>
              <a:cxn ang="0">
                <a:pos x="13" y="43"/>
              </a:cxn>
              <a:cxn ang="0">
                <a:pos x="12" y="43"/>
              </a:cxn>
              <a:cxn ang="0">
                <a:pos x="10" y="41"/>
              </a:cxn>
              <a:cxn ang="0">
                <a:pos x="10" y="13"/>
              </a:cxn>
              <a:cxn ang="0">
                <a:pos x="11" y="11"/>
              </a:cxn>
              <a:cxn ang="0">
                <a:pos x="14" y="9"/>
              </a:cxn>
              <a:cxn ang="0">
                <a:pos x="30" y="4"/>
              </a:cxn>
              <a:cxn ang="0">
                <a:pos x="46" y="9"/>
              </a:cxn>
              <a:cxn ang="0">
                <a:pos x="49" y="10"/>
              </a:cxn>
              <a:cxn ang="0">
                <a:pos x="63" y="4"/>
              </a:cxn>
              <a:cxn ang="0">
                <a:pos x="65" y="7"/>
              </a:cxn>
              <a:cxn ang="0">
                <a:pos x="65" y="36"/>
              </a:cxn>
            </a:cxnLst>
            <a:rect l="0" t="0" r="r" b="b"/>
            <a:pathLst>
              <a:path w="65" h="58">
                <a:moveTo>
                  <a:pt x="7" y="9"/>
                </a:moveTo>
                <a:cubicBezTo>
                  <a:pt x="7" y="57"/>
                  <a:pt x="7" y="57"/>
                  <a:pt x="7" y="57"/>
                </a:cubicBezTo>
                <a:cubicBezTo>
                  <a:pt x="7" y="57"/>
                  <a:pt x="7" y="58"/>
                  <a:pt x="6" y="58"/>
                </a:cubicBezTo>
                <a:cubicBezTo>
                  <a:pt x="4" y="58"/>
                  <a:pt x="4" y="58"/>
                  <a:pt x="4" y="58"/>
                </a:cubicBezTo>
                <a:cubicBezTo>
                  <a:pt x="3" y="58"/>
                  <a:pt x="2" y="57"/>
                  <a:pt x="2" y="57"/>
                </a:cubicBezTo>
                <a:cubicBezTo>
                  <a:pt x="2" y="9"/>
                  <a:pt x="2" y="9"/>
                  <a:pt x="2" y="9"/>
                </a:cubicBezTo>
                <a:cubicBezTo>
                  <a:pt x="1" y="8"/>
                  <a:pt x="0" y="6"/>
                  <a:pt x="0" y="4"/>
                </a:cubicBezTo>
                <a:cubicBezTo>
                  <a:pt x="0" y="2"/>
                  <a:pt x="2" y="0"/>
                  <a:pt x="5" y="0"/>
                </a:cubicBezTo>
                <a:cubicBezTo>
                  <a:pt x="7" y="0"/>
                  <a:pt x="10" y="2"/>
                  <a:pt x="10" y="4"/>
                </a:cubicBezTo>
                <a:cubicBezTo>
                  <a:pt x="10" y="6"/>
                  <a:pt x="9" y="8"/>
                  <a:pt x="7" y="9"/>
                </a:cubicBezTo>
                <a:close/>
                <a:moveTo>
                  <a:pt x="65" y="36"/>
                </a:moveTo>
                <a:cubicBezTo>
                  <a:pt x="65" y="37"/>
                  <a:pt x="65" y="38"/>
                  <a:pt x="63" y="38"/>
                </a:cubicBezTo>
                <a:cubicBezTo>
                  <a:pt x="59" y="41"/>
                  <a:pt x="54" y="43"/>
                  <a:pt x="49" y="43"/>
                </a:cubicBezTo>
                <a:cubicBezTo>
                  <a:pt x="43" y="43"/>
                  <a:pt x="39" y="37"/>
                  <a:pt x="31" y="37"/>
                </a:cubicBezTo>
                <a:cubicBezTo>
                  <a:pt x="25" y="37"/>
                  <a:pt x="19" y="40"/>
                  <a:pt x="13" y="43"/>
                </a:cubicBezTo>
                <a:cubicBezTo>
                  <a:pt x="13" y="43"/>
                  <a:pt x="12" y="43"/>
                  <a:pt x="12" y="43"/>
                </a:cubicBezTo>
                <a:cubicBezTo>
                  <a:pt x="11" y="43"/>
                  <a:pt x="10" y="42"/>
                  <a:pt x="10" y="41"/>
                </a:cubicBezTo>
                <a:cubicBezTo>
                  <a:pt x="10" y="13"/>
                  <a:pt x="10" y="13"/>
                  <a:pt x="10" y="13"/>
                </a:cubicBezTo>
                <a:cubicBezTo>
                  <a:pt x="10" y="12"/>
                  <a:pt x="10" y="11"/>
                  <a:pt x="11" y="11"/>
                </a:cubicBezTo>
                <a:cubicBezTo>
                  <a:pt x="12" y="10"/>
                  <a:pt x="13" y="9"/>
                  <a:pt x="14" y="9"/>
                </a:cubicBezTo>
                <a:cubicBezTo>
                  <a:pt x="19" y="7"/>
                  <a:pt x="24" y="4"/>
                  <a:pt x="30" y="4"/>
                </a:cubicBezTo>
                <a:cubicBezTo>
                  <a:pt x="36" y="4"/>
                  <a:pt x="40" y="6"/>
                  <a:pt x="46" y="9"/>
                </a:cubicBezTo>
                <a:cubicBezTo>
                  <a:pt x="47" y="9"/>
                  <a:pt x="48" y="10"/>
                  <a:pt x="49" y="10"/>
                </a:cubicBezTo>
                <a:cubicBezTo>
                  <a:pt x="55" y="10"/>
                  <a:pt x="61" y="4"/>
                  <a:pt x="63" y="4"/>
                </a:cubicBezTo>
                <a:cubicBezTo>
                  <a:pt x="64" y="4"/>
                  <a:pt x="65" y="6"/>
                  <a:pt x="65" y="7"/>
                </a:cubicBezTo>
                <a:lnTo>
                  <a:pt x="65" y="36"/>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sp>
        <p:nvSpPr>
          <p:cNvPr id="64" name="Freeform 131"/>
          <p:cNvSpPr>
            <a:spLocks/>
          </p:cNvSpPr>
          <p:nvPr/>
        </p:nvSpPr>
        <p:spPr bwMode="auto">
          <a:xfrm>
            <a:off x="5116882" y="3649369"/>
            <a:ext cx="321341" cy="326210"/>
          </a:xfrm>
          <a:custGeom>
            <a:avLst/>
            <a:gdLst/>
            <a:ahLst/>
            <a:cxnLst>
              <a:cxn ang="0">
                <a:pos x="61" y="49"/>
              </a:cxn>
              <a:cxn ang="0">
                <a:pos x="49" y="62"/>
              </a:cxn>
              <a:cxn ang="0">
                <a:pos x="36" y="49"/>
              </a:cxn>
              <a:cxn ang="0">
                <a:pos x="36" y="48"/>
              </a:cxn>
              <a:cxn ang="0">
                <a:pos x="21" y="41"/>
              </a:cxn>
              <a:cxn ang="0">
                <a:pos x="13" y="44"/>
              </a:cxn>
              <a:cxn ang="0">
                <a:pos x="0" y="31"/>
              </a:cxn>
              <a:cxn ang="0">
                <a:pos x="13" y="18"/>
              </a:cxn>
              <a:cxn ang="0">
                <a:pos x="21" y="22"/>
              </a:cxn>
              <a:cxn ang="0">
                <a:pos x="36" y="15"/>
              </a:cxn>
              <a:cxn ang="0">
                <a:pos x="36" y="13"/>
              </a:cxn>
              <a:cxn ang="0">
                <a:pos x="49" y="0"/>
              </a:cxn>
              <a:cxn ang="0">
                <a:pos x="61" y="13"/>
              </a:cxn>
              <a:cxn ang="0">
                <a:pos x="49" y="26"/>
              </a:cxn>
              <a:cxn ang="0">
                <a:pos x="40" y="23"/>
              </a:cxn>
              <a:cxn ang="0">
                <a:pos x="25" y="30"/>
              </a:cxn>
              <a:cxn ang="0">
                <a:pos x="25" y="31"/>
              </a:cxn>
              <a:cxn ang="0">
                <a:pos x="25" y="33"/>
              </a:cxn>
              <a:cxn ang="0">
                <a:pos x="40" y="40"/>
              </a:cxn>
              <a:cxn ang="0">
                <a:pos x="49" y="36"/>
              </a:cxn>
              <a:cxn ang="0">
                <a:pos x="61" y="49"/>
              </a:cxn>
            </a:cxnLst>
            <a:rect l="0" t="0" r="r" b="b"/>
            <a:pathLst>
              <a:path w="61" h="62">
                <a:moveTo>
                  <a:pt x="61" y="49"/>
                </a:moveTo>
                <a:cubicBezTo>
                  <a:pt x="61" y="56"/>
                  <a:pt x="56" y="62"/>
                  <a:pt x="49" y="62"/>
                </a:cubicBezTo>
                <a:cubicBezTo>
                  <a:pt x="41" y="62"/>
                  <a:pt x="36" y="56"/>
                  <a:pt x="36" y="49"/>
                </a:cubicBezTo>
                <a:cubicBezTo>
                  <a:pt x="36" y="49"/>
                  <a:pt x="36" y="48"/>
                  <a:pt x="36" y="48"/>
                </a:cubicBezTo>
                <a:cubicBezTo>
                  <a:pt x="21" y="41"/>
                  <a:pt x="21" y="41"/>
                  <a:pt x="21" y="41"/>
                </a:cubicBezTo>
                <a:cubicBezTo>
                  <a:pt x="19" y="43"/>
                  <a:pt x="16" y="44"/>
                  <a:pt x="13" y="44"/>
                </a:cubicBezTo>
                <a:cubicBezTo>
                  <a:pt x="6" y="44"/>
                  <a:pt x="0" y="38"/>
                  <a:pt x="0" y="31"/>
                </a:cubicBezTo>
                <a:cubicBezTo>
                  <a:pt x="0" y="24"/>
                  <a:pt x="6" y="18"/>
                  <a:pt x="13" y="18"/>
                </a:cubicBezTo>
                <a:cubicBezTo>
                  <a:pt x="16" y="18"/>
                  <a:pt x="19" y="20"/>
                  <a:pt x="21" y="22"/>
                </a:cubicBezTo>
                <a:cubicBezTo>
                  <a:pt x="36" y="15"/>
                  <a:pt x="36" y="15"/>
                  <a:pt x="36" y="15"/>
                </a:cubicBezTo>
                <a:cubicBezTo>
                  <a:pt x="36" y="14"/>
                  <a:pt x="36" y="14"/>
                  <a:pt x="36" y="13"/>
                </a:cubicBezTo>
                <a:cubicBezTo>
                  <a:pt x="36" y="6"/>
                  <a:pt x="41" y="0"/>
                  <a:pt x="49" y="0"/>
                </a:cubicBezTo>
                <a:cubicBezTo>
                  <a:pt x="56" y="0"/>
                  <a:pt x="61" y="6"/>
                  <a:pt x="61" y="13"/>
                </a:cubicBezTo>
                <a:cubicBezTo>
                  <a:pt x="61" y="20"/>
                  <a:pt x="56" y="26"/>
                  <a:pt x="49" y="26"/>
                </a:cubicBezTo>
                <a:cubicBezTo>
                  <a:pt x="45" y="26"/>
                  <a:pt x="42" y="25"/>
                  <a:pt x="40" y="23"/>
                </a:cubicBezTo>
                <a:cubicBezTo>
                  <a:pt x="25" y="30"/>
                  <a:pt x="25" y="30"/>
                  <a:pt x="25" y="30"/>
                </a:cubicBezTo>
                <a:cubicBezTo>
                  <a:pt x="25" y="30"/>
                  <a:pt x="25" y="31"/>
                  <a:pt x="25" y="31"/>
                </a:cubicBezTo>
                <a:cubicBezTo>
                  <a:pt x="25" y="32"/>
                  <a:pt x="25" y="32"/>
                  <a:pt x="25" y="33"/>
                </a:cubicBezTo>
                <a:cubicBezTo>
                  <a:pt x="40" y="40"/>
                  <a:pt x="40" y="40"/>
                  <a:pt x="40" y="40"/>
                </a:cubicBezTo>
                <a:cubicBezTo>
                  <a:pt x="42" y="38"/>
                  <a:pt x="45" y="36"/>
                  <a:pt x="49" y="36"/>
                </a:cubicBezTo>
                <a:cubicBezTo>
                  <a:pt x="56" y="36"/>
                  <a:pt x="61" y="42"/>
                  <a:pt x="61" y="49"/>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defTabSz="1031600"/>
            <a:endParaRPr lang="en-US" sz="2000" dirty="0">
              <a:solidFill>
                <a:schemeClr val="tx1">
                  <a:lumMod val="85000"/>
                  <a:lumOff val="15000"/>
                </a:schemeClr>
              </a:solidFill>
              <a:cs typeface="+mn-ea"/>
              <a:sym typeface="+mn-lt"/>
            </a:endParaRPr>
          </a:p>
        </p:txBody>
      </p:sp>
      <p:sp>
        <p:nvSpPr>
          <p:cNvPr id="71" name="TextBox 24">
            <a:extLst>
              <a:ext uri="{FF2B5EF4-FFF2-40B4-BE49-F238E27FC236}">
                <a16:creationId xmlns:a16="http://schemas.microsoft.com/office/drawing/2014/main" id="{17708AE6-CB65-4314-A329-61853DF376C3}"/>
              </a:ext>
            </a:extLst>
          </p:cNvPr>
          <p:cNvSpPr txBox="1"/>
          <p:nvPr/>
        </p:nvSpPr>
        <p:spPr>
          <a:xfrm>
            <a:off x="1413421" y="70831"/>
            <a:ext cx="1531188" cy="415498"/>
          </a:xfrm>
          <a:prstGeom prst="rect">
            <a:avLst/>
          </a:prstGeom>
          <a:noFill/>
        </p:spPr>
        <p:txBody>
          <a:bodyPr wrap="none" rtlCol="0">
            <a:spAutoFit/>
          </a:bodyPr>
          <a:lstStyle/>
          <a:p>
            <a:pPr algn="ctr"/>
            <a:r>
              <a:rPr lang="zh-CN" altLang="en-US" sz="2100" dirty="0">
                <a:solidFill>
                  <a:srgbClr val="38619F"/>
                </a:solidFill>
                <a:cs typeface="+mn-ea"/>
                <a:sym typeface="+mn-lt"/>
              </a:rPr>
              <a:t>The content of the title word</a:t>
            </a:r>
            <a:endParaRPr lang="id-ID" sz="2100" dirty="0">
              <a:solidFill>
                <a:srgbClr val="38619F"/>
              </a:solidFill>
              <a:cs typeface="+mn-ea"/>
              <a:sym typeface="+mn-lt"/>
            </a:endParaRPr>
          </a:p>
        </p:txBody>
      </p:sp>
      <p:sp>
        <p:nvSpPr>
          <p:cNvPr id="72" name="TextBox 25">
            <a:extLst>
              <a:ext uri="{FF2B5EF4-FFF2-40B4-BE49-F238E27FC236}">
                <a16:creationId xmlns:a16="http://schemas.microsoft.com/office/drawing/2014/main" id="{6F00E704-1F75-461A-B7B5-45784DC5CDEA}"/>
              </a:ext>
            </a:extLst>
          </p:cNvPr>
          <p:cNvSpPr txBox="1"/>
          <p:nvPr/>
        </p:nvSpPr>
        <p:spPr>
          <a:xfrm>
            <a:off x="1009463" y="459227"/>
            <a:ext cx="2339102" cy="253916"/>
          </a:xfrm>
          <a:prstGeom prst="rect">
            <a:avLst/>
          </a:prstGeom>
          <a:noFill/>
        </p:spPr>
        <p:txBody>
          <a:bodyPr wrap="none" rtlCol="0">
            <a:spAutoFit/>
          </a:bodyPr>
          <a:lstStyle/>
          <a:p>
            <a:pPr algn="ctr"/>
            <a:r>
              <a:rPr lang="zh-CN" altLang="en-US" sz="1050" dirty="0">
                <a:solidFill>
                  <a:srgbClr val="38619F"/>
                </a:solidFill>
                <a:cs typeface="+mn-ea"/>
                <a:sym typeface="+mn-lt"/>
              </a:rPr>
              <a:t>Click here to add a subtitle or detailed text description</a:t>
            </a:r>
            <a:endParaRPr lang="id-ID" sz="1050" dirty="0">
              <a:solidFill>
                <a:srgbClr val="38619F"/>
              </a:solidFill>
              <a:cs typeface="+mn-ea"/>
              <a:sym typeface="+mn-lt"/>
            </a:endParaRPr>
          </a:p>
        </p:txBody>
      </p:sp>
      <p:cxnSp>
        <p:nvCxnSpPr>
          <p:cNvPr id="73" name="直接连接符 72">
            <a:extLst>
              <a:ext uri="{FF2B5EF4-FFF2-40B4-BE49-F238E27FC236}">
                <a16:creationId xmlns:a16="http://schemas.microsoft.com/office/drawing/2014/main" id="{485FE01F-0459-442E-8C67-350A68703CE7}"/>
              </a:ext>
            </a:extLst>
          </p:cNvPr>
          <p:cNvCxnSpPr/>
          <p:nvPr/>
        </p:nvCxnSpPr>
        <p:spPr>
          <a:xfrm>
            <a:off x="0" y="762673"/>
            <a:ext cx="9144000" cy="0"/>
          </a:xfrm>
          <a:prstGeom prst="line">
            <a:avLst/>
          </a:prstGeom>
          <a:ln>
            <a:solidFill>
              <a:srgbClr val="38619F"/>
            </a:solidFill>
          </a:ln>
        </p:spPr>
        <p:style>
          <a:lnRef idx="1">
            <a:schemeClr val="accent1"/>
          </a:lnRef>
          <a:fillRef idx="0">
            <a:schemeClr val="accent1"/>
          </a:fillRef>
          <a:effectRef idx="0">
            <a:schemeClr val="accent1"/>
          </a:effectRef>
          <a:fontRef idx="minor">
            <a:schemeClr val="tx1"/>
          </a:fontRef>
        </p:style>
      </p:cxnSp>
      <p:pic>
        <p:nvPicPr>
          <p:cNvPr id="74" name="图片 73">
            <a:extLst>
              <a:ext uri="{FF2B5EF4-FFF2-40B4-BE49-F238E27FC236}">
                <a16:creationId xmlns:a16="http://schemas.microsoft.com/office/drawing/2014/main" id="{8EDA81C7-67FD-4BB2-AC18-FB4A251E418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7566" r="13885"/>
          <a:stretch/>
        </p:blipFill>
        <p:spPr>
          <a:xfrm>
            <a:off x="275833" y="88649"/>
            <a:ext cx="778138" cy="819576"/>
          </a:xfrm>
          <a:prstGeom prst="rect">
            <a:avLst/>
          </a:prstGeom>
        </p:spPr>
      </p:pic>
      <p:pic>
        <p:nvPicPr>
          <p:cNvPr id="75" name="图片 74" descr="图片包含 事情&#10;&#10;已生成高可信度的说明">
            <a:extLst>
              <a:ext uri="{FF2B5EF4-FFF2-40B4-BE49-F238E27FC236}">
                <a16:creationId xmlns:a16="http://schemas.microsoft.com/office/drawing/2014/main" id="{D5196D63-E8DC-4967-A866-42C753ADE9A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64967"/>
            <a:ext cx="9144000" cy="878682"/>
          </a:xfrm>
          <a:prstGeom prst="rect">
            <a:avLst/>
          </a:prstGeom>
        </p:spPr>
      </p:pic>
    </p:spTree>
    <p:extLst>
      <p:ext uri="{BB962C8B-B14F-4D97-AF65-F5344CB8AC3E}">
        <p14:creationId xmlns:p14="http://schemas.microsoft.com/office/powerpoint/2010/main" val="2971649889"/>
      </p:ext>
    </p:extLst>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a14="http://schemas.microsoft.com/office/drawing/2010/main" xmlns:a16="http://schemas.microsoft.com/office/drawing/2014/main" xmlns="">
      <p:transition spd="slow" advClick="0" advTm="5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p:cTn id="7" dur="500" fill="hold"/>
                                        <p:tgtEl>
                                          <p:spTgt spid="58"/>
                                        </p:tgtEl>
                                        <p:attrNameLst>
                                          <p:attrName>ppt_w</p:attrName>
                                        </p:attrNameLst>
                                      </p:cBhvr>
                                      <p:tavLst>
                                        <p:tav tm="0">
                                          <p:val>
                                            <p:fltVal val="0"/>
                                          </p:val>
                                        </p:tav>
                                        <p:tav tm="100000">
                                          <p:val>
                                            <p:strVal val="#ppt_w"/>
                                          </p:val>
                                        </p:tav>
                                      </p:tavLst>
                                    </p:anim>
                                    <p:anim calcmode="lin" valueType="num">
                                      <p:cBhvr>
                                        <p:cTn id="8" dur="500" fill="hold"/>
                                        <p:tgtEl>
                                          <p:spTgt spid="58"/>
                                        </p:tgtEl>
                                        <p:attrNameLst>
                                          <p:attrName>ppt_h</p:attrName>
                                        </p:attrNameLst>
                                      </p:cBhvr>
                                      <p:tavLst>
                                        <p:tav tm="0">
                                          <p:val>
                                            <p:fltVal val="0"/>
                                          </p:val>
                                        </p:tav>
                                        <p:tav tm="100000">
                                          <p:val>
                                            <p:strVal val="#ppt_h"/>
                                          </p:val>
                                        </p:tav>
                                      </p:tavLst>
                                    </p:anim>
                                    <p:animEffect transition="in" filter="fade">
                                      <p:cBhvr>
                                        <p:cTn id="9" dur="500"/>
                                        <p:tgtEl>
                                          <p:spTgt spid="58"/>
                                        </p:tgtEl>
                                      </p:cBhvr>
                                    </p:animEffect>
                                  </p:childTnLst>
                                </p:cTn>
                              </p:par>
                            </p:childTnLst>
                          </p:cTn>
                        </p:par>
                        <p:par>
                          <p:cTn id="10" fill="hold">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61"/>
                                        </p:tgtEl>
                                        <p:attrNameLst>
                                          <p:attrName>style.visibility</p:attrName>
                                        </p:attrNameLst>
                                      </p:cBhvr>
                                      <p:to>
                                        <p:strVal val="visible"/>
                                      </p:to>
                                    </p:set>
                                    <p:anim calcmode="lin" valueType="num">
                                      <p:cBhvr>
                                        <p:cTn id="13" dur="500" fill="hold"/>
                                        <p:tgtEl>
                                          <p:spTgt spid="61"/>
                                        </p:tgtEl>
                                        <p:attrNameLst>
                                          <p:attrName>ppt_w</p:attrName>
                                        </p:attrNameLst>
                                      </p:cBhvr>
                                      <p:tavLst>
                                        <p:tav tm="0">
                                          <p:val>
                                            <p:fltVal val="0"/>
                                          </p:val>
                                        </p:tav>
                                        <p:tav tm="100000">
                                          <p:val>
                                            <p:strVal val="#ppt_w"/>
                                          </p:val>
                                        </p:tav>
                                      </p:tavLst>
                                    </p:anim>
                                    <p:anim calcmode="lin" valueType="num">
                                      <p:cBhvr>
                                        <p:cTn id="14" dur="500" fill="hold"/>
                                        <p:tgtEl>
                                          <p:spTgt spid="61"/>
                                        </p:tgtEl>
                                        <p:attrNameLst>
                                          <p:attrName>ppt_h</p:attrName>
                                        </p:attrNameLst>
                                      </p:cBhvr>
                                      <p:tavLst>
                                        <p:tav tm="0">
                                          <p:val>
                                            <p:fltVal val="0"/>
                                          </p:val>
                                        </p:tav>
                                        <p:tav tm="100000">
                                          <p:val>
                                            <p:strVal val="#ppt_h"/>
                                          </p:val>
                                        </p:tav>
                                      </p:tavLst>
                                    </p:anim>
                                    <p:animEffect transition="in" filter="fade">
                                      <p:cBhvr>
                                        <p:cTn id="15" dur="500"/>
                                        <p:tgtEl>
                                          <p:spTgt spid="61"/>
                                        </p:tgtEl>
                                      </p:cBhvr>
                                    </p:animEffect>
                                  </p:childTnLst>
                                </p:cTn>
                              </p:par>
                              <p:par>
                                <p:cTn id="16" presetID="2" presetClass="entr" presetSubtype="8" accel="50000" decel="50000" fill="hold" nodeType="withEffect">
                                  <p:stCondLst>
                                    <p:cond delay="0"/>
                                  </p:stCondLst>
                                  <p:childTnLst>
                                    <p:set>
                                      <p:cBhvr>
                                        <p:cTn id="17" dur="1" fill="hold">
                                          <p:stCondLst>
                                            <p:cond delay="0"/>
                                          </p:stCondLst>
                                        </p:cTn>
                                        <p:tgtEl>
                                          <p:spTgt spid="41"/>
                                        </p:tgtEl>
                                        <p:attrNameLst>
                                          <p:attrName>style.visibility</p:attrName>
                                        </p:attrNameLst>
                                      </p:cBhvr>
                                      <p:to>
                                        <p:strVal val="visible"/>
                                      </p:to>
                                    </p:set>
                                    <p:anim calcmode="lin" valueType="num">
                                      <p:cBhvr additive="base">
                                        <p:cTn id="18" dur="500" fill="hold"/>
                                        <p:tgtEl>
                                          <p:spTgt spid="41"/>
                                        </p:tgtEl>
                                        <p:attrNameLst>
                                          <p:attrName>ppt_x</p:attrName>
                                        </p:attrNameLst>
                                      </p:cBhvr>
                                      <p:tavLst>
                                        <p:tav tm="0">
                                          <p:val>
                                            <p:strVal val="0-#ppt_w/2"/>
                                          </p:val>
                                        </p:tav>
                                        <p:tav tm="100000">
                                          <p:val>
                                            <p:strVal val="#ppt_x"/>
                                          </p:val>
                                        </p:tav>
                                      </p:tavLst>
                                    </p:anim>
                                    <p:anim calcmode="lin" valueType="num">
                                      <p:cBhvr additive="base">
                                        <p:cTn id="19" dur="500" fill="hold"/>
                                        <p:tgtEl>
                                          <p:spTgt spid="41"/>
                                        </p:tgtEl>
                                        <p:attrNameLst>
                                          <p:attrName>ppt_y</p:attrName>
                                        </p:attrNameLst>
                                      </p:cBhvr>
                                      <p:tavLst>
                                        <p:tav tm="0">
                                          <p:val>
                                            <p:strVal val="#ppt_y"/>
                                          </p:val>
                                        </p:tav>
                                        <p:tav tm="100000">
                                          <p:val>
                                            <p:strVal val="#ppt_y"/>
                                          </p:val>
                                        </p:tav>
                                      </p:tavLst>
                                    </p:anim>
                                  </p:childTnLst>
                                </p:cTn>
                              </p:par>
                            </p:childTnLst>
                          </p:cTn>
                        </p:par>
                        <p:par>
                          <p:cTn id="20" fill="hold">
                            <p:stCondLst>
                              <p:cond delay="1000"/>
                            </p:stCondLst>
                            <p:childTnLst>
                              <p:par>
                                <p:cTn id="21" presetID="53" presetClass="entr" presetSubtype="0" fill="hold" grpId="0" nodeType="afterEffect">
                                  <p:stCondLst>
                                    <p:cond delay="0"/>
                                  </p:stCondLst>
                                  <p:childTnLst>
                                    <p:set>
                                      <p:cBhvr>
                                        <p:cTn id="22" dur="1" fill="hold">
                                          <p:stCondLst>
                                            <p:cond delay="0"/>
                                          </p:stCondLst>
                                        </p:cTn>
                                        <p:tgtEl>
                                          <p:spTgt spid="59"/>
                                        </p:tgtEl>
                                        <p:attrNameLst>
                                          <p:attrName>style.visibility</p:attrName>
                                        </p:attrNameLst>
                                      </p:cBhvr>
                                      <p:to>
                                        <p:strVal val="visible"/>
                                      </p:to>
                                    </p:set>
                                    <p:anim calcmode="lin" valueType="num">
                                      <p:cBhvr>
                                        <p:cTn id="23" dur="500" fill="hold"/>
                                        <p:tgtEl>
                                          <p:spTgt spid="59"/>
                                        </p:tgtEl>
                                        <p:attrNameLst>
                                          <p:attrName>ppt_w</p:attrName>
                                        </p:attrNameLst>
                                      </p:cBhvr>
                                      <p:tavLst>
                                        <p:tav tm="0">
                                          <p:val>
                                            <p:fltVal val="0"/>
                                          </p:val>
                                        </p:tav>
                                        <p:tav tm="100000">
                                          <p:val>
                                            <p:strVal val="#ppt_w"/>
                                          </p:val>
                                        </p:tav>
                                      </p:tavLst>
                                    </p:anim>
                                    <p:anim calcmode="lin" valueType="num">
                                      <p:cBhvr>
                                        <p:cTn id="24" dur="500" fill="hold"/>
                                        <p:tgtEl>
                                          <p:spTgt spid="59"/>
                                        </p:tgtEl>
                                        <p:attrNameLst>
                                          <p:attrName>ppt_h</p:attrName>
                                        </p:attrNameLst>
                                      </p:cBhvr>
                                      <p:tavLst>
                                        <p:tav tm="0">
                                          <p:val>
                                            <p:fltVal val="0"/>
                                          </p:val>
                                        </p:tav>
                                        <p:tav tm="100000">
                                          <p:val>
                                            <p:strVal val="#ppt_h"/>
                                          </p:val>
                                        </p:tav>
                                      </p:tavLst>
                                    </p:anim>
                                    <p:animEffect transition="in" filter="fade">
                                      <p:cBhvr>
                                        <p:cTn id="25" dur="500"/>
                                        <p:tgtEl>
                                          <p:spTgt spid="59"/>
                                        </p:tgtEl>
                                      </p:cBhvr>
                                    </p:animEffect>
                                  </p:childTnLst>
                                </p:cTn>
                              </p:par>
                            </p:childTnLst>
                          </p:cTn>
                        </p:par>
                        <p:par>
                          <p:cTn id="26" fill="hold">
                            <p:stCondLst>
                              <p:cond delay="1500"/>
                            </p:stCondLst>
                            <p:childTnLst>
                              <p:par>
                                <p:cTn id="27" presetID="53" presetClass="entr" presetSubtype="0" fill="hold" grpId="0" nodeType="afterEffect">
                                  <p:stCondLst>
                                    <p:cond delay="0"/>
                                  </p:stCondLst>
                                  <p:childTnLst>
                                    <p:set>
                                      <p:cBhvr>
                                        <p:cTn id="28" dur="1" fill="hold">
                                          <p:stCondLst>
                                            <p:cond delay="0"/>
                                          </p:stCondLst>
                                        </p:cTn>
                                        <p:tgtEl>
                                          <p:spTgt spid="50"/>
                                        </p:tgtEl>
                                        <p:attrNameLst>
                                          <p:attrName>style.visibility</p:attrName>
                                        </p:attrNameLst>
                                      </p:cBhvr>
                                      <p:to>
                                        <p:strVal val="visible"/>
                                      </p:to>
                                    </p:set>
                                    <p:anim calcmode="lin" valueType="num">
                                      <p:cBhvr>
                                        <p:cTn id="29" dur="500" fill="hold"/>
                                        <p:tgtEl>
                                          <p:spTgt spid="50"/>
                                        </p:tgtEl>
                                        <p:attrNameLst>
                                          <p:attrName>ppt_w</p:attrName>
                                        </p:attrNameLst>
                                      </p:cBhvr>
                                      <p:tavLst>
                                        <p:tav tm="0">
                                          <p:val>
                                            <p:fltVal val="0"/>
                                          </p:val>
                                        </p:tav>
                                        <p:tav tm="100000">
                                          <p:val>
                                            <p:strVal val="#ppt_w"/>
                                          </p:val>
                                        </p:tav>
                                      </p:tavLst>
                                    </p:anim>
                                    <p:anim calcmode="lin" valueType="num">
                                      <p:cBhvr>
                                        <p:cTn id="30" dur="500" fill="hold"/>
                                        <p:tgtEl>
                                          <p:spTgt spid="50"/>
                                        </p:tgtEl>
                                        <p:attrNameLst>
                                          <p:attrName>ppt_h</p:attrName>
                                        </p:attrNameLst>
                                      </p:cBhvr>
                                      <p:tavLst>
                                        <p:tav tm="0">
                                          <p:val>
                                            <p:fltVal val="0"/>
                                          </p:val>
                                        </p:tav>
                                        <p:tav tm="100000">
                                          <p:val>
                                            <p:strVal val="#ppt_h"/>
                                          </p:val>
                                        </p:tav>
                                      </p:tavLst>
                                    </p:anim>
                                    <p:animEffect transition="in" filter="fade">
                                      <p:cBhvr>
                                        <p:cTn id="31" dur="500"/>
                                        <p:tgtEl>
                                          <p:spTgt spid="50"/>
                                        </p:tgtEl>
                                      </p:cBhvr>
                                    </p:animEffect>
                                  </p:childTnLst>
                                </p:cTn>
                              </p:par>
                            </p:childTnLst>
                          </p:cTn>
                        </p:par>
                        <p:par>
                          <p:cTn id="32" fill="hold">
                            <p:stCondLst>
                              <p:cond delay="2000"/>
                            </p:stCondLst>
                            <p:childTnLst>
                              <p:par>
                                <p:cTn id="33" presetID="53" presetClass="entr" presetSubtype="0" fill="hold" grpId="0" nodeType="afterEffect">
                                  <p:stCondLst>
                                    <p:cond delay="0"/>
                                  </p:stCondLst>
                                  <p:childTnLst>
                                    <p:set>
                                      <p:cBhvr>
                                        <p:cTn id="34" dur="1" fill="hold">
                                          <p:stCondLst>
                                            <p:cond delay="0"/>
                                          </p:stCondLst>
                                        </p:cTn>
                                        <p:tgtEl>
                                          <p:spTgt spid="60"/>
                                        </p:tgtEl>
                                        <p:attrNameLst>
                                          <p:attrName>style.visibility</p:attrName>
                                        </p:attrNameLst>
                                      </p:cBhvr>
                                      <p:to>
                                        <p:strVal val="visible"/>
                                      </p:to>
                                    </p:set>
                                    <p:anim calcmode="lin" valueType="num">
                                      <p:cBhvr>
                                        <p:cTn id="35" dur="500" fill="hold"/>
                                        <p:tgtEl>
                                          <p:spTgt spid="60"/>
                                        </p:tgtEl>
                                        <p:attrNameLst>
                                          <p:attrName>ppt_w</p:attrName>
                                        </p:attrNameLst>
                                      </p:cBhvr>
                                      <p:tavLst>
                                        <p:tav tm="0">
                                          <p:val>
                                            <p:fltVal val="0"/>
                                          </p:val>
                                        </p:tav>
                                        <p:tav tm="100000">
                                          <p:val>
                                            <p:strVal val="#ppt_w"/>
                                          </p:val>
                                        </p:tav>
                                      </p:tavLst>
                                    </p:anim>
                                    <p:anim calcmode="lin" valueType="num">
                                      <p:cBhvr>
                                        <p:cTn id="36" dur="500" fill="hold"/>
                                        <p:tgtEl>
                                          <p:spTgt spid="60"/>
                                        </p:tgtEl>
                                        <p:attrNameLst>
                                          <p:attrName>ppt_h</p:attrName>
                                        </p:attrNameLst>
                                      </p:cBhvr>
                                      <p:tavLst>
                                        <p:tav tm="0">
                                          <p:val>
                                            <p:fltVal val="0"/>
                                          </p:val>
                                        </p:tav>
                                        <p:tav tm="100000">
                                          <p:val>
                                            <p:strVal val="#ppt_h"/>
                                          </p:val>
                                        </p:tav>
                                      </p:tavLst>
                                    </p:anim>
                                    <p:animEffect transition="in" filter="fade">
                                      <p:cBhvr>
                                        <p:cTn id="37" dur="500"/>
                                        <p:tgtEl>
                                          <p:spTgt spid="60"/>
                                        </p:tgtEl>
                                      </p:cBhvr>
                                    </p:animEffect>
                                  </p:childTnLst>
                                </p:cTn>
                              </p:par>
                              <p:par>
                                <p:cTn id="38" presetID="2" presetClass="entr" presetSubtype="8" accel="50000" decel="50000" fill="hold" nodeType="withEffect">
                                  <p:stCondLst>
                                    <p:cond delay="0"/>
                                  </p:stCondLst>
                                  <p:childTnLst>
                                    <p:set>
                                      <p:cBhvr>
                                        <p:cTn id="39" dur="1" fill="hold">
                                          <p:stCondLst>
                                            <p:cond delay="0"/>
                                          </p:stCondLst>
                                        </p:cTn>
                                        <p:tgtEl>
                                          <p:spTgt spid="44"/>
                                        </p:tgtEl>
                                        <p:attrNameLst>
                                          <p:attrName>style.visibility</p:attrName>
                                        </p:attrNameLst>
                                      </p:cBhvr>
                                      <p:to>
                                        <p:strVal val="visible"/>
                                      </p:to>
                                    </p:set>
                                    <p:anim calcmode="lin" valueType="num">
                                      <p:cBhvr additive="base">
                                        <p:cTn id="40" dur="500" fill="hold"/>
                                        <p:tgtEl>
                                          <p:spTgt spid="44"/>
                                        </p:tgtEl>
                                        <p:attrNameLst>
                                          <p:attrName>ppt_x</p:attrName>
                                        </p:attrNameLst>
                                      </p:cBhvr>
                                      <p:tavLst>
                                        <p:tav tm="0">
                                          <p:val>
                                            <p:strVal val="0-#ppt_w/2"/>
                                          </p:val>
                                        </p:tav>
                                        <p:tav tm="100000">
                                          <p:val>
                                            <p:strVal val="#ppt_x"/>
                                          </p:val>
                                        </p:tav>
                                      </p:tavLst>
                                    </p:anim>
                                    <p:anim calcmode="lin" valueType="num">
                                      <p:cBhvr additive="base">
                                        <p:cTn id="41" dur="500" fill="hold"/>
                                        <p:tgtEl>
                                          <p:spTgt spid="44"/>
                                        </p:tgtEl>
                                        <p:attrNameLst>
                                          <p:attrName>ppt_y</p:attrName>
                                        </p:attrNameLst>
                                      </p:cBhvr>
                                      <p:tavLst>
                                        <p:tav tm="0">
                                          <p:val>
                                            <p:strVal val="#ppt_y"/>
                                          </p:val>
                                        </p:tav>
                                        <p:tav tm="100000">
                                          <p:val>
                                            <p:strVal val="#ppt_y"/>
                                          </p:val>
                                        </p:tav>
                                      </p:tavLst>
                                    </p:anim>
                                  </p:childTnLst>
                                </p:cTn>
                              </p:par>
                            </p:childTnLst>
                          </p:cTn>
                        </p:par>
                        <p:par>
                          <p:cTn id="42" fill="hold">
                            <p:stCondLst>
                              <p:cond delay="2500"/>
                            </p:stCondLst>
                            <p:childTnLst>
                              <p:par>
                                <p:cTn id="43" presetID="53" presetClass="entr" presetSubtype="0" fill="hold" grpId="0" nodeType="afterEffect">
                                  <p:stCondLst>
                                    <p:cond delay="0"/>
                                  </p:stCondLst>
                                  <p:childTnLst>
                                    <p:set>
                                      <p:cBhvr>
                                        <p:cTn id="44" dur="1" fill="hold">
                                          <p:stCondLst>
                                            <p:cond delay="0"/>
                                          </p:stCondLst>
                                        </p:cTn>
                                        <p:tgtEl>
                                          <p:spTgt spid="51"/>
                                        </p:tgtEl>
                                        <p:attrNameLst>
                                          <p:attrName>style.visibility</p:attrName>
                                        </p:attrNameLst>
                                      </p:cBhvr>
                                      <p:to>
                                        <p:strVal val="visible"/>
                                      </p:to>
                                    </p:set>
                                    <p:anim calcmode="lin" valueType="num">
                                      <p:cBhvr>
                                        <p:cTn id="45" dur="500" fill="hold"/>
                                        <p:tgtEl>
                                          <p:spTgt spid="51"/>
                                        </p:tgtEl>
                                        <p:attrNameLst>
                                          <p:attrName>ppt_w</p:attrName>
                                        </p:attrNameLst>
                                      </p:cBhvr>
                                      <p:tavLst>
                                        <p:tav tm="0">
                                          <p:val>
                                            <p:fltVal val="0"/>
                                          </p:val>
                                        </p:tav>
                                        <p:tav tm="100000">
                                          <p:val>
                                            <p:strVal val="#ppt_w"/>
                                          </p:val>
                                        </p:tav>
                                      </p:tavLst>
                                    </p:anim>
                                    <p:anim calcmode="lin" valueType="num">
                                      <p:cBhvr>
                                        <p:cTn id="46" dur="500" fill="hold"/>
                                        <p:tgtEl>
                                          <p:spTgt spid="51"/>
                                        </p:tgtEl>
                                        <p:attrNameLst>
                                          <p:attrName>ppt_h</p:attrName>
                                        </p:attrNameLst>
                                      </p:cBhvr>
                                      <p:tavLst>
                                        <p:tav tm="0">
                                          <p:val>
                                            <p:fltVal val="0"/>
                                          </p:val>
                                        </p:tav>
                                        <p:tav tm="100000">
                                          <p:val>
                                            <p:strVal val="#ppt_h"/>
                                          </p:val>
                                        </p:tav>
                                      </p:tavLst>
                                    </p:anim>
                                    <p:animEffect transition="in" filter="fade">
                                      <p:cBhvr>
                                        <p:cTn id="47" dur="500"/>
                                        <p:tgtEl>
                                          <p:spTgt spid="51"/>
                                        </p:tgtEl>
                                      </p:cBhvr>
                                    </p:animEffect>
                                  </p:childTnLst>
                                </p:cTn>
                              </p:par>
                            </p:childTnLst>
                          </p:cTn>
                        </p:par>
                        <p:par>
                          <p:cTn id="48" fill="hold">
                            <p:stCondLst>
                              <p:cond delay="3000"/>
                            </p:stCondLst>
                            <p:childTnLst>
                              <p:par>
                                <p:cTn id="49" presetID="53" presetClass="entr" presetSubtype="0" fill="hold" grpId="0" nodeType="afterEffect">
                                  <p:stCondLst>
                                    <p:cond delay="0"/>
                                  </p:stCondLst>
                                  <p:childTnLst>
                                    <p:set>
                                      <p:cBhvr>
                                        <p:cTn id="50" dur="1" fill="hold">
                                          <p:stCondLst>
                                            <p:cond delay="0"/>
                                          </p:stCondLst>
                                        </p:cTn>
                                        <p:tgtEl>
                                          <p:spTgt spid="52"/>
                                        </p:tgtEl>
                                        <p:attrNameLst>
                                          <p:attrName>style.visibility</p:attrName>
                                        </p:attrNameLst>
                                      </p:cBhvr>
                                      <p:to>
                                        <p:strVal val="visible"/>
                                      </p:to>
                                    </p:set>
                                    <p:anim calcmode="lin" valueType="num">
                                      <p:cBhvr>
                                        <p:cTn id="51" dur="500" fill="hold"/>
                                        <p:tgtEl>
                                          <p:spTgt spid="52"/>
                                        </p:tgtEl>
                                        <p:attrNameLst>
                                          <p:attrName>ppt_w</p:attrName>
                                        </p:attrNameLst>
                                      </p:cBhvr>
                                      <p:tavLst>
                                        <p:tav tm="0">
                                          <p:val>
                                            <p:fltVal val="0"/>
                                          </p:val>
                                        </p:tav>
                                        <p:tav tm="100000">
                                          <p:val>
                                            <p:strVal val="#ppt_w"/>
                                          </p:val>
                                        </p:tav>
                                      </p:tavLst>
                                    </p:anim>
                                    <p:anim calcmode="lin" valueType="num">
                                      <p:cBhvr>
                                        <p:cTn id="52" dur="500" fill="hold"/>
                                        <p:tgtEl>
                                          <p:spTgt spid="52"/>
                                        </p:tgtEl>
                                        <p:attrNameLst>
                                          <p:attrName>ppt_h</p:attrName>
                                        </p:attrNameLst>
                                      </p:cBhvr>
                                      <p:tavLst>
                                        <p:tav tm="0">
                                          <p:val>
                                            <p:fltVal val="0"/>
                                          </p:val>
                                        </p:tav>
                                        <p:tav tm="100000">
                                          <p:val>
                                            <p:strVal val="#ppt_h"/>
                                          </p:val>
                                        </p:tav>
                                      </p:tavLst>
                                    </p:anim>
                                    <p:animEffect transition="in" filter="fade">
                                      <p:cBhvr>
                                        <p:cTn id="53" dur="500"/>
                                        <p:tgtEl>
                                          <p:spTgt spid="52"/>
                                        </p:tgtEl>
                                      </p:cBhvr>
                                    </p:animEffect>
                                  </p:childTnLst>
                                </p:cTn>
                              </p:par>
                            </p:childTnLst>
                          </p:cTn>
                        </p:par>
                        <p:par>
                          <p:cTn id="54" fill="hold">
                            <p:stCondLst>
                              <p:cond delay="3500"/>
                            </p:stCondLst>
                            <p:childTnLst>
                              <p:par>
                                <p:cTn id="55" presetID="53" presetClass="entr" presetSubtype="0" fill="hold" grpId="0" nodeType="afterEffect">
                                  <p:stCondLst>
                                    <p:cond delay="0"/>
                                  </p:stCondLst>
                                  <p:childTnLst>
                                    <p:set>
                                      <p:cBhvr>
                                        <p:cTn id="56" dur="1" fill="hold">
                                          <p:stCondLst>
                                            <p:cond delay="0"/>
                                          </p:stCondLst>
                                        </p:cTn>
                                        <p:tgtEl>
                                          <p:spTgt spid="63"/>
                                        </p:tgtEl>
                                        <p:attrNameLst>
                                          <p:attrName>style.visibility</p:attrName>
                                        </p:attrNameLst>
                                      </p:cBhvr>
                                      <p:to>
                                        <p:strVal val="visible"/>
                                      </p:to>
                                    </p:set>
                                    <p:anim calcmode="lin" valueType="num">
                                      <p:cBhvr>
                                        <p:cTn id="57" dur="500" fill="hold"/>
                                        <p:tgtEl>
                                          <p:spTgt spid="63"/>
                                        </p:tgtEl>
                                        <p:attrNameLst>
                                          <p:attrName>ppt_w</p:attrName>
                                        </p:attrNameLst>
                                      </p:cBhvr>
                                      <p:tavLst>
                                        <p:tav tm="0">
                                          <p:val>
                                            <p:fltVal val="0"/>
                                          </p:val>
                                        </p:tav>
                                        <p:tav tm="100000">
                                          <p:val>
                                            <p:strVal val="#ppt_w"/>
                                          </p:val>
                                        </p:tav>
                                      </p:tavLst>
                                    </p:anim>
                                    <p:anim calcmode="lin" valueType="num">
                                      <p:cBhvr>
                                        <p:cTn id="58" dur="500" fill="hold"/>
                                        <p:tgtEl>
                                          <p:spTgt spid="63"/>
                                        </p:tgtEl>
                                        <p:attrNameLst>
                                          <p:attrName>ppt_h</p:attrName>
                                        </p:attrNameLst>
                                      </p:cBhvr>
                                      <p:tavLst>
                                        <p:tav tm="0">
                                          <p:val>
                                            <p:fltVal val="0"/>
                                          </p:val>
                                        </p:tav>
                                        <p:tav tm="100000">
                                          <p:val>
                                            <p:strVal val="#ppt_h"/>
                                          </p:val>
                                        </p:tav>
                                      </p:tavLst>
                                    </p:anim>
                                    <p:animEffect transition="in" filter="fade">
                                      <p:cBhvr>
                                        <p:cTn id="59" dur="500"/>
                                        <p:tgtEl>
                                          <p:spTgt spid="63"/>
                                        </p:tgtEl>
                                      </p:cBhvr>
                                    </p:animEffect>
                                  </p:childTnLst>
                                </p:cTn>
                              </p:par>
                              <p:par>
                                <p:cTn id="60" presetID="2" presetClass="entr" presetSubtype="2" accel="50000" decel="50000" fill="hold" nodeType="withEffect">
                                  <p:stCondLst>
                                    <p:cond delay="0"/>
                                  </p:stCondLst>
                                  <p:childTnLst>
                                    <p:set>
                                      <p:cBhvr>
                                        <p:cTn id="61" dur="1" fill="hold">
                                          <p:stCondLst>
                                            <p:cond delay="0"/>
                                          </p:stCondLst>
                                        </p:cTn>
                                        <p:tgtEl>
                                          <p:spTgt spid="35"/>
                                        </p:tgtEl>
                                        <p:attrNameLst>
                                          <p:attrName>style.visibility</p:attrName>
                                        </p:attrNameLst>
                                      </p:cBhvr>
                                      <p:to>
                                        <p:strVal val="visible"/>
                                      </p:to>
                                    </p:set>
                                    <p:anim calcmode="lin" valueType="num">
                                      <p:cBhvr additive="base">
                                        <p:cTn id="62" dur="500" fill="hold"/>
                                        <p:tgtEl>
                                          <p:spTgt spid="35"/>
                                        </p:tgtEl>
                                        <p:attrNameLst>
                                          <p:attrName>ppt_x</p:attrName>
                                        </p:attrNameLst>
                                      </p:cBhvr>
                                      <p:tavLst>
                                        <p:tav tm="0">
                                          <p:val>
                                            <p:strVal val="1+#ppt_w/2"/>
                                          </p:val>
                                        </p:tav>
                                        <p:tav tm="100000">
                                          <p:val>
                                            <p:strVal val="#ppt_x"/>
                                          </p:val>
                                        </p:tav>
                                      </p:tavLst>
                                    </p:anim>
                                    <p:anim calcmode="lin" valueType="num">
                                      <p:cBhvr additive="base">
                                        <p:cTn id="63" dur="500" fill="hold"/>
                                        <p:tgtEl>
                                          <p:spTgt spid="35"/>
                                        </p:tgtEl>
                                        <p:attrNameLst>
                                          <p:attrName>ppt_y</p:attrName>
                                        </p:attrNameLst>
                                      </p:cBhvr>
                                      <p:tavLst>
                                        <p:tav tm="0">
                                          <p:val>
                                            <p:strVal val="#ppt_y"/>
                                          </p:val>
                                        </p:tav>
                                        <p:tav tm="100000">
                                          <p:val>
                                            <p:strVal val="#ppt_y"/>
                                          </p:val>
                                        </p:tav>
                                      </p:tavLst>
                                    </p:anim>
                                  </p:childTnLst>
                                </p:cTn>
                              </p:par>
                            </p:childTnLst>
                          </p:cTn>
                        </p:par>
                        <p:par>
                          <p:cTn id="64" fill="hold">
                            <p:stCondLst>
                              <p:cond delay="4000"/>
                            </p:stCondLst>
                            <p:childTnLst>
                              <p:par>
                                <p:cTn id="65" presetID="53" presetClass="entr" presetSubtype="0" fill="hold" grpId="0" nodeType="afterEffect">
                                  <p:stCondLst>
                                    <p:cond delay="0"/>
                                  </p:stCondLst>
                                  <p:childTnLst>
                                    <p:set>
                                      <p:cBhvr>
                                        <p:cTn id="66" dur="1" fill="hold">
                                          <p:stCondLst>
                                            <p:cond delay="0"/>
                                          </p:stCondLst>
                                        </p:cTn>
                                        <p:tgtEl>
                                          <p:spTgt spid="53"/>
                                        </p:tgtEl>
                                        <p:attrNameLst>
                                          <p:attrName>style.visibility</p:attrName>
                                        </p:attrNameLst>
                                      </p:cBhvr>
                                      <p:to>
                                        <p:strVal val="visible"/>
                                      </p:to>
                                    </p:set>
                                    <p:anim calcmode="lin" valueType="num">
                                      <p:cBhvr>
                                        <p:cTn id="67" dur="500" fill="hold"/>
                                        <p:tgtEl>
                                          <p:spTgt spid="53"/>
                                        </p:tgtEl>
                                        <p:attrNameLst>
                                          <p:attrName>ppt_w</p:attrName>
                                        </p:attrNameLst>
                                      </p:cBhvr>
                                      <p:tavLst>
                                        <p:tav tm="0">
                                          <p:val>
                                            <p:fltVal val="0"/>
                                          </p:val>
                                        </p:tav>
                                        <p:tav tm="100000">
                                          <p:val>
                                            <p:strVal val="#ppt_w"/>
                                          </p:val>
                                        </p:tav>
                                      </p:tavLst>
                                    </p:anim>
                                    <p:anim calcmode="lin" valueType="num">
                                      <p:cBhvr>
                                        <p:cTn id="68" dur="500" fill="hold"/>
                                        <p:tgtEl>
                                          <p:spTgt spid="53"/>
                                        </p:tgtEl>
                                        <p:attrNameLst>
                                          <p:attrName>ppt_h</p:attrName>
                                        </p:attrNameLst>
                                      </p:cBhvr>
                                      <p:tavLst>
                                        <p:tav tm="0">
                                          <p:val>
                                            <p:fltVal val="0"/>
                                          </p:val>
                                        </p:tav>
                                        <p:tav tm="100000">
                                          <p:val>
                                            <p:strVal val="#ppt_h"/>
                                          </p:val>
                                        </p:tav>
                                      </p:tavLst>
                                    </p:anim>
                                    <p:animEffect transition="in" filter="fade">
                                      <p:cBhvr>
                                        <p:cTn id="69" dur="500"/>
                                        <p:tgtEl>
                                          <p:spTgt spid="53"/>
                                        </p:tgtEl>
                                      </p:cBhvr>
                                    </p:animEffect>
                                  </p:childTnLst>
                                </p:cTn>
                              </p:par>
                            </p:childTnLst>
                          </p:cTn>
                        </p:par>
                        <p:par>
                          <p:cTn id="70" fill="hold">
                            <p:stCondLst>
                              <p:cond delay="4500"/>
                            </p:stCondLst>
                            <p:childTnLst>
                              <p:par>
                                <p:cTn id="71" presetID="53" presetClass="entr" presetSubtype="0" fill="hold" grpId="0" nodeType="afterEffect">
                                  <p:stCondLst>
                                    <p:cond delay="0"/>
                                  </p:stCondLst>
                                  <p:childTnLst>
                                    <p:set>
                                      <p:cBhvr>
                                        <p:cTn id="72" dur="1" fill="hold">
                                          <p:stCondLst>
                                            <p:cond delay="0"/>
                                          </p:stCondLst>
                                        </p:cTn>
                                        <p:tgtEl>
                                          <p:spTgt spid="54"/>
                                        </p:tgtEl>
                                        <p:attrNameLst>
                                          <p:attrName>style.visibility</p:attrName>
                                        </p:attrNameLst>
                                      </p:cBhvr>
                                      <p:to>
                                        <p:strVal val="visible"/>
                                      </p:to>
                                    </p:set>
                                    <p:anim calcmode="lin" valueType="num">
                                      <p:cBhvr>
                                        <p:cTn id="73" dur="500" fill="hold"/>
                                        <p:tgtEl>
                                          <p:spTgt spid="54"/>
                                        </p:tgtEl>
                                        <p:attrNameLst>
                                          <p:attrName>ppt_w</p:attrName>
                                        </p:attrNameLst>
                                      </p:cBhvr>
                                      <p:tavLst>
                                        <p:tav tm="0">
                                          <p:val>
                                            <p:fltVal val="0"/>
                                          </p:val>
                                        </p:tav>
                                        <p:tav tm="100000">
                                          <p:val>
                                            <p:strVal val="#ppt_w"/>
                                          </p:val>
                                        </p:tav>
                                      </p:tavLst>
                                    </p:anim>
                                    <p:anim calcmode="lin" valueType="num">
                                      <p:cBhvr>
                                        <p:cTn id="74" dur="500" fill="hold"/>
                                        <p:tgtEl>
                                          <p:spTgt spid="54"/>
                                        </p:tgtEl>
                                        <p:attrNameLst>
                                          <p:attrName>ppt_h</p:attrName>
                                        </p:attrNameLst>
                                      </p:cBhvr>
                                      <p:tavLst>
                                        <p:tav tm="0">
                                          <p:val>
                                            <p:fltVal val="0"/>
                                          </p:val>
                                        </p:tav>
                                        <p:tav tm="100000">
                                          <p:val>
                                            <p:strVal val="#ppt_h"/>
                                          </p:val>
                                        </p:tav>
                                      </p:tavLst>
                                    </p:anim>
                                    <p:animEffect transition="in" filter="fade">
                                      <p:cBhvr>
                                        <p:cTn id="75" dur="500"/>
                                        <p:tgtEl>
                                          <p:spTgt spid="54"/>
                                        </p:tgtEl>
                                      </p:cBhvr>
                                    </p:animEffect>
                                  </p:childTnLst>
                                </p:cTn>
                              </p:par>
                            </p:childTnLst>
                          </p:cTn>
                        </p:par>
                        <p:par>
                          <p:cTn id="76" fill="hold">
                            <p:stCondLst>
                              <p:cond delay="5000"/>
                            </p:stCondLst>
                            <p:childTnLst>
                              <p:par>
                                <p:cTn id="77" presetID="53" presetClass="entr" presetSubtype="0" fill="hold" grpId="0" nodeType="afterEffect">
                                  <p:stCondLst>
                                    <p:cond delay="0"/>
                                  </p:stCondLst>
                                  <p:childTnLst>
                                    <p:set>
                                      <p:cBhvr>
                                        <p:cTn id="78" dur="1" fill="hold">
                                          <p:stCondLst>
                                            <p:cond delay="0"/>
                                          </p:stCondLst>
                                        </p:cTn>
                                        <p:tgtEl>
                                          <p:spTgt spid="64"/>
                                        </p:tgtEl>
                                        <p:attrNameLst>
                                          <p:attrName>style.visibility</p:attrName>
                                        </p:attrNameLst>
                                      </p:cBhvr>
                                      <p:to>
                                        <p:strVal val="visible"/>
                                      </p:to>
                                    </p:set>
                                    <p:anim calcmode="lin" valueType="num">
                                      <p:cBhvr>
                                        <p:cTn id="79" dur="500" fill="hold"/>
                                        <p:tgtEl>
                                          <p:spTgt spid="64"/>
                                        </p:tgtEl>
                                        <p:attrNameLst>
                                          <p:attrName>ppt_w</p:attrName>
                                        </p:attrNameLst>
                                      </p:cBhvr>
                                      <p:tavLst>
                                        <p:tav tm="0">
                                          <p:val>
                                            <p:fltVal val="0"/>
                                          </p:val>
                                        </p:tav>
                                        <p:tav tm="100000">
                                          <p:val>
                                            <p:strVal val="#ppt_w"/>
                                          </p:val>
                                        </p:tav>
                                      </p:tavLst>
                                    </p:anim>
                                    <p:anim calcmode="lin" valueType="num">
                                      <p:cBhvr>
                                        <p:cTn id="80" dur="500" fill="hold"/>
                                        <p:tgtEl>
                                          <p:spTgt spid="64"/>
                                        </p:tgtEl>
                                        <p:attrNameLst>
                                          <p:attrName>ppt_h</p:attrName>
                                        </p:attrNameLst>
                                      </p:cBhvr>
                                      <p:tavLst>
                                        <p:tav tm="0">
                                          <p:val>
                                            <p:fltVal val="0"/>
                                          </p:val>
                                        </p:tav>
                                        <p:tav tm="100000">
                                          <p:val>
                                            <p:strVal val="#ppt_h"/>
                                          </p:val>
                                        </p:tav>
                                      </p:tavLst>
                                    </p:anim>
                                    <p:animEffect transition="in" filter="fade">
                                      <p:cBhvr>
                                        <p:cTn id="81" dur="500"/>
                                        <p:tgtEl>
                                          <p:spTgt spid="64"/>
                                        </p:tgtEl>
                                      </p:cBhvr>
                                    </p:animEffect>
                                  </p:childTnLst>
                                </p:cTn>
                              </p:par>
                              <p:par>
                                <p:cTn id="82" presetID="2" presetClass="entr" presetSubtype="2" accel="50000" decel="50000" fill="hold" nodeType="withEffect">
                                  <p:stCondLst>
                                    <p:cond delay="0"/>
                                  </p:stCondLst>
                                  <p:childTnLst>
                                    <p:set>
                                      <p:cBhvr>
                                        <p:cTn id="83" dur="1" fill="hold">
                                          <p:stCondLst>
                                            <p:cond delay="0"/>
                                          </p:stCondLst>
                                        </p:cTn>
                                        <p:tgtEl>
                                          <p:spTgt spid="47"/>
                                        </p:tgtEl>
                                        <p:attrNameLst>
                                          <p:attrName>style.visibility</p:attrName>
                                        </p:attrNameLst>
                                      </p:cBhvr>
                                      <p:to>
                                        <p:strVal val="visible"/>
                                      </p:to>
                                    </p:set>
                                    <p:anim calcmode="lin" valueType="num">
                                      <p:cBhvr additive="base">
                                        <p:cTn id="84" dur="500" fill="hold"/>
                                        <p:tgtEl>
                                          <p:spTgt spid="47"/>
                                        </p:tgtEl>
                                        <p:attrNameLst>
                                          <p:attrName>ppt_x</p:attrName>
                                        </p:attrNameLst>
                                      </p:cBhvr>
                                      <p:tavLst>
                                        <p:tav tm="0">
                                          <p:val>
                                            <p:strVal val="1+#ppt_w/2"/>
                                          </p:val>
                                        </p:tav>
                                        <p:tav tm="100000">
                                          <p:val>
                                            <p:strVal val="#ppt_x"/>
                                          </p:val>
                                        </p:tav>
                                      </p:tavLst>
                                    </p:anim>
                                    <p:anim calcmode="lin" valueType="num">
                                      <p:cBhvr additive="base">
                                        <p:cTn id="85" dur="500" fill="hold"/>
                                        <p:tgtEl>
                                          <p:spTgt spid="47"/>
                                        </p:tgtEl>
                                        <p:attrNameLst>
                                          <p:attrName>ppt_y</p:attrName>
                                        </p:attrNameLst>
                                      </p:cBhvr>
                                      <p:tavLst>
                                        <p:tav tm="0">
                                          <p:val>
                                            <p:strVal val="#ppt_y"/>
                                          </p:val>
                                        </p:tav>
                                        <p:tav tm="100000">
                                          <p:val>
                                            <p:strVal val="#ppt_y"/>
                                          </p:val>
                                        </p:tav>
                                      </p:tavLst>
                                    </p:anim>
                                  </p:childTnLst>
                                </p:cTn>
                              </p:par>
                            </p:childTnLst>
                          </p:cTn>
                        </p:par>
                        <p:par>
                          <p:cTn id="86" fill="hold">
                            <p:stCondLst>
                              <p:cond delay="5500"/>
                            </p:stCondLst>
                            <p:childTnLst>
                              <p:par>
                                <p:cTn id="87" presetID="53" presetClass="entr" presetSubtype="0" fill="hold" grpId="0" nodeType="afterEffect">
                                  <p:stCondLst>
                                    <p:cond delay="0"/>
                                  </p:stCondLst>
                                  <p:childTnLst>
                                    <p:set>
                                      <p:cBhvr>
                                        <p:cTn id="88" dur="1" fill="hold">
                                          <p:stCondLst>
                                            <p:cond delay="0"/>
                                          </p:stCondLst>
                                        </p:cTn>
                                        <p:tgtEl>
                                          <p:spTgt spid="55"/>
                                        </p:tgtEl>
                                        <p:attrNameLst>
                                          <p:attrName>style.visibility</p:attrName>
                                        </p:attrNameLst>
                                      </p:cBhvr>
                                      <p:to>
                                        <p:strVal val="visible"/>
                                      </p:to>
                                    </p:set>
                                    <p:anim calcmode="lin" valueType="num">
                                      <p:cBhvr>
                                        <p:cTn id="89" dur="500" fill="hold"/>
                                        <p:tgtEl>
                                          <p:spTgt spid="55"/>
                                        </p:tgtEl>
                                        <p:attrNameLst>
                                          <p:attrName>ppt_w</p:attrName>
                                        </p:attrNameLst>
                                      </p:cBhvr>
                                      <p:tavLst>
                                        <p:tav tm="0">
                                          <p:val>
                                            <p:fltVal val="0"/>
                                          </p:val>
                                        </p:tav>
                                        <p:tav tm="100000">
                                          <p:val>
                                            <p:strVal val="#ppt_w"/>
                                          </p:val>
                                        </p:tav>
                                      </p:tavLst>
                                    </p:anim>
                                    <p:anim calcmode="lin" valueType="num">
                                      <p:cBhvr>
                                        <p:cTn id="90" dur="500" fill="hold"/>
                                        <p:tgtEl>
                                          <p:spTgt spid="55"/>
                                        </p:tgtEl>
                                        <p:attrNameLst>
                                          <p:attrName>ppt_h</p:attrName>
                                        </p:attrNameLst>
                                      </p:cBhvr>
                                      <p:tavLst>
                                        <p:tav tm="0">
                                          <p:val>
                                            <p:fltVal val="0"/>
                                          </p:val>
                                        </p:tav>
                                        <p:tav tm="100000">
                                          <p:val>
                                            <p:strVal val="#ppt_h"/>
                                          </p:val>
                                        </p:tav>
                                      </p:tavLst>
                                    </p:anim>
                                    <p:animEffect transition="in" filter="fade">
                                      <p:cBhvr>
                                        <p:cTn id="91" dur="500"/>
                                        <p:tgtEl>
                                          <p:spTgt spid="55"/>
                                        </p:tgtEl>
                                      </p:cBhvr>
                                    </p:animEffect>
                                  </p:childTnLst>
                                </p:cTn>
                              </p:par>
                            </p:childTnLst>
                          </p:cTn>
                        </p:par>
                        <p:par>
                          <p:cTn id="92" fill="hold">
                            <p:stCondLst>
                              <p:cond delay="6000"/>
                            </p:stCondLst>
                            <p:childTnLst>
                              <p:par>
                                <p:cTn id="93" presetID="53" presetClass="entr" presetSubtype="0" fill="hold" grpId="0" nodeType="afterEffect">
                                  <p:stCondLst>
                                    <p:cond delay="0"/>
                                  </p:stCondLst>
                                  <p:childTnLst>
                                    <p:set>
                                      <p:cBhvr>
                                        <p:cTn id="94" dur="1" fill="hold">
                                          <p:stCondLst>
                                            <p:cond delay="0"/>
                                          </p:stCondLst>
                                        </p:cTn>
                                        <p:tgtEl>
                                          <p:spTgt spid="56"/>
                                        </p:tgtEl>
                                        <p:attrNameLst>
                                          <p:attrName>style.visibility</p:attrName>
                                        </p:attrNameLst>
                                      </p:cBhvr>
                                      <p:to>
                                        <p:strVal val="visible"/>
                                      </p:to>
                                    </p:set>
                                    <p:anim calcmode="lin" valueType="num">
                                      <p:cBhvr>
                                        <p:cTn id="95" dur="500" fill="hold"/>
                                        <p:tgtEl>
                                          <p:spTgt spid="56"/>
                                        </p:tgtEl>
                                        <p:attrNameLst>
                                          <p:attrName>ppt_w</p:attrName>
                                        </p:attrNameLst>
                                      </p:cBhvr>
                                      <p:tavLst>
                                        <p:tav tm="0">
                                          <p:val>
                                            <p:fltVal val="0"/>
                                          </p:val>
                                        </p:tav>
                                        <p:tav tm="100000">
                                          <p:val>
                                            <p:strVal val="#ppt_w"/>
                                          </p:val>
                                        </p:tav>
                                      </p:tavLst>
                                    </p:anim>
                                    <p:anim calcmode="lin" valueType="num">
                                      <p:cBhvr>
                                        <p:cTn id="96" dur="500" fill="hold"/>
                                        <p:tgtEl>
                                          <p:spTgt spid="56"/>
                                        </p:tgtEl>
                                        <p:attrNameLst>
                                          <p:attrName>ppt_h</p:attrName>
                                        </p:attrNameLst>
                                      </p:cBhvr>
                                      <p:tavLst>
                                        <p:tav tm="0">
                                          <p:val>
                                            <p:fltVal val="0"/>
                                          </p:val>
                                        </p:tav>
                                        <p:tav tm="100000">
                                          <p:val>
                                            <p:strVal val="#ppt_h"/>
                                          </p:val>
                                        </p:tav>
                                      </p:tavLst>
                                    </p:anim>
                                    <p:animEffect transition="in" filter="fade">
                                      <p:cBhvr>
                                        <p:cTn id="97" dur="500"/>
                                        <p:tgtEl>
                                          <p:spTgt spid="56"/>
                                        </p:tgtEl>
                                      </p:cBhvr>
                                    </p:animEffect>
                                  </p:childTnLst>
                                </p:cTn>
                              </p:par>
                            </p:childTnLst>
                          </p:cTn>
                        </p:par>
                        <p:par>
                          <p:cTn id="98" fill="hold">
                            <p:stCondLst>
                              <p:cond delay="6500"/>
                            </p:stCondLst>
                            <p:childTnLst>
                              <p:par>
                                <p:cTn id="99" presetID="53" presetClass="entr" presetSubtype="0" fill="hold" grpId="0" nodeType="afterEffect">
                                  <p:stCondLst>
                                    <p:cond delay="0"/>
                                  </p:stCondLst>
                                  <p:childTnLst>
                                    <p:set>
                                      <p:cBhvr>
                                        <p:cTn id="100" dur="1" fill="hold">
                                          <p:stCondLst>
                                            <p:cond delay="0"/>
                                          </p:stCondLst>
                                        </p:cTn>
                                        <p:tgtEl>
                                          <p:spTgt spid="62"/>
                                        </p:tgtEl>
                                        <p:attrNameLst>
                                          <p:attrName>style.visibility</p:attrName>
                                        </p:attrNameLst>
                                      </p:cBhvr>
                                      <p:to>
                                        <p:strVal val="visible"/>
                                      </p:to>
                                    </p:set>
                                    <p:anim calcmode="lin" valueType="num">
                                      <p:cBhvr>
                                        <p:cTn id="101" dur="500" fill="hold"/>
                                        <p:tgtEl>
                                          <p:spTgt spid="62"/>
                                        </p:tgtEl>
                                        <p:attrNameLst>
                                          <p:attrName>ppt_w</p:attrName>
                                        </p:attrNameLst>
                                      </p:cBhvr>
                                      <p:tavLst>
                                        <p:tav tm="0">
                                          <p:val>
                                            <p:fltVal val="0"/>
                                          </p:val>
                                        </p:tav>
                                        <p:tav tm="100000">
                                          <p:val>
                                            <p:strVal val="#ppt_w"/>
                                          </p:val>
                                        </p:tav>
                                      </p:tavLst>
                                    </p:anim>
                                    <p:anim calcmode="lin" valueType="num">
                                      <p:cBhvr>
                                        <p:cTn id="102" dur="500" fill="hold"/>
                                        <p:tgtEl>
                                          <p:spTgt spid="62"/>
                                        </p:tgtEl>
                                        <p:attrNameLst>
                                          <p:attrName>ppt_h</p:attrName>
                                        </p:attrNameLst>
                                      </p:cBhvr>
                                      <p:tavLst>
                                        <p:tav tm="0">
                                          <p:val>
                                            <p:fltVal val="0"/>
                                          </p:val>
                                        </p:tav>
                                        <p:tav tm="100000">
                                          <p:val>
                                            <p:strVal val="#ppt_h"/>
                                          </p:val>
                                        </p:tav>
                                      </p:tavLst>
                                    </p:anim>
                                    <p:animEffect transition="in" filter="fade">
                                      <p:cBhvr>
                                        <p:cTn id="103" dur="500"/>
                                        <p:tgtEl>
                                          <p:spTgt spid="62"/>
                                        </p:tgtEl>
                                      </p:cBhvr>
                                    </p:animEffect>
                                  </p:childTnLst>
                                </p:cTn>
                              </p:par>
                              <p:par>
                                <p:cTn id="104" presetID="2" presetClass="entr" presetSubtype="8" accel="50000" decel="50000" fill="hold" nodeType="withEffect">
                                  <p:stCondLst>
                                    <p:cond delay="0"/>
                                  </p:stCondLst>
                                  <p:childTnLst>
                                    <p:set>
                                      <p:cBhvr>
                                        <p:cTn id="105" dur="1" fill="hold">
                                          <p:stCondLst>
                                            <p:cond delay="0"/>
                                          </p:stCondLst>
                                        </p:cTn>
                                        <p:tgtEl>
                                          <p:spTgt spid="38"/>
                                        </p:tgtEl>
                                        <p:attrNameLst>
                                          <p:attrName>style.visibility</p:attrName>
                                        </p:attrNameLst>
                                      </p:cBhvr>
                                      <p:to>
                                        <p:strVal val="visible"/>
                                      </p:to>
                                    </p:set>
                                    <p:anim calcmode="lin" valueType="num">
                                      <p:cBhvr additive="base">
                                        <p:cTn id="106" dur="500" fill="hold"/>
                                        <p:tgtEl>
                                          <p:spTgt spid="38"/>
                                        </p:tgtEl>
                                        <p:attrNameLst>
                                          <p:attrName>ppt_x</p:attrName>
                                        </p:attrNameLst>
                                      </p:cBhvr>
                                      <p:tavLst>
                                        <p:tav tm="0">
                                          <p:val>
                                            <p:strVal val="0-#ppt_w/2"/>
                                          </p:val>
                                        </p:tav>
                                        <p:tav tm="100000">
                                          <p:val>
                                            <p:strVal val="#ppt_x"/>
                                          </p:val>
                                        </p:tav>
                                      </p:tavLst>
                                    </p:anim>
                                    <p:anim calcmode="lin" valueType="num">
                                      <p:cBhvr additive="base">
                                        <p:cTn id="107" dur="500" fill="hold"/>
                                        <p:tgtEl>
                                          <p:spTgt spid="38"/>
                                        </p:tgtEl>
                                        <p:attrNameLst>
                                          <p:attrName>ppt_y</p:attrName>
                                        </p:attrNameLst>
                                      </p:cBhvr>
                                      <p:tavLst>
                                        <p:tav tm="0">
                                          <p:val>
                                            <p:strVal val="#ppt_y"/>
                                          </p:val>
                                        </p:tav>
                                        <p:tav tm="100000">
                                          <p:val>
                                            <p:strVal val="#ppt_y"/>
                                          </p:val>
                                        </p:tav>
                                      </p:tavLst>
                                    </p:anim>
                                  </p:childTnLst>
                                </p:cTn>
                              </p:par>
                            </p:childTnLst>
                          </p:cTn>
                        </p:par>
                        <p:par>
                          <p:cTn id="108" fill="hold">
                            <p:stCondLst>
                              <p:cond delay="7000"/>
                            </p:stCondLst>
                            <p:childTnLst>
                              <p:par>
                                <p:cTn id="109" presetID="53" presetClass="entr" presetSubtype="0" fill="hold" grpId="0" nodeType="afterEffect">
                                  <p:stCondLst>
                                    <p:cond delay="0"/>
                                  </p:stCondLst>
                                  <p:childTnLst>
                                    <p:set>
                                      <p:cBhvr>
                                        <p:cTn id="110" dur="1" fill="hold">
                                          <p:stCondLst>
                                            <p:cond delay="0"/>
                                          </p:stCondLst>
                                        </p:cTn>
                                        <p:tgtEl>
                                          <p:spTgt spid="57"/>
                                        </p:tgtEl>
                                        <p:attrNameLst>
                                          <p:attrName>style.visibility</p:attrName>
                                        </p:attrNameLst>
                                      </p:cBhvr>
                                      <p:to>
                                        <p:strVal val="visible"/>
                                      </p:to>
                                    </p:set>
                                    <p:anim calcmode="lin" valueType="num">
                                      <p:cBhvr>
                                        <p:cTn id="111" dur="500" fill="hold"/>
                                        <p:tgtEl>
                                          <p:spTgt spid="57"/>
                                        </p:tgtEl>
                                        <p:attrNameLst>
                                          <p:attrName>ppt_w</p:attrName>
                                        </p:attrNameLst>
                                      </p:cBhvr>
                                      <p:tavLst>
                                        <p:tav tm="0">
                                          <p:val>
                                            <p:fltVal val="0"/>
                                          </p:val>
                                        </p:tav>
                                        <p:tav tm="100000">
                                          <p:val>
                                            <p:strVal val="#ppt_w"/>
                                          </p:val>
                                        </p:tav>
                                      </p:tavLst>
                                    </p:anim>
                                    <p:anim calcmode="lin" valueType="num">
                                      <p:cBhvr>
                                        <p:cTn id="112" dur="500" fill="hold"/>
                                        <p:tgtEl>
                                          <p:spTgt spid="57"/>
                                        </p:tgtEl>
                                        <p:attrNameLst>
                                          <p:attrName>ppt_h</p:attrName>
                                        </p:attrNameLst>
                                      </p:cBhvr>
                                      <p:tavLst>
                                        <p:tav tm="0">
                                          <p:val>
                                            <p:fltVal val="0"/>
                                          </p:val>
                                        </p:tav>
                                        <p:tav tm="100000">
                                          <p:val>
                                            <p:strVal val="#ppt_h"/>
                                          </p:val>
                                        </p:tav>
                                      </p:tavLst>
                                    </p:anim>
                                    <p:animEffect transition="in" filter="fade">
                                      <p:cBhvr>
                                        <p:cTn id="113" dur="500"/>
                                        <p:tgtEl>
                                          <p:spTgt spid="57"/>
                                        </p:tgtEl>
                                      </p:cBhvr>
                                    </p:animEffect>
                                  </p:childTnLst>
                                </p:cTn>
                              </p:par>
                              <p:par>
                                <p:cTn id="114" presetID="2" presetClass="entr" presetSubtype="8" fill="hold" grpId="0" nodeType="withEffect">
                                  <p:stCondLst>
                                    <p:cond delay="0"/>
                                  </p:stCondLst>
                                  <p:childTnLst>
                                    <p:set>
                                      <p:cBhvr>
                                        <p:cTn id="115" dur="1" fill="hold">
                                          <p:stCondLst>
                                            <p:cond delay="0"/>
                                          </p:stCondLst>
                                        </p:cTn>
                                        <p:tgtEl>
                                          <p:spTgt spid="71"/>
                                        </p:tgtEl>
                                        <p:attrNameLst>
                                          <p:attrName>style.visibility</p:attrName>
                                        </p:attrNameLst>
                                      </p:cBhvr>
                                      <p:to>
                                        <p:strVal val="visible"/>
                                      </p:to>
                                    </p:set>
                                    <p:anim calcmode="lin" valueType="num">
                                      <p:cBhvr additive="base">
                                        <p:cTn id="116" dur="500" fill="hold"/>
                                        <p:tgtEl>
                                          <p:spTgt spid="71"/>
                                        </p:tgtEl>
                                        <p:attrNameLst>
                                          <p:attrName>ppt_x</p:attrName>
                                        </p:attrNameLst>
                                      </p:cBhvr>
                                      <p:tavLst>
                                        <p:tav tm="0">
                                          <p:val>
                                            <p:strVal val="0-#ppt_w/2"/>
                                          </p:val>
                                        </p:tav>
                                        <p:tav tm="100000">
                                          <p:val>
                                            <p:strVal val="#ppt_x"/>
                                          </p:val>
                                        </p:tav>
                                      </p:tavLst>
                                    </p:anim>
                                    <p:anim calcmode="lin" valueType="num">
                                      <p:cBhvr additive="base">
                                        <p:cTn id="117" dur="500" fill="hold"/>
                                        <p:tgtEl>
                                          <p:spTgt spid="71"/>
                                        </p:tgtEl>
                                        <p:attrNameLst>
                                          <p:attrName>ppt_y</p:attrName>
                                        </p:attrNameLst>
                                      </p:cBhvr>
                                      <p:tavLst>
                                        <p:tav tm="0">
                                          <p:val>
                                            <p:strVal val="#ppt_y"/>
                                          </p:val>
                                        </p:tav>
                                        <p:tav tm="100000">
                                          <p:val>
                                            <p:strVal val="#ppt_y"/>
                                          </p:val>
                                        </p:tav>
                                      </p:tavLst>
                                    </p:anim>
                                  </p:childTnLst>
                                </p:cTn>
                              </p:par>
                              <p:par>
                                <p:cTn id="118" presetID="2" presetClass="entr" presetSubtype="2" fill="hold" grpId="0" nodeType="withEffect">
                                  <p:stCondLst>
                                    <p:cond delay="0"/>
                                  </p:stCondLst>
                                  <p:childTnLst>
                                    <p:set>
                                      <p:cBhvr>
                                        <p:cTn id="119" dur="1" fill="hold">
                                          <p:stCondLst>
                                            <p:cond delay="0"/>
                                          </p:stCondLst>
                                        </p:cTn>
                                        <p:tgtEl>
                                          <p:spTgt spid="72"/>
                                        </p:tgtEl>
                                        <p:attrNameLst>
                                          <p:attrName>style.visibility</p:attrName>
                                        </p:attrNameLst>
                                      </p:cBhvr>
                                      <p:to>
                                        <p:strVal val="visible"/>
                                      </p:to>
                                    </p:set>
                                    <p:anim calcmode="lin" valueType="num">
                                      <p:cBhvr additive="base">
                                        <p:cTn id="120" dur="500" fill="hold"/>
                                        <p:tgtEl>
                                          <p:spTgt spid="72"/>
                                        </p:tgtEl>
                                        <p:attrNameLst>
                                          <p:attrName>ppt_x</p:attrName>
                                        </p:attrNameLst>
                                      </p:cBhvr>
                                      <p:tavLst>
                                        <p:tav tm="0">
                                          <p:val>
                                            <p:strVal val="1+#ppt_w/2"/>
                                          </p:val>
                                        </p:tav>
                                        <p:tav tm="100000">
                                          <p:val>
                                            <p:strVal val="#ppt_x"/>
                                          </p:val>
                                        </p:tav>
                                      </p:tavLst>
                                    </p:anim>
                                    <p:anim calcmode="lin" valueType="num">
                                      <p:cBhvr additive="base">
                                        <p:cTn id="121" dur="500" fill="hold"/>
                                        <p:tgtEl>
                                          <p:spTgt spid="7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71" grpId="0"/>
      <p:bldP spid="72" grpId="0"/>
    </p:bldLst>
  </p:timing>
</p:sld>
</file>

<file path=ppt/tags/tag1.xml><?xml version="1.0" encoding="utf-8"?>
<p:tagLst xmlns:a="http://schemas.openxmlformats.org/drawingml/2006/main" xmlns:r="http://schemas.openxmlformats.org/officeDocument/2006/relationships" xmlns:p="http://schemas.openxmlformats.org/presentationml/2006/main">
  <p:tag name="MH_CONTENTSID" val="1104"/>
  <p:tag name="MH_SECTIONID" val="1105,1106,"/>
  <p:tag name="ISPRING_PRESENTATION_TITLE" val="PowerPoint Presentation"/>
  <p:tag name="ISPRING_SCORM_RATE_SLIDES" val="0"/>
  <p:tag name="ISPRING_SCORM_RATE_QUIZZES" val="0"/>
  <p:tag name="ISPRING_SCORM_PASSING_SCORE" val="0.000000"/>
  <p:tag name="ISPRING_ULTRA_SCORM_COURSE_ID" val="1F5D42B4-D2A8-4FB3-BCD0-7675296D3EF9"/>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内容列表"/>
  <p:tag name="ISPRINGCLOUDFOLDERID" val="0"/>
  <p:tag name="ISPRINGCLOUDFOLDERPATH" val="资源库"/>
  <p:tag name="ISPRING_OUTPUT_FOLDER" val="D:\ppt\第5批\4.23\174680"/>
  <p:tag name="ISPRING_FIRST_PUBLISH" val="1"/>
</p:tagLst>
</file>

<file path=ppt/tags/tag10.xml><?xml version="1.0" encoding="utf-8"?>
<p:tagLst xmlns:a="http://schemas.openxmlformats.org/drawingml/2006/main" xmlns:r="http://schemas.openxmlformats.org/officeDocument/2006/relationships" xmlns:p="http://schemas.openxmlformats.org/presentationml/2006/main">
  <p:tag name="MH" val="20170527095031"/>
  <p:tag name="MH_LIBRARY" val="CONTENTS"/>
  <p:tag name="MH_TYPE" val="ENTRY"/>
  <p:tag name="ID" val="626777"/>
  <p:tag name="MH_ORDER" val="2"/>
</p:tagLst>
</file>

<file path=ppt/tags/tag11.xml><?xml version="1.0" encoding="utf-8"?>
<p:tagLst xmlns:a="http://schemas.openxmlformats.org/drawingml/2006/main" xmlns:r="http://schemas.openxmlformats.org/officeDocument/2006/relationships" xmlns:p="http://schemas.openxmlformats.org/presentationml/2006/main">
  <p:tag name="MH" val="20170527095031"/>
  <p:tag name="MH_LIBRARY" val="CONTENTS"/>
  <p:tag name="MH_TYPE" val="NUMBER"/>
  <p:tag name="ID" val="626777"/>
  <p:tag name="MH_ORDER" val="1"/>
</p:tagLst>
</file>

<file path=ppt/tags/tag12.xml><?xml version="1.0" encoding="utf-8"?>
<p:tagLst xmlns:a="http://schemas.openxmlformats.org/drawingml/2006/main" xmlns:r="http://schemas.openxmlformats.org/officeDocument/2006/relationships" xmlns:p="http://schemas.openxmlformats.org/presentationml/2006/main">
  <p:tag name="MH" val="20170527095031"/>
  <p:tag name="MH_LIBRARY" val="CONTENTS"/>
  <p:tag name="MH_TYPE" val="NUMBER"/>
  <p:tag name="ID" val="626777"/>
  <p:tag name="MH_ORDER" val="2"/>
</p:tagLst>
</file>

<file path=ppt/tags/tag13.xml><?xml version="1.0" encoding="utf-8"?>
<p:tagLst xmlns:a="http://schemas.openxmlformats.org/drawingml/2006/main" xmlns:r="http://schemas.openxmlformats.org/officeDocument/2006/relationships" xmlns:p="http://schemas.openxmlformats.org/presentationml/2006/main">
  <p:tag name="MH" val="20170527095031"/>
  <p:tag name="MH_LIBRARY" val="CONTENTS"/>
  <p:tag name="MH_TYPE" val="ENTRY"/>
  <p:tag name="ID" val="626777"/>
  <p:tag name="MH_ORDER" val="1"/>
</p:tagLst>
</file>

<file path=ppt/tags/tag14.xml><?xml version="1.0" encoding="utf-8"?>
<p:tagLst xmlns:a="http://schemas.openxmlformats.org/drawingml/2006/main" xmlns:r="http://schemas.openxmlformats.org/officeDocument/2006/relationships" xmlns:p="http://schemas.openxmlformats.org/presentationml/2006/main">
  <p:tag name="MH" val="20170527095031"/>
  <p:tag name="MH_LIBRARY" val="CONTENTS"/>
  <p:tag name="MH_TYPE" val="NUMBER"/>
  <p:tag name="ID" val="626777"/>
  <p:tag name="MH_ORDER" val="1"/>
</p:tagLst>
</file>

<file path=ppt/tags/tag15.xml><?xml version="1.0" encoding="utf-8"?>
<p:tagLst xmlns:a="http://schemas.openxmlformats.org/drawingml/2006/main" xmlns:r="http://schemas.openxmlformats.org/officeDocument/2006/relationships" xmlns:p="http://schemas.openxmlformats.org/presentationml/2006/main">
  <p:tag name="MH" val="20170527095031"/>
  <p:tag name="MH_LIBRARY" val="CONTENTS"/>
  <p:tag name="MH_TYPE" val="ENTRY"/>
  <p:tag name="ID" val="626777"/>
  <p:tag name="MH_ORDER" val="2"/>
</p:tagLst>
</file>

<file path=ppt/tags/tag16.xml><?xml version="1.0" encoding="utf-8"?>
<p:tagLst xmlns:a="http://schemas.openxmlformats.org/drawingml/2006/main" xmlns:r="http://schemas.openxmlformats.org/officeDocument/2006/relationships" xmlns:p="http://schemas.openxmlformats.org/presentationml/2006/main">
  <p:tag name="MH" val="20170527095031"/>
  <p:tag name="MH_LIBRARY" val="CONTENTS"/>
  <p:tag name="MH_TYPE" val="NUMBER"/>
  <p:tag name="ID" val="626777"/>
  <p:tag name="MH_ORDER" val="2"/>
</p:tagLst>
</file>

<file path=ppt/tags/tag17.xml><?xml version="1.0" encoding="utf-8"?>
<p:tagLst xmlns:a="http://schemas.openxmlformats.org/drawingml/2006/main" xmlns:r="http://schemas.openxmlformats.org/officeDocument/2006/relationships" xmlns:p="http://schemas.openxmlformats.org/presentationml/2006/main">
  <p:tag name="MH" val="20170527095031"/>
  <p:tag name="MH_LIBRARY" val="CONTENTS"/>
  <p:tag name="MH_TYPE" val="OTHERS"/>
  <p:tag name="ID" val="626777"/>
</p:tagLst>
</file>

<file path=ppt/tags/tag18.xml><?xml version="1.0" encoding="utf-8"?>
<p:tagLst xmlns:a="http://schemas.openxmlformats.org/drawingml/2006/main" xmlns:r="http://schemas.openxmlformats.org/officeDocument/2006/relationships" xmlns:p="http://schemas.openxmlformats.org/presentationml/2006/main">
  <p:tag name="MH" val="20170527095031"/>
  <p:tag name="MH_LIBRARY" val="CONTENTS"/>
  <p:tag name="MH_TYPE" val="OTHERS"/>
  <p:tag name="ID" val="626777"/>
</p:tagLst>
</file>

<file path=ppt/tags/tag19.xml><?xml version="1.0" encoding="utf-8"?>
<p:tagLst xmlns:a="http://schemas.openxmlformats.org/drawingml/2006/main" xmlns:r="http://schemas.openxmlformats.org/officeDocument/2006/relationships" xmlns:p="http://schemas.openxmlformats.org/presentationml/2006/main">
  <p:tag name="TIMING" val="|0.1"/>
</p:tagLst>
</file>

<file path=ppt/tags/tag2.xml><?xml version="1.0" encoding="utf-8"?>
<p:tagLst xmlns:a="http://schemas.openxmlformats.org/drawingml/2006/main" xmlns:r="http://schemas.openxmlformats.org/officeDocument/2006/relationships" xmlns:p="http://schemas.openxmlformats.org/presentationml/2006/main">
  <p:tag name="TIMING" val="|2.1"/>
</p:tagLst>
</file>

<file path=ppt/tags/tag20.xml><?xml version="1.0" encoding="utf-8"?>
<p:tagLst xmlns:a="http://schemas.openxmlformats.org/drawingml/2006/main" xmlns:r="http://schemas.openxmlformats.org/officeDocument/2006/relationships" xmlns:p="http://schemas.openxmlformats.org/presentationml/2006/main">
  <p:tag name="TIMING" val="|0.6"/>
</p:tagLst>
</file>

<file path=ppt/tags/tag21.xml><?xml version="1.0" encoding="utf-8"?>
<p:tagLst xmlns:a="http://schemas.openxmlformats.org/drawingml/2006/main" xmlns:r="http://schemas.openxmlformats.org/officeDocument/2006/relationships" xmlns:p="http://schemas.openxmlformats.org/presentationml/2006/main">
  <p:tag name="TIMING" val="|0.3"/>
</p:tagLst>
</file>

<file path=ppt/tags/tag22.xml><?xml version="1.0" encoding="utf-8"?>
<p:tagLst xmlns:a="http://schemas.openxmlformats.org/drawingml/2006/main" xmlns:r="http://schemas.openxmlformats.org/officeDocument/2006/relationships" xmlns:p="http://schemas.openxmlformats.org/presentationml/2006/main">
  <p:tag name="TIMING" val="|1.9"/>
</p:tagLst>
</file>

<file path=ppt/tags/tag23.xml><?xml version="1.0" encoding="utf-8"?>
<p:tagLst xmlns:a="http://schemas.openxmlformats.org/drawingml/2006/main" xmlns:r="http://schemas.openxmlformats.org/officeDocument/2006/relationships" xmlns:p="http://schemas.openxmlformats.org/presentationml/2006/main">
  <p:tag name="TIMING" val="|0.3"/>
</p:tagLst>
</file>

<file path=ppt/tags/tag24.xml><?xml version="1.0" encoding="utf-8"?>
<p:tagLst xmlns:a="http://schemas.openxmlformats.org/drawingml/2006/main" xmlns:r="http://schemas.openxmlformats.org/officeDocument/2006/relationships" xmlns:p="http://schemas.openxmlformats.org/presentationml/2006/main">
  <p:tag name="TIMING" val="|2.1"/>
</p:tagLst>
</file>

<file path=ppt/tags/tag25.xml><?xml version="1.0" encoding="utf-8"?>
<p:tagLst xmlns:a="http://schemas.openxmlformats.org/drawingml/2006/main" xmlns:r="http://schemas.openxmlformats.org/officeDocument/2006/relationships" xmlns:p="http://schemas.openxmlformats.org/presentationml/2006/main">
  <p:tag name="PA" val="v3.0.1"/>
</p:tagLst>
</file>

<file path=ppt/tags/tag26.xml><?xml version="1.0" encoding="utf-8"?>
<p:tagLst xmlns:a="http://schemas.openxmlformats.org/drawingml/2006/main" xmlns:r="http://schemas.openxmlformats.org/officeDocument/2006/relationships" xmlns:p="http://schemas.openxmlformats.org/presentationml/2006/main">
  <p:tag name="PA" val="v3.0.1"/>
</p:tagLst>
</file>

<file path=ppt/tags/tag3.xml><?xml version="1.0" encoding="utf-8"?>
<p:tagLst xmlns:a="http://schemas.openxmlformats.org/drawingml/2006/main" xmlns:r="http://schemas.openxmlformats.org/officeDocument/2006/relationships" xmlns:p="http://schemas.openxmlformats.org/presentationml/2006/main">
  <p:tag name="PA" val="v3.0.1"/>
</p:tagLst>
</file>

<file path=ppt/tags/tag4.xml><?xml version="1.0" encoding="utf-8"?>
<p:tagLst xmlns:a="http://schemas.openxmlformats.org/drawingml/2006/main" xmlns:r="http://schemas.openxmlformats.org/officeDocument/2006/relationships" xmlns:p="http://schemas.openxmlformats.org/presentationml/2006/main">
  <p:tag name="PA" val="v3.0.1"/>
</p:tagLst>
</file>

<file path=ppt/tags/tag5.xml><?xml version="1.0" encoding="utf-8"?>
<p:tagLst xmlns:a="http://schemas.openxmlformats.org/drawingml/2006/main" xmlns:r="http://schemas.openxmlformats.org/officeDocument/2006/relationships" xmlns:p="http://schemas.openxmlformats.org/presentationml/2006/main">
  <p:tag name="PA" val="v3.0.1"/>
</p:tagLst>
</file>

<file path=ppt/tags/tag6.xml><?xml version="1.0" encoding="utf-8"?>
<p:tagLst xmlns:a="http://schemas.openxmlformats.org/drawingml/2006/main" xmlns:r="http://schemas.openxmlformats.org/officeDocument/2006/relationships" xmlns:p="http://schemas.openxmlformats.org/presentationml/2006/main">
  <p:tag name="PA" val="v3.0.1"/>
</p:tagLst>
</file>

<file path=ppt/tags/tag7.xml><?xml version="1.0" encoding="utf-8"?>
<p:tagLst xmlns:a="http://schemas.openxmlformats.org/drawingml/2006/main" xmlns:r="http://schemas.openxmlformats.org/officeDocument/2006/relationships" xmlns:p="http://schemas.openxmlformats.org/presentationml/2006/main">
  <p:tag name="MH" val="20170527095031"/>
  <p:tag name="MH_LIBRARY" val="CONTENTS"/>
  <p:tag name="MH_AUTOCOLOR" val="TRUE"/>
  <p:tag name="MH_TYPE" val="CONTENTS"/>
  <p:tag name="ID" val="626777"/>
  <p:tag name="TIMING" val="|1|1.2|1.9|0.8|0.6|0.9|0.6|0.9|0.7|1"/>
</p:tagLst>
</file>

<file path=ppt/tags/tag8.xml><?xml version="1.0" encoding="utf-8"?>
<p:tagLst xmlns:a="http://schemas.openxmlformats.org/drawingml/2006/main" xmlns:r="http://schemas.openxmlformats.org/officeDocument/2006/relationships" xmlns:p="http://schemas.openxmlformats.org/presentationml/2006/main">
  <p:tag name="MH" val="20170527095031"/>
  <p:tag name="MH_LIBRARY" val="CONTENTS"/>
  <p:tag name="MH_TYPE" val="OTHERS"/>
  <p:tag name="ID" val="626777"/>
</p:tagLst>
</file>

<file path=ppt/tags/tag9.xml><?xml version="1.0" encoding="utf-8"?>
<p:tagLst xmlns:a="http://schemas.openxmlformats.org/drawingml/2006/main" xmlns:r="http://schemas.openxmlformats.org/officeDocument/2006/relationships" xmlns:p="http://schemas.openxmlformats.org/presentationml/2006/main">
  <p:tag name="MH" val="20170527095031"/>
  <p:tag name="MH_LIBRARY" val="CONTENTS"/>
  <p:tag name="MH_TYPE" val="ENTRY"/>
  <p:tag name="ID" val="626777"/>
  <p:tag name="MH_ORDER" val="1"/>
</p:tagLst>
</file>

<file path=ppt/theme/theme1.xml><?xml version="1.0" encoding="utf-8"?>
<a:theme xmlns:a="http://schemas.openxmlformats.org/drawingml/2006/main" name="第一PPT，www.1ppt.com">
  <a:themeElements>
    <a:clrScheme name="自定义 465">
      <a:dk1>
        <a:sysClr val="windowText" lastClr="000000"/>
      </a:dk1>
      <a:lt1>
        <a:srgbClr val="FFFFE7"/>
      </a:lt1>
      <a:dk2>
        <a:srgbClr val="6E5952"/>
      </a:dk2>
      <a:lt2>
        <a:srgbClr val="E7E6E6"/>
      </a:lt2>
      <a:accent1>
        <a:srgbClr val="7B645C"/>
      </a:accent1>
      <a:accent2>
        <a:srgbClr val="967161"/>
      </a:accent2>
      <a:accent3>
        <a:srgbClr val="7B645C"/>
      </a:accent3>
      <a:accent4>
        <a:srgbClr val="967161"/>
      </a:accent4>
      <a:accent5>
        <a:srgbClr val="7B645C"/>
      </a:accent5>
      <a:accent6>
        <a:srgbClr val="967161"/>
      </a:accent6>
      <a:hlink>
        <a:srgbClr val="7B645C"/>
      </a:hlink>
      <a:folHlink>
        <a:srgbClr val="967161"/>
      </a:folHlink>
    </a:clrScheme>
    <a:fontScheme name="lhz4ipj1">
      <a:majorFont>
        <a:latin typeface="微软雅黑" panose="020F0302020204030204"/>
        <a:ea typeface="微软雅黑"/>
        <a:cs typeface=""/>
      </a:majorFont>
      <a:minorFont>
        <a:latin typeface="微软雅黑" panose="020F0502020204030204"/>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30014</TotalTime>
  <Words>1378</Words>
  <Application>Microsoft Office PowerPoint</Application>
  <PresentationFormat>全屏显示(16:9)</PresentationFormat>
  <Paragraphs>236</Paragraphs>
  <Slides>23</Slides>
  <Notes>23</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23</vt:i4>
      </vt:variant>
    </vt:vector>
  </HeadingPairs>
  <TitlesOfParts>
    <vt:vector size="32" baseType="lpstr">
      <vt:lpstr>Helvetica Light</vt:lpstr>
      <vt:lpstr>Kontrapunkt Bob Bold</vt:lpstr>
      <vt:lpstr>微软雅黑</vt:lpstr>
      <vt:lpstr>义启小魏楷</vt:lpstr>
      <vt:lpstr>印品黑体</vt:lpstr>
      <vt:lpstr>Arial</vt:lpstr>
      <vt:lpstr>Calibri</vt:lpstr>
      <vt:lpstr>第一PPT，www.1ppt.com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www.freeppt7.com</Manager>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www.freeppt7.com</dc:creator>
  <cp:keywords>www.freeppt7.com</cp:keywords>
  <dc:description>www.freeppt7.com</dc:description>
  <cp:lastModifiedBy>宇 之灵</cp:lastModifiedBy>
  <cp:revision>1835</cp:revision>
  <dcterms:created xsi:type="dcterms:W3CDTF">2014-11-26T08:06:19Z</dcterms:created>
  <dcterms:modified xsi:type="dcterms:W3CDTF">2021-05-14T05:54:19Z</dcterms:modified>
</cp:coreProperties>
</file>