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heme/themeOverride1.xml" ContentType="application/vnd.openxmlformats-officedocument.themeOverride+xml"/>
  <Override PartName="/ppt/tags/tag6.xml" ContentType="application/vnd.openxmlformats-officedocument.presentationml.tags+xml"/>
  <Override PartName="/ppt/notesSlides/notesSlide2.xml" ContentType="application/vnd.openxmlformats-officedocument.presentationml.notesSlide+xml"/>
  <Override PartName="/ppt/theme/themeOverride2.xml" ContentType="application/vnd.openxmlformats-officedocument.themeOverride+xml"/>
  <Override PartName="/ppt/tags/tag7.xml" ContentType="application/vnd.openxmlformats-officedocument.presentationml.tags+xml"/>
  <Override PartName="/ppt/notesSlides/notesSlide3.xml" ContentType="application/vnd.openxmlformats-officedocument.presentationml.notesSlide+xml"/>
  <Override PartName="/ppt/theme/themeOverride3.xml" ContentType="application/vnd.openxmlformats-officedocument.themeOverride+xml"/>
  <Override PartName="/ppt/tags/tag8.xml" ContentType="application/vnd.openxmlformats-officedocument.presentationml.tags+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tags/tag9.xml" ContentType="application/vnd.openxmlformats-officedocument.presentationml.tags+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tags/tag10.xml" ContentType="application/vnd.openxmlformats-officedocument.presentationml.tags+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heme/themeOverride14.xml" ContentType="application/vnd.openxmlformats-officedocument.themeOverride+xml"/>
  <Override PartName="/ppt/notesSlides/notesSlide16.xml" ContentType="application/vnd.openxmlformats-officedocument.presentationml.notesSlide+xml"/>
  <Override PartName="/ppt/theme/themeOverride15.xml" ContentType="application/vnd.openxmlformats-officedocument.themeOverride+xml"/>
  <Override PartName="/ppt/tags/tag12.xml" ContentType="application/vnd.openxmlformats-officedocument.presentationml.tags+xml"/>
  <Override PartName="/ppt/notesSlides/notesSlide17.xml" ContentType="application/vnd.openxmlformats-officedocument.presentationml.notesSlide+xml"/>
  <Override PartName="/ppt/theme/themeOverride16.xml" ContentType="application/vnd.openxmlformats-officedocument.themeOverride+xml"/>
  <Override PartName="/ppt/tags/tag13.xml" ContentType="application/vnd.openxmlformats-officedocument.presentationml.tags+xml"/>
  <Override PartName="/ppt/notesSlides/notesSlide18.xml" ContentType="application/vnd.openxmlformats-officedocument.presentationml.notesSlide+xml"/>
  <Override PartName="/ppt/theme/themeOverride17.xml" ContentType="application/vnd.openxmlformats-officedocument.themeOverride+xml"/>
  <Override PartName="/ppt/tags/tag14.xml" ContentType="application/vnd.openxmlformats-officedocument.presentationml.tags+xml"/>
  <Override PartName="/ppt/notesSlides/notesSlide19.xml" ContentType="application/vnd.openxmlformats-officedocument.presentationml.notesSlide+xml"/>
  <Override PartName="/ppt/theme/themeOverride18.xml" ContentType="application/vnd.openxmlformats-officedocument.themeOverr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4" r:id="rId2"/>
  </p:sldMasterIdLst>
  <p:notesMasterIdLst>
    <p:notesMasterId r:id="rId24"/>
  </p:notesMasterIdLst>
  <p:handoutMasterIdLst>
    <p:handoutMasterId r:id="rId25"/>
  </p:handoutMasterIdLst>
  <p:sldIdLst>
    <p:sldId id="296" r:id="rId3"/>
    <p:sldId id="261" r:id="rId4"/>
    <p:sldId id="260" r:id="rId5"/>
    <p:sldId id="256" r:id="rId6"/>
    <p:sldId id="262" r:id="rId7"/>
    <p:sldId id="263" r:id="rId8"/>
    <p:sldId id="264" r:id="rId9"/>
    <p:sldId id="265" r:id="rId10"/>
    <p:sldId id="293" r:id="rId11"/>
    <p:sldId id="266" r:id="rId12"/>
    <p:sldId id="267" r:id="rId13"/>
    <p:sldId id="269" r:id="rId14"/>
    <p:sldId id="270" r:id="rId15"/>
    <p:sldId id="271" r:id="rId16"/>
    <p:sldId id="298" r:id="rId17"/>
    <p:sldId id="272" r:id="rId18"/>
    <p:sldId id="273" r:id="rId19"/>
    <p:sldId id="274" r:id="rId20"/>
    <p:sldId id="275" r:id="rId21"/>
    <p:sldId id="257" r:id="rId22"/>
    <p:sldId id="297" r:id="rId23"/>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E75"/>
    <a:srgbClr val="8EC5BA"/>
    <a:srgbClr val="048535"/>
    <a:srgbClr val="06AE49"/>
    <a:srgbClr val="BBDCD5"/>
    <a:srgbClr val="899516"/>
    <a:srgbClr val="0F4010"/>
    <a:srgbClr val="89B2AA"/>
    <a:srgbClr val="92BBB2"/>
    <a:srgbClr val="07D7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60" autoAdjust="0"/>
    <p:restoredTop sz="94660"/>
  </p:normalViewPr>
  <p:slideViewPr>
    <p:cSldViewPr snapToGrid="0">
      <p:cViewPr varScale="1">
        <p:scale>
          <a:sx n="72" d="100"/>
          <a:sy n="72" d="100"/>
        </p:scale>
        <p:origin x="786" y="72"/>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5A62AB-C10E-4A99-99A5-9EE1606CF412}" type="datetimeFigureOut">
              <a:rPr lang="zh-CN" altLang="en-US" smtClean="0"/>
              <a:t>2021/5/17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CDEB3B-B050-4A06-99C6-0C37BEE145D6}" type="slidenum">
              <a:rPr lang="zh-CN" altLang="en-US" smtClean="0"/>
              <a:t>‹#›</a:t>
            </a:fld>
            <a:endParaRPr lang="zh-CN" altLang="en-US"/>
          </a:p>
        </p:txBody>
      </p:sp>
    </p:spTree>
    <p:extLst>
      <p:ext uri="{BB962C8B-B14F-4D97-AF65-F5344CB8AC3E}">
        <p14:creationId xmlns:p14="http://schemas.microsoft.com/office/powerpoint/2010/main" val="4079192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包图简圆体" panose="02010601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包图简圆体" panose="02010601030101010101" pitchFamily="2" charset="-122"/>
              </a:defRPr>
            </a:lvl1pPr>
          </a:lstStyle>
          <a:p>
            <a:fld id="{7F25A8C7-CC1A-4A08-9B4B-31F43B054C7F}" type="datetimeFigureOut">
              <a:rPr lang="zh-CN" altLang="en-US" smtClean="0"/>
              <a:pPr/>
              <a:t>2021/5/17</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包图简圆体" panose="02010601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包图简圆体" panose="02010601030101010101" pitchFamily="2" charset="-122"/>
              </a:defRPr>
            </a:lvl1pPr>
          </a:lstStyle>
          <a:p>
            <a:fld id="{F9E1B693-632D-4080-9CF6-EA28B66DC801}" type="slidenum">
              <a:rPr lang="zh-CN" altLang="en-US" smtClean="0"/>
              <a:pPr/>
              <a:t>‹#›</a:t>
            </a:fld>
            <a:endParaRPr lang="zh-CN" altLang="en-US" dirty="0"/>
          </a:p>
        </p:txBody>
      </p:sp>
    </p:spTree>
    <p:extLst>
      <p:ext uri="{BB962C8B-B14F-4D97-AF65-F5344CB8AC3E}">
        <p14:creationId xmlns:p14="http://schemas.microsoft.com/office/powerpoint/2010/main" val="1792265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包图简圆体" panose="02010601030101010101" pitchFamily="2" charset="-122"/>
        <a:ea typeface="+mn-ea"/>
        <a:cs typeface="+mn-cs"/>
      </a:defRPr>
    </a:lvl1pPr>
    <a:lvl2pPr marL="457200" algn="l" defTabSz="914400" rtl="0" eaLnBrk="1" latinLnBrk="0" hangingPunct="1">
      <a:defRPr sz="1200" kern="1200">
        <a:solidFill>
          <a:schemeClr val="tx1"/>
        </a:solidFill>
        <a:latin typeface="包图简圆体" panose="02010601030101010101" pitchFamily="2" charset="-122"/>
        <a:ea typeface="+mn-ea"/>
        <a:cs typeface="+mn-cs"/>
      </a:defRPr>
    </a:lvl2pPr>
    <a:lvl3pPr marL="914400" algn="l" defTabSz="914400" rtl="0" eaLnBrk="1" latinLnBrk="0" hangingPunct="1">
      <a:defRPr sz="1200" kern="1200">
        <a:solidFill>
          <a:schemeClr val="tx1"/>
        </a:solidFill>
        <a:latin typeface="包图简圆体" panose="02010601030101010101" pitchFamily="2" charset="-122"/>
        <a:ea typeface="+mn-ea"/>
        <a:cs typeface="+mn-cs"/>
      </a:defRPr>
    </a:lvl3pPr>
    <a:lvl4pPr marL="1371600" algn="l" defTabSz="914400" rtl="0" eaLnBrk="1" latinLnBrk="0" hangingPunct="1">
      <a:defRPr sz="1200" kern="1200">
        <a:solidFill>
          <a:schemeClr val="tx1"/>
        </a:solidFill>
        <a:latin typeface="包图简圆体" panose="02010601030101010101" pitchFamily="2" charset="-122"/>
        <a:ea typeface="+mn-ea"/>
        <a:cs typeface="+mn-cs"/>
      </a:defRPr>
    </a:lvl4pPr>
    <a:lvl5pPr marL="1828800" algn="l" defTabSz="914400" rtl="0" eaLnBrk="1" latinLnBrk="0" hangingPunct="1">
      <a:defRPr sz="1200" kern="1200">
        <a:solidFill>
          <a:schemeClr val="tx1"/>
        </a:solidFill>
        <a:latin typeface="包图简圆体" panose="02010601030101010101" pitchFamily="2" charset="-12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ea typeface="微软雅黑" panose="020B0503020204020204" pitchFamily="34" charset="-122"/>
              </a:rPr>
              <a:t>1</a:t>
            </a:fld>
            <a:endParaRPr kumimoji="0" lang="zh-CN" altLang="en-US" sz="1200" b="0" i="0" u="none" strike="noStrike" kern="1200" cap="none" spc="0" normalizeH="0" baseline="0" noProof="0" dirty="0">
              <a:ln>
                <a:noFill/>
              </a:ln>
              <a:solidFill>
                <a:prstClr val="black"/>
              </a:solidFill>
              <a:effectLst/>
              <a:uLnTx/>
              <a:uFillTx/>
              <a:ea typeface="微软雅黑" panose="020B0503020204020204" pitchFamily="34" charset="-122"/>
            </a:endParaRPr>
          </a:p>
        </p:txBody>
      </p:sp>
    </p:spTree>
    <p:extLst>
      <p:ext uri="{BB962C8B-B14F-4D97-AF65-F5344CB8AC3E}">
        <p14:creationId xmlns:p14="http://schemas.microsoft.com/office/powerpoint/2010/main" val="1604172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10</a:t>
            </a:fld>
            <a:endParaRPr lang="zh-CN" altLang="en-US"/>
          </a:p>
        </p:txBody>
      </p:sp>
    </p:spTree>
    <p:extLst>
      <p:ext uri="{BB962C8B-B14F-4D97-AF65-F5344CB8AC3E}">
        <p14:creationId xmlns:p14="http://schemas.microsoft.com/office/powerpoint/2010/main" val="2818114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11</a:t>
            </a:fld>
            <a:endParaRPr lang="zh-CN" altLang="en-US"/>
          </a:p>
        </p:txBody>
      </p:sp>
    </p:spTree>
    <p:extLst>
      <p:ext uri="{BB962C8B-B14F-4D97-AF65-F5344CB8AC3E}">
        <p14:creationId xmlns:p14="http://schemas.microsoft.com/office/powerpoint/2010/main" val="3974187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12</a:t>
            </a:fld>
            <a:endParaRPr lang="zh-CN" altLang="en-US"/>
          </a:p>
        </p:txBody>
      </p:sp>
    </p:spTree>
    <p:extLst>
      <p:ext uri="{BB962C8B-B14F-4D97-AF65-F5344CB8AC3E}">
        <p14:creationId xmlns:p14="http://schemas.microsoft.com/office/powerpoint/2010/main" val="3655490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13</a:t>
            </a:fld>
            <a:endParaRPr lang="zh-CN" altLang="en-US"/>
          </a:p>
        </p:txBody>
      </p:sp>
    </p:spTree>
    <p:extLst>
      <p:ext uri="{BB962C8B-B14F-4D97-AF65-F5344CB8AC3E}">
        <p14:creationId xmlns:p14="http://schemas.microsoft.com/office/powerpoint/2010/main" val="2301797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14</a:t>
            </a:fld>
            <a:endParaRPr lang="zh-CN" altLang="en-US"/>
          </a:p>
        </p:txBody>
      </p:sp>
    </p:spTree>
    <p:extLst>
      <p:ext uri="{BB962C8B-B14F-4D97-AF65-F5344CB8AC3E}">
        <p14:creationId xmlns:p14="http://schemas.microsoft.com/office/powerpoint/2010/main" val="63847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ea typeface="微软雅黑" panose="020B0503020204020204" pitchFamily="34" charset="-122"/>
              </a:rPr>
              <a:t>15</a:t>
            </a:fld>
            <a:endParaRPr kumimoji="0" lang="zh-CN" altLang="en-US" sz="1200" b="0" i="0" u="none" strike="noStrike" kern="1200" cap="none" spc="0" normalizeH="0" baseline="0" noProof="0" dirty="0">
              <a:ln>
                <a:noFill/>
              </a:ln>
              <a:solidFill>
                <a:prstClr val="black"/>
              </a:solidFill>
              <a:effectLst/>
              <a:uLnTx/>
              <a:uFillTx/>
              <a:ea typeface="微软雅黑" panose="020B0503020204020204" pitchFamily="34" charset="-122"/>
            </a:endParaRPr>
          </a:p>
        </p:txBody>
      </p:sp>
    </p:spTree>
    <p:extLst>
      <p:ext uri="{BB962C8B-B14F-4D97-AF65-F5344CB8AC3E}">
        <p14:creationId xmlns:p14="http://schemas.microsoft.com/office/powerpoint/2010/main" val="654542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16</a:t>
            </a:fld>
            <a:endParaRPr lang="zh-CN" altLang="en-US"/>
          </a:p>
        </p:txBody>
      </p:sp>
    </p:spTree>
    <p:extLst>
      <p:ext uri="{BB962C8B-B14F-4D97-AF65-F5344CB8AC3E}">
        <p14:creationId xmlns:p14="http://schemas.microsoft.com/office/powerpoint/2010/main" val="1423296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ea typeface="微软雅黑" panose="020B0503020204020204" pitchFamily="34" charset="-122"/>
              </a:rPr>
              <a:t>17</a:t>
            </a:fld>
            <a:endParaRPr kumimoji="0" lang="zh-CN" altLang="en-US" sz="1200" b="0" i="0" u="none" strike="noStrike" kern="1200" cap="none" spc="0" normalizeH="0" baseline="0" noProof="0" dirty="0">
              <a:ln>
                <a:noFill/>
              </a:ln>
              <a:solidFill>
                <a:prstClr val="black"/>
              </a:solidFill>
              <a:effectLst/>
              <a:uLnTx/>
              <a:uFillTx/>
              <a:ea typeface="微软雅黑" panose="020B0503020204020204" pitchFamily="3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ea typeface="微软雅黑" panose="020B0503020204020204" pitchFamily="34" charset="-122"/>
              </a:rPr>
              <a:t>18</a:t>
            </a:fld>
            <a:endParaRPr kumimoji="0" lang="zh-CN" altLang="en-US" sz="1200" b="0" i="0" u="none" strike="noStrike" kern="1200" cap="none" spc="0" normalizeH="0" baseline="0" noProof="0" dirty="0">
              <a:ln>
                <a:noFill/>
              </a:ln>
              <a:solidFill>
                <a:prstClr val="black"/>
              </a:solidFill>
              <a:effectLst/>
              <a:uLnTx/>
              <a:uFillTx/>
              <a:ea typeface="微软雅黑" panose="020B0503020204020204" pitchFamily="3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ea typeface="微软雅黑" panose="020B0503020204020204" pitchFamily="34" charset="-122"/>
              </a:rPr>
              <a:t>19</a:t>
            </a:fld>
            <a:endParaRPr kumimoji="0" lang="zh-CN" altLang="en-US" sz="1200" b="0" i="0" u="none" strike="noStrike" kern="1200" cap="none" spc="0" normalizeH="0" baseline="0" noProof="0" dirty="0">
              <a:ln>
                <a:noFill/>
              </a:ln>
              <a:solidFill>
                <a:prstClr val="black"/>
              </a:solidFill>
              <a:effectLst/>
              <a:uLnTx/>
              <a:uFillTx/>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ea typeface="微软雅黑" panose="020B0503020204020204" pitchFamily="34" charset="-122"/>
              </a:rPr>
              <a:t>2</a:t>
            </a:fld>
            <a:endParaRPr kumimoji="0" lang="zh-CN" altLang="en-US" sz="1200" b="0" i="0" u="none" strike="noStrike" kern="1200" cap="none" spc="0" normalizeH="0" baseline="0" noProof="0" dirty="0">
              <a:ln>
                <a:noFill/>
              </a:ln>
              <a:solidFill>
                <a:prstClr val="black"/>
              </a:solidFill>
              <a:effectLst/>
              <a:uLnTx/>
              <a:uFillTx/>
              <a:ea typeface="微软雅黑" panose="020B0503020204020204" pitchFamily="34"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ea typeface="微软雅黑" panose="020B0503020204020204" pitchFamily="34" charset="-122"/>
              </a:rPr>
              <a:t>20</a:t>
            </a:fld>
            <a:endParaRPr kumimoji="0" lang="zh-CN" altLang="en-US" sz="1200" b="0" i="0" u="none" strike="noStrike" kern="1200" cap="none" spc="0" normalizeH="0" baseline="0" noProof="0" dirty="0">
              <a:ln>
                <a:noFill/>
              </a:ln>
              <a:solidFill>
                <a:prstClr val="black"/>
              </a:solidFill>
              <a:effectLst/>
              <a:uLnTx/>
              <a:uFillTx/>
              <a:ea typeface="微软雅黑" panose="020B0503020204020204" pitchFamily="3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ea typeface="微软雅黑" panose="020B0503020204020204" pitchFamily="34" charset="-122"/>
              </a:rPr>
              <a:t>21</a:t>
            </a:fld>
            <a:endParaRPr kumimoji="0" lang="zh-CN" altLang="en-US" sz="1200" b="0" i="0" u="none" strike="noStrike" kern="1200" cap="none" spc="0" normalizeH="0" baseline="0" noProof="0" dirty="0">
              <a:ln>
                <a:noFill/>
              </a:ln>
              <a:solidFill>
                <a:prstClr val="black"/>
              </a:solidFill>
              <a:effectLst/>
              <a:uLnTx/>
              <a:uFillTx/>
              <a:ea typeface="微软雅黑" panose="020B0503020204020204" pitchFamily="34" charset="-122"/>
            </a:endParaRPr>
          </a:p>
        </p:txBody>
      </p:sp>
    </p:spTree>
    <p:extLst>
      <p:ext uri="{BB962C8B-B14F-4D97-AF65-F5344CB8AC3E}">
        <p14:creationId xmlns:p14="http://schemas.microsoft.com/office/powerpoint/2010/main" val="191105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ea typeface="微软雅黑" panose="020B0503020204020204" pitchFamily="34" charset="-122"/>
              </a:rPr>
              <a:t>3</a:t>
            </a:fld>
            <a:endParaRPr kumimoji="0" lang="zh-CN" altLang="en-US" sz="1200" b="0" i="0" u="none" strike="noStrike" kern="1200" cap="none" spc="0" normalizeH="0" baseline="0" noProof="0" dirty="0">
              <a:ln>
                <a:noFill/>
              </a:ln>
              <a:solidFill>
                <a:prstClr val="black"/>
              </a:solidFill>
              <a:effectLst/>
              <a:uLnTx/>
              <a:uFillTx/>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ea typeface="微软雅黑" panose="020B0503020204020204" pitchFamily="34" charset="-122"/>
              </a:rPr>
              <a:t>4</a:t>
            </a:fld>
            <a:endParaRPr kumimoji="0" lang="zh-CN" altLang="en-US" sz="1200" b="0" i="0" u="none" strike="noStrike" kern="1200" cap="none" spc="0" normalizeH="0" baseline="0" noProof="0" dirty="0">
              <a:ln>
                <a:noFill/>
              </a:ln>
              <a:solidFill>
                <a:prstClr val="black"/>
              </a:solidFill>
              <a:effectLst/>
              <a:uLnTx/>
              <a:uFillTx/>
              <a:ea typeface="微软雅黑"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5</a:t>
            </a:fld>
            <a:endParaRPr lang="zh-CN" altLang="en-US"/>
          </a:p>
        </p:txBody>
      </p:sp>
    </p:spTree>
    <p:extLst>
      <p:ext uri="{BB962C8B-B14F-4D97-AF65-F5344CB8AC3E}">
        <p14:creationId xmlns:p14="http://schemas.microsoft.com/office/powerpoint/2010/main" val="3088261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6</a:t>
            </a:fld>
            <a:endParaRPr lang="zh-CN" altLang="en-US"/>
          </a:p>
        </p:txBody>
      </p:sp>
    </p:spTree>
    <p:extLst>
      <p:ext uri="{BB962C8B-B14F-4D97-AF65-F5344CB8AC3E}">
        <p14:creationId xmlns:p14="http://schemas.microsoft.com/office/powerpoint/2010/main" val="1463880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7</a:t>
            </a:fld>
            <a:endParaRPr lang="zh-CN" altLang="en-US"/>
          </a:p>
        </p:txBody>
      </p:sp>
    </p:spTree>
    <p:extLst>
      <p:ext uri="{BB962C8B-B14F-4D97-AF65-F5344CB8AC3E}">
        <p14:creationId xmlns:p14="http://schemas.microsoft.com/office/powerpoint/2010/main" val="1179011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8</a:t>
            </a:fld>
            <a:endParaRPr lang="zh-CN" altLang="en-US"/>
          </a:p>
        </p:txBody>
      </p:sp>
    </p:spTree>
    <p:extLst>
      <p:ext uri="{BB962C8B-B14F-4D97-AF65-F5344CB8AC3E}">
        <p14:creationId xmlns:p14="http://schemas.microsoft.com/office/powerpoint/2010/main" val="2192249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ea typeface="微软雅黑" panose="020B0503020204020204" pitchFamily="34" charset="-122"/>
              </a:rPr>
              <a:t>9</a:t>
            </a:fld>
            <a:endParaRPr kumimoji="0" lang="zh-CN" altLang="en-US" sz="1200" b="0" i="0" u="none" strike="noStrike" kern="1200" cap="none" spc="0" normalizeH="0" baseline="0" noProof="0" dirty="0">
              <a:ln>
                <a:noFill/>
              </a:ln>
              <a:solidFill>
                <a:prstClr val="black"/>
              </a:solidFill>
              <a:effectLst/>
              <a:uLnTx/>
              <a:uFillTx/>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2021/5/17</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2021/5/17</a:t>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dirty="0"/>
          </a:p>
        </p:txBody>
      </p:sp>
    </p:spTree>
    <p:extLst>
      <p:ext uri="{BB962C8B-B14F-4D97-AF65-F5344CB8AC3E}">
        <p14:creationId xmlns:p14="http://schemas.microsoft.com/office/powerpoint/2010/main" val="1488523815"/>
      </p:ext>
    </p:ext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2021/5/17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11029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2021/5/17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63031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132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2021/5/17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603809"/>
      </p:ext>
    </p:ext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20138838"/>
      </p:ext>
    </p:ext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82909106"/>
      </p:ext>
    </p:ext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2021/5/17</a:t>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dirty="0"/>
          </a:p>
        </p:txBody>
      </p:sp>
    </p:spTree>
    <p:extLst>
      <p:ext uri="{BB962C8B-B14F-4D97-AF65-F5344CB8AC3E}">
        <p14:creationId xmlns:p14="http://schemas.microsoft.com/office/powerpoint/2010/main" val="1223729039"/>
      </p:ext>
    </p:ext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2021/5/17</a:t>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dirty="0"/>
          </a:p>
        </p:txBody>
      </p:sp>
    </p:spTree>
    <p:extLst>
      <p:ext uri="{BB962C8B-B14F-4D97-AF65-F5344CB8AC3E}">
        <p14:creationId xmlns:p14="http://schemas.microsoft.com/office/powerpoint/2010/main" val="3894507706"/>
      </p:ext>
    </p:ext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2021/5/17</a:t>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dirty="0"/>
          </a:p>
        </p:txBody>
      </p:sp>
    </p:spTree>
    <p:extLst>
      <p:ext uri="{BB962C8B-B14F-4D97-AF65-F5344CB8AC3E}">
        <p14:creationId xmlns:p14="http://schemas.microsoft.com/office/powerpoint/2010/main" val="1709575150"/>
      </p:ext>
    </p:ext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2021/5/17</a:t>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dirty="0"/>
          </a:p>
        </p:txBody>
      </p:sp>
      <p:sp>
        <p:nvSpPr>
          <p:cNvPr id="7" name="TextBox 6"/>
          <p:cNvSpPr txBox="1"/>
          <p:nvPr userDrawn="1"/>
        </p:nvSpPr>
        <p:spPr>
          <a:xfrm>
            <a:off x="831379" y="673957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black"/>
                </a:solidFill>
                <a:effectLst/>
                <a:uLnTx/>
                <a:uFillTx/>
                <a:hlinkClick r:id="rId2"/>
              </a:rPr>
              <a:t>行业</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en-US" altLang="zh-CN" sz="100" b="0" i="0" u="none" strike="noStrike" kern="0" cap="none" spc="0" normalizeH="0" baseline="0" noProof="0" dirty="0">
                <a:ln>
                  <a:noFill/>
                </a:ln>
                <a:solidFill>
                  <a:prstClr val="black"/>
                </a:solidFill>
                <a:effectLst/>
                <a:uLnTx/>
                <a:uFillTx/>
              </a:rPr>
              <a:t>http://www.1ppt.com/hangye/</a:t>
            </a:r>
          </a:p>
        </p:txBody>
      </p:sp>
    </p:spTree>
    <p:extLst>
      <p:ext uri="{BB962C8B-B14F-4D97-AF65-F5344CB8AC3E}">
        <p14:creationId xmlns:p14="http://schemas.microsoft.com/office/powerpoint/2010/main" val="4158372239"/>
      </p:ext>
    </p:ext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包图简圆体" panose="02010601030101010101" pitchFamily="2" charset="-122"/>
                <a:ea typeface="包图简圆体" panose="02010601030101010101" pitchFamily="2" charset="-122"/>
              </a:defRPr>
            </a:lvl1pPr>
          </a:lstStyle>
          <a:p>
            <a:fld id="{D997B5FA-0921-464F-AAE1-844C04324D75}" type="datetimeFigureOut">
              <a:rPr lang="zh-CN" altLang="en-US" smtClean="0"/>
              <a:pPr/>
              <a:t>2021/5/17</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包图简圆体" panose="02010601030101010101" pitchFamily="2" charset="-122"/>
                <a:ea typeface="包图简圆体" panose="02010601030101010101" pitchFamily="2" charset="-122"/>
              </a:defRPr>
            </a:lvl1pPr>
          </a:lstStyle>
          <a:p>
            <a:endParaRPr lang="zh-CN" altLang="en-US" dirty="0"/>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包图简圆体" panose="02010601030101010101" pitchFamily="2" charset="-122"/>
                <a:ea typeface="包图简圆体" panose="02010601030101010101" pitchFamily="2" charset="-122"/>
              </a:defRPr>
            </a:lvl1pPr>
          </a:lstStyle>
          <a:p>
            <a:fld id="{565CE74E-AB26-4998-AD42-012C4C1AD076}" type="slidenum">
              <a:rPr lang="zh-CN" altLang="en-US" smtClean="0"/>
              <a:pPr/>
              <a:t>‹#›</a:t>
            </a:fld>
            <a:endParaRPr lang="zh-CN" altLang="en-US" dirty="0"/>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包图简圆体" panose="02010601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8" r:id="rId4"/>
    <p:sldLayoutId id="2147483657" r:id="rId5"/>
    <p:sldLayoutId id="2147483659" r:id="rId6"/>
    <p:sldLayoutId id="2147483660" r:id="rId7"/>
    <p:sldLayoutId id="2147483661" r:id="rId8"/>
    <p:sldLayoutId id="2147483662" r:id="rId9"/>
    <p:sldLayoutId id="2147483663" r:id="rId10"/>
  </p:sldLayoutIdLst>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包图简圆体" panose="02010601030101010101"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包图简圆体" panose="02010601030101010101"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包图简圆体" panose="02010601030101010101"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包图简圆体" panose="02010601030101010101"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包图简圆体" panose="02010601030101010101"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包图简圆体" panose="02010601030101010101"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352749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xml"/><Relationship Id="rId1" Type="http://schemas.openxmlformats.org/officeDocument/2006/relationships/themeOverride" Target="../theme/themeOverride1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hemeOverride" Target="../theme/themeOverride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hemeOverride" Target="../theme/themeOverride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hemeOverride" Target="../theme/themeOverride14.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2.xml"/><Relationship Id="rId1" Type="http://schemas.openxmlformats.org/officeDocument/2006/relationships/themeOverride" Target="../theme/themeOverride15.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0.jpeg"/><Relationship Id="rId2" Type="http://schemas.openxmlformats.org/officeDocument/2006/relationships/tags" Target="../tags/tag13.xml"/><Relationship Id="rId1" Type="http://schemas.openxmlformats.org/officeDocument/2006/relationships/themeOverride" Target="../theme/themeOverride1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4.xml"/><Relationship Id="rId1" Type="http://schemas.openxmlformats.org/officeDocument/2006/relationships/themeOverride" Target="../theme/themeOverride1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xml"/><Relationship Id="rId1" Type="http://schemas.openxmlformats.org/officeDocument/2006/relationships/themeOverride" Target="../theme/themeOverride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5.xml"/><Relationship Id="rId1" Type="http://schemas.openxmlformats.org/officeDocument/2006/relationships/themeOverride" Target="../theme/themeOverride18.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xml"/><Relationship Id="rId1" Type="http://schemas.openxmlformats.org/officeDocument/2006/relationships/themeOverride" Target="../theme/themeOverride2.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6.jpeg"/><Relationship Id="rId2" Type="http://schemas.openxmlformats.org/officeDocument/2006/relationships/tags" Target="../tags/tag8.xml"/><Relationship Id="rId1" Type="http://schemas.openxmlformats.org/officeDocument/2006/relationships/themeOverride" Target="../theme/themeOverride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hemeOverride" Target="../theme/themeOverride5.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hemeOverride" Target="../theme/themeOverride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xml"/><Relationship Id="rId1" Type="http://schemas.openxmlformats.org/officeDocument/2006/relationships/themeOverride" Target="../theme/themeOverride8.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066329" y="2312913"/>
            <a:ext cx="7914640" cy="584775"/>
          </a:xfrm>
          <a:prstGeom prst="rect">
            <a:avLst/>
          </a:prstGeom>
          <a:noFill/>
        </p:spPr>
        <p:txBody>
          <a:bodyPr wrap="square" rtlCol="0">
            <a:spAutoFit/>
          </a:bodyPr>
          <a:lstStyle/>
          <a:p>
            <a:pPr algn="r"/>
            <a:r>
              <a:rPr lang="zh-CN" altLang="en-US" sz="3200" dirty="0">
                <a:solidFill>
                  <a:schemeClr val="tx1">
                    <a:lumMod val="85000"/>
                    <a:lumOff val="15000"/>
                  </a:schemeClr>
                </a:solidFill>
                <a:cs typeface="+mn-ea"/>
                <a:sym typeface="+mn-lt"/>
              </a:rPr>
              <a:t>FRESH BUSINESS </a:t>
            </a:r>
            <a:r>
              <a:rPr lang="en-US" altLang="zh-CN" sz="3200" dirty="0">
                <a:solidFill>
                  <a:schemeClr val="tx1">
                    <a:lumMod val="85000"/>
                    <a:lumOff val="15000"/>
                  </a:schemeClr>
                </a:solidFill>
                <a:cs typeface="+mn-ea"/>
                <a:sym typeface="+mn-lt"/>
              </a:rPr>
              <a:t>PPT </a:t>
            </a:r>
            <a:r>
              <a:rPr lang="zh-CN" altLang="en-US" sz="3200" dirty="0">
                <a:solidFill>
                  <a:schemeClr val="tx1">
                    <a:lumMod val="85000"/>
                    <a:lumOff val="15000"/>
                  </a:schemeClr>
                </a:solidFill>
                <a:cs typeface="+mn-ea"/>
                <a:sym typeface="+mn-lt"/>
              </a:rPr>
              <a:t>TEMPLATE</a:t>
            </a:r>
          </a:p>
        </p:txBody>
      </p:sp>
      <p:sp>
        <p:nvSpPr>
          <p:cNvPr id="6" name="圆角矩形 5"/>
          <p:cNvSpPr/>
          <p:nvPr/>
        </p:nvSpPr>
        <p:spPr>
          <a:xfrm>
            <a:off x="7533640" y="3980180"/>
            <a:ext cx="1847215" cy="438150"/>
          </a:xfrm>
          <a:prstGeom prst="roundRect">
            <a:avLst/>
          </a:prstGeom>
          <a:solidFill>
            <a:srgbClr val="0A5E75"/>
          </a:solidFill>
          <a:ln>
            <a:noFill/>
          </a:ln>
          <a:effectLst>
            <a:outerShdw blurRad="165100" dist="1524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椭圆 7"/>
          <p:cNvSpPr/>
          <p:nvPr/>
        </p:nvSpPr>
        <p:spPr>
          <a:xfrm>
            <a:off x="8256905" y="4853940"/>
            <a:ext cx="647700" cy="647700"/>
          </a:xfrm>
          <a:prstGeom prst="ellipse">
            <a:avLst/>
          </a:prstGeom>
          <a:solidFill>
            <a:schemeClr val="bg1"/>
          </a:solidFill>
          <a:ln>
            <a:noFill/>
          </a:ln>
          <a:effectLst>
            <a:outerShdw blurRad="406400" dist="50800" sx="104000" sy="104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9" name="直接箭头连接符 8"/>
          <p:cNvCxnSpPr/>
          <p:nvPr/>
        </p:nvCxnSpPr>
        <p:spPr>
          <a:xfrm>
            <a:off x="8580755" y="4994275"/>
            <a:ext cx="0" cy="367665"/>
          </a:xfrm>
          <a:prstGeom prst="straightConnector1">
            <a:avLst/>
          </a:prstGeom>
          <a:ln>
            <a:solidFill>
              <a:srgbClr val="8EC5BA"/>
            </a:solidFill>
            <a:tailEnd type="arrow"/>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7533640" y="4076700"/>
            <a:ext cx="1690370" cy="246221"/>
          </a:xfrm>
          <a:prstGeom prst="rect">
            <a:avLst/>
          </a:prstGeom>
          <a:noFill/>
        </p:spPr>
        <p:txBody>
          <a:bodyPr wrap="square" rtlCol="0">
            <a:spAutoFit/>
          </a:bodyPr>
          <a:lstStyle/>
          <a:p>
            <a:r>
              <a:rPr lang="zh-CN" altLang="en-US" sz="1000" dirty="0">
                <a:solidFill>
                  <a:schemeClr val="bg1"/>
                </a:solidFill>
                <a:cs typeface="+mn-ea"/>
                <a:sym typeface="+mn-lt"/>
              </a:rPr>
              <a:t>Reporter:</a:t>
            </a:r>
            <a:r>
              <a:rPr lang="en-US" altLang="zh-CN" sz="1000" dirty="0">
                <a:solidFill>
                  <a:schemeClr val="bg1"/>
                </a:solidFill>
                <a:cs typeface="+mn-ea"/>
                <a:sym typeface="+mn-lt"/>
              </a:rPr>
              <a:t>jpppt.com</a:t>
            </a:r>
          </a:p>
        </p:txBody>
      </p:sp>
      <p:sp>
        <p:nvSpPr>
          <p:cNvPr id="28" name="文本框 27"/>
          <p:cNvSpPr txBox="1"/>
          <p:nvPr/>
        </p:nvSpPr>
        <p:spPr>
          <a:xfrm>
            <a:off x="5334000" y="3016885"/>
            <a:ext cx="5633085" cy="523220"/>
          </a:xfrm>
          <a:prstGeom prst="rect">
            <a:avLst/>
          </a:prstGeom>
          <a:noFill/>
        </p:spPr>
        <p:txBody>
          <a:bodyPr wrap="square" rtlCol="0">
            <a:spAutoFit/>
          </a:bodyPr>
          <a:lstStyle/>
          <a:p>
            <a:pPr algn="ctr"/>
            <a:r>
              <a:rPr sz="1400" dirty="0">
                <a:solidFill>
                  <a:schemeClr val="bg1">
                    <a:lumMod val="50000"/>
                  </a:schemeClr>
                </a:solidFill>
                <a:cs typeface="+mn-ea"/>
                <a:sym typeface="+mn-lt"/>
              </a:rPr>
              <a:t>Life is a journey, not the destination, but the scenery along the should be and the mood at the view.</a:t>
            </a:r>
          </a:p>
        </p:txBody>
      </p:sp>
      <p:sp>
        <p:nvSpPr>
          <p:cNvPr id="10" name="Rounded Rectangle 7">
            <a:extLst>
              <a:ext uri="{FF2B5EF4-FFF2-40B4-BE49-F238E27FC236}">
                <a16:creationId xmlns:a16="http://schemas.microsoft.com/office/drawing/2014/main" id="{F70AE2E5-3F02-4711-9D4F-7FC2A2219354}"/>
              </a:ext>
            </a:extLst>
          </p:cNvPr>
          <p:cNvSpPr/>
          <p:nvPr/>
        </p:nvSpPr>
        <p:spPr>
          <a:xfrm>
            <a:off x="9478031" y="753060"/>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65000"/>
                  </a:schemeClr>
                </a:solidFill>
              </a:rPr>
              <a:t>LOGO</a:t>
            </a:r>
            <a:endParaRPr lang="ko-KR" altLang="en-US" sz="2700" dirty="0">
              <a:solidFill>
                <a:schemeClr val="bg1">
                  <a:lumMod val="65000"/>
                </a:schemeClr>
              </a:solidFill>
            </a:endParaRPr>
          </a:p>
        </p:txBody>
      </p:sp>
      <p:sp>
        <p:nvSpPr>
          <p:cNvPr id="11" name="TextBox 3">
            <a:hlinkClick r:id="rId4"/>
            <a:extLst>
              <a:ext uri="{FF2B5EF4-FFF2-40B4-BE49-F238E27FC236}">
                <a16:creationId xmlns:a16="http://schemas.microsoft.com/office/drawing/2014/main" id="{74842CA7-66FE-4D16-9345-7186E9E9B444}"/>
              </a:ext>
            </a:extLst>
          </p:cNvPr>
          <p:cNvSpPr txBox="1"/>
          <p:nvPr/>
        </p:nvSpPr>
        <p:spPr>
          <a:xfrm>
            <a:off x="3511193" y="6149395"/>
            <a:ext cx="5169613" cy="246221"/>
          </a:xfrm>
          <a:prstGeom prst="rect">
            <a:avLst/>
          </a:prstGeom>
          <a:noFill/>
        </p:spPr>
        <p:txBody>
          <a:bodyPr wrap="square" rtlCol="0">
            <a:spAutoFit/>
          </a:bodyPr>
          <a:lstStyle/>
          <a:p>
            <a:pPr algn="ctr"/>
            <a:r>
              <a:rPr lang="en-US" altLang="zh-CN" sz="1000" dirty="0">
                <a:solidFill>
                  <a:schemeClr val="tx1">
                    <a:lumMod val="75000"/>
                    <a:lumOff val="25000"/>
                  </a:schemeClr>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chemeClr val="tx1">
                  <a:lumMod val="75000"/>
                  <a:lumOff val="25000"/>
                </a:schemeClr>
              </a:solidFill>
              <a:cs typeface="Arial" pitchFamily="34" charset="0"/>
            </a:endParaRPr>
          </a:p>
        </p:txBody>
      </p:sp>
    </p:spTree>
    <p:custDataLst>
      <p:tags r:id="rId1"/>
    </p:custDataLst>
    <p:extLst>
      <p:ext uri="{BB962C8B-B14F-4D97-AF65-F5344CB8AC3E}">
        <p14:creationId xmlns:p14="http://schemas.microsoft.com/office/powerpoint/2010/main" val="660244041"/>
      </p:ext>
    </p:ext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a16="http://schemas.microsoft.com/office/drawing/2014/main" xmlns:a14="http://schemas.microsoft.com/office/drawing/2010/main" xmlns:ahyp="http://schemas.microsoft.com/office/drawing/2018/hyperlinkcolor"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9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randombar(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26"/>
          <p:cNvSpPr/>
          <p:nvPr/>
        </p:nvSpPr>
        <p:spPr>
          <a:xfrm>
            <a:off x="863796" y="3015911"/>
            <a:ext cx="3093248" cy="1871999"/>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ah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0A5E7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3" name="Isosceles Triangle 26"/>
          <p:cNvSpPr/>
          <p:nvPr/>
        </p:nvSpPr>
        <p:spPr>
          <a:xfrm>
            <a:off x="1741909" y="3440972"/>
            <a:ext cx="3093248" cy="1431699"/>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ah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0A5E7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4" name="Isosceles Triangle 26"/>
          <p:cNvSpPr/>
          <p:nvPr/>
        </p:nvSpPr>
        <p:spPr>
          <a:xfrm>
            <a:off x="2626373" y="4143276"/>
            <a:ext cx="3093248" cy="72939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ah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5" name="Isosceles Triangle 26"/>
          <p:cNvSpPr/>
          <p:nvPr/>
        </p:nvSpPr>
        <p:spPr>
          <a:xfrm>
            <a:off x="3510836" y="3936670"/>
            <a:ext cx="3093248" cy="93600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ah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0A5E7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6" name="Isosceles Triangle 26"/>
          <p:cNvSpPr/>
          <p:nvPr/>
        </p:nvSpPr>
        <p:spPr>
          <a:xfrm>
            <a:off x="4395300" y="3792126"/>
            <a:ext cx="3093248" cy="1080545"/>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ah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0A5E7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cs typeface="+mn-ea"/>
              <a:sym typeface="+mn-lt"/>
            </a:endParaRPr>
          </a:p>
        </p:txBody>
      </p:sp>
      <p:sp>
        <p:nvSpPr>
          <p:cNvPr id="7" name="Freeform 7"/>
          <p:cNvSpPr>
            <a:spLocks noEditPoints="1"/>
          </p:cNvSpPr>
          <p:nvPr/>
        </p:nvSpPr>
        <p:spPr bwMode="auto">
          <a:xfrm>
            <a:off x="2194680" y="2146244"/>
            <a:ext cx="431692" cy="702696"/>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0A5E75"/>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prstClr val="white">
                  <a:lumMod val="65000"/>
                </a:prstClr>
              </a:solidFill>
              <a:effectLst/>
              <a:uLnTx/>
              <a:uFillTx/>
              <a:cs typeface="+mn-ea"/>
              <a:sym typeface="+mn-lt"/>
            </a:endParaRPr>
          </a:p>
        </p:txBody>
      </p:sp>
      <p:sp>
        <p:nvSpPr>
          <p:cNvPr id="8" name="Freeform 7"/>
          <p:cNvSpPr>
            <a:spLocks noEditPoints="1"/>
          </p:cNvSpPr>
          <p:nvPr/>
        </p:nvSpPr>
        <p:spPr bwMode="auto">
          <a:xfrm>
            <a:off x="3093658" y="2586353"/>
            <a:ext cx="431692" cy="702696"/>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0A5E75"/>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prstClr val="white">
                  <a:lumMod val="65000"/>
                </a:prstClr>
              </a:solidFill>
              <a:effectLst/>
              <a:uLnTx/>
              <a:uFillTx/>
              <a:cs typeface="+mn-ea"/>
              <a:sym typeface="+mn-lt"/>
            </a:endParaRPr>
          </a:p>
        </p:txBody>
      </p:sp>
      <p:sp>
        <p:nvSpPr>
          <p:cNvPr id="9" name="Freeform 7"/>
          <p:cNvSpPr>
            <a:spLocks noEditPoints="1"/>
          </p:cNvSpPr>
          <p:nvPr/>
        </p:nvSpPr>
        <p:spPr bwMode="auto">
          <a:xfrm>
            <a:off x="4015702" y="3232140"/>
            <a:ext cx="431692" cy="702696"/>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0A5E75"/>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prstClr val="white">
                  <a:lumMod val="65000"/>
                </a:prstClr>
              </a:solidFill>
              <a:effectLst/>
              <a:uLnTx/>
              <a:uFillTx/>
              <a:cs typeface="+mn-ea"/>
              <a:sym typeface="+mn-lt"/>
            </a:endParaRPr>
          </a:p>
        </p:txBody>
      </p:sp>
      <p:sp>
        <p:nvSpPr>
          <p:cNvPr id="10" name="Freeform 7"/>
          <p:cNvSpPr>
            <a:spLocks noEditPoints="1"/>
          </p:cNvSpPr>
          <p:nvPr/>
        </p:nvSpPr>
        <p:spPr bwMode="auto">
          <a:xfrm>
            <a:off x="4857506" y="3033420"/>
            <a:ext cx="431692" cy="702696"/>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0A5E75"/>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prstClr val="white">
                  <a:lumMod val="65000"/>
                </a:prstClr>
              </a:solidFill>
              <a:effectLst/>
              <a:uLnTx/>
              <a:uFillTx/>
              <a:cs typeface="+mn-ea"/>
              <a:sym typeface="+mn-lt"/>
            </a:endParaRPr>
          </a:p>
        </p:txBody>
      </p:sp>
      <p:sp>
        <p:nvSpPr>
          <p:cNvPr id="11" name="Freeform 7"/>
          <p:cNvSpPr>
            <a:spLocks noEditPoints="1"/>
          </p:cNvSpPr>
          <p:nvPr/>
        </p:nvSpPr>
        <p:spPr bwMode="auto">
          <a:xfrm>
            <a:off x="5730160" y="2881826"/>
            <a:ext cx="431692" cy="702696"/>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0A5E75"/>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prstClr val="white">
                  <a:lumMod val="65000"/>
                </a:prstClr>
              </a:solidFill>
              <a:effectLst/>
              <a:uLnTx/>
              <a:uFillTx/>
              <a:cs typeface="+mn-ea"/>
              <a:sym typeface="+mn-lt"/>
            </a:endParaRPr>
          </a:p>
        </p:txBody>
      </p:sp>
      <p:sp>
        <p:nvSpPr>
          <p:cNvPr id="12" name="Text Box 10"/>
          <p:cNvSpPr txBox="1">
            <a:spLocks noChangeArrowheads="1"/>
          </p:cNvSpPr>
          <p:nvPr/>
        </p:nvSpPr>
        <p:spPr bwMode="auto">
          <a:xfrm>
            <a:off x="2231446" y="2243511"/>
            <a:ext cx="369168" cy="207749"/>
          </a:xfrm>
          <a:prstGeom prst="rect">
            <a:avLst/>
          </a:prstGeom>
          <a:noFill/>
          <a:ln w="9525">
            <a:noFill/>
            <a:miter lim="800000"/>
          </a:ln>
        </p:spPr>
        <p:txBody>
          <a:bodyPr wrap="square" lIns="45720" tIns="22860" rIns="45720" bIns="22860">
            <a:spAutoFit/>
          </a:bodyPr>
          <a:lstStyle/>
          <a:p>
            <a:pPr algn="ctr" defTabSz="1087755"/>
            <a:r>
              <a:rPr lang="id-ID" sz="1050" dirty="0">
                <a:solidFill>
                  <a:prstClr val="white">
                    <a:lumMod val="65000"/>
                  </a:prstClr>
                </a:solidFill>
                <a:cs typeface="+mn-ea"/>
                <a:sym typeface="+mn-lt"/>
              </a:rPr>
              <a:t>8</a:t>
            </a:r>
            <a:r>
              <a:rPr lang="en-US" sz="1050" dirty="0">
                <a:solidFill>
                  <a:prstClr val="white">
                    <a:lumMod val="65000"/>
                  </a:prstClr>
                </a:solidFill>
                <a:cs typeface="+mn-ea"/>
                <a:sym typeface="+mn-lt"/>
              </a:rPr>
              <a:t>0%</a:t>
            </a:r>
            <a:endParaRPr lang="en-US" sz="800" dirty="0">
              <a:solidFill>
                <a:prstClr val="white">
                  <a:lumMod val="65000"/>
                </a:prstClr>
              </a:solidFill>
              <a:cs typeface="+mn-ea"/>
              <a:sym typeface="+mn-lt"/>
            </a:endParaRPr>
          </a:p>
        </p:txBody>
      </p:sp>
      <p:sp>
        <p:nvSpPr>
          <p:cNvPr id="13" name="Text Box 10"/>
          <p:cNvSpPr txBox="1">
            <a:spLocks noChangeArrowheads="1"/>
          </p:cNvSpPr>
          <p:nvPr/>
        </p:nvSpPr>
        <p:spPr bwMode="auto">
          <a:xfrm>
            <a:off x="5761422" y="2977630"/>
            <a:ext cx="369168" cy="207749"/>
          </a:xfrm>
          <a:prstGeom prst="rect">
            <a:avLst/>
          </a:prstGeom>
          <a:noFill/>
          <a:ln w="9525">
            <a:noFill/>
            <a:miter lim="800000"/>
          </a:ln>
        </p:spPr>
        <p:txBody>
          <a:bodyPr wrap="square" lIns="45720" tIns="22860" rIns="45720" bIns="22860">
            <a:spAutoFit/>
          </a:bodyPr>
          <a:lstStyle/>
          <a:p>
            <a:pPr algn="ctr" defTabSz="1087755"/>
            <a:r>
              <a:rPr lang="id-ID" sz="1050" dirty="0">
                <a:solidFill>
                  <a:prstClr val="white">
                    <a:lumMod val="65000"/>
                  </a:prstClr>
                </a:solidFill>
                <a:cs typeface="+mn-ea"/>
                <a:sym typeface="+mn-lt"/>
              </a:rPr>
              <a:t>65</a:t>
            </a:r>
            <a:r>
              <a:rPr lang="en-US" sz="1050" dirty="0">
                <a:solidFill>
                  <a:prstClr val="white">
                    <a:lumMod val="65000"/>
                  </a:prstClr>
                </a:solidFill>
                <a:cs typeface="+mn-ea"/>
                <a:sym typeface="+mn-lt"/>
              </a:rPr>
              <a:t>%</a:t>
            </a:r>
            <a:endParaRPr lang="en-US" sz="800" dirty="0">
              <a:solidFill>
                <a:prstClr val="white">
                  <a:lumMod val="65000"/>
                </a:prstClr>
              </a:solidFill>
              <a:cs typeface="+mn-ea"/>
              <a:sym typeface="+mn-lt"/>
            </a:endParaRPr>
          </a:p>
        </p:txBody>
      </p:sp>
      <p:sp>
        <p:nvSpPr>
          <p:cNvPr id="14" name="Text Box 10"/>
          <p:cNvSpPr txBox="1">
            <a:spLocks noChangeArrowheads="1"/>
          </p:cNvSpPr>
          <p:nvPr/>
        </p:nvSpPr>
        <p:spPr bwMode="auto">
          <a:xfrm>
            <a:off x="3131885" y="2676756"/>
            <a:ext cx="369168" cy="207749"/>
          </a:xfrm>
          <a:prstGeom prst="rect">
            <a:avLst/>
          </a:prstGeom>
          <a:noFill/>
          <a:ln w="9525">
            <a:noFill/>
            <a:miter lim="800000"/>
          </a:ln>
        </p:spPr>
        <p:txBody>
          <a:bodyPr wrap="square" lIns="45720" tIns="22860" rIns="45720" bIns="22860">
            <a:spAutoFit/>
          </a:bodyPr>
          <a:lstStyle/>
          <a:p>
            <a:pPr algn="ctr" defTabSz="1087755"/>
            <a:r>
              <a:rPr lang="id-ID" sz="1050" dirty="0">
                <a:solidFill>
                  <a:prstClr val="white">
                    <a:lumMod val="65000"/>
                  </a:prstClr>
                </a:solidFill>
                <a:cs typeface="+mn-ea"/>
                <a:sym typeface="+mn-lt"/>
              </a:rPr>
              <a:t>30</a:t>
            </a:r>
            <a:r>
              <a:rPr lang="en-US" sz="1050" dirty="0">
                <a:solidFill>
                  <a:prstClr val="white">
                    <a:lumMod val="65000"/>
                  </a:prstClr>
                </a:solidFill>
                <a:cs typeface="+mn-ea"/>
                <a:sym typeface="+mn-lt"/>
              </a:rPr>
              <a:t>%</a:t>
            </a:r>
            <a:endParaRPr lang="en-US" sz="800" dirty="0">
              <a:solidFill>
                <a:prstClr val="white">
                  <a:lumMod val="65000"/>
                </a:prstClr>
              </a:solidFill>
              <a:cs typeface="+mn-ea"/>
              <a:sym typeface="+mn-lt"/>
            </a:endParaRPr>
          </a:p>
        </p:txBody>
      </p:sp>
      <p:sp>
        <p:nvSpPr>
          <p:cNvPr id="15" name="Text Box 10"/>
          <p:cNvSpPr txBox="1">
            <a:spLocks noChangeArrowheads="1"/>
          </p:cNvSpPr>
          <p:nvPr/>
        </p:nvSpPr>
        <p:spPr bwMode="auto">
          <a:xfrm>
            <a:off x="4046684" y="3329585"/>
            <a:ext cx="369168" cy="207749"/>
          </a:xfrm>
          <a:prstGeom prst="rect">
            <a:avLst/>
          </a:prstGeom>
          <a:noFill/>
          <a:ln w="9525">
            <a:noFill/>
            <a:miter lim="800000"/>
          </a:ln>
        </p:spPr>
        <p:txBody>
          <a:bodyPr wrap="square" lIns="45720" tIns="22860" rIns="45720" bIns="22860">
            <a:spAutoFit/>
          </a:bodyPr>
          <a:lstStyle/>
          <a:p>
            <a:pPr algn="ctr" defTabSz="1087755"/>
            <a:r>
              <a:rPr lang="id-ID" sz="1050" dirty="0">
                <a:solidFill>
                  <a:prstClr val="white">
                    <a:lumMod val="65000"/>
                  </a:prstClr>
                </a:solidFill>
                <a:cs typeface="+mn-ea"/>
                <a:sym typeface="+mn-lt"/>
              </a:rPr>
              <a:t>50</a:t>
            </a:r>
            <a:r>
              <a:rPr lang="en-US" sz="1050" dirty="0">
                <a:solidFill>
                  <a:prstClr val="white">
                    <a:lumMod val="65000"/>
                  </a:prstClr>
                </a:solidFill>
                <a:cs typeface="+mn-ea"/>
                <a:sym typeface="+mn-lt"/>
              </a:rPr>
              <a:t>%</a:t>
            </a:r>
            <a:endParaRPr lang="en-US" sz="800" dirty="0">
              <a:solidFill>
                <a:prstClr val="white">
                  <a:lumMod val="65000"/>
                </a:prstClr>
              </a:solidFill>
              <a:cs typeface="+mn-ea"/>
              <a:sym typeface="+mn-lt"/>
            </a:endParaRPr>
          </a:p>
        </p:txBody>
      </p:sp>
      <p:sp>
        <p:nvSpPr>
          <p:cNvPr id="16" name="Text Box 10"/>
          <p:cNvSpPr txBox="1">
            <a:spLocks noChangeArrowheads="1"/>
          </p:cNvSpPr>
          <p:nvPr/>
        </p:nvSpPr>
        <p:spPr bwMode="auto">
          <a:xfrm>
            <a:off x="4890136" y="3126696"/>
            <a:ext cx="369168" cy="207749"/>
          </a:xfrm>
          <a:prstGeom prst="rect">
            <a:avLst/>
          </a:prstGeom>
          <a:noFill/>
          <a:ln w="9525">
            <a:noFill/>
            <a:miter lim="800000"/>
          </a:ln>
        </p:spPr>
        <p:txBody>
          <a:bodyPr wrap="square" lIns="45720" tIns="22860" rIns="45720" bIns="22860">
            <a:spAutoFit/>
          </a:bodyPr>
          <a:lstStyle/>
          <a:p>
            <a:pPr algn="ctr" defTabSz="1087755"/>
            <a:r>
              <a:rPr lang="id-ID" sz="1050" dirty="0">
                <a:solidFill>
                  <a:prstClr val="white">
                    <a:lumMod val="65000"/>
                  </a:prstClr>
                </a:solidFill>
                <a:cs typeface="+mn-ea"/>
                <a:sym typeface="+mn-lt"/>
              </a:rPr>
              <a:t>35%</a:t>
            </a:r>
            <a:endParaRPr lang="en-US" sz="800" dirty="0">
              <a:solidFill>
                <a:prstClr val="white">
                  <a:lumMod val="65000"/>
                </a:prstClr>
              </a:solidFill>
              <a:cs typeface="+mn-ea"/>
              <a:sym typeface="+mn-lt"/>
            </a:endParaRPr>
          </a:p>
        </p:txBody>
      </p:sp>
      <p:sp>
        <p:nvSpPr>
          <p:cNvPr id="17" name="Title 13"/>
          <p:cNvSpPr txBox="1"/>
          <p:nvPr/>
        </p:nvSpPr>
        <p:spPr>
          <a:xfrm>
            <a:off x="1601866" y="4892403"/>
            <a:ext cx="1299850" cy="46659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200" dirty="0">
                <a:solidFill>
                  <a:prstClr val="white">
                    <a:lumMod val="50000"/>
                  </a:prstClr>
                </a:solidFill>
                <a:latin typeface="+mn-lt"/>
                <a:ea typeface="+mn-ea"/>
                <a:cs typeface="+mn-ea"/>
                <a:sym typeface="+mn-lt"/>
              </a:rPr>
              <a:t>YouTube</a:t>
            </a:r>
            <a:endParaRPr lang="en-US" sz="1200" dirty="0">
              <a:solidFill>
                <a:prstClr val="white">
                  <a:lumMod val="50000"/>
                </a:prstClr>
              </a:solidFill>
              <a:latin typeface="+mn-lt"/>
              <a:ea typeface="+mn-ea"/>
              <a:cs typeface="+mn-ea"/>
              <a:sym typeface="+mn-lt"/>
            </a:endParaRPr>
          </a:p>
        </p:txBody>
      </p:sp>
      <p:sp>
        <p:nvSpPr>
          <p:cNvPr id="18" name="Title 13"/>
          <p:cNvSpPr txBox="1"/>
          <p:nvPr/>
        </p:nvSpPr>
        <p:spPr>
          <a:xfrm>
            <a:off x="2616222" y="4890816"/>
            <a:ext cx="1299850" cy="46659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200" dirty="0">
                <a:solidFill>
                  <a:prstClr val="white">
                    <a:lumMod val="50000"/>
                  </a:prstClr>
                </a:solidFill>
                <a:latin typeface="+mn-lt"/>
                <a:ea typeface="+mn-ea"/>
                <a:cs typeface="+mn-ea"/>
                <a:sym typeface="+mn-lt"/>
              </a:rPr>
              <a:t>MySpace</a:t>
            </a:r>
            <a:endParaRPr lang="en-US" sz="1200" dirty="0">
              <a:solidFill>
                <a:prstClr val="white">
                  <a:lumMod val="50000"/>
                </a:prstClr>
              </a:solidFill>
              <a:latin typeface="+mn-lt"/>
              <a:ea typeface="+mn-ea"/>
              <a:cs typeface="+mn-ea"/>
              <a:sym typeface="+mn-lt"/>
            </a:endParaRPr>
          </a:p>
        </p:txBody>
      </p:sp>
      <p:sp>
        <p:nvSpPr>
          <p:cNvPr id="19" name="Title 13"/>
          <p:cNvSpPr txBox="1"/>
          <p:nvPr/>
        </p:nvSpPr>
        <p:spPr>
          <a:xfrm>
            <a:off x="3522575" y="4887335"/>
            <a:ext cx="1299850" cy="46659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200" dirty="0">
                <a:solidFill>
                  <a:prstClr val="white">
                    <a:lumMod val="50000"/>
                  </a:prstClr>
                </a:solidFill>
                <a:latin typeface="+mn-lt"/>
                <a:ea typeface="+mn-ea"/>
                <a:cs typeface="+mn-ea"/>
                <a:sym typeface="+mn-lt"/>
              </a:rPr>
              <a:t>Tumblr</a:t>
            </a:r>
            <a:endParaRPr lang="en-US" sz="1200" dirty="0">
              <a:solidFill>
                <a:prstClr val="white">
                  <a:lumMod val="50000"/>
                </a:prstClr>
              </a:solidFill>
              <a:latin typeface="+mn-lt"/>
              <a:ea typeface="+mn-ea"/>
              <a:cs typeface="+mn-ea"/>
              <a:sym typeface="+mn-lt"/>
            </a:endParaRPr>
          </a:p>
        </p:txBody>
      </p:sp>
      <p:sp>
        <p:nvSpPr>
          <p:cNvPr id="20" name="Title 13"/>
          <p:cNvSpPr txBox="1"/>
          <p:nvPr/>
        </p:nvSpPr>
        <p:spPr>
          <a:xfrm>
            <a:off x="4411190" y="4890816"/>
            <a:ext cx="1299850" cy="46659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200" dirty="0">
                <a:solidFill>
                  <a:prstClr val="white">
                    <a:lumMod val="50000"/>
                  </a:prstClr>
                </a:solidFill>
                <a:latin typeface="+mn-lt"/>
                <a:ea typeface="+mn-ea"/>
                <a:cs typeface="+mn-ea"/>
                <a:sym typeface="+mn-lt"/>
              </a:rPr>
              <a:t>Pinterest</a:t>
            </a:r>
            <a:endParaRPr lang="en-US" sz="1200" dirty="0">
              <a:solidFill>
                <a:prstClr val="white">
                  <a:lumMod val="50000"/>
                </a:prstClr>
              </a:solidFill>
              <a:latin typeface="+mn-lt"/>
              <a:ea typeface="+mn-ea"/>
              <a:cs typeface="+mn-ea"/>
              <a:sym typeface="+mn-lt"/>
            </a:endParaRPr>
          </a:p>
        </p:txBody>
      </p:sp>
      <p:sp>
        <p:nvSpPr>
          <p:cNvPr id="21" name="Title 13"/>
          <p:cNvSpPr txBox="1"/>
          <p:nvPr/>
        </p:nvSpPr>
        <p:spPr>
          <a:xfrm>
            <a:off x="5311009" y="4890816"/>
            <a:ext cx="1299850" cy="46659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200" dirty="0">
                <a:solidFill>
                  <a:prstClr val="white">
                    <a:lumMod val="50000"/>
                  </a:prstClr>
                </a:solidFill>
                <a:latin typeface="+mn-lt"/>
                <a:ea typeface="+mn-ea"/>
                <a:cs typeface="+mn-ea"/>
                <a:sym typeface="+mn-lt"/>
              </a:rPr>
              <a:t>Facebook</a:t>
            </a:r>
            <a:endParaRPr lang="en-US" sz="1200" dirty="0">
              <a:solidFill>
                <a:prstClr val="white">
                  <a:lumMod val="50000"/>
                </a:prstClr>
              </a:solidFill>
              <a:latin typeface="+mn-lt"/>
              <a:ea typeface="+mn-ea"/>
              <a:cs typeface="+mn-ea"/>
              <a:sym typeface="+mn-lt"/>
            </a:endParaRPr>
          </a:p>
        </p:txBody>
      </p:sp>
      <p:cxnSp>
        <p:nvCxnSpPr>
          <p:cNvPr id="22" name="Straight Connector 46"/>
          <p:cNvCxnSpPr/>
          <p:nvPr/>
        </p:nvCxnSpPr>
        <p:spPr>
          <a:xfrm>
            <a:off x="792438" y="4963248"/>
            <a:ext cx="6768000" cy="0"/>
          </a:xfrm>
          <a:prstGeom prst="line">
            <a:avLst/>
          </a:prstGeom>
          <a:noFill/>
          <a:ln w="50800" cap="flat" cmpd="sng" algn="ctr">
            <a:solidFill>
              <a:sysClr val="windowText" lastClr="000000">
                <a:lumMod val="85000"/>
                <a:lumOff val="15000"/>
              </a:sysClr>
            </a:solidFill>
            <a:prstDash val="solid"/>
            <a:miter lim="800000"/>
            <a:headEnd type="diamond" w="sm" len="sm"/>
            <a:tailEnd type="diamond" w="sm" len="sm"/>
          </a:ln>
          <a:effectLst/>
        </p:spPr>
      </p:cxnSp>
      <p:sp>
        <p:nvSpPr>
          <p:cNvPr id="23" name="TextBox 47"/>
          <p:cNvSpPr txBox="1"/>
          <p:nvPr/>
        </p:nvSpPr>
        <p:spPr>
          <a:xfrm>
            <a:off x="7807960" y="2144179"/>
            <a:ext cx="752129" cy="43088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0" dirty="0">
                <a:ln>
                  <a:noFill/>
                </a:ln>
                <a:solidFill>
                  <a:prstClr val="white">
                    <a:lumMod val="50000"/>
                  </a:prstClr>
                </a:solidFill>
                <a:effectLst/>
                <a:uLnTx/>
                <a:uFillTx/>
                <a:cs typeface="+mn-ea"/>
                <a:sym typeface="+mn-lt"/>
              </a:rPr>
              <a:t>title</a:t>
            </a:r>
          </a:p>
        </p:txBody>
      </p:sp>
      <p:sp>
        <p:nvSpPr>
          <p:cNvPr id="24" name="TextBox 48"/>
          <p:cNvSpPr txBox="1"/>
          <p:nvPr/>
        </p:nvSpPr>
        <p:spPr>
          <a:xfrm>
            <a:off x="7807960" y="2521707"/>
            <a:ext cx="233910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50000"/>
                    <a:lumOff val="50000"/>
                  </a:schemeClr>
                </a:solidFill>
                <a:effectLst/>
                <a:uLnTx/>
                <a:uFillTx/>
                <a:cs typeface="+mn-ea"/>
                <a:sym typeface="+mn-lt"/>
              </a:rPr>
              <a:t>Write what you want to add here</a:t>
            </a:r>
            <a:endParaRPr kumimoji="0" lang="en-US" sz="1400" b="0" i="0" u="none" strike="noStrike" kern="0" cap="none" spc="0" normalizeH="0" baseline="0" noProof="0" dirty="0">
              <a:ln>
                <a:noFill/>
              </a:ln>
              <a:solidFill>
                <a:schemeClr val="tx1">
                  <a:lumMod val="50000"/>
                  <a:lumOff val="50000"/>
                </a:schemeClr>
              </a:solidFill>
              <a:effectLst/>
              <a:uLnTx/>
              <a:uFillTx/>
              <a:cs typeface="+mn-ea"/>
              <a:sym typeface="+mn-lt"/>
            </a:endParaRPr>
          </a:p>
        </p:txBody>
      </p:sp>
      <p:sp>
        <p:nvSpPr>
          <p:cNvPr id="25" name="TextBox 49"/>
          <p:cNvSpPr txBox="1"/>
          <p:nvPr/>
        </p:nvSpPr>
        <p:spPr>
          <a:xfrm>
            <a:off x="7848048" y="3636475"/>
            <a:ext cx="3400101" cy="890693"/>
          </a:xfrm>
          <a:prstGeom prst="rect">
            <a:avLst/>
          </a:prstGeom>
          <a:noFill/>
        </p:spPr>
        <p:txBody>
          <a:bodyPr wrap="square" rtlCol="0">
            <a:spAutoFit/>
          </a:bodyPr>
          <a:lstStyle/>
          <a:p>
            <a:pPr>
              <a:lnSpc>
                <a:spcPct val="150000"/>
              </a:lnSpc>
            </a:pPr>
            <a:r>
              <a:rPr lang="zh-CN" altLang="en-US" sz="1200" dirty="0">
                <a:solidFill>
                  <a:prstClr val="white">
                    <a:lumMod val="65000"/>
                  </a:prstClr>
                </a:solidFill>
                <a:cs typeface="+mn-ea"/>
                <a:sym typeface="+mn-lt"/>
              </a:rPr>
              <a:t>Title numbers, etc. can be changed by clicking and re-entering, at the top</a:t>
            </a:r>
            <a:r>
              <a:rPr lang="en-US" altLang="zh-CN" sz="1200" dirty="0">
                <a:solidFill>
                  <a:prstClr val="white">
                    <a:lumMod val="65000"/>
                  </a:prstClr>
                </a:solidFill>
                <a:cs typeface="+mn-ea"/>
                <a:sym typeface="+mn-lt"/>
              </a:rPr>
              <a:t>“</a:t>
            </a:r>
            <a:r>
              <a:rPr lang="zh-CN" altLang="en-US" sz="1200" dirty="0">
                <a:solidFill>
                  <a:prstClr val="white">
                    <a:lumMod val="65000"/>
                  </a:prstClr>
                </a:solidFill>
                <a:cs typeface="+mn-ea"/>
                <a:sym typeface="+mn-lt"/>
              </a:rPr>
              <a:t>Begin</a:t>
            </a:r>
            <a:r>
              <a:rPr lang="en-US" altLang="zh-CN" sz="1200" dirty="0">
                <a:solidFill>
                  <a:prstClr val="white">
                    <a:lumMod val="65000"/>
                  </a:prstClr>
                </a:solidFill>
                <a:cs typeface="+mn-ea"/>
                <a:sym typeface="+mn-lt"/>
              </a:rPr>
              <a:t>”</a:t>
            </a:r>
            <a:r>
              <a:rPr lang="zh-CN" altLang="en-US" sz="1200" dirty="0">
                <a:solidFill>
                  <a:prstClr val="white">
                    <a:lumMod val="65000"/>
                  </a:prstClr>
                </a:solidFill>
                <a:cs typeface="+mn-ea"/>
                <a:sym typeface="+mn-lt"/>
              </a:rPr>
              <a:t>Panels can modify fonts, font sizes, colors, leadings, and so on.</a:t>
            </a:r>
          </a:p>
        </p:txBody>
      </p:sp>
      <p:sp>
        <p:nvSpPr>
          <p:cNvPr id="27" name="TextBox 51"/>
          <p:cNvSpPr txBox="1"/>
          <p:nvPr/>
        </p:nvSpPr>
        <p:spPr>
          <a:xfrm>
            <a:off x="7807960" y="2640618"/>
            <a:ext cx="2182008" cy="120032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7200" b="1" i="0" u="none" strike="noStrike" kern="0" cap="none" spc="0" normalizeH="0" baseline="0" noProof="0" dirty="0">
                <a:ln>
                  <a:noFill/>
                </a:ln>
                <a:solidFill>
                  <a:prstClr val="black">
                    <a:lumMod val="85000"/>
                    <a:lumOff val="15000"/>
                  </a:prstClr>
                </a:solidFill>
                <a:effectLst/>
                <a:uLnTx/>
                <a:uFillTx/>
                <a:cs typeface="+mn-ea"/>
                <a:sym typeface="+mn-lt"/>
              </a:rPr>
              <a:t>80%</a:t>
            </a:r>
          </a:p>
        </p:txBody>
      </p:sp>
      <p:grpSp>
        <p:nvGrpSpPr>
          <p:cNvPr id="40" name="组合 39">
            <a:extLst>
              <a:ext uri="{FF2B5EF4-FFF2-40B4-BE49-F238E27FC236}">
                <a16:creationId xmlns:a16="http://schemas.microsoft.com/office/drawing/2014/main" id="{E1B49162-1191-4DE2-AA17-40FA0F8D0907}"/>
              </a:ext>
            </a:extLst>
          </p:cNvPr>
          <p:cNvGrpSpPr/>
          <p:nvPr/>
        </p:nvGrpSpPr>
        <p:grpSpPr>
          <a:xfrm>
            <a:off x="3952874" y="528955"/>
            <a:ext cx="3997325" cy="368300"/>
            <a:chOff x="6292" y="188"/>
            <a:chExt cx="6295" cy="580"/>
          </a:xfrm>
        </p:grpSpPr>
        <p:sp>
          <p:nvSpPr>
            <p:cNvPr id="41" name="同心圆 11">
              <a:extLst>
                <a:ext uri="{FF2B5EF4-FFF2-40B4-BE49-F238E27FC236}">
                  <a16:creationId xmlns:a16="http://schemas.microsoft.com/office/drawing/2014/main" id="{0C2C7E0E-8046-4860-9952-597855CFC021}"/>
                </a:ext>
              </a:extLst>
            </p:cNvPr>
            <p:cNvSpPr/>
            <p:nvPr/>
          </p:nvSpPr>
          <p:spPr>
            <a:xfrm>
              <a:off x="6292"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42" name="同心圆 12">
              <a:extLst>
                <a:ext uri="{FF2B5EF4-FFF2-40B4-BE49-F238E27FC236}">
                  <a16:creationId xmlns:a16="http://schemas.microsoft.com/office/drawing/2014/main" id="{4E66353F-966F-4784-950D-378151F96D29}"/>
                </a:ext>
              </a:extLst>
            </p:cNvPr>
            <p:cNvSpPr/>
            <p:nvPr/>
          </p:nvSpPr>
          <p:spPr>
            <a:xfrm>
              <a:off x="6906"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43" name="同心圆 13">
              <a:extLst>
                <a:ext uri="{FF2B5EF4-FFF2-40B4-BE49-F238E27FC236}">
                  <a16:creationId xmlns:a16="http://schemas.microsoft.com/office/drawing/2014/main" id="{F28F382F-37D2-4121-9CA9-3D21EAEB0917}"/>
                </a:ext>
              </a:extLst>
            </p:cNvPr>
            <p:cNvSpPr/>
            <p:nvPr/>
          </p:nvSpPr>
          <p:spPr>
            <a:xfrm>
              <a:off x="11658"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44" name="同心圆 14">
              <a:extLst>
                <a:ext uri="{FF2B5EF4-FFF2-40B4-BE49-F238E27FC236}">
                  <a16:creationId xmlns:a16="http://schemas.microsoft.com/office/drawing/2014/main" id="{E4F1C5FC-77C9-40B0-8D1F-3B2A4AA712AA}"/>
                </a:ext>
              </a:extLst>
            </p:cNvPr>
            <p:cNvSpPr/>
            <p:nvPr/>
          </p:nvSpPr>
          <p:spPr>
            <a:xfrm>
              <a:off x="12269"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45" name="文本框 44">
              <a:extLst>
                <a:ext uri="{FF2B5EF4-FFF2-40B4-BE49-F238E27FC236}">
                  <a16:creationId xmlns:a16="http://schemas.microsoft.com/office/drawing/2014/main" id="{27002081-E409-4584-B181-A9EAC857BC70}"/>
                </a:ext>
              </a:extLst>
            </p:cNvPr>
            <p:cNvSpPr txBox="1"/>
            <p:nvPr/>
          </p:nvSpPr>
          <p:spPr>
            <a:xfrm>
              <a:off x="7634" y="188"/>
              <a:ext cx="3477" cy="580"/>
            </a:xfrm>
            <a:prstGeom prst="rect">
              <a:avLst/>
            </a:prstGeom>
            <a:noFill/>
          </p:spPr>
          <p:txBody>
            <a:bodyPr wrap="square" rtlCol="0">
              <a:spAutoFit/>
            </a:bodyPr>
            <a:lstStyle/>
            <a:p>
              <a:pPr algn="dist"/>
              <a:r>
                <a:rPr lang="zh-CN" altLang="en-US" dirty="0">
                  <a:solidFill>
                    <a:schemeClr val="tx1">
                      <a:lumMod val="85000"/>
                      <a:lumOff val="15000"/>
                    </a:schemeClr>
                  </a:solidFill>
                  <a:cs typeface="+mn-ea"/>
                  <a:sym typeface="+mn-lt"/>
                </a:rPr>
                <a:t>Enter your title</a:t>
              </a:r>
            </a:p>
          </p:txBody>
        </p:sp>
      </p:grpSp>
    </p:spTree>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a16="http://schemas.microsoft.com/office/drawing/2014/main" xmlns:a14="http://schemas.microsoft.com/office/drawing/2010/main"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1000"/>
                                        <p:tgtEl>
                                          <p:spTgt spid="3"/>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1000"/>
                                        <p:tgtEl>
                                          <p:spTgt spid="4"/>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1000"/>
                                        <p:tgtEl>
                                          <p:spTgt spid="5"/>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1000"/>
                                        <p:tgtEl>
                                          <p:spTgt spid="6"/>
                                        </p:tgtEl>
                                      </p:cBhvr>
                                    </p:animEffect>
                                  </p:childTnLst>
                                </p:cTn>
                              </p:par>
                            </p:childTnLst>
                          </p:cTn>
                        </p:par>
                        <p:par>
                          <p:cTn id="24" fill="hold">
                            <p:stCondLst>
                              <p:cond delay="5000"/>
                            </p:stCondLst>
                            <p:childTnLst>
                              <p:par>
                                <p:cTn id="25" presetID="42"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6000"/>
                            </p:stCondLst>
                            <p:childTnLst>
                              <p:par>
                                <p:cTn id="31" presetID="42"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par>
                          <p:cTn id="36" fill="hold">
                            <p:stCondLst>
                              <p:cond delay="7000"/>
                            </p:stCondLst>
                            <p:childTnLst>
                              <p:par>
                                <p:cTn id="37" presetID="42"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2"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42"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par>
                          <p:cTn id="54" fill="hold">
                            <p:stCondLst>
                              <p:cond delay="10000"/>
                            </p:stCondLst>
                            <p:childTnLst>
                              <p:par>
                                <p:cTn id="55" presetID="2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up)">
                                      <p:cBhvr>
                                        <p:cTn id="57" dur="500"/>
                                        <p:tgtEl>
                                          <p:spTgt spid="12"/>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up)">
                                      <p:cBhvr>
                                        <p:cTn id="60" dur="500"/>
                                        <p:tgtEl>
                                          <p:spTgt spid="13"/>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up)">
                                      <p:cBhvr>
                                        <p:cTn id="66" dur="500"/>
                                        <p:tgtEl>
                                          <p:spTgt spid="15"/>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up)">
                                      <p:cBhvr>
                                        <p:cTn id="69" dur="500"/>
                                        <p:tgtEl>
                                          <p:spTgt spid="16"/>
                                        </p:tgtEl>
                                      </p:cBhvr>
                                    </p:animEffect>
                                  </p:childTnLst>
                                </p:cTn>
                              </p:par>
                              <p:par>
                                <p:cTn id="70" presetID="2" presetClass="entr" presetSubtype="4"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additive="base">
                                        <p:cTn id="72" dur="500" fill="hold"/>
                                        <p:tgtEl>
                                          <p:spTgt spid="22"/>
                                        </p:tgtEl>
                                        <p:attrNameLst>
                                          <p:attrName>ppt_x</p:attrName>
                                        </p:attrNameLst>
                                      </p:cBhvr>
                                      <p:tavLst>
                                        <p:tav tm="0">
                                          <p:val>
                                            <p:strVal val="#ppt_x"/>
                                          </p:val>
                                        </p:tav>
                                        <p:tav tm="100000">
                                          <p:val>
                                            <p:strVal val="#ppt_x"/>
                                          </p:val>
                                        </p:tav>
                                      </p:tavLst>
                                    </p:anim>
                                    <p:anim calcmode="lin" valueType="num">
                                      <p:cBhvr additive="base">
                                        <p:cTn id="73" dur="500" fill="hold"/>
                                        <p:tgtEl>
                                          <p:spTgt spid="22"/>
                                        </p:tgtEl>
                                        <p:attrNameLst>
                                          <p:attrName>ppt_y</p:attrName>
                                        </p:attrNameLst>
                                      </p:cBhvr>
                                      <p:tavLst>
                                        <p:tav tm="0">
                                          <p:val>
                                            <p:strVal val="1+#ppt_h/2"/>
                                          </p:val>
                                        </p:tav>
                                        <p:tav tm="100000">
                                          <p:val>
                                            <p:strVal val="#ppt_y"/>
                                          </p:val>
                                        </p:tav>
                                      </p:tavLst>
                                    </p:anim>
                                  </p:childTnLst>
                                </p:cTn>
                              </p:par>
                            </p:childTnLst>
                          </p:cTn>
                        </p:par>
                        <p:par>
                          <p:cTn id="74" fill="hold">
                            <p:stCondLst>
                              <p:cond delay="10500"/>
                            </p:stCondLst>
                            <p:childTnLst>
                              <p:par>
                                <p:cTn id="75" presetID="16" presetClass="entr" presetSubtype="21"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barn(inVertical)">
                                      <p:cBhvr>
                                        <p:cTn id="77" dur="750"/>
                                        <p:tgtEl>
                                          <p:spTgt spid="17"/>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barn(inVertical)">
                                      <p:cBhvr>
                                        <p:cTn id="80" dur="750"/>
                                        <p:tgtEl>
                                          <p:spTgt spid="18"/>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barn(inVertical)">
                                      <p:cBhvr>
                                        <p:cTn id="83" dur="750"/>
                                        <p:tgtEl>
                                          <p:spTgt spid="19"/>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barn(inVertical)">
                                      <p:cBhvr>
                                        <p:cTn id="86" dur="750"/>
                                        <p:tgtEl>
                                          <p:spTgt spid="20"/>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barn(inVertical)">
                                      <p:cBhvr>
                                        <p:cTn id="89" dur="750"/>
                                        <p:tgtEl>
                                          <p:spTgt spid="21"/>
                                        </p:tgtEl>
                                      </p:cBhvr>
                                    </p:animEffect>
                                  </p:childTnLst>
                                </p:cTn>
                              </p:par>
                            </p:childTnLst>
                          </p:cTn>
                        </p:par>
                        <p:par>
                          <p:cTn id="90" fill="hold">
                            <p:stCondLst>
                              <p:cond delay="11500"/>
                            </p:stCondLst>
                            <p:childTnLst>
                              <p:par>
                                <p:cTn id="91" presetID="47"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500"/>
                                        <p:tgtEl>
                                          <p:spTgt spid="23"/>
                                        </p:tgtEl>
                                      </p:cBhvr>
                                    </p:animEffect>
                                    <p:anim calcmode="lin" valueType="num">
                                      <p:cBhvr>
                                        <p:cTn id="94" dur="500" fill="hold"/>
                                        <p:tgtEl>
                                          <p:spTgt spid="23"/>
                                        </p:tgtEl>
                                        <p:attrNameLst>
                                          <p:attrName>ppt_x</p:attrName>
                                        </p:attrNameLst>
                                      </p:cBhvr>
                                      <p:tavLst>
                                        <p:tav tm="0">
                                          <p:val>
                                            <p:strVal val="#ppt_x"/>
                                          </p:val>
                                        </p:tav>
                                        <p:tav tm="100000">
                                          <p:val>
                                            <p:strVal val="#ppt_x"/>
                                          </p:val>
                                        </p:tav>
                                      </p:tavLst>
                                    </p:anim>
                                    <p:anim calcmode="lin" valueType="num">
                                      <p:cBhvr>
                                        <p:cTn id="95" dur="500" fill="hold"/>
                                        <p:tgtEl>
                                          <p:spTgt spid="23"/>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500"/>
                                        <p:tgtEl>
                                          <p:spTgt spid="24"/>
                                        </p:tgtEl>
                                      </p:cBhvr>
                                    </p:animEffect>
                                    <p:anim calcmode="lin" valueType="num">
                                      <p:cBhvr>
                                        <p:cTn id="99" dur="500" fill="hold"/>
                                        <p:tgtEl>
                                          <p:spTgt spid="24"/>
                                        </p:tgtEl>
                                        <p:attrNameLst>
                                          <p:attrName>ppt_x</p:attrName>
                                        </p:attrNameLst>
                                      </p:cBhvr>
                                      <p:tavLst>
                                        <p:tav tm="0">
                                          <p:val>
                                            <p:strVal val="#ppt_x"/>
                                          </p:val>
                                        </p:tav>
                                        <p:tav tm="100000">
                                          <p:val>
                                            <p:strVal val="#ppt_x"/>
                                          </p:val>
                                        </p:tav>
                                      </p:tavLst>
                                    </p:anim>
                                    <p:anim calcmode="lin" valueType="num">
                                      <p:cBhvr>
                                        <p:cTn id="100" dur="5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2000"/>
                            </p:stCondLst>
                            <p:childTnLst>
                              <p:par>
                                <p:cTn id="102" presetID="10" presetClass="entr" presetSubtype="0" fill="hold" grpId="0" nodeType="after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fade">
                                      <p:cBhvr>
                                        <p:cTn id="104" dur="500"/>
                                        <p:tgtEl>
                                          <p:spTgt spid="27"/>
                                        </p:tgtEl>
                                      </p:cBhvr>
                                    </p:animEffect>
                                  </p:childTnLst>
                                </p:cTn>
                              </p:par>
                            </p:childTnLst>
                          </p:cTn>
                        </p:par>
                        <p:par>
                          <p:cTn id="105" fill="hold">
                            <p:stCondLst>
                              <p:cond delay="12500"/>
                            </p:stCondLst>
                            <p:childTnLst>
                              <p:par>
                                <p:cTn id="106" presetID="10" presetClass="entr" presetSubtype="0"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fade">
                                      <p:cBhvr>
                                        <p:cTn id="10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p:bldP spid="13" grpId="0"/>
      <p:bldP spid="14" grpId="0"/>
      <p:bldP spid="15" grpId="0"/>
      <p:bldP spid="16" grpId="0"/>
      <p:bldP spid="17" grpId="0"/>
      <p:bldP spid="18" grpId="0"/>
      <p:bldP spid="19" grpId="0"/>
      <p:bldP spid="20" grpId="0"/>
      <p:bldP spid="21" grpId="0"/>
      <p:bldP spid="23" grpId="0"/>
      <p:bldP spid="24" grpId="0"/>
      <p:bldP spid="25"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94"/>
          <p:cNvGrpSpPr/>
          <p:nvPr/>
        </p:nvGrpSpPr>
        <p:grpSpPr>
          <a:xfrm>
            <a:off x="1878492" y="1881920"/>
            <a:ext cx="559901" cy="559901"/>
            <a:chOff x="0" y="0"/>
            <a:chExt cx="1243363" cy="1243363"/>
          </a:xfrm>
        </p:grpSpPr>
        <p:sp>
          <p:nvSpPr>
            <p:cNvPr id="6" name="Shape 1290"/>
            <p:cNvSpPr/>
            <p:nvPr/>
          </p:nvSpPr>
          <p:spPr>
            <a:xfrm>
              <a:off x="0" y="0"/>
              <a:ext cx="1243364" cy="1243364"/>
            </a:xfrm>
            <a:prstGeom prst="rect">
              <a:avLst/>
            </a:prstGeom>
            <a:solidFill>
              <a:srgbClr val="0A5E75"/>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dirty="0">
                <a:cs typeface="+mn-ea"/>
                <a:sym typeface="+mn-lt"/>
              </a:endParaRPr>
            </a:p>
          </p:txBody>
        </p:sp>
        <p:grpSp>
          <p:nvGrpSpPr>
            <p:cNvPr id="7" name="Group 1293"/>
            <p:cNvGrpSpPr/>
            <p:nvPr/>
          </p:nvGrpSpPr>
          <p:grpSpPr>
            <a:xfrm>
              <a:off x="374055" y="351222"/>
              <a:ext cx="495253" cy="540919"/>
              <a:chOff x="0" y="0"/>
              <a:chExt cx="495252" cy="540918"/>
            </a:xfrm>
          </p:grpSpPr>
          <p:sp>
            <p:nvSpPr>
              <p:cNvPr id="8" name="Shape 1291"/>
              <p:cNvSpPr/>
              <p:nvPr/>
            </p:nvSpPr>
            <p:spPr>
              <a:xfrm>
                <a:off x="107933" y="0"/>
                <a:ext cx="270131" cy="270131"/>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dirty="0">
                  <a:cs typeface="+mn-ea"/>
                  <a:sym typeface="+mn-lt"/>
                </a:endParaRPr>
              </a:p>
            </p:txBody>
          </p:sp>
          <p:sp>
            <p:nvSpPr>
              <p:cNvPr id="9" name="Shape 1292"/>
              <p:cNvSpPr/>
              <p:nvPr/>
            </p:nvSpPr>
            <p:spPr>
              <a:xfrm>
                <a:off x="0" y="248248"/>
                <a:ext cx="495253" cy="292671"/>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dirty="0">
                  <a:cs typeface="+mn-ea"/>
                  <a:sym typeface="+mn-lt"/>
                </a:endParaRPr>
              </a:p>
            </p:txBody>
          </p:sp>
        </p:grpSp>
      </p:grpSp>
      <p:sp>
        <p:nvSpPr>
          <p:cNvPr id="10" name="Shape 1319"/>
          <p:cNvSpPr/>
          <p:nvPr/>
        </p:nvSpPr>
        <p:spPr>
          <a:xfrm flipV="1">
            <a:off x="2436736" y="2160868"/>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dirty="0">
              <a:cs typeface="+mn-ea"/>
              <a:sym typeface="+mn-lt"/>
            </a:endParaRPr>
          </a:p>
        </p:txBody>
      </p:sp>
      <p:sp>
        <p:nvSpPr>
          <p:cNvPr id="11" name="Shape 1320"/>
          <p:cNvSpPr/>
          <p:nvPr/>
        </p:nvSpPr>
        <p:spPr>
          <a:xfrm flipV="1">
            <a:off x="4655451" y="2160868"/>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dirty="0">
              <a:cs typeface="+mn-ea"/>
              <a:sym typeface="+mn-lt"/>
            </a:endParaRPr>
          </a:p>
        </p:txBody>
      </p:sp>
      <p:sp>
        <p:nvSpPr>
          <p:cNvPr id="12" name="Shape 1321"/>
          <p:cNvSpPr/>
          <p:nvPr/>
        </p:nvSpPr>
        <p:spPr>
          <a:xfrm flipV="1">
            <a:off x="6874168" y="2160868"/>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dirty="0">
              <a:cs typeface="+mn-ea"/>
              <a:sym typeface="+mn-lt"/>
            </a:endParaRPr>
          </a:p>
        </p:txBody>
      </p:sp>
      <p:sp>
        <p:nvSpPr>
          <p:cNvPr id="13" name="Shape 1322"/>
          <p:cNvSpPr/>
          <p:nvPr/>
        </p:nvSpPr>
        <p:spPr>
          <a:xfrm flipH="1">
            <a:off x="2716190" y="4567870"/>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dirty="0">
              <a:cs typeface="+mn-ea"/>
              <a:sym typeface="+mn-lt"/>
            </a:endParaRPr>
          </a:p>
        </p:txBody>
      </p:sp>
      <p:sp>
        <p:nvSpPr>
          <p:cNvPr id="14" name="Shape 1323"/>
          <p:cNvSpPr/>
          <p:nvPr/>
        </p:nvSpPr>
        <p:spPr>
          <a:xfrm flipH="1">
            <a:off x="4934905" y="4567870"/>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dirty="0">
              <a:cs typeface="+mn-ea"/>
              <a:sym typeface="+mn-lt"/>
            </a:endParaRPr>
          </a:p>
        </p:txBody>
      </p:sp>
      <p:sp>
        <p:nvSpPr>
          <p:cNvPr id="15" name="Shape 1324"/>
          <p:cNvSpPr/>
          <p:nvPr/>
        </p:nvSpPr>
        <p:spPr>
          <a:xfrm flipH="1">
            <a:off x="7153620" y="4567870"/>
            <a:ext cx="1381019"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dirty="0">
              <a:cs typeface="+mn-ea"/>
              <a:sym typeface="+mn-lt"/>
            </a:endParaRPr>
          </a:p>
        </p:txBody>
      </p:sp>
      <p:sp>
        <p:nvSpPr>
          <p:cNvPr id="16" name="Shape 1325"/>
          <p:cNvSpPr/>
          <p:nvPr/>
        </p:nvSpPr>
        <p:spPr>
          <a:xfrm flipV="1">
            <a:off x="9092100" y="2160868"/>
            <a:ext cx="1696855" cy="0"/>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500" dirty="0">
              <a:cs typeface="+mn-ea"/>
              <a:sym typeface="+mn-lt"/>
            </a:endParaRPr>
          </a:p>
        </p:txBody>
      </p:sp>
      <p:sp>
        <p:nvSpPr>
          <p:cNvPr id="3" name="Shape 1326"/>
          <p:cNvSpPr/>
          <p:nvPr/>
        </p:nvSpPr>
        <p:spPr>
          <a:xfrm>
            <a:off x="10787773" y="2171425"/>
            <a:ext cx="0" cy="2402167"/>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500" dirty="0">
              <a:cs typeface="+mn-ea"/>
              <a:sym typeface="+mn-lt"/>
            </a:endParaRPr>
          </a:p>
        </p:txBody>
      </p:sp>
      <p:sp>
        <p:nvSpPr>
          <p:cNvPr id="4" name="Shape 1327"/>
          <p:cNvSpPr/>
          <p:nvPr/>
        </p:nvSpPr>
        <p:spPr>
          <a:xfrm flipH="1">
            <a:off x="9372337" y="4567870"/>
            <a:ext cx="1415669"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dirty="0">
              <a:cs typeface="+mn-ea"/>
              <a:sym typeface="+mn-lt"/>
            </a:endParaRPr>
          </a:p>
        </p:txBody>
      </p:sp>
      <p:sp>
        <p:nvSpPr>
          <p:cNvPr id="5" name="Shape 1328"/>
          <p:cNvSpPr/>
          <p:nvPr/>
        </p:nvSpPr>
        <p:spPr>
          <a:xfrm flipH="1">
            <a:off x="1182041" y="4567870"/>
            <a:ext cx="702212" cy="0"/>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500" dirty="0">
              <a:cs typeface="+mn-ea"/>
              <a:sym typeface="+mn-lt"/>
            </a:endParaRPr>
          </a:p>
        </p:txBody>
      </p:sp>
      <p:sp>
        <p:nvSpPr>
          <p:cNvPr id="23" name="Shape 1329"/>
          <p:cNvSpPr/>
          <p:nvPr/>
        </p:nvSpPr>
        <p:spPr>
          <a:xfrm flipV="1">
            <a:off x="1184529" y="2160869"/>
            <a:ext cx="0" cy="2412723"/>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500" dirty="0">
              <a:cs typeface="+mn-ea"/>
              <a:sym typeface="+mn-lt"/>
            </a:endParaRPr>
          </a:p>
        </p:txBody>
      </p:sp>
      <p:sp>
        <p:nvSpPr>
          <p:cNvPr id="24" name="Shape 1330"/>
          <p:cNvSpPr/>
          <p:nvPr/>
        </p:nvSpPr>
        <p:spPr>
          <a:xfrm>
            <a:off x="1178519" y="2160868"/>
            <a:ext cx="422175"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dirty="0">
              <a:cs typeface="+mn-ea"/>
              <a:sym typeface="+mn-lt"/>
            </a:endParaRPr>
          </a:p>
        </p:txBody>
      </p:sp>
      <p:grpSp>
        <p:nvGrpSpPr>
          <p:cNvPr id="25" name="Group 1335"/>
          <p:cNvGrpSpPr/>
          <p:nvPr/>
        </p:nvGrpSpPr>
        <p:grpSpPr>
          <a:xfrm>
            <a:off x="4097206" y="1881920"/>
            <a:ext cx="559901" cy="559901"/>
            <a:chOff x="0" y="0"/>
            <a:chExt cx="1243363" cy="1243363"/>
          </a:xfrm>
        </p:grpSpPr>
        <p:sp>
          <p:nvSpPr>
            <p:cNvPr id="30" name="Shape 1331"/>
            <p:cNvSpPr/>
            <p:nvPr/>
          </p:nvSpPr>
          <p:spPr>
            <a:xfrm>
              <a:off x="0" y="0"/>
              <a:ext cx="1243364" cy="1243364"/>
            </a:xfrm>
            <a:prstGeom prst="rect">
              <a:avLst/>
            </a:prstGeom>
            <a:solidFill>
              <a:srgbClr val="0A5E75"/>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dirty="0">
                <a:cs typeface="+mn-ea"/>
                <a:sym typeface="+mn-lt"/>
              </a:endParaRPr>
            </a:p>
          </p:txBody>
        </p:sp>
        <p:grpSp>
          <p:nvGrpSpPr>
            <p:cNvPr id="31" name="Group 1334"/>
            <p:cNvGrpSpPr/>
            <p:nvPr/>
          </p:nvGrpSpPr>
          <p:grpSpPr>
            <a:xfrm>
              <a:off x="452618" y="384509"/>
              <a:ext cx="335923" cy="474346"/>
              <a:chOff x="0" y="0"/>
              <a:chExt cx="335921" cy="474344"/>
            </a:xfrm>
          </p:grpSpPr>
          <p:sp>
            <p:nvSpPr>
              <p:cNvPr id="32" name="Shape 1332"/>
              <p:cNvSpPr/>
              <p:nvPr/>
            </p:nvSpPr>
            <p:spPr>
              <a:xfrm>
                <a:off x="0" y="42435"/>
                <a:ext cx="335922" cy="43191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dirty="0">
                  <a:cs typeface="+mn-ea"/>
                  <a:sym typeface="+mn-lt"/>
                </a:endParaRPr>
              </a:p>
            </p:txBody>
          </p:sp>
          <p:sp>
            <p:nvSpPr>
              <p:cNvPr id="33" name="Shape 1333"/>
              <p:cNvSpPr/>
              <p:nvPr/>
            </p:nvSpPr>
            <p:spPr>
              <a:xfrm>
                <a:off x="59175" y="0"/>
                <a:ext cx="215954" cy="9598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dirty="0">
                  <a:cs typeface="+mn-ea"/>
                  <a:sym typeface="+mn-lt"/>
                </a:endParaRPr>
              </a:p>
            </p:txBody>
          </p:sp>
        </p:grpSp>
      </p:grpSp>
      <p:grpSp>
        <p:nvGrpSpPr>
          <p:cNvPr id="34" name="Group 1338"/>
          <p:cNvGrpSpPr/>
          <p:nvPr/>
        </p:nvGrpSpPr>
        <p:grpSpPr>
          <a:xfrm>
            <a:off x="6315922" y="1881920"/>
            <a:ext cx="559901" cy="559901"/>
            <a:chOff x="0" y="0"/>
            <a:chExt cx="1243363" cy="1243363"/>
          </a:xfrm>
        </p:grpSpPr>
        <p:sp>
          <p:nvSpPr>
            <p:cNvPr id="35" name="Shape 1336"/>
            <p:cNvSpPr/>
            <p:nvPr/>
          </p:nvSpPr>
          <p:spPr>
            <a:xfrm>
              <a:off x="0" y="0"/>
              <a:ext cx="1243364" cy="1243364"/>
            </a:xfrm>
            <a:prstGeom prst="rect">
              <a:avLst/>
            </a:prstGeom>
            <a:solidFill>
              <a:srgbClr val="0A5E75"/>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dirty="0">
                <a:cs typeface="+mn-ea"/>
                <a:sym typeface="+mn-lt"/>
              </a:endParaRPr>
            </a:p>
          </p:txBody>
        </p:sp>
        <p:sp>
          <p:nvSpPr>
            <p:cNvPr id="36" name="Shape 1337"/>
            <p:cNvSpPr/>
            <p:nvPr/>
          </p:nvSpPr>
          <p:spPr>
            <a:xfrm>
              <a:off x="384508" y="384509"/>
              <a:ext cx="474347" cy="47434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dirty="0">
                <a:cs typeface="+mn-ea"/>
                <a:sym typeface="+mn-lt"/>
              </a:endParaRPr>
            </a:p>
          </p:txBody>
        </p:sp>
      </p:grpSp>
      <p:grpSp>
        <p:nvGrpSpPr>
          <p:cNvPr id="38" name="Group 1341"/>
          <p:cNvGrpSpPr/>
          <p:nvPr/>
        </p:nvGrpSpPr>
        <p:grpSpPr>
          <a:xfrm>
            <a:off x="8534638" y="1881920"/>
            <a:ext cx="559901" cy="559901"/>
            <a:chOff x="0" y="0"/>
            <a:chExt cx="1243363" cy="1243363"/>
          </a:xfrm>
        </p:grpSpPr>
        <p:sp>
          <p:nvSpPr>
            <p:cNvPr id="39" name="Shape 1339"/>
            <p:cNvSpPr/>
            <p:nvPr/>
          </p:nvSpPr>
          <p:spPr>
            <a:xfrm>
              <a:off x="0" y="0"/>
              <a:ext cx="1243364" cy="1243364"/>
            </a:xfrm>
            <a:prstGeom prst="rect">
              <a:avLst/>
            </a:prstGeom>
            <a:solidFill>
              <a:srgbClr val="0A5E75"/>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dirty="0">
                <a:cs typeface="+mn-ea"/>
                <a:sym typeface="+mn-lt"/>
              </a:endParaRPr>
            </a:p>
          </p:txBody>
        </p:sp>
        <p:sp>
          <p:nvSpPr>
            <p:cNvPr id="40" name="Shape 1340"/>
            <p:cNvSpPr/>
            <p:nvPr/>
          </p:nvSpPr>
          <p:spPr>
            <a:xfrm>
              <a:off x="383421" y="384509"/>
              <a:ext cx="474315" cy="47434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dirty="0">
                <a:cs typeface="+mn-ea"/>
                <a:sym typeface="+mn-lt"/>
              </a:endParaRPr>
            </a:p>
          </p:txBody>
        </p:sp>
      </p:grpSp>
      <p:grpSp>
        <p:nvGrpSpPr>
          <p:cNvPr id="41" name="Group 1344"/>
          <p:cNvGrpSpPr/>
          <p:nvPr/>
        </p:nvGrpSpPr>
        <p:grpSpPr>
          <a:xfrm>
            <a:off x="8534638" y="4287673"/>
            <a:ext cx="559901" cy="559901"/>
            <a:chOff x="0" y="0"/>
            <a:chExt cx="1243363" cy="1243363"/>
          </a:xfrm>
        </p:grpSpPr>
        <p:sp>
          <p:nvSpPr>
            <p:cNvPr id="42" name="Shape 1342"/>
            <p:cNvSpPr/>
            <p:nvPr/>
          </p:nvSpPr>
          <p:spPr>
            <a:xfrm>
              <a:off x="0" y="0"/>
              <a:ext cx="1243364" cy="1243364"/>
            </a:xfrm>
            <a:prstGeom prst="rect">
              <a:avLst/>
            </a:prstGeom>
            <a:solidFill>
              <a:srgbClr val="0A5E75"/>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dirty="0">
                <a:cs typeface="+mn-ea"/>
                <a:sym typeface="+mn-lt"/>
              </a:endParaRPr>
            </a:p>
          </p:txBody>
        </p:sp>
        <p:sp>
          <p:nvSpPr>
            <p:cNvPr id="43" name="Shape 1343"/>
            <p:cNvSpPr/>
            <p:nvPr/>
          </p:nvSpPr>
          <p:spPr>
            <a:xfrm>
              <a:off x="431257" y="349682"/>
              <a:ext cx="378644" cy="540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dirty="0">
                <a:cs typeface="+mn-ea"/>
                <a:sym typeface="+mn-lt"/>
              </a:endParaRPr>
            </a:p>
          </p:txBody>
        </p:sp>
      </p:grpSp>
      <p:grpSp>
        <p:nvGrpSpPr>
          <p:cNvPr id="44" name="Group 1347"/>
          <p:cNvGrpSpPr/>
          <p:nvPr/>
        </p:nvGrpSpPr>
        <p:grpSpPr>
          <a:xfrm>
            <a:off x="6315922" y="4287673"/>
            <a:ext cx="559901" cy="559901"/>
            <a:chOff x="0" y="0"/>
            <a:chExt cx="1243363" cy="1243363"/>
          </a:xfrm>
        </p:grpSpPr>
        <p:sp>
          <p:nvSpPr>
            <p:cNvPr id="45" name="Shape 1345"/>
            <p:cNvSpPr/>
            <p:nvPr/>
          </p:nvSpPr>
          <p:spPr>
            <a:xfrm>
              <a:off x="0" y="0"/>
              <a:ext cx="1243364" cy="1243364"/>
            </a:xfrm>
            <a:prstGeom prst="rect">
              <a:avLst/>
            </a:prstGeom>
            <a:solidFill>
              <a:srgbClr val="0A5E75"/>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dirty="0">
                <a:cs typeface="+mn-ea"/>
                <a:sym typeface="+mn-lt"/>
              </a:endParaRPr>
            </a:p>
          </p:txBody>
        </p:sp>
        <p:sp>
          <p:nvSpPr>
            <p:cNvPr id="46" name="Shape 1346"/>
            <p:cNvSpPr/>
            <p:nvPr/>
          </p:nvSpPr>
          <p:spPr>
            <a:xfrm>
              <a:off x="351222" y="372464"/>
              <a:ext cx="540919" cy="54092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dirty="0">
                <a:cs typeface="+mn-ea"/>
                <a:sym typeface="+mn-lt"/>
              </a:endParaRPr>
            </a:p>
          </p:txBody>
        </p:sp>
      </p:grpSp>
      <p:grpSp>
        <p:nvGrpSpPr>
          <p:cNvPr id="47" name="Group 1350"/>
          <p:cNvGrpSpPr/>
          <p:nvPr/>
        </p:nvGrpSpPr>
        <p:grpSpPr>
          <a:xfrm>
            <a:off x="4097207" y="4287673"/>
            <a:ext cx="559901" cy="559901"/>
            <a:chOff x="0" y="0"/>
            <a:chExt cx="1243363" cy="1243363"/>
          </a:xfrm>
        </p:grpSpPr>
        <p:sp>
          <p:nvSpPr>
            <p:cNvPr id="48" name="Shape 1348"/>
            <p:cNvSpPr/>
            <p:nvPr/>
          </p:nvSpPr>
          <p:spPr>
            <a:xfrm>
              <a:off x="0" y="0"/>
              <a:ext cx="1243364" cy="1243364"/>
            </a:xfrm>
            <a:prstGeom prst="rect">
              <a:avLst/>
            </a:prstGeom>
            <a:solidFill>
              <a:srgbClr val="0A5E75"/>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dirty="0">
                <a:cs typeface="+mn-ea"/>
                <a:sym typeface="+mn-lt"/>
              </a:endParaRPr>
            </a:p>
          </p:txBody>
        </p:sp>
        <p:sp>
          <p:nvSpPr>
            <p:cNvPr id="49" name="Shape 1349"/>
            <p:cNvSpPr/>
            <p:nvPr/>
          </p:nvSpPr>
          <p:spPr>
            <a:xfrm>
              <a:off x="351222" y="393269"/>
              <a:ext cx="540919" cy="499310"/>
            </a:xfrm>
            <a:custGeom>
              <a:avLst/>
              <a:gdLst/>
              <a:ahLst/>
              <a:cxnLst>
                <a:cxn ang="0">
                  <a:pos x="wd2" y="hd2"/>
                </a:cxn>
                <a:cxn ang="5400000">
                  <a:pos x="wd2" y="hd2"/>
                </a:cxn>
                <a:cxn ang="10800000">
                  <a:pos x="wd2" y="hd2"/>
                </a:cxn>
                <a:cxn ang="16200000">
                  <a:pos x="wd2" y="hd2"/>
                </a:cxn>
              </a:cxnLst>
              <a:rect l="0" t="0" r="r" b="b"/>
              <a:pathLst>
                <a:path w="21600" h="21600" extrusionOk="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dirty="0">
                <a:cs typeface="+mn-ea"/>
                <a:sym typeface="+mn-lt"/>
              </a:endParaRPr>
            </a:p>
          </p:txBody>
        </p:sp>
      </p:grpSp>
      <p:grpSp>
        <p:nvGrpSpPr>
          <p:cNvPr id="50" name="Group 1356"/>
          <p:cNvGrpSpPr/>
          <p:nvPr/>
        </p:nvGrpSpPr>
        <p:grpSpPr>
          <a:xfrm>
            <a:off x="1878492" y="4287673"/>
            <a:ext cx="559901" cy="559901"/>
            <a:chOff x="0" y="0"/>
            <a:chExt cx="1243363" cy="1243363"/>
          </a:xfrm>
        </p:grpSpPr>
        <p:sp>
          <p:nvSpPr>
            <p:cNvPr id="51" name="Shape 1351"/>
            <p:cNvSpPr/>
            <p:nvPr/>
          </p:nvSpPr>
          <p:spPr>
            <a:xfrm>
              <a:off x="0" y="0"/>
              <a:ext cx="1243364" cy="1243364"/>
            </a:xfrm>
            <a:prstGeom prst="rect">
              <a:avLst/>
            </a:prstGeom>
            <a:solidFill>
              <a:srgbClr val="0A5E75"/>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dirty="0">
                <a:cs typeface="+mn-ea"/>
                <a:sym typeface="+mn-lt"/>
              </a:endParaRPr>
            </a:p>
          </p:txBody>
        </p:sp>
        <p:grpSp>
          <p:nvGrpSpPr>
            <p:cNvPr id="52" name="Group 1355"/>
            <p:cNvGrpSpPr/>
            <p:nvPr/>
          </p:nvGrpSpPr>
          <p:grpSpPr>
            <a:xfrm>
              <a:off x="356142" y="391541"/>
              <a:ext cx="533285" cy="457201"/>
              <a:chOff x="0" y="0"/>
              <a:chExt cx="533283" cy="457200"/>
            </a:xfrm>
          </p:grpSpPr>
          <p:sp>
            <p:nvSpPr>
              <p:cNvPr id="53" name="Shape 1352"/>
              <p:cNvSpPr/>
              <p:nvPr/>
            </p:nvSpPr>
            <p:spPr>
              <a:xfrm>
                <a:off x="0" y="76178"/>
                <a:ext cx="85718" cy="381010"/>
              </a:xfrm>
              <a:custGeom>
                <a:avLst/>
                <a:gdLst/>
                <a:ahLst/>
                <a:cxnLst>
                  <a:cxn ang="0">
                    <a:pos x="wd2" y="hd2"/>
                  </a:cxn>
                  <a:cxn ang="5400000">
                    <a:pos x="wd2" y="hd2"/>
                  </a:cxn>
                  <a:cxn ang="10800000">
                    <a:pos x="wd2" y="hd2"/>
                  </a:cxn>
                  <a:cxn ang="16200000">
                    <a:pos x="wd2" y="hd2"/>
                  </a:cxn>
                </a:cxnLst>
                <a:rect l="0" t="0" r="r" b="b"/>
                <a:pathLst>
                  <a:path w="21600" h="21600" extrusionOk="0">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dirty="0">
                  <a:cs typeface="+mn-ea"/>
                  <a:sym typeface="+mn-lt"/>
                </a:endParaRPr>
              </a:p>
            </p:txBody>
          </p:sp>
          <p:sp>
            <p:nvSpPr>
              <p:cNvPr id="54" name="Shape 1353"/>
              <p:cNvSpPr/>
              <p:nvPr/>
            </p:nvSpPr>
            <p:spPr>
              <a:xfrm>
                <a:off x="113393" y="0"/>
                <a:ext cx="304819" cy="457200"/>
              </a:xfrm>
              <a:custGeom>
                <a:avLst/>
                <a:gdLst/>
                <a:ahLst/>
                <a:cxnLst>
                  <a:cxn ang="0">
                    <a:pos x="wd2" y="hd2"/>
                  </a:cxn>
                  <a:cxn ang="5400000">
                    <a:pos x="wd2" y="hd2"/>
                  </a:cxn>
                  <a:cxn ang="10800000">
                    <a:pos x="wd2" y="hd2"/>
                  </a:cxn>
                  <a:cxn ang="16200000">
                    <a:pos x="wd2" y="hd2"/>
                  </a:cxn>
                </a:cxnLst>
                <a:rect l="0" t="0" r="r" b="b"/>
                <a:pathLst>
                  <a:path w="21600" h="21600" extrusionOk="0">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dirty="0">
                  <a:cs typeface="+mn-ea"/>
                  <a:sym typeface="+mn-lt"/>
                </a:endParaRPr>
              </a:p>
            </p:txBody>
          </p:sp>
          <p:sp>
            <p:nvSpPr>
              <p:cNvPr id="55" name="Shape 1354"/>
              <p:cNvSpPr/>
              <p:nvPr/>
            </p:nvSpPr>
            <p:spPr>
              <a:xfrm>
                <a:off x="447548" y="76178"/>
                <a:ext cx="85736" cy="381010"/>
              </a:xfrm>
              <a:custGeom>
                <a:avLst/>
                <a:gdLst/>
                <a:ahLst/>
                <a:cxnLst>
                  <a:cxn ang="0">
                    <a:pos x="wd2" y="hd2"/>
                  </a:cxn>
                  <a:cxn ang="5400000">
                    <a:pos x="wd2" y="hd2"/>
                  </a:cxn>
                  <a:cxn ang="10800000">
                    <a:pos x="wd2" y="hd2"/>
                  </a:cxn>
                  <a:cxn ang="16200000">
                    <a:pos x="wd2" y="hd2"/>
                  </a:cxn>
                </a:cxnLst>
                <a:rect l="0" t="0" r="r" b="b"/>
                <a:pathLst>
                  <a:path w="21600" h="21600" extrusionOk="0">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dirty="0">
                  <a:cs typeface="+mn-ea"/>
                  <a:sym typeface="+mn-lt"/>
                </a:endParaRPr>
              </a:p>
            </p:txBody>
          </p:sp>
        </p:grpSp>
      </p:grpSp>
      <p:sp>
        <p:nvSpPr>
          <p:cNvPr id="56" name="TextBox 44"/>
          <p:cNvSpPr txBox="1"/>
          <p:nvPr/>
        </p:nvSpPr>
        <p:spPr>
          <a:xfrm>
            <a:off x="1878495" y="2889698"/>
            <a:ext cx="1845526" cy="590931"/>
          </a:xfrm>
          <a:prstGeom prst="rect">
            <a:avLst/>
          </a:prstGeom>
          <a:noFill/>
        </p:spPr>
        <p:txBody>
          <a:bodyPr wrap="square" lIns="0" tIns="0" rIns="0" bIns="0" rtlCol="0" anchor="t" anchorCtr="0">
            <a:spAutoFit/>
          </a:bodyPr>
          <a:lstStyle/>
          <a:p>
            <a:pPr>
              <a:lnSpc>
                <a:spcPct val="120000"/>
              </a:lnSpc>
            </a:pPr>
            <a:r>
              <a:rPr lang="en-US" altLang="zh-CN" sz="800" dirty="0">
                <a:solidFill>
                  <a:schemeClr val="bg1">
                    <a:lumMod val="65000"/>
                  </a:schemeClr>
                </a:solidFill>
                <a:cs typeface="+mn-ea"/>
                <a:sym typeface="+mn-lt"/>
              </a:rPr>
              <a:t>Please replace text, click add relevant headline, modify the text content, also can copy your content to this directly.</a:t>
            </a:r>
          </a:p>
        </p:txBody>
      </p:sp>
      <p:sp>
        <p:nvSpPr>
          <p:cNvPr id="57" name="Text Placeholder 4"/>
          <p:cNvSpPr txBox="1"/>
          <p:nvPr/>
        </p:nvSpPr>
        <p:spPr>
          <a:xfrm>
            <a:off x="1905859" y="2586138"/>
            <a:ext cx="2274568" cy="236603"/>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cs typeface="+mn-ea"/>
                <a:sym typeface="+mn-lt"/>
              </a:rPr>
              <a:t>Replace the text content</a:t>
            </a:r>
            <a:endParaRPr lang="en-GB" altLang="zh-CN" sz="1400" dirty="0">
              <a:solidFill>
                <a:schemeClr val="bg1">
                  <a:lumMod val="65000"/>
                </a:schemeClr>
              </a:solidFill>
              <a:cs typeface="+mn-ea"/>
              <a:sym typeface="+mn-lt"/>
            </a:endParaRPr>
          </a:p>
        </p:txBody>
      </p:sp>
      <p:sp>
        <p:nvSpPr>
          <p:cNvPr id="58" name="TextBox 46"/>
          <p:cNvSpPr txBox="1"/>
          <p:nvPr/>
        </p:nvSpPr>
        <p:spPr>
          <a:xfrm>
            <a:off x="4097210" y="2889698"/>
            <a:ext cx="1845526" cy="590931"/>
          </a:xfrm>
          <a:prstGeom prst="rect">
            <a:avLst/>
          </a:prstGeom>
          <a:noFill/>
        </p:spPr>
        <p:txBody>
          <a:bodyPr wrap="square" lIns="0" tIns="0" rIns="0" bIns="0" rtlCol="0" anchor="t" anchorCtr="0">
            <a:spAutoFit/>
          </a:bodyPr>
          <a:lstStyle/>
          <a:p>
            <a:pPr>
              <a:lnSpc>
                <a:spcPct val="120000"/>
              </a:lnSpc>
            </a:pPr>
            <a:r>
              <a:rPr lang="en-US" altLang="zh-CN" sz="800" dirty="0">
                <a:solidFill>
                  <a:schemeClr val="bg1">
                    <a:lumMod val="65000"/>
                  </a:schemeClr>
                </a:solidFill>
                <a:cs typeface="+mn-ea"/>
                <a:sym typeface="+mn-lt"/>
              </a:rPr>
              <a:t>Please replace text, click add relevant headline, modify the text content, also can copy your content to this directly.</a:t>
            </a:r>
          </a:p>
        </p:txBody>
      </p:sp>
      <p:sp>
        <p:nvSpPr>
          <p:cNvPr id="59" name="Text Placeholder 4"/>
          <p:cNvSpPr txBox="1"/>
          <p:nvPr/>
        </p:nvSpPr>
        <p:spPr>
          <a:xfrm>
            <a:off x="4124574" y="2586138"/>
            <a:ext cx="2384661" cy="236603"/>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cs typeface="+mn-ea"/>
                <a:sym typeface="+mn-lt"/>
              </a:rPr>
              <a:t>Replace the text content</a:t>
            </a:r>
            <a:endParaRPr lang="en-GB" altLang="zh-CN" sz="1400" dirty="0">
              <a:solidFill>
                <a:schemeClr val="bg1">
                  <a:lumMod val="65000"/>
                </a:schemeClr>
              </a:solidFill>
              <a:cs typeface="+mn-ea"/>
              <a:sym typeface="+mn-lt"/>
            </a:endParaRPr>
          </a:p>
        </p:txBody>
      </p:sp>
      <p:sp>
        <p:nvSpPr>
          <p:cNvPr id="60" name="TextBox 48"/>
          <p:cNvSpPr txBox="1"/>
          <p:nvPr/>
        </p:nvSpPr>
        <p:spPr>
          <a:xfrm>
            <a:off x="6315926" y="2889698"/>
            <a:ext cx="1845526" cy="590931"/>
          </a:xfrm>
          <a:prstGeom prst="rect">
            <a:avLst/>
          </a:prstGeom>
          <a:noFill/>
        </p:spPr>
        <p:txBody>
          <a:bodyPr wrap="square" lIns="0" tIns="0" rIns="0" bIns="0" rtlCol="0" anchor="t" anchorCtr="0">
            <a:spAutoFit/>
          </a:bodyPr>
          <a:lstStyle/>
          <a:p>
            <a:pPr>
              <a:lnSpc>
                <a:spcPct val="120000"/>
              </a:lnSpc>
            </a:pPr>
            <a:r>
              <a:rPr lang="en-US" altLang="zh-CN" sz="800" dirty="0">
                <a:solidFill>
                  <a:schemeClr val="bg1">
                    <a:lumMod val="65000"/>
                  </a:schemeClr>
                </a:solidFill>
                <a:cs typeface="+mn-ea"/>
                <a:sym typeface="+mn-lt"/>
              </a:rPr>
              <a:t>Please replace text, click add relevant headline, modify the text content, also can copy your content to this directly.</a:t>
            </a:r>
          </a:p>
        </p:txBody>
      </p:sp>
      <p:sp>
        <p:nvSpPr>
          <p:cNvPr id="61" name="Text Placeholder 4"/>
          <p:cNvSpPr txBox="1"/>
          <p:nvPr/>
        </p:nvSpPr>
        <p:spPr>
          <a:xfrm>
            <a:off x="6343291" y="2586138"/>
            <a:ext cx="2274568" cy="235577"/>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cs typeface="+mn-ea"/>
                <a:sym typeface="+mn-lt"/>
              </a:rPr>
              <a:t>Replace the text content</a:t>
            </a:r>
            <a:endParaRPr lang="en-GB" altLang="zh-CN" sz="1400" dirty="0">
              <a:solidFill>
                <a:schemeClr val="bg1">
                  <a:lumMod val="65000"/>
                </a:schemeClr>
              </a:solidFill>
              <a:cs typeface="+mn-ea"/>
              <a:sym typeface="+mn-lt"/>
            </a:endParaRPr>
          </a:p>
        </p:txBody>
      </p:sp>
      <p:sp>
        <p:nvSpPr>
          <p:cNvPr id="62" name="TextBox 50"/>
          <p:cNvSpPr txBox="1"/>
          <p:nvPr/>
        </p:nvSpPr>
        <p:spPr>
          <a:xfrm>
            <a:off x="8534639" y="2889698"/>
            <a:ext cx="1845526" cy="590931"/>
          </a:xfrm>
          <a:prstGeom prst="rect">
            <a:avLst/>
          </a:prstGeom>
          <a:noFill/>
        </p:spPr>
        <p:txBody>
          <a:bodyPr wrap="square" lIns="0" tIns="0" rIns="0" bIns="0" rtlCol="0" anchor="t" anchorCtr="0">
            <a:spAutoFit/>
          </a:bodyPr>
          <a:lstStyle/>
          <a:p>
            <a:pPr>
              <a:lnSpc>
                <a:spcPct val="120000"/>
              </a:lnSpc>
            </a:pPr>
            <a:r>
              <a:rPr lang="en-US" altLang="zh-CN" sz="800" dirty="0">
                <a:solidFill>
                  <a:schemeClr val="bg1">
                    <a:lumMod val="65000"/>
                  </a:schemeClr>
                </a:solidFill>
                <a:cs typeface="+mn-ea"/>
                <a:sym typeface="+mn-lt"/>
              </a:rPr>
              <a:t>Please replace text, click add relevant headline, modify the text content, also can copy your content to this directly.</a:t>
            </a:r>
          </a:p>
        </p:txBody>
      </p:sp>
      <p:sp>
        <p:nvSpPr>
          <p:cNvPr id="63" name="Text Placeholder 4"/>
          <p:cNvSpPr txBox="1"/>
          <p:nvPr/>
        </p:nvSpPr>
        <p:spPr>
          <a:xfrm>
            <a:off x="8562005" y="2586138"/>
            <a:ext cx="2274568" cy="236603"/>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cs typeface="+mn-ea"/>
                <a:sym typeface="+mn-lt"/>
              </a:rPr>
              <a:t>Replace the text content</a:t>
            </a:r>
            <a:endParaRPr lang="en-GB" altLang="zh-CN" sz="1400" dirty="0">
              <a:solidFill>
                <a:schemeClr val="bg1">
                  <a:lumMod val="65000"/>
                </a:schemeClr>
              </a:solidFill>
              <a:cs typeface="+mn-ea"/>
              <a:sym typeface="+mn-lt"/>
            </a:endParaRPr>
          </a:p>
        </p:txBody>
      </p:sp>
      <p:sp>
        <p:nvSpPr>
          <p:cNvPr id="64" name="TextBox 52"/>
          <p:cNvSpPr txBox="1"/>
          <p:nvPr/>
        </p:nvSpPr>
        <p:spPr>
          <a:xfrm>
            <a:off x="1878495" y="5326499"/>
            <a:ext cx="1845526" cy="590931"/>
          </a:xfrm>
          <a:prstGeom prst="rect">
            <a:avLst/>
          </a:prstGeom>
          <a:noFill/>
        </p:spPr>
        <p:txBody>
          <a:bodyPr wrap="square" lIns="0" tIns="0" rIns="0" bIns="0" rtlCol="0" anchor="t" anchorCtr="0">
            <a:spAutoFit/>
          </a:bodyPr>
          <a:lstStyle/>
          <a:p>
            <a:pPr>
              <a:lnSpc>
                <a:spcPct val="120000"/>
              </a:lnSpc>
            </a:pPr>
            <a:r>
              <a:rPr lang="en-US" altLang="zh-CN" sz="800" dirty="0">
                <a:solidFill>
                  <a:schemeClr val="bg1">
                    <a:lumMod val="65000"/>
                  </a:schemeClr>
                </a:solidFill>
                <a:cs typeface="+mn-ea"/>
                <a:sym typeface="+mn-lt"/>
              </a:rPr>
              <a:t>Please replace text, click add relevant headline, modify the text content, also can copy your content to this directly.</a:t>
            </a:r>
          </a:p>
        </p:txBody>
      </p:sp>
      <p:sp>
        <p:nvSpPr>
          <p:cNvPr id="65" name="Text Placeholder 4"/>
          <p:cNvSpPr txBox="1"/>
          <p:nvPr/>
        </p:nvSpPr>
        <p:spPr>
          <a:xfrm>
            <a:off x="1905859" y="5022936"/>
            <a:ext cx="2274568" cy="236603"/>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cs typeface="+mn-ea"/>
                <a:sym typeface="+mn-lt"/>
              </a:rPr>
              <a:t>Replace the text content</a:t>
            </a:r>
            <a:endParaRPr lang="en-GB" altLang="zh-CN" sz="1400" dirty="0">
              <a:solidFill>
                <a:schemeClr val="bg1">
                  <a:lumMod val="65000"/>
                </a:schemeClr>
              </a:solidFill>
              <a:cs typeface="+mn-ea"/>
              <a:sym typeface="+mn-lt"/>
            </a:endParaRPr>
          </a:p>
        </p:txBody>
      </p:sp>
      <p:sp>
        <p:nvSpPr>
          <p:cNvPr id="66" name="TextBox 54"/>
          <p:cNvSpPr txBox="1"/>
          <p:nvPr/>
        </p:nvSpPr>
        <p:spPr>
          <a:xfrm>
            <a:off x="4097210" y="5326499"/>
            <a:ext cx="1845526" cy="590931"/>
          </a:xfrm>
          <a:prstGeom prst="rect">
            <a:avLst/>
          </a:prstGeom>
          <a:noFill/>
        </p:spPr>
        <p:txBody>
          <a:bodyPr wrap="square" lIns="0" tIns="0" rIns="0" bIns="0" rtlCol="0" anchor="t" anchorCtr="0">
            <a:spAutoFit/>
          </a:bodyPr>
          <a:lstStyle/>
          <a:p>
            <a:pPr>
              <a:lnSpc>
                <a:spcPct val="120000"/>
              </a:lnSpc>
            </a:pPr>
            <a:r>
              <a:rPr lang="en-US" altLang="zh-CN" sz="800" dirty="0">
                <a:solidFill>
                  <a:schemeClr val="bg1">
                    <a:lumMod val="65000"/>
                  </a:schemeClr>
                </a:solidFill>
                <a:cs typeface="+mn-ea"/>
                <a:sym typeface="+mn-lt"/>
              </a:rPr>
              <a:t>Please replace text, click add relevant headline, modify the text content, also can copy your content to this directly.</a:t>
            </a:r>
          </a:p>
        </p:txBody>
      </p:sp>
      <p:sp>
        <p:nvSpPr>
          <p:cNvPr id="67" name="Text Placeholder 4"/>
          <p:cNvSpPr txBox="1"/>
          <p:nvPr/>
        </p:nvSpPr>
        <p:spPr>
          <a:xfrm>
            <a:off x="4124574" y="5022936"/>
            <a:ext cx="2384661" cy="236603"/>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cs typeface="+mn-ea"/>
                <a:sym typeface="+mn-lt"/>
              </a:rPr>
              <a:t>Replace the text content</a:t>
            </a:r>
            <a:endParaRPr lang="en-GB" altLang="zh-CN" sz="1400" dirty="0">
              <a:solidFill>
                <a:schemeClr val="bg1">
                  <a:lumMod val="65000"/>
                </a:schemeClr>
              </a:solidFill>
              <a:cs typeface="+mn-ea"/>
              <a:sym typeface="+mn-lt"/>
            </a:endParaRPr>
          </a:p>
        </p:txBody>
      </p:sp>
      <p:sp>
        <p:nvSpPr>
          <p:cNvPr id="68" name="TextBox 56"/>
          <p:cNvSpPr txBox="1"/>
          <p:nvPr/>
        </p:nvSpPr>
        <p:spPr>
          <a:xfrm>
            <a:off x="6315926" y="5326499"/>
            <a:ext cx="1845526" cy="590931"/>
          </a:xfrm>
          <a:prstGeom prst="rect">
            <a:avLst/>
          </a:prstGeom>
          <a:noFill/>
        </p:spPr>
        <p:txBody>
          <a:bodyPr wrap="square" lIns="0" tIns="0" rIns="0" bIns="0" rtlCol="0" anchor="t" anchorCtr="0">
            <a:spAutoFit/>
          </a:bodyPr>
          <a:lstStyle/>
          <a:p>
            <a:pPr>
              <a:lnSpc>
                <a:spcPct val="120000"/>
              </a:lnSpc>
            </a:pPr>
            <a:r>
              <a:rPr lang="en-US" altLang="zh-CN" sz="800" dirty="0">
                <a:solidFill>
                  <a:schemeClr val="bg1">
                    <a:lumMod val="65000"/>
                  </a:schemeClr>
                </a:solidFill>
                <a:cs typeface="+mn-ea"/>
                <a:sym typeface="+mn-lt"/>
              </a:rPr>
              <a:t>Please replace text, click add relevant headline, modify the text content, also can copy your content to this directly.</a:t>
            </a:r>
          </a:p>
        </p:txBody>
      </p:sp>
      <p:sp>
        <p:nvSpPr>
          <p:cNvPr id="69" name="Text Placeholder 4"/>
          <p:cNvSpPr txBox="1"/>
          <p:nvPr/>
        </p:nvSpPr>
        <p:spPr>
          <a:xfrm>
            <a:off x="6343291" y="5022936"/>
            <a:ext cx="2274568" cy="236603"/>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cs typeface="+mn-ea"/>
                <a:sym typeface="+mn-lt"/>
              </a:rPr>
              <a:t>Replace the text content</a:t>
            </a:r>
            <a:endParaRPr lang="en-GB" altLang="zh-CN" sz="1400" dirty="0">
              <a:solidFill>
                <a:schemeClr val="bg1">
                  <a:lumMod val="65000"/>
                </a:schemeClr>
              </a:solidFill>
              <a:cs typeface="+mn-ea"/>
              <a:sym typeface="+mn-lt"/>
            </a:endParaRPr>
          </a:p>
        </p:txBody>
      </p:sp>
      <p:sp>
        <p:nvSpPr>
          <p:cNvPr id="70" name="TextBox 58"/>
          <p:cNvSpPr txBox="1"/>
          <p:nvPr/>
        </p:nvSpPr>
        <p:spPr>
          <a:xfrm>
            <a:off x="8534639" y="5326499"/>
            <a:ext cx="1845526" cy="590931"/>
          </a:xfrm>
          <a:prstGeom prst="rect">
            <a:avLst/>
          </a:prstGeom>
          <a:noFill/>
        </p:spPr>
        <p:txBody>
          <a:bodyPr wrap="square" lIns="0" tIns="0" rIns="0" bIns="0" rtlCol="0" anchor="t" anchorCtr="0">
            <a:spAutoFit/>
          </a:bodyPr>
          <a:lstStyle/>
          <a:p>
            <a:pPr>
              <a:lnSpc>
                <a:spcPct val="120000"/>
              </a:lnSpc>
            </a:pPr>
            <a:r>
              <a:rPr lang="en-US" altLang="zh-CN" sz="800" dirty="0">
                <a:solidFill>
                  <a:schemeClr val="bg1">
                    <a:lumMod val="65000"/>
                  </a:schemeClr>
                </a:solidFill>
                <a:cs typeface="+mn-ea"/>
                <a:sym typeface="+mn-lt"/>
              </a:rPr>
              <a:t>Please replace text, click add relevant headline, modify the text content, also can copy your content to this directly.</a:t>
            </a:r>
          </a:p>
        </p:txBody>
      </p:sp>
      <p:sp>
        <p:nvSpPr>
          <p:cNvPr id="71" name="Text Placeholder 4"/>
          <p:cNvSpPr txBox="1"/>
          <p:nvPr/>
        </p:nvSpPr>
        <p:spPr>
          <a:xfrm>
            <a:off x="8562005" y="5022936"/>
            <a:ext cx="2274568" cy="236603"/>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cs typeface="+mn-ea"/>
                <a:sym typeface="+mn-lt"/>
              </a:rPr>
              <a:t>Replace the text content</a:t>
            </a:r>
            <a:endParaRPr lang="en-GB" altLang="zh-CN" sz="1400" dirty="0">
              <a:solidFill>
                <a:schemeClr val="bg1">
                  <a:lumMod val="65000"/>
                </a:schemeClr>
              </a:solidFill>
              <a:cs typeface="+mn-ea"/>
              <a:sym typeface="+mn-lt"/>
            </a:endParaRPr>
          </a:p>
        </p:txBody>
      </p:sp>
      <p:grpSp>
        <p:nvGrpSpPr>
          <p:cNvPr id="72" name="组合 71">
            <a:extLst>
              <a:ext uri="{FF2B5EF4-FFF2-40B4-BE49-F238E27FC236}">
                <a16:creationId xmlns:a16="http://schemas.microsoft.com/office/drawing/2014/main" id="{C090A4B0-B0D7-4CDF-8884-C741F4217153}"/>
              </a:ext>
            </a:extLst>
          </p:cNvPr>
          <p:cNvGrpSpPr/>
          <p:nvPr/>
        </p:nvGrpSpPr>
        <p:grpSpPr>
          <a:xfrm>
            <a:off x="3952874" y="528955"/>
            <a:ext cx="3997325" cy="368300"/>
            <a:chOff x="6292" y="188"/>
            <a:chExt cx="6295" cy="580"/>
          </a:xfrm>
        </p:grpSpPr>
        <p:sp>
          <p:nvSpPr>
            <p:cNvPr id="73" name="同心圆 11">
              <a:extLst>
                <a:ext uri="{FF2B5EF4-FFF2-40B4-BE49-F238E27FC236}">
                  <a16:creationId xmlns:a16="http://schemas.microsoft.com/office/drawing/2014/main" id="{CB757CC8-207C-4676-A9F9-95D6F483F37B}"/>
                </a:ext>
              </a:extLst>
            </p:cNvPr>
            <p:cNvSpPr/>
            <p:nvPr/>
          </p:nvSpPr>
          <p:spPr>
            <a:xfrm>
              <a:off x="6292"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74" name="同心圆 12">
              <a:extLst>
                <a:ext uri="{FF2B5EF4-FFF2-40B4-BE49-F238E27FC236}">
                  <a16:creationId xmlns:a16="http://schemas.microsoft.com/office/drawing/2014/main" id="{9086A404-4617-42C6-AFB5-F91247B9B8B6}"/>
                </a:ext>
              </a:extLst>
            </p:cNvPr>
            <p:cNvSpPr/>
            <p:nvPr/>
          </p:nvSpPr>
          <p:spPr>
            <a:xfrm>
              <a:off x="6906"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75" name="同心圆 13">
              <a:extLst>
                <a:ext uri="{FF2B5EF4-FFF2-40B4-BE49-F238E27FC236}">
                  <a16:creationId xmlns:a16="http://schemas.microsoft.com/office/drawing/2014/main" id="{8BA02D9B-7704-43A8-AAD9-6052A1B94037}"/>
                </a:ext>
              </a:extLst>
            </p:cNvPr>
            <p:cNvSpPr/>
            <p:nvPr/>
          </p:nvSpPr>
          <p:spPr>
            <a:xfrm>
              <a:off x="11658"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76" name="同心圆 14">
              <a:extLst>
                <a:ext uri="{FF2B5EF4-FFF2-40B4-BE49-F238E27FC236}">
                  <a16:creationId xmlns:a16="http://schemas.microsoft.com/office/drawing/2014/main" id="{00346714-80D2-4D67-94B7-B72FE7E955E5}"/>
                </a:ext>
              </a:extLst>
            </p:cNvPr>
            <p:cNvSpPr/>
            <p:nvPr/>
          </p:nvSpPr>
          <p:spPr>
            <a:xfrm>
              <a:off x="12269"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77" name="文本框 76">
              <a:extLst>
                <a:ext uri="{FF2B5EF4-FFF2-40B4-BE49-F238E27FC236}">
                  <a16:creationId xmlns:a16="http://schemas.microsoft.com/office/drawing/2014/main" id="{BD37B27A-5930-426D-BF48-0A1DB796A87F}"/>
                </a:ext>
              </a:extLst>
            </p:cNvPr>
            <p:cNvSpPr txBox="1"/>
            <p:nvPr/>
          </p:nvSpPr>
          <p:spPr>
            <a:xfrm>
              <a:off x="7634" y="188"/>
              <a:ext cx="3477" cy="580"/>
            </a:xfrm>
            <a:prstGeom prst="rect">
              <a:avLst/>
            </a:prstGeom>
            <a:noFill/>
          </p:spPr>
          <p:txBody>
            <a:bodyPr wrap="square" rtlCol="0">
              <a:spAutoFit/>
            </a:bodyPr>
            <a:lstStyle/>
            <a:p>
              <a:pPr algn="dist"/>
              <a:r>
                <a:rPr lang="zh-CN" altLang="en-US" dirty="0">
                  <a:solidFill>
                    <a:schemeClr val="tx1">
                      <a:lumMod val="85000"/>
                      <a:lumOff val="15000"/>
                    </a:schemeClr>
                  </a:solidFill>
                  <a:cs typeface="+mn-ea"/>
                  <a:sym typeface="+mn-lt"/>
                </a:rPr>
                <a:t>Enter your title</a:t>
              </a:r>
            </a:p>
          </p:txBody>
        </p:sp>
      </p:grpSp>
    </p:spTree>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a16="http://schemas.microsoft.com/office/drawing/2014/main"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7">
                                            <p:txEl>
                                              <p:pRg st="0" end="0"/>
                                            </p:txEl>
                                          </p:spTgt>
                                        </p:tgtEl>
                                        <p:attrNameLst>
                                          <p:attrName>style.visibility</p:attrName>
                                        </p:attrNameLst>
                                      </p:cBhvr>
                                      <p:to>
                                        <p:strVal val="visible"/>
                                      </p:to>
                                    </p:set>
                                    <p:animEffect transition="in" filter="fade">
                                      <p:cBhvr>
                                        <p:cTn id="11" dur="500"/>
                                        <p:tgtEl>
                                          <p:spTgt spid="57">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strips(downRight)">
                                      <p:cBhvr>
                                        <p:cTn id="15" dur="500"/>
                                        <p:tgtEl>
                                          <p:spTgt spid="5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dissolve">
                                      <p:cBhvr>
                                        <p:cTn id="23" dur="500"/>
                                        <p:tgtEl>
                                          <p:spTgt spid="2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9">
                                            <p:txEl>
                                              <p:pRg st="0" end="0"/>
                                            </p:txEl>
                                          </p:spTgt>
                                        </p:tgtEl>
                                        <p:attrNameLst>
                                          <p:attrName>style.visibility</p:attrName>
                                        </p:attrNameLst>
                                      </p:cBhvr>
                                      <p:to>
                                        <p:strVal val="visible"/>
                                      </p:to>
                                    </p:set>
                                    <p:animEffect transition="in" filter="fade">
                                      <p:cBhvr>
                                        <p:cTn id="27" dur="500"/>
                                        <p:tgtEl>
                                          <p:spTgt spid="59">
                                            <p:txEl>
                                              <p:pRg st="0" end="0"/>
                                            </p:txEl>
                                          </p:spTgt>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strips(downRight)">
                                      <p:cBhvr>
                                        <p:cTn id="31" dur="500"/>
                                        <p:tgtEl>
                                          <p:spTgt spid="58"/>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dissolve">
                                      <p:cBhvr>
                                        <p:cTn id="39" dur="500"/>
                                        <p:tgtEl>
                                          <p:spTgt spid="3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1">
                                            <p:txEl>
                                              <p:pRg st="0" end="0"/>
                                            </p:txEl>
                                          </p:spTgt>
                                        </p:tgtEl>
                                        <p:attrNameLst>
                                          <p:attrName>style.visibility</p:attrName>
                                        </p:attrNameLst>
                                      </p:cBhvr>
                                      <p:to>
                                        <p:strVal val="visible"/>
                                      </p:to>
                                    </p:set>
                                    <p:animEffect transition="in" filter="fade">
                                      <p:cBhvr>
                                        <p:cTn id="43" dur="500"/>
                                        <p:tgtEl>
                                          <p:spTgt spid="61">
                                            <p:txEl>
                                              <p:pRg st="0" end="0"/>
                                            </p:txEl>
                                          </p:spTgt>
                                        </p:tgtEl>
                                      </p:cBhvr>
                                    </p:animEffect>
                                  </p:childTnLst>
                                </p:cTn>
                              </p:par>
                            </p:childTnLst>
                          </p:cTn>
                        </p:par>
                        <p:par>
                          <p:cTn id="44" fill="hold">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strips(downRight)">
                                      <p:cBhvr>
                                        <p:cTn id="47" dur="500"/>
                                        <p:tgtEl>
                                          <p:spTgt spid="60"/>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dissolve">
                                      <p:cBhvr>
                                        <p:cTn id="55" dur="500"/>
                                        <p:tgtEl>
                                          <p:spTgt spid="3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63">
                                            <p:txEl>
                                              <p:pRg st="0" end="0"/>
                                            </p:txEl>
                                          </p:spTgt>
                                        </p:tgtEl>
                                        <p:attrNameLst>
                                          <p:attrName>style.visibility</p:attrName>
                                        </p:attrNameLst>
                                      </p:cBhvr>
                                      <p:to>
                                        <p:strVal val="visible"/>
                                      </p:to>
                                    </p:set>
                                    <p:animEffect transition="in" filter="fade">
                                      <p:cBhvr>
                                        <p:cTn id="59" dur="500"/>
                                        <p:tgtEl>
                                          <p:spTgt spid="63">
                                            <p:txEl>
                                              <p:pRg st="0" end="0"/>
                                            </p:txEl>
                                          </p:spTgt>
                                        </p:tgtEl>
                                      </p:cBhvr>
                                    </p:animEffect>
                                  </p:childTnLst>
                                </p:cTn>
                              </p:par>
                            </p:childTnLst>
                          </p:cTn>
                        </p:par>
                        <p:par>
                          <p:cTn id="60" fill="hold">
                            <p:stCondLst>
                              <p:cond delay="7000"/>
                            </p:stCondLst>
                            <p:childTnLst>
                              <p:par>
                                <p:cTn id="61" presetID="18" presetClass="entr" presetSubtype="6" fill="hold" grpId="0" nodeType="after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strips(downRight)">
                                      <p:cBhvr>
                                        <p:cTn id="63" dur="500"/>
                                        <p:tgtEl>
                                          <p:spTgt spid="62"/>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up)">
                                      <p:cBhvr>
                                        <p:cTn id="71" dur="500"/>
                                        <p:tgtEl>
                                          <p:spTgt spid="3"/>
                                        </p:tgtEl>
                                      </p:cBhvr>
                                    </p:animEffect>
                                  </p:childTnLst>
                                </p:cTn>
                              </p:par>
                            </p:childTnLst>
                          </p:cTn>
                        </p:par>
                        <p:par>
                          <p:cTn id="72" fill="hold">
                            <p:stCondLst>
                              <p:cond delay="8500"/>
                            </p:stCondLst>
                            <p:childTnLst>
                              <p:par>
                                <p:cTn id="73" presetID="22" presetClass="entr" presetSubtype="2" fill="hold" grpId="0"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right)">
                                      <p:cBhvr>
                                        <p:cTn id="75" dur="500"/>
                                        <p:tgtEl>
                                          <p:spTgt spid="4"/>
                                        </p:tgtEl>
                                      </p:cBhvr>
                                    </p:animEffect>
                                  </p:childTnLst>
                                </p:cTn>
                              </p:par>
                            </p:childTnLst>
                          </p:cTn>
                        </p:par>
                        <p:par>
                          <p:cTn id="76" fill="hold">
                            <p:stCondLst>
                              <p:cond delay="9000"/>
                            </p:stCondLst>
                            <p:childTnLst>
                              <p:par>
                                <p:cTn id="77" presetID="9" presetClass="entr" presetSubtype="0" fill="hold"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dissolve">
                                      <p:cBhvr>
                                        <p:cTn id="79" dur="500"/>
                                        <p:tgtEl>
                                          <p:spTgt spid="41"/>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71">
                                            <p:txEl>
                                              <p:pRg st="0" end="0"/>
                                            </p:txEl>
                                          </p:spTgt>
                                        </p:tgtEl>
                                        <p:attrNameLst>
                                          <p:attrName>style.visibility</p:attrName>
                                        </p:attrNameLst>
                                      </p:cBhvr>
                                      <p:to>
                                        <p:strVal val="visible"/>
                                      </p:to>
                                    </p:set>
                                    <p:animEffect transition="in" filter="fade">
                                      <p:cBhvr>
                                        <p:cTn id="83" dur="500"/>
                                        <p:tgtEl>
                                          <p:spTgt spid="71">
                                            <p:txEl>
                                              <p:pRg st="0" end="0"/>
                                            </p:txEl>
                                          </p:spTgt>
                                        </p:tgtEl>
                                      </p:cBhvr>
                                    </p:animEffect>
                                  </p:childTnLst>
                                </p:cTn>
                              </p:par>
                            </p:childTnLst>
                          </p:cTn>
                        </p:par>
                        <p:par>
                          <p:cTn id="84" fill="hold">
                            <p:stCondLst>
                              <p:cond delay="10000"/>
                            </p:stCondLst>
                            <p:childTnLst>
                              <p:par>
                                <p:cTn id="85" presetID="18" presetClass="entr" presetSubtype="6" fill="hold" grpId="0" nodeType="after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strips(downRight)">
                                      <p:cBhvr>
                                        <p:cTn id="87" dur="500"/>
                                        <p:tgtEl>
                                          <p:spTgt spid="70"/>
                                        </p:tgtEl>
                                      </p:cBhvr>
                                    </p:animEffect>
                                  </p:childTnLst>
                                </p:cTn>
                              </p:par>
                            </p:childTnLst>
                          </p:cTn>
                        </p:par>
                        <p:par>
                          <p:cTn id="88" fill="hold">
                            <p:stCondLst>
                              <p:cond delay="10500"/>
                            </p:stCondLst>
                            <p:childTnLst>
                              <p:par>
                                <p:cTn id="89" presetID="22" presetClass="entr" presetSubtype="2" fill="hold" grpId="0"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wipe(right)">
                                      <p:cBhvr>
                                        <p:cTn id="91" dur="500"/>
                                        <p:tgtEl>
                                          <p:spTgt spid="15"/>
                                        </p:tgtEl>
                                      </p:cBhvr>
                                    </p:animEffect>
                                  </p:childTnLst>
                                </p:cTn>
                              </p:par>
                            </p:childTnLst>
                          </p:cTn>
                        </p:par>
                        <p:par>
                          <p:cTn id="92" fill="hold">
                            <p:stCondLst>
                              <p:cond delay="11000"/>
                            </p:stCondLst>
                            <p:childTnLst>
                              <p:par>
                                <p:cTn id="93" presetID="9" presetClass="entr" presetSubtype="0" fill="hold" nodeType="after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dissolve">
                                      <p:cBhvr>
                                        <p:cTn id="95" dur="500"/>
                                        <p:tgtEl>
                                          <p:spTgt spid="44"/>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69">
                                            <p:txEl>
                                              <p:pRg st="0" end="0"/>
                                            </p:txEl>
                                          </p:spTgt>
                                        </p:tgtEl>
                                        <p:attrNameLst>
                                          <p:attrName>style.visibility</p:attrName>
                                        </p:attrNameLst>
                                      </p:cBhvr>
                                      <p:to>
                                        <p:strVal val="visible"/>
                                      </p:to>
                                    </p:set>
                                    <p:animEffect transition="in" filter="fade">
                                      <p:cBhvr>
                                        <p:cTn id="99" dur="500"/>
                                        <p:tgtEl>
                                          <p:spTgt spid="69">
                                            <p:txEl>
                                              <p:pRg st="0" end="0"/>
                                            </p:txEl>
                                          </p:spTgt>
                                        </p:tgtEl>
                                      </p:cBhvr>
                                    </p:animEffect>
                                  </p:childTnLst>
                                </p:cTn>
                              </p:par>
                            </p:childTnLst>
                          </p:cTn>
                        </p:par>
                        <p:par>
                          <p:cTn id="100" fill="hold">
                            <p:stCondLst>
                              <p:cond delay="12000"/>
                            </p:stCondLst>
                            <p:childTnLst>
                              <p:par>
                                <p:cTn id="101" presetID="18" presetClass="entr" presetSubtype="6"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Effect transition="in" filter="strips(downRight)">
                                      <p:cBhvr>
                                        <p:cTn id="103" dur="500"/>
                                        <p:tgtEl>
                                          <p:spTgt spid="68"/>
                                        </p:tgtEl>
                                      </p:cBhvr>
                                    </p:animEffect>
                                  </p:childTnLst>
                                </p:cTn>
                              </p:par>
                            </p:childTnLst>
                          </p:cTn>
                        </p:par>
                        <p:par>
                          <p:cTn id="104" fill="hold">
                            <p:stCondLst>
                              <p:cond delay="12500"/>
                            </p:stCondLst>
                            <p:childTnLst>
                              <p:par>
                                <p:cTn id="105" presetID="22" presetClass="entr" presetSubtype="2" fill="hold" grpId="0" nodeType="after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wipe(right)">
                                      <p:cBhvr>
                                        <p:cTn id="107" dur="500"/>
                                        <p:tgtEl>
                                          <p:spTgt spid="14"/>
                                        </p:tgtEl>
                                      </p:cBhvr>
                                    </p:animEffect>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47"/>
                                        </p:tgtEl>
                                        <p:attrNameLst>
                                          <p:attrName>style.visibility</p:attrName>
                                        </p:attrNameLst>
                                      </p:cBhvr>
                                      <p:to>
                                        <p:strVal val="visible"/>
                                      </p:to>
                                    </p:set>
                                    <p:animEffect transition="in" filter="dissolve">
                                      <p:cBhvr>
                                        <p:cTn id="111" dur="500"/>
                                        <p:tgtEl>
                                          <p:spTgt spid="47"/>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67">
                                            <p:txEl>
                                              <p:pRg st="0" end="0"/>
                                            </p:txEl>
                                          </p:spTgt>
                                        </p:tgtEl>
                                        <p:attrNameLst>
                                          <p:attrName>style.visibility</p:attrName>
                                        </p:attrNameLst>
                                      </p:cBhvr>
                                      <p:to>
                                        <p:strVal val="visible"/>
                                      </p:to>
                                    </p:set>
                                    <p:animEffect transition="in" filter="fade">
                                      <p:cBhvr>
                                        <p:cTn id="115" dur="500"/>
                                        <p:tgtEl>
                                          <p:spTgt spid="67">
                                            <p:txEl>
                                              <p:pRg st="0" end="0"/>
                                            </p:txEl>
                                          </p:spTgt>
                                        </p:tgtEl>
                                      </p:cBhvr>
                                    </p:animEffect>
                                  </p:childTnLst>
                                </p:cTn>
                              </p:par>
                            </p:childTnLst>
                          </p:cTn>
                        </p:par>
                        <p:par>
                          <p:cTn id="116" fill="hold">
                            <p:stCondLst>
                              <p:cond delay="14000"/>
                            </p:stCondLst>
                            <p:childTnLst>
                              <p:par>
                                <p:cTn id="117" presetID="18" presetClass="entr" presetSubtype="6" fill="hold" grpId="0" nodeType="afterEffect">
                                  <p:stCondLst>
                                    <p:cond delay="0"/>
                                  </p:stCondLst>
                                  <p:childTnLst>
                                    <p:set>
                                      <p:cBhvr>
                                        <p:cTn id="118" dur="1" fill="hold">
                                          <p:stCondLst>
                                            <p:cond delay="0"/>
                                          </p:stCondLst>
                                        </p:cTn>
                                        <p:tgtEl>
                                          <p:spTgt spid="66"/>
                                        </p:tgtEl>
                                        <p:attrNameLst>
                                          <p:attrName>style.visibility</p:attrName>
                                        </p:attrNameLst>
                                      </p:cBhvr>
                                      <p:to>
                                        <p:strVal val="visible"/>
                                      </p:to>
                                    </p:set>
                                    <p:animEffect transition="in" filter="strips(downRight)">
                                      <p:cBhvr>
                                        <p:cTn id="119" dur="500"/>
                                        <p:tgtEl>
                                          <p:spTgt spid="66"/>
                                        </p:tgtEl>
                                      </p:cBhvr>
                                    </p:animEffect>
                                  </p:childTnLst>
                                </p:cTn>
                              </p:par>
                            </p:childTnLst>
                          </p:cTn>
                        </p:par>
                        <p:par>
                          <p:cTn id="120" fill="hold">
                            <p:stCondLst>
                              <p:cond delay="14500"/>
                            </p:stCondLst>
                            <p:childTnLst>
                              <p:par>
                                <p:cTn id="121" presetID="22" presetClass="entr" presetSubtype="2"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Effect transition="in" filter="wipe(right)">
                                      <p:cBhvr>
                                        <p:cTn id="123" dur="500"/>
                                        <p:tgtEl>
                                          <p:spTgt spid="13"/>
                                        </p:tgtEl>
                                      </p:cBhvr>
                                    </p:animEffect>
                                  </p:childTnLst>
                                </p:cTn>
                              </p:par>
                            </p:childTnLst>
                          </p:cTn>
                        </p:par>
                        <p:par>
                          <p:cTn id="124" fill="hold">
                            <p:stCondLst>
                              <p:cond delay="15000"/>
                            </p:stCondLst>
                            <p:childTnLst>
                              <p:par>
                                <p:cTn id="125" presetID="9" presetClass="entr" presetSubtype="0" fill="hold" nodeType="afterEffect">
                                  <p:stCondLst>
                                    <p:cond delay="0"/>
                                  </p:stCondLst>
                                  <p:childTnLst>
                                    <p:set>
                                      <p:cBhvr>
                                        <p:cTn id="126" dur="1" fill="hold">
                                          <p:stCondLst>
                                            <p:cond delay="0"/>
                                          </p:stCondLst>
                                        </p:cTn>
                                        <p:tgtEl>
                                          <p:spTgt spid="50"/>
                                        </p:tgtEl>
                                        <p:attrNameLst>
                                          <p:attrName>style.visibility</p:attrName>
                                        </p:attrNameLst>
                                      </p:cBhvr>
                                      <p:to>
                                        <p:strVal val="visible"/>
                                      </p:to>
                                    </p:set>
                                    <p:animEffect transition="in" filter="dissolve">
                                      <p:cBhvr>
                                        <p:cTn id="127" dur="500"/>
                                        <p:tgtEl>
                                          <p:spTgt spid="50"/>
                                        </p:tgtEl>
                                      </p:cBhvr>
                                    </p:animEffect>
                                  </p:childTnLst>
                                </p:cTn>
                              </p:par>
                            </p:childTnLst>
                          </p:cTn>
                        </p:par>
                        <p:par>
                          <p:cTn id="128" fill="hold">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65">
                                            <p:txEl>
                                              <p:pRg st="0" end="0"/>
                                            </p:txEl>
                                          </p:spTgt>
                                        </p:tgtEl>
                                        <p:attrNameLst>
                                          <p:attrName>style.visibility</p:attrName>
                                        </p:attrNameLst>
                                      </p:cBhvr>
                                      <p:to>
                                        <p:strVal val="visible"/>
                                      </p:to>
                                    </p:set>
                                    <p:animEffect transition="in" filter="fade">
                                      <p:cBhvr>
                                        <p:cTn id="131" dur="500"/>
                                        <p:tgtEl>
                                          <p:spTgt spid="65">
                                            <p:txEl>
                                              <p:pRg st="0" end="0"/>
                                            </p:txEl>
                                          </p:spTgt>
                                        </p:tgtEl>
                                      </p:cBhvr>
                                    </p:animEffect>
                                  </p:childTnLst>
                                </p:cTn>
                              </p:par>
                            </p:childTnLst>
                          </p:cTn>
                        </p:par>
                        <p:par>
                          <p:cTn id="132" fill="hold">
                            <p:stCondLst>
                              <p:cond delay="16000"/>
                            </p:stCondLst>
                            <p:childTnLst>
                              <p:par>
                                <p:cTn id="133" presetID="18" presetClass="entr" presetSubtype="6" fill="hold" grpId="0" nodeType="afterEffect">
                                  <p:stCondLst>
                                    <p:cond delay="0"/>
                                  </p:stCondLst>
                                  <p:childTnLst>
                                    <p:set>
                                      <p:cBhvr>
                                        <p:cTn id="134" dur="1" fill="hold">
                                          <p:stCondLst>
                                            <p:cond delay="0"/>
                                          </p:stCondLst>
                                        </p:cTn>
                                        <p:tgtEl>
                                          <p:spTgt spid="64"/>
                                        </p:tgtEl>
                                        <p:attrNameLst>
                                          <p:attrName>style.visibility</p:attrName>
                                        </p:attrNameLst>
                                      </p:cBhvr>
                                      <p:to>
                                        <p:strVal val="visible"/>
                                      </p:to>
                                    </p:set>
                                    <p:animEffect transition="in" filter="strips(downRight)">
                                      <p:cBhvr>
                                        <p:cTn id="135" dur="500"/>
                                        <p:tgtEl>
                                          <p:spTgt spid="64"/>
                                        </p:tgtEl>
                                      </p:cBhvr>
                                    </p:animEffect>
                                  </p:childTnLst>
                                </p:cTn>
                              </p:par>
                            </p:childTnLst>
                          </p:cTn>
                        </p:par>
                        <p:par>
                          <p:cTn id="136" fill="hold">
                            <p:stCondLst>
                              <p:cond delay="16500"/>
                            </p:stCondLst>
                            <p:childTnLst>
                              <p:par>
                                <p:cTn id="137" presetID="22" presetClass="entr" presetSubtype="2" fill="hold" grpId="0" nodeType="afterEffect">
                                  <p:stCondLst>
                                    <p:cond delay="0"/>
                                  </p:stCondLst>
                                  <p:childTnLst>
                                    <p:set>
                                      <p:cBhvr>
                                        <p:cTn id="138" dur="1" fill="hold">
                                          <p:stCondLst>
                                            <p:cond delay="0"/>
                                          </p:stCondLst>
                                        </p:cTn>
                                        <p:tgtEl>
                                          <p:spTgt spid="5"/>
                                        </p:tgtEl>
                                        <p:attrNameLst>
                                          <p:attrName>style.visibility</p:attrName>
                                        </p:attrNameLst>
                                      </p:cBhvr>
                                      <p:to>
                                        <p:strVal val="visible"/>
                                      </p:to>
                                    </p:set>
                                    <p:animEffect transition="in" filter="wipe(right)">
                                      <p:cBhvr>
                                        <p:cTn id="139" dur="500"/>
                                        <p:tgtEl>
                                          <p:spTgt spid="5"/>
                                        </p:tgtEl>
                                      </p:cBhvr>
                                    </p:animEffect>
                                  </p:childTnLst>
                                </p:cTn>
                              </p:par>
                            </p:childTnLst>
                          </p:cTn>
                        </p:par>
                        <p:par>
                          <p:cTn id="140" fill="hold">
                            <p:stCondLst>
                              <p:cond delay="17000"/>
                            </p:stCondLst>
                            <p:childTnLst>
                              <p:par>
                                <p:cTn id="141" presetID="22" presetClass="entr" presetSubtype="4" fill="hold" grpId="0" nodeType="afterEffect">
                                  <p:stCondLst>
                                    <p:cond delay="0"/>
                                  </p:stCondLst>
                                  <p:childTnLst>
                                    <p:set>
                                      <p:cBhvr>
                                        <p:cTn id="142" dur="1" fill="hold">
                                          <p:stCondLst>
                                            <p:cond delay="0"/>
                                          </p:stCondLst>
                                        </p:cTn>
                                        <p:tgtEl>
                                          <p:spTgt spid="23"/>
                                        </p:tgtEl>
                                        <p:attrNameLst>
                                          <p:attrName>style.visibility</p:attrName>
                                        </p:attrNameLst>
                                      </p:cBhvr>
                                      <p:to>
                                        <p:strVal val="visible"/>
                                      </p:to>
                                    </p:set>
                                    <p:animEffect transition="in" filter="wipe(down)">
                                      <p:cBhvr>
                                        <p:cTn id="143" dur="500"/>
                                        <p:tgtEl>
                                          <p:spTgt spid="23"/>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24"/>
                                        </p:tgtEl>
                                        <p:attrNameLst>
                                          <p:attrName>style.visibility</p:attrName>
                                        </p:attrNameLst>
                                      </p:cBhvr>
                                      <p:to>
                                        <p:strVal val="visible"/>
                                      </p:to>
                                    </p:set>
                                    <p:animEffect transition="in" filter="wipe(left)">
                                      <p:cBhvr>
                                        <p:cTn id="1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bldLvl="0" animBg="1"/>
      <p:bldP spid="13" grpId="0" bldLvl="0" animBg="1"/>
      <p:bldP spid="14" grpId="0" bldLvl="0" animBg="1"/>
      <p:bldP spid="15" grpId="0" bldLvl="0" animBg="1"/>
      <p:bldP spid="16" grpId="0" bldLvl="0" animBg="1"/>
      <p:bldP spid="3" grpId="0" bldLvl="0" animBg="1"/>
      <p:bldP spid="4" grpId="0" bldLvl="0" animBg="1"/>
      <p:bldP spid="5" grpId="0" bldLvl="0" animBg="1"/>
      <p:bldP spid="23" grpId="0" bldLvl="0" animBg="1"/>
      <p:bldP spid="24" grpId="0" bldLvl="0" animBg="1"/>
      <p:bldP spid="56" grpId="0"/>
      <p:bldP spid="57" grpId="0" build="p"/>
      <p:bldP spid="58" grpId="0"/>
      <p:bldP spid="59" grpId="0" build="p"/>
      <p:bldP spid="60" grpId="0"/>
      <p:bldP spid="61" grpId="0" build="p"/>
      <p:bldP spid="62" grpId="0"/>
      <p:bldP spid="63" grpId="0" build="p"/>
      <p:bldP spid="64" grpId="0"/>
      <p:bldP spid="65" grpId="0" build="p"/>
      <p:bldP spid="66" grpId="0"/>
      <p:bldP spid="67" grpId="0" build="p"/>
      <p:bldP spid="68" grpId="0"/>
      <p:bldP spid="69" grpId="0" build="p"/>
      <p:bldP spid="70" grpId="0"/>
      <p:bldP spid="7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a:extLst>
              <a:ext uri="{FF2B5EF4-FFF2-40B4-BE49-F238E27FC236}">
                <a16:creationId xmlns:a16="http://schemas.microsoft.com/office/drawing/2014/main" id="{7BD1612F-DA48-49F7-900C-55B8A43CE886}"/>
              </a:ext>
            </a:extLst>
          </p:cNvPr>
          <p:cNvGrpSpPr/>
          <p:nvPr/>
        </p:nvGrpSpPr>
        <p:grpSpPr>
          <a:xfrm>
            <a:off x="3952874" y="528955"/>
            <a:ext cx="3997325" cy="368300"/>
            <a:chOff x="6292" y="188"/>
            <a:chExt cx="6295" cy="580"/>
          </a:xfrm>
        </p:grpSpPr>
        <p:sp>
          <p:nvSpPr>
            <p:cNvPr id="58" name="同心圆 11">
              <a:extLst>
                <a:ext uri="{FF2B5EF4-FFF2-40B4-BE49-F238E27FC236}">
                  <a16:creationId xmlns:a16="http://schemas.microsoft.com/office/drawing/2014/main" id="{F1ABCAC2-3C63-43DA-B216-70E3DECA09A7}"/>
                </a:ext>
              </a:extLst>
            </p:cNvPr>
            <p:cNvSpPr/>
            <p:nvPr/>
          </p:nvSpPr>
          <p:spPr>
            <a:xfrm>
              <a:off x="6292"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59" name="同心圆 12">
              <a:extLst>
                <a:ext uri="{FF2B5EF4-FFF2-40B4-BE49-F238E27FC236}">
                  <a16:creationId xmlns:a16="http://schemas.microsoft.com/office/drawing/2014/main" id="{7AD59CA2-680E-4879-9260-065FBE235F3B}"/>
                </a:ext>
              </a:extLst>
            </p:cNvPr>
            <p:cNvSpPr/>
            <p:nvPr/>
          </p:nvSpPr>
          <p:spPr>
            <a:xfrm>
              <a:off x="6906"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60" name="同心圆 13">
              <a:extLst>
                <a:ext uri="{FF2B5EF4-FFF2-40B4-BE49-F238E27FC236}">
                  <a16:creationId xmlns:a16="http://schemas.microsoft.com/office/drawing/2014/main" id="{43AFA4E1-11D3-4EC5-A0E9-ED3FC92A0794}"/>
                </a:ext>
              </a:extLst>
            </p:cNvPr>
            <p:cNvSpPr/>
            <p:nvPr/>
          </p:nvSpPr>
          <p:spPr>
            <a:xfrm>
              <a:off x="11658"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61" name="同心圆 14">
              <a:extLst>
                <a:ext uri="{FF2B5EF4-FFF2-40B4-BE49-F238E27FC236}">
                  <a16:creationId xmlns:a16="http://schemas.microsoft.com/office/drawing/2014/main" id="{006E711A-08CC-4B7C-AE7D-EFF137D99D9A}"/>
                </a:ext>
              </a:extLst>
            </p:cNvPr>
            <p:cNvSpPr/>
            <p:nvPr/>
          </p:nvSpPr>
          <p:spPr>
            <a:xfrm>
              <a:off x="12269"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62" name="文本框 61">
              <a:extLst>
                <a:ext uri="{FF2B5EF4-FFF2-40B4-BE49-F238E27FC236}">
                  <a16:creationId xmlns:a16="http://schemas.microsoft.com/office/drawing/2014/main" id="{69EA48EC-604E-40DF-A9B3-FE71CCF56734}"/>
                </a:ext>
              </a:extLst>
            </p:cNvPr>
            <p:cNvSpPr txBox="1"/>
            <p:nvPr/>
          </p:nvSpPr>
          <p:spPr>
            <a:xfrm>
              <a:off x="7634" y="188"/>
              <a:ext cx="3477" cy="580"/>
            </a:xfrm>
            <a:prstGeom prst="rect">
              <a:avLst/>
            </a:prstGeom>
            <a:noFill/>
          </p:spPr>
          <p:txBody>
            <a:bodyPr wrap="square" rtlCol="0">
              <a:spAutoFit/>
            </a:bodyPr>
            <a:lstStyle/>
            <a:p>
              <a:pPr algn="dist"/>
              <a:r>
                <a:rPr lang="zh-CN" altLang="en-US" dirty="0">
                  <a:solidFill>
                    <a:schemeClr val="tx1">
                      <a:lumMod val="85000"/>
                      <a:lumOff val="15000"/>
                    </a:schemeClr>
                  </a:solidFill>
                  <a:cs typeface="+mn-ea"/>
                  <a:sym typeface="+mn-lt"/>
                </a:rPr>
                <a:t>Enter your title</a:t>
              </a:r>
            </a:p>
          </p:txBody>
        </p:sp>
      </p:grpSp>
      <p:grpSp>
        <p:nvGrpSpPr>
          <p:cNvPr id="3" name="300f4786-f05c-4162-b989-771c7b50d46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2900379" y="2414814"/>
            <a:ext cx="6391242" cy="2778126"/>
            <a:chOff x="3107670" y="2312876"/>
            <a:chExt cx="5719943" cy="2486328"/>
          </a:xfrm>
        </p:grpSpPr>
        <p:grpSp>
          <p:nvGrpSpPr>
            <p:cNvPr id="4" name="îṡ1iḍè"/>
            <p:cNvGrpSpPr/>
            <p:nvPr/>
          </p:nvGrpSpPr>
          <p:grpSpPr>
            <a:xfrm>
              <a:off x="3107670" y="2312876"/>
              <a:ext cx="5719943" cy="2486328"/>
              <a:chOff x="3857626" y="2744069"/>
              <a:chExt cx="4476751" cy="1945942"/>
            </a:xfrm>
          </p:grpSpPr>
          <p:sp>
            <p:nvSpPr>
              <p:cNvPr id="20" name="îṣḷiḓé"/>
              <p:cNvSpPr/>
              <p:nvPr/>
            </p:nvSpPr>
            <p:spPr>
              <a:xfrm flipH="1" flipV="1">
                <a:off x="3857626" y="3497583"/>
                <a:ext cx="1192429" cy="1192428"/>
              </a:xfrm>
              <a:prstGeom prst="blockArc">
                <a:avLst>
                  <a:gd name="adj1" fmla="val 8250344"/>
                  <a:gd name="adj2" fmla="val 2554396"/>
                  <a:gd name="adj3" fmla="val 6498"/>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1" name="íśliḑê"/>
              <p:cNvSpPr/>
              <p:nvPr/>
            </p:nvSpPr>
            <p:spPr>
              <a:xfrm flipH="1">
                <a:off x="4679640" y="2744069"/>
                <a:ext cx="1192429" cy="1192428"/>
              </a:xfrm>
              <a:prstGeom prst="blockArc">
                <a:avLst>
                  <a:gd name="adj1" fmla="val 8250344"/>
                  <a:gd name="adj2" fmla="val 2554396"/>
                  <a:gd name="adj3" fmla="val 6498"/>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2" name="ïšļiḍê"/>
              <p:cNvSpPr/>
              <p:nvPr/>
            </p:nvSpPr>
            <p:spPr>
              <a:xfrm flipH="1" flipV="1">
                <a:off x="5498778" y="3497583"/>
                <a:ext cx="1192429" cy="1192428"/>
              </a:xfrm>
              <a:prstGeom prst="blockArc">
                <a:avLst>
                  <a:gd name="adj1" fmla="val 8250344"/>
                  <a:gd name="adj2" fmla="val 2554396"/>
                  <a:gd name="adj3" fmla="val 6498"/>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3" name="î$ḷídè"/>
              <p:cNvSpPr/>
              <p:nvPr/>
            </p:nvSpPr>
            <p:spPr>
              <a:xfrm flipH="1">
                <a:off x="6320792" y="2744069"/>
                <a:ext cx="1192429" cy="1192428"/>
              </a:xfrm>
              <a:prstGeom prst="blockArc">
                <a:avLst>
                  <a:gd name="adj1" fmla="val 8250344"/>
                  <a:gd name="adj2" fmla="val 2554396"/>
                  <a:gd name="adj3" fmla="val 6498"/>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4" name="iṣľíďè"/>
              <p:cNvSpPr/>
              <p:nvPr/>
            </p:nvSpPr>
            <p:spPr>
              <a:xfrm flipH="1" flipV="1">
                <a:off x="7141948" y="3497583"/>
                <a:ext cx="1192429" cy="1192428"/>
              </a:xfrm>
              <a:prstGeom prst="blockArc">
                <a:avLst>
                  <a:gd name="adj1" fmla="val 8250344"/>
                  <a:gd name="adj2" fmla="val 2554396"/>
                  <a:gd name="adj3" fmla="val 6498"/>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5" name="ïs1iḍê"/>
              <p:cNvSpPr/>
              <p:nvPr/>
            </p:nvSpPr>
            <p:spPr bwMode="auto">
              <a:xfrm>
                <a:off x="4075375" y="3715331"/>
                <a:ext cx="756931" cy="756931"/>
              </a:xfrm>
              <a:prstGeom prst="ellipse">
                <a:avLst/>
              </a:prstGeom>
              <a:noFill/>
              <a:ln w="19050">
                <a:solidFill>
                  <a:schemeClr val="bg1">
                    <a:lumMod val="85000"/>
                  </a:schemeClr>
                </a:solidFill>
                <a:prstDash val="sysDash"/>
                <a:round/>
              </a:ln>
            </p:spPr>
            <p:txBody>
              <a:bodyPr anchor="ctr"/>
              <a:lstStyle/>
              <a:p>
                <a:pPr algn="ctr"/>
                <a:endParaRPr dirty="0">
                  <a:cs typeface="+mn-ea"/>
                  <a:sym typeface="+mn-lt"/>
                </a:endParaRPr>
              </a:p>
            </p:txBody>
          </p:sp>
          <p:sp>
            <p:nvSpPr>
              <p:cNvPr id="26" name="iš1ïdè"/>
              <p:cNvSpPr/>
              <p:nvPr/>
            </p:nvSpPr>
            <p:spPr bwMode="auto">
              <a:xfrm>
                <a:off x="4897389" y="2961816"/>
                <a:ext cx="756931" cy="756931"/>
              </a:xfrm>
              <a:prstGeom prst="ellipse">
                <a:avLst/>
              </a:prstGeom>
              <a:noFill/>
              <a:ln w="19050">
                <a:solidFill>
                  <a:schemeClr val="bg1">
                    <a:lumMod val="85000"/>
                  </a:schemeClr>
                </a:solidFill>
                <a:prstDash val="sysDash"/>
                <a:round/>
              </a:ln>
            </p:spPr>
            <p:txBody>
              <a:bodyPr anchor="ctr"/>
              <a:lstStyle/>
              <a:p>
                <a:pPr algn="ctr"/>
                <a:endParaRPr dirty="0">
                  <a:cs typeface="+mn-ea"/>
                  <a:sym typeface="+mn-lt"/>
                </a:endParaRPr>
              </a:p>
            </p:txBody>
          </p:sp>
          <p:sp>
            <p:nvSpPr>
              <p:cNvPr id="27" name="î$ľïḑé"/>
              <p:cNvSpPr/>
              <p:nvPr/>
            </p:nvSpPr>
            <p:spPr bwMode="auto">
              <a:xfrm>
                <a:off x="5716527" y="3715331"/>
                <a:ext cx="756931" cy="756931"/>
              </a:xfrm>
              <a:prstGeom prst="ellipse">
                <a:avLst/>
              </a:prstGeom>
              <a:noFill/>
              <a:ln w="19050">
                <a:solidFill>
                  <a:schemeClr val="bg1">
                    <a:lumMod val="85000"/>
                  </a:schemeClr>
                </a:solidFill>
                <a:prstDash val="sysDash"/>
                <a:round/>
              </a:ln>
            </p:spPr>
            <p:txBody>
              <a:bodyPr anchor="ctr"/>
              <a:lstStyle/>
              <a:p>
                <a:pPr algn="ctr"/>
                <a:endParaRPr dirty="0">
                  <a:cs typeface="+mn-ea"/>
                  <a:sym typeface="+mn-lt"/>
                </a:endParaRPr>
              </a:p>
            </p:txBody>
          </p:sp>
          <p:sp>
            <p:nvSpPr>
              <p:cNvPr id="28" name="ïSḷîḋe"/>
              <p:cNvSpPr/>
              <p:nvPr/>
            </p:nvSpPr>
            <p:spPr bwMode="auto">
              <a:xfrm>
                <a:off x="6538541" y="2961816"/>
                <a:ext cx="756931" cy="756931"/>
              </a:xfrm>
              <a:prstGeom prst="ellipse">
                <a:avLst/>
              </a:prstGeom>
              <a:noFill/>
              <a:ln w="19050">
                <a:solidFill>
                  <a:schemeClr val="bg1">
                    <a:lumMod val="85000"/>
                  </a:schemeClr>
                </a:solidFill>
                <a:prstDash val="sysDash"/>
                <a:round/>
              </a:ln>
            </p:spPr>
            <p:txBody>
              <a:bodyPr anchor="ctr"/>
              <a:lstStyle/>
              <a:p>
                <a:pPr algn="ctr"/>
                <a:endParaRPr dirty="0">
                  <a:cs typeface="+mn-ea"/>
                  <a:sym typeface="+mn-lt"/>
                </a:endParaRPr>
              </a:p>
            </p:txBody>
          </p:sp>
          <p:sp>
            <p:nvSpPr>
              <p:cNvPr id="29" name="îśļíde"/>
              <p:cNvSpPr/>
              <p:nvPr/>
            </p:nvSpPr>
            <p:spPr bwMode="auto">
              <a:xfrm>
                <a:off x="7359697" y="3715331"/>
                <a:ext cx="756931" cy="756931"/>
              </a:xfrm>
              <a:prstGeom prst="ellipse">
                <a:avLst/>
              </a:prstGeom>
              <a:noFill/>
              <a:ln w="19050">
                <a:solidFill>
                  <a:schemeClr val="bg1">
                    <a:lumMod val="85000"/>
                  </a:schemeClr>
                </a:solidFill>
                <a:prstDash val="sysDash"/>
                <a:round/>
              </a:ln>
            </p:spPr>
            <p:txBody>
              <a:bodyPr anchor="ctr"/>
              <a:lstStyle/>
              <a:p>
                <a:pPr algn="ctr"/>
                <a:endParaRPr dirty="0">
                  <a:cs typeface="+mn-ea"/>
                  <a:sym typeface="+mn-lt"/>
                </a:endParaRPr>
              </a:p>
            </p:txBody>
          </p:sp>
        </p:grpSp>
        <p:sp>
          <p:nvSpPr>
            <p:cNvPr id="15" name="îšľíḑè"/>
            <p:cNvSpPr/>
            <p:nvPr/>
          </p:nvSpPr>
          <p:spPr bwMode="auto">
            <a:xfrm>
              <a:off x="6746859" y="2792007"/>
              <a:ext cx="554606" cy="554606"/>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rgbClr val="0A5E75"/>
            </a:solidFill>
            <a:ln>
              <a:noFill/>
            </a:ln>
          </p:spPr>
          <p:txBody>
            <a:bodyPr anchor="ctr"/>
            <a:lstStyle/>
            <a:p>
              <a:pPr algn="ctr"/>
              <a:endParaRPr dirty="0">
                <a:cs typeface="+mn-ea"/>
                <a:sym typeface="+mn-lt"/>
              </a:endParaRPr>
            </a:p>
          </p:txBody>
        </p:sp>
        <p:sp>
          <p:nvSpPr>
            <p:cNvPr id="16" name="ïšliḍè"/>
            <p:cNvSpPr/>
            <p:nvPr/>
          </p:nvSpPr>
          <p:spPr bwMode="auto">
            <a:xfrm>
              <a:off x="5687969" y="3751825"/>
              <a:ext cx="554606" cy="554606"/>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rgbClr val="0A5E75"/>
            </a:solidFill>
            <a:ln>
              <a:noFill/>
            </a:ln>
          </p:spPr>
          <p:txBody>
            <a:bodyPr anchor="ctr"/>
            <a:lstStyle/>
            <a:p>
              <a:pPr algn="ctr"/>
              <a:endParaRPr dirty="0">
                <a:cs typeface="+mn-ea"/>
                <a:sym typeface="+mn-lt"/>
              </a:endParaRPr>
            </a:p>
          </p:txBody>
        </p:sp>
        <p:sp>
          <p:nvSpPr>
            <p:cNvPr id="17" name="ïSḻíḓé"/>
            <p:cNvSpPr/>
            <p:nvPr/>
          </p:nvSpPr>
          <p:spPr bwMode="auto">
            <a:xfrm>
              <a:off x="3592148" y="3751825"/>
              <a:ext cx="554606" cy="554606"/>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rgbClr val="0A5E75"/>
            </a:solidFill>
            <a:ln>
              <a:noFill/>
            </a:ln>
          </p:spPr>
          <p:txBody>
            <a:bodyPr anchor="ctr"/>
            <a:lstStyle/>
            <a:p>
              <a:pPr algn="ctr"/>
              <a:endParaRPr dirty="0">
                <a:cs typeface="+mn-ea"/>
                <a:sym typeface="+mn-lt"/>
              </a:endParaRPr>
            </a:p>
          </p:txBody>
        </p:sp>
        <p:sp>
          <p:nvSpPr>
            <p:cNvPr id="18" name="ïśľíďe"/>
            <p:cNvSpPr/>
            <p:nvPr/>
          </p:nvSpPr>
          <p:spPr bwMode="auto">
            <a:xfrm>
              <a:off x="4639309" y="2792007"/>
              <a:ext cx="554606" cy="554606"/>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rgbClr val="0A5E75"/>
            </a:solidFill>
            <a:ln>
              <a:noFill/>
            </a:ln>
          </p:spPr>
          <p:txBody>
            <a:bodyPr anchor="ctr"/>
            <a:lstStyle/>
            <a:p>
              <a:pPr algn="ctr"/>
              <a:endParaRPr dirty="0">
                <a:cs typeface="+mn-ea"/>
                <a:sym typeface="+mn-lt"/>
              </a:endParaRPr>
            </a:p>
          </p:txBody>
        </p:sp>
        <p:sp>
          <p:nvSpPr>
            <p:cNvPr id="19" name="ïṣľîďè"/>
            <p:cNvSpPr/>
            <p:nvPr/>
          </p:nvSpPr>
          <p:spPr bwMode="auto">
            <a:xfrm>
              <a:off x="7773642" y="3751825"/>
              <a:ext cx="554606" cy="554606"/>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rgbClr val="0A5E75"/>
            </a:solidFill>
            <a:ln>
              <a:noFill/>
            </a:ln>
          </p:spPr>
          <p:txBody>
            <a:bodyPr anchor="ctr"/>
            <a:lstStyle/>
            <a:p>
              <a:pPr algn="ctr"/>
              <a:endParaRPr dirty="0">
                <a:cs typeface="+mn-ea"/>
                <a:sym typeface="+mn-lt"/>
              </a:endParaRPr>
            </a:p>
          </p:txBody>
        </p:sp>
      </p:grpSp>
      <p:grpSp>
        <p:nvGrpSpPr>
          <p:cNvPr id="35" name="组合 34"/>
          <p:cNvGrpSpPr/>
          <p:nvPr/>
        </p:nvGrpSpPr>
        <p:grpSpPr>
          <a:xfrm>
            <a:off x="3854729" y="1552014"/>
            <a:ext cx="2133782" cy="785343"/>
            <a:chOff x="1867328" y="2349127"/>
            <a:chExt cx="2133782" cy="785343"/>
          </a:xfrm>
        </p:grpSpPr>
        <p:sp>
          <p:nvSpPr>
            <p:cNvPr id="36" name="文本框 35"/>
            <p:cNvSpPr txBox="1"/>
            <p:nvPr/>
          </p:nvSpPr>
          <p:spPr>
            <a:xfrm>
              <a:off x="1867328" y="2349127"/>
              <a:ext cx="2133781" cy="338554"/>
            </a:xfrm>
            <a:prstGeom prst="rect">
              <a:avLst/>
            </a:prstGeom>
            <a:noFill/>
          </p:spPr>
          <p:txBody>
            <a:bodyPr wrap="square" rtlCol="0">
              <a:spAutoFit/>
              <a:scene3d>
                <a:camera prst="orthographicFront"/>
                <a:lightRig rig="threePt" dir="t"/>
              </a:scene3d>
              <a:sp3d contourW="12700"/>
            </a:bodyPr>
            <a:lstStyle/>
            <a:p>
              <a:pPr algn="ctr"/>
              <a:r>
                <a:rPr lang="zh-CN" altLang="en-US" sz="1600" b="1" dirty="0">
                  <a:solidFill>
                    <a:schemeClr val="tx1">
                      <a:lumMod val="75000"/>
                      <a:lumOff val="25000"/>
                    </a:schemeClr>
                  </a:solidFill>
                  <a:cs typeface="+mn-ea"/>
                  <a:sym typeface="+mn-lt"/>
                </a:rPr>
                <a:t>Title text is added</a:t>
              </a:r>
            </a:p>
          </p:txBody>
        </p:sp>
        <p:sp>
          <p:nvSpPr>
            <p:cNvPr id="37" name="文本框 36"/>
            <p:cNvSpPr txBox="1"/>
            <p:nvPr/>
          </p:nvSpPr>
          <p:spPr>
            <a:xfrm>
              <a:off x="1867328" y="2687681"/>
              <a:ext cx="2133782" cy="44678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schemeClr val="tx1">
                      <a:lumMod val="50000"/>
                      <a:lumOff val="50000"/>
                    </a:schemeClr>
                  </a:solidFill>
                  <a:cs typeface="+mn-ea"/>
                  <a:sym typeface="+mn-lt"/>
                </a:rPr>
                <a:t>presentation and make it film to be used in a wider field</a:t>
              </a:r>
            </a:p>
          </p:txBody>
        </p:sp>
      </p:grpSp>
      <p:grpSp>
        <p:nvGrpSpPr>
          <p:cNvPr id="38" name="组合 37"/>
          <p:cNvGrpSpPr/>
          <p:nvPr/>
        </p:nvGrpSpPr>
        <p:grpSpPr>
          <a:xfrm>
            <a:off x="6209623" y="1552014"/>
            <a:ext cx="2133782" cy="785343"/>
            <a:chOff x="1867328" y="2349127"/>
            <a:chExt cx="2133782" cy="785343"/>
          </a:xfrm>
        </p:grpSpPr>
        <p:sp>
          <p:nvSpPr>
            <p:cNvPr id="39" name="文本框 38"/>
            <p:cNvSpPr txBox="1"/>
            <p:nvPr/>
          </p:nvSpPr>
          <p:spPr>
            <a:xfrm>
              <a:off x="1867328" y="2349127"/>
              <a:ext cx="2133781" cy="338554"/>
            </a:xfrm>
            <a:prstGeom prst="rect">
              <a:avLst/>
            </a:prstGeom>
            <a:noFill/>
          </p:spPr>
          <p:txBody>
            <a:bodyPr wrap="square" rtlCol="0">
              <a:spAutoFit/>
              <a:scene3d>
                <a:camera prst="orthographicFront"/>
                <a:lightRig rig="threePt" dir="t"/>
              </a:scene3d>
              <a:sp3d contourW="12700"/>
            </a:bodyPr>
            <a:lstStyle/>
            <a:p>
              <a:pPr algn="ctr"/>
              <a:r>
                <a:rPr lang="zh-CN" altLang="en-US" sz="1600" b="1" dirty="0">
                  <a:solidFill>
                    <a:schemeClr val="tx1">
                      <a:lumMod val="75000"/>
                      <a:lumOff val="25000"/>
                    </a:schemeClr>
                  </a:solidFill>
                  <a:cs typeface="+mn-ea"/>
                  <a:sym typeface="+mn-lt"/>
                </a:rPr>
                <a:t>Title text is added</a:t>
              </a:r>
            </a:p>
          </p:txBody>
        </p:sp>
        <p:sp>
          <p:nvSpPr>
            <p:cNvPr id="40" name="文本框 39"/>
            <p:cNvSpPr txBox="1"/>
            <p:nvPr/>
          </p:nvSpPr>
          <p:spPr>
            <a:xfrm>
              <a:off x="1867328" y="2687681"/>
              <a:ext cx="2133782" cy="44678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schemeClr val="tx1">
                      <a:lumMod val="50000"/>
                      <a:lumOff val="50000"/>
                    </a:schemeClr>
                  </a:solidFill>
                  <a:cs typeface="+mn-ea"/>
                  <a:sym typeface="+mn-lt"/>
                </a:rPr>
                <a:t>presentation and make it film to be used in a wider field</a:t>
              </a:r>
            </a:p>
          </p:txBody>
        </p:sp>
      </p:grpSp>
      <p:grpSp>
        <p:nvGrpSpPr>
          <p:cNvPr id="41" name="组合 40"/>
          <p:cNvGrpSpPr/>
          <p:nvPr/>
        </p:nvGrpSpPr>
        <p:grpSpPr>
          <a:xfrm>
            <a:off x="2684672" y="5317525"/>
            <a:ext cx="2133782" cy="785343"/>
            <a:chOff x="1867328" y="2349127"/>
            <a:chExt cx="2133782" cy="785343"/>
          </a:xfrm>
        </p:grpSpPr>
        <p:sp>
          <p:nvSpPr>
            <p:cNvPr id="42" name="文本框 41"/>
            <p:cNvSpPr txBox="1"/>
            <p:nvPr/>
          </p:nvSpPr>
          <p:spPr>
            <a:xfrm>
              <a:off x="1867328" y="2349127"/>
              <a:ext cx="2133781" cy="338554"/>
            </a:xfrm>
            <a:prstGeom prst="rect">
              <a:avLst/>
            </a:prstGeom>
            <a:noFill/>
          </p:spPr>
          <p:txBody>
            <a:bodyPr wrap="square" rtlCol="0">
              <a:spAutoFit/>
              <a:scene3d>
                <a:camera prst="orthographicFront"/>
                <a:lightRig rig="threePt" dir="t"/>
              </a:scene3d>
              <a:sp3d contourW="12700"/>
            </a:bodyPr>
            <a:lstStyle/>
            <a:p>
              <a:pPr algn="ctr"/>
              <a:r>
                <a:rPr lang="zh-CN" altLang="en-US" sz="1600" b="1" dirty="0">
                  <a:solidFill>
                    <a:schemeClr val="tx1">
                      <a:lumMod val="75000"/>
                      <a:lumOff val="25000"/>
                    </a:schemeClr>
                  </a:solidFill>
                  <a:cs typeface="+mn-ea"/>
                  <a:sym typeface="+mn-lt"/>
                </a:rPr>
                <a:t>Title text is added</a:t>
              </a:r>
            </a:p>
          </p:txBody>
        </p:sp>
        <p:sp>
          <p:nvSpPr>
            <p:cNvPr id="43" name="文本框 42"/>
            <p:cNvSpPr txBox="1"/>
            <p:nvPr/>
          </p:nvSpPr>
          <p:spPr>
            <a:xfrm>
              <a:off x="1867328" y="2687681"/>
              <a:ext cx="2133782" cy="44678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schemeClr val="tx1">
                      <a:lumMod val="50000"/>
                      <a:lumOff val="50000"/>
                    </a:schemeClr>
                  </a:solidFill>
                  <a:cs typeface="+mn-ea"/>
                  <a:sym typeface="+mn-lt"/>
                </a:rPr>
                <a:t>presentation and make it film to be used in a wider field</a:t>
              </a:r>
            </a:p>
          </p:txBody>
        </p:sp>
      </p:grpSp>
      <p:grpSp>
        <p:nvGrpSpPr>
          <p:cNvPr id="44" name="组合 43"/>
          <p:cNvGrpSpPr/>
          <p:nvPr/>
        </p:nvGrpSpPr>
        <p:grpSpPr>
          <a:xfrm>
            <a:off x="5029109" y="5317525"/>
            <a:ext cx="2133782" cy="785343"/>
            <a:chOff x="1867328" y="2349127"/>
            <a:chExt cx="2133782" cy="785343"/>
          </a:xfrm>
        </p:grpSpPr>
        <p:sp>
          <p:nvSpPr>
            <p:cNvPr id="45" name="文本框 44"/>
            <p:cNvSpPr txBox="1"/>
            <p:nvPr/>
          </p:nvSpPr>
          <p:spPr>
            <a:xfrm>
              <a:off x="1867328" y="2349127"/>
              <a:ext cx="2133781" cy="338554"/>
            </a:xfrm>
            <a:prstGeom prst="rect">
              <a:avLst/>
            </a:prstGeom>
            <a:noFill/>
          </p:spPr>
          <p:txBody>
            <a:bodyPr wrap="square" rtlCol="0">
              <a:spAutoFit/>
              <a:scene3d>
                <a:camera prst="orthographicFront"/>
                <a:lightRig rig="threePt" dir="t"/>
              </a:scene3d>
              <a:sp3d contourW="12700"/>
            </a:bodyPr>
            <a:lstStyle/>
            <a:p>
              <a:pPr algn="ctr"/>
              <a:r>
                <a:rPr lang="zh-CN" altLang="en-US" sz="1600" b="1" dirty="0">
                  <a:solidFill>
                    <a:schemeClr val="tx1">
                      <a:lumMod val="75000"/>
                      <a:lumOff val="25000"/>
                    </a:schemeClr>
                  </a:solidFill>
                  <a:cs typeface="+mn-ea"/>
                  <a:sym typeface="+mn-lt"/>
                </a:rPr>
                <a:t>Title text is added</a:t>
              </a:r>
            </a:p>
          </p:txBody>
        </p:sp>
        <p:sp>
          <p:nvSpPr>
            <p:cNvPr id="46" name="文本框 45"/>
            <p:cNvSpPr txBox="1"/>
            <p:nvPr/>
          </p:nvSpPr>
          <p:spPr>
            <a:xfrm>
              <a:off x="1867328" y="2687681"/>
              <a:ext cx="2133782" cy="44678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schemeClr val="tx1">
                      <a:lumMod val="50000"/>
                      <a:lumOff val="50000"/>
                    </a:schemeClr>
                  </a:solidFill>
                  <a:cs typeface="+mn-ea"/>
                  <a:sym typeface="+mn-lt"/>
                </a:rPr>
                <a:t>presentation and make it film to be used in a wider field</a:t>
              </a:r>
            </a:p>
          </p:txBody>
        </p:sp>
      </p:grpSp>
      <p:grpSp>
        <p:nvGrpSpPr>
          <p:cNvPr id="47" name="组合 46"/>
          <p:cNvGrpSpPr/>
          <p:nvPr/>
        </p:nvGrpSpPr>
        <p:grpSpPr>
          <a:xfrm>
            <a:off x="7373543" y="5317525"/>
            <a:ext cx="2133782" cy="785343"/>
            <a:chOff x="1867328" y="2349127"/>
            <a:chExt cx="2133782" cy="785343"/>
          </a:xfrm>
        </p:grpSpPr>
        <p:sp>
          <p:nvSpPr>
            <p:cNvPr id="48" name="文本框 47"/>
            <p:cNvSpPr txBox="1"/>
            <p:nvPr/>
          </p:nvSpPr>
          <p:spPr>
            <a:xfrm>
              <a:off x="1867328" y="2349127"/>
              <a:ext cx="2133781" cy="338554"/>
            </a:xfrm>
            <a:prstGeom prst="rect">
              <a:avLst/>
            </a:prstGeom>
            <a:noFill/>
          </p:spPr>
          <p:txBody>
            <a:bodyPr wrap="square" rtlCol="0">
              <a:spAutoFit/>
              <a:scene3d>
                <a:camera prst="orthographicFront"/>
                <a:lightRig rig="threePt" dir="t"/>
              </a:scene3d>
              <a:sp3d contourW="12700"/>
            </a:bodyPr>
            <a:lstStyle/>
            <a:p>
              <a:pPr algn="ctr"/>
              <a:r>
                <a:rPr lang="zh-CN" altLang="en-US" sz="1600" b="1" dirty="0">
                  <a:solidFill>
                    <a:schemeClr val="tx1">
                      <a:lumMod val="75000"/>
                      <a:lumOff val="25000"/>
                    </a:schemeClr>
                  </a:solidFill>
                  <a:cs typeface="+mn-ea"/>
                  <a:sym typeface="+mn-lt"/>
                </a:rPr>
                <a:t>Title text is added</a:t>
              </a:r>
            </a:p>
          </p:txBody>
        </p:sp>
        <p:sp>
          <p:nvSpPr>
            <p:cNvPr id="49" name="文本框 48"/>
            <p:cNvSpPr txBox="1"/>
            <p:nvPr/>
          </p:nvSpPr>
          <p:spPr>
            <a:xfrm>
              <a:off x="1867328" y="2687681"/>
              <a:ext cx="2133782" cy="44678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50" dirty="0">
                  <a:solidFill>
                    <a:schemeClr val="tx1">
                      <a:lumMod val="50000"/>
                      <a:lumOff val="50000"/>
                    </a:schemeClr>
                  </a:solidFill>
                  <a:cs typeface="+mn-ea"/>
                  <a:sym typeface="+mn-lt"/>
                </a:rPr>
                <a:t>presentation and make it film to be used in a wider field</a:t>
              </a:r>
            </a:p>
          </p:txBody>
        </p:sp>
      </p:grpSp>
    </p:spTree>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a16="http://schemas.microsoft.com/office/drawing/2014/main" xmlns:a14="http://schemas.microsoft.com/office/drawing/2010/main"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a:extLst>
              <a:ext uri="{FF2B5EF4-FFF2-40B4-BE49-F238E27FC236}">
                <a16:creationId xmlns:a16="http://schemas.microsoft.com/office/drawing/2014/main" id="{B488D366-961C-4A81-A61E-1675465FCE41}"/>
              </a:ext>
            </a:extLst>
          </p:cNvPr>
          <p:cNvGrpSpPr/>
          <p:nvPr/>
        </p:nvGrpSpPr>
        <p:grpSpPr>
          <a:xfrm>
            <a:off x="3952874" y="528955"/>
            <a:ext cx="3997325" cy="368300"/>
            <a:chOff x="6292" y="188"/>
            <a:chExt cx="6295" cy="580"/>
          </a:xfrm>
        </p:grpSpPr>
        <p:sp>
          <p:nvSpPr>
            <p:cNvPr id="45" name="同心圆 11">
              <a:extLst>
                <a:ext uri="{FF2B5EF4-FFF2-40B4-BE49-F238E27FC236}">
                  <a16:creationId xmlns:a16="http://schemas.microsoft.com/office/drawing/2014/main" id="{43E02009-1AAE-4851-81B8-20E02A95FE32}"/>
                </a:ext>
              </a:extLst>
            </p:cNvPr>
            <p:cNvSpPr/>
            <p:nvPr/>
          </p:nvSpPr>
          <p:spPr>
            <a:xfrm>
              <a:off x="6292"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46" name="同心圆 12">
              <a:extLst>
                <a:ext uri="{FF2B5EF4-FFF2-40B4-BE49-F238E27FC236}">
                  <a16:creationId xmlns:a16="http://schemas.microsoft.com/office/drawing/2014/main" id="{E15CCE4D-012A-4048-A077-8D62A7A81903}"/>
                </a:ext>
              </a:extLst>
            </p:cNvPr>
            <p:cNvSpPr/>
            <p:nvPr/>
          </p:nvSpPr>
          <p:spPr>
            <a:xfrm>
              <a:off x="6906"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47" name="同心圆 13">
              <a:extLst>
                <a:ext uri="{FF2B5EF4-FFF2-40B4-BE49-F238E27FC236}">
                  <a16:creationId xmlns:a16="http://schemas.microsoft.com/office/drawing/2014/main" id="{CFE5E47A-B62C-4E90-9937-8477FD5374DD}"/>
                </a:ext>
              </a:extLst>
            </p:cNvPr>
            <p:cNvSpPr/>
            <p:nvPr/>
          </p:nvSpPr>
          <p:spPr>
            <a:xfrm>
              <a:off x="11658"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48" name="同心圆 14">
              <a:extLst>
                <a:ext uri="{FF2B5EF4-FFF2-40B4-BE49-F238E27FC236}">
                  <a16:creationId xmlns:a16="http://schemas.microsoft.com/office/drawing/2014/main" id="{712D4FEA-FE0E-4072-A466-C12A2C039670}"/>
                </a:ext>
              </a:extLst>
            </p:cNvPr>
            <p:cNvSpPr/>
            <p:nvPr/>
          </p:nvSpPr>
          <p:spPr>
            <a:xfrm>
              <a:off x="12269"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49" name="文本框 48">
              <a:extLst>
                <a:ext uri="{FF2B5EF4-FFF2-40B4-BE49-F238E27FC236}">
                  <a16:creationId xmlns:a16="http://schemas.microsoft.com/office/drawing/2014/main" id="{D18FAB84-5E06-47C3-9657-2BC16C2D44FA}"/>
                </a:ext>
              </a:extLst>
            </p:cNvPr>
            <p:cNvSpPr txBox="1"/>
            <p:nvPr/>
          </p:nvSpPr>
          <p:spPr>
            <a:xfrm>
              <a:off x="7634" y="188"/>
              <a:ext cx="3477" cy="580"/>
            </a:xfrm>
            <a:prstGeom prst="rect">
              <a:avLst/>
            </a:prstGeom>
            <a:noFill/>
          </p:spPr>
          <p:txBody>
            <a:bodyPr wrap="square" rtlCol="0">
              <a:spAutoFit/>
            </a:bodyPr>
            <a:lstStyle/>
            <a:p>
              <a:pPr algn="dist"/>
              <a:r>
                <a:rPr lang="zh-CN" altLang="en-US" dirty="0">
                  <a:solidFill>
                    <a:schemeClr val="tx1">
                      <a:lumMod val="85000"/>
                      <a:lumOff val="15000"/>
                    </a:schemeClr>
                  </a:solidFill>
                  <a:cs typeface="+mn-ea"/>
                  <a:sym typeface="+mn-lt"/>
                </a:rPr>
                <a:t>Enter your title</a:t>
              </a:r>
            </a:p>
          </p:txBody>
        </p:sp>
      </p:grpSp>
      <p:grpSp>
        <p:nvGrpSpPr>
          <p:cNvPr id="10" name="Group 7"/>
          <p:cNvGrpSpPr/>
          <p:nvPr/>
        </p:nvGrpSpPr>
        <p:grpSpPr>
          <a:xfrm>
            <a:off x="4293842" y="2996910"/>
            <a:ext cx="439849" cy="60520"/>
            <a:chOff x="4647977" y="2595263"/>
            <a:chExt cx="504373" cy="69398"/>
          </a:xfrm>
          <a:solidFill>
            <a:schemeClr val="bg1">
              <a:lumMod val="65000"/>
            </a:schemeClr>
          </a:solidFill>
        </p:grpSpPr>
        <p:sp>
          <p:nvSpPr>
            <p:cNvPr id="27" name="Oval 8"/>
            <p:cNvSpPr/>
            <p:nvPr/>
          </p:nvSpPr>
          <p:spPr>
            <a:xfrm>
              <a:off x="4647977" y="2595263"/>
              <a:ext cx="69398" cy="6939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8" name="Oval 9"/>
            <p:cNvSpPr/>
            <p:nvPr/>
          </p:nvSpPr>
          <p:spPr>
            <a:xfrm>
              <a:off x="4865465" y="2595263"/>
              <a:ext cx="69398" cy="6939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9" name="Oval 10"/>
            <p:cNvSpPr/>
            <p:nvPr/>
          </p:nvSpPr>
          <p:spPr>
            <a:xfrm>
              <a:off x="5082952" y="2595263"/>
              <a:ext cx="69398" cy="6939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grpSp>
      <p:grpSp>
        <p:nvGrpSpPr>
          <p:cNvPr id="11" name="Group 11"/>
          <p:cNvGrpSpPr/>
          <p:nvPr/>
        </p:nvGrpSpPr>
        <p:grpSpPr>
          <a:xfrm>
            <a:off x="7657793" y="2996910"/>
            <a:ext cx="439849" cy="60520"/>
            <a:chOff x="4647977" y="2595263"/>
            <a:chExt cx="504373" cy="69398"/>
          </a:xfrm>
          <a:solidFill>
            <a:schemeClr val="bg1">
              <a:lumMod val="65000"/>
            </a:schemeClr>
          </a:solidFill>
        </p:grpSpPr>
        <p:sp>
          <p:nvSpPr>
            <p:cNvPr id="24" name="Oval 12"/>
            <p:cNvSpPr/>
            <p:nvPr/>
          </p:nvSpPr>
          <p:spPr>
            <a:xfrm>
              <a:off x="4647977" y="2595263"/>
              <a:ext cx="69398" cy="6939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5" name="Oval 13"/>
            <p:cNvSpPr/>
            <p:nvPr/>
          </p:nvSpPr>
          <p:spPr>
            <a:xfrm>
              <a:off x="4865465" y="2595263"/>
              <a:ext cx="69398" cy="6939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6" name="Oval 14"/>
            <p:cNvSpPr/>
            <p:nvPr/>
          </p:nvSpPr>
          <p:spPr>
            <a:xfrm>
              <a:off x="5082952" y="2595263"/>
              <a:ext cx="69398" cy="6939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grpSp>
      <p:grpSp>
        <p:nvGrpSpPr>
          <p:cNvPr id="16" name="组合 15"/>
          <p:cNvGrpSpPr/>
          <p:nvPr/>
        </p:nvGrpSpPr>
        <p:grpSpPr>
          <a:xfrm>
            <a:off x="1509801" y="4363196"/>
            <a:ext cx="2501951" cy="992681"/>
            <a:chOff x="8386922" y="2192795"/>
            <a:chExt cx="2501951" cy="992681"/>
          </a:xfrm>
        </p:grpSpPr>
        <p:sp>
          <p:nvSpPr>
            <p:cNvPr id="17" name="矩形 16"/>
            <p:cNvSpPr/>
            <p:nvPr/>
          </p:nvSpPr>
          <p:spPr>
            <a:xfrm>
              <a:off x="8386922" y="2192795"/>
              <a:ext cx="2501951"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Title text is added</a:t>
              </a:r>
            </a:p>
          </p:txBody>
        </p:sp>
        <p:sp>
          <p:nvSpPr>
            <p:cNvPr id="18" name="文本框 17"/>
            <p:cNvSpPr txBox="1"/>
            <p:nvPr/>
          </p:nvSpPr>
          <p:spPr>
            <a:xfrm>
              <a:off x="8504910" y="2542351"/>
              <a:ext cx="2265974" cy="643125"/>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800" dirty="0">
                  <a:solidFill>
                    <a:schemeClr val="bg1">
                      <a:lumMod val="50000"/>
                    </a:schemeClr>
                  </a:solidFill>
                  <a:cs typeface="+mn-ea"/>
                  <a:sym typeface="+mn-lt"/>
                </a:rPr>
                <a:t>The user can demonstrate on a projector or computer, or print the presentation and make it into a film to be used in a wider field. Using PowerPoint,</a:t>
              </a:r>
            </a:p>
          </p:txBody>
        </p:sp>
      </p:grpSp>
      <p:grpSp>
        <p:nvGrpSpPr>
          <p:cNvPr id="19" name="组合 18"/>
          <p:cNvGrpSpPr/>
          <p:nvPr/>
        </p:nvGrpSpPr>
        <p:grpSpPr>
          <a:xfrm>
            <a:off x="4845024" y="4363196"/>
            <a:ext cx="2501951" cy="992681"/>
            <a:chOff x="8386922" y="2192795"/>
            <a:chExt cx="2501951" cy="992681"/>
          </a:xfrm>
        </p:grpSpPr>
        <p:sp>
          <p:nvSpPr>
            <p:cNvPr id="20" name="矩形 19"/>
            <p:cNvSpPr/>
            <p:nvPr/>
          </p:nvSpPr>
          <p:spPr>
            <a:xfrm>
              <a:off x="8386922" y="2192795"/>
              <a:ext cx="2501951"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Title text is added</a:t>
              </a:r>
            </a:p>
          </p:txBody>
        </p:sp>
        <p:sp>
          <p:nvSpPr>
            <p:cNvPr id="21" name="文本框 20"/>
            <p:cNvSpPr txBox="1"/>
            <p:nvPr/>
          </p:nvSpPr>
          <p:spPr>
            <a:xfrm>
              <a:off x="8504910" y="2542351"/>
              <a:ext cx="2265974" cy="643125"/>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800" dirty="0">
                  <a:solidFill>
                    <a:schemeClr val="bg1">
                      <a:lumMod val="50000"/>
                    </a:schemeClr>
                  </a:solidFill>
                  <a:cs typeface="+mn-ea"/>
                  <a:sym typeface="+mn-lt"/>
                </a:rPr>
                <a:t>The user can demonstrate on a projector or computer, or print the presentation and make it into a film to be used in a wider field. Using PowerPoint,</a:t>
              </a:r>
            </a:p>
          </p:txBody>
        </p:sp>
      </p:grpSp>
      <p:grpSp>
        <p:nvGrpSpPr>
          <p:cNvPr id="22" name="组合 21"/>
          <p:cNvGrpSpPr/>
          <p:nvPr/>
        </p:nvGrpSpPr>
        <p:grpSpPr>
          <a:xfrm>
            <a:off x="8384374" y="4363196"/>
            <a:ext cx="2501951" cy="992681"/>
            <a:chOff x="8386922" y="2192795"/>
            <a:chExt cx="2501951" cy="992681"/>
          </a:xfrm>
        </p:grpSpPr>
        <p:sp>
          <p:nvSpPr>
            <p:cNvPr id="23" name="矩形 22"/>
            <p:cNvSpPr/>
            <p:nvPr/>
          </p:nvSpPr>
          <p:spPr>
            <a:xfrm>
              <a:off x="8386922" y="2192795"/>
              <a:ext cx="2501951"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cs typeface="+mn-ea"/>
                  <a:sym typeface="+mn-lt"/>
                </a:rPr>
                <a:t>Title text is added</a:t>
              </a:r>
            </a:p>
          </p:txBody>
        </p:sp>
        <p:sp>
          <p:nvSpPr>
            <p:cNvPr id="30" name="文本框 29"/>
            <p:cNvSpPr txBox="1"/>
            <p:nvPr/>
          </p:nvSpPr>
          <p:spPr>
            <a:xfrm>
              <a:off x="8504910" y="2542351"/>
              <a:ext cx="2265974" cy="643125"/>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800" dirty="0">
                  <a:solidFill>
                    <a:schemeClr val="bg1">
                      <a:lumMod val="50000"/>
                    </a:schemeClr>
                  </a:solidFill>
                  <a:cs typeface="+mn-ea"/>
                  <a:sym typeface="+mn-lt"/>
                </a:rPr>
                <a:t>The user can demonstrate on a projector or computer, or print the presentation and make it into a film to be used in a wider field. Using PowerPoint,</a:t>
              </a:r>
            </a:p>
          </p:txBody>
        </p:sp>
      </p:grpSp>
      <p:grpSp>
        <p:nvGrpSpPr>
          <p:cNvPr id="3" name="组合 2"/>
          <p:cNvGrpSpPr/>
          <p:nvPr/>
        </p:nvGrpSpPr>
        <p:grpSpPr>
          <a:xfrm>
            <a:off x="1830459" y="2096852"/>
            <a:ext cx="1860636" cy="1860636"/>
            <a:chOff x="1830459" y="2096852"/>
            <a:chExt cx="1860636" cy="1860636"/>
          </a:xfrm>
        </p:grpSpPr>
        <p:sp>
          <p:nvSpPr>
            <p:cNvPr id="4" name="Oval 1"/>
            <p:cNvSpPr/>
            <p:nvPr/>
          </p:nvSpPr>
          <p:spPr>
            <a:xfrm>
              <a:off x="1830459" y="2096852"/>
              <a:ext cx="1860636" cy="1860636"/>
            </a:xfrm>
            <a:prstGeom prst="ellipse">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nchorCtr="1">
              <a:normAutofit/>
            </a:bodyPr>
            <a:lstStyle/>
            <a:p>
              <a:pPr algn="ctr">
                <a:lnSpc>
                  <a:spcPct val="120000"/>
                </a:lnSpc>
                <a:defRPr/>
              </a:pPr>
              <a:endParaRPr lang="zh-CN" altLang="en-US" sz="1000" dirty="0">
                <a:solidFill>
                  <a:schemeClr val="tx1">
                    <a:lumMod val="65000"/>
                    <a:lumOff val="35000"/>
                  </a:schemeClr>
                </a:solidFill>
                <a:cs typeface="+mn-ea"/>
                <a:sym typeface="+mn-lt"/>
              </a:endParaRPr>
            </a:p>
          </p:txBody>
        </p:sp>
        <p:sp>
          <p:nvSpPr>
            <p:cNvPr id="5" name="Arc 2"/>
            <p:cNvSpPr/>
            <p:nvPr/>
          </p:nvSpPr>
          <p:spPr>
            <a:xfrm>
              <a:off x="1830459" y="2096852"/>
              <a:ext cx="1860636" cy="1860636"/>
            </a:xfrm>
            <a:prstGeom prst="arc">
              <a:avLst>
                <a:gd name="adj1" fmla="val 10529000"/>
                <a:gd name="adj2" fmla="val 15122297"/>
              </a:avLst>
            </a:prstGeom>
            <a:ln w="127000" cap="rnd">
              <a:solidFill>
                <a:srgbClr val="0A5E75"/>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dirty="0">
                <a:cs typeface="+mn-ea"/>
                <a:sym typeface="+mn-lt"/>
              </a:endParaRPr>
            </a:p>
          </p:txBody>
        </p:sp>
        <p:sp>
          <p:nvSpPr>
            <p:cNvPr id="2" name="椭圆 1"/>
            <p:cNvSpPr/>
            <p:nvPr/>
          </p:nvSpPr>
          <p:spPr>
            <a:xfrm>
              <a:off x="2099019" y="2365183"/>
              <a:ext cx="1323974" cy="1323974"/>
            </a:xfrm>
            <a:prstGeom prst="ellipse">
              <a:avLst/>
            </a:prstGeom>
            <a:blipFill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2" name="组合 11"/>
          <p:cNvGrpSpPr/>
          <p:nvPr/>
        </p:nvGrpSpPr>
        <p:grpSpPr>
          <a:xfrm>
            <a:off x="5244994" y="2096852"/>
            <a:ext cx="1860636" cy="1860636"/>
            <a:chOff x="5244994" y="2096852"/>
            <a:chExt cx="1860636" cy="1860636"/>
          </a:xfrm>
        </p:grpSpPr>
        <p:sp>
          <p:nvSpPr>
            <p:cNvPr id="6" name="Oval 3"/>
            <p:cNvSpPr/>
            <p:nvPr/>
          </p:nvSpPr>
          <p:spPr>
            <a:xfrm>
              <a:off x="5244994" y="2096852"/>
              <a:ext cx="1860636" cy="1860636"/>
            </a:xfrm>
            <a:prstGeom prst="ellipse">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nchorCtr="1">
              <a:normAutofit/>
            </a:bodyPr>
            <a:lstStyle/>
            <a:p>
              <a:pPr algn="ctr">
                <a:lnSpc>
                  <a:spcPct val="120000"/>
                </a:lnSpc>
                <a:defRPr/>
              </a:pPr>
              <a:endParaRPr lang="zh-CN" altLang="en-US" sz="1000" dirty="0">
                <a:solidFill>
                  <a:schemeClr val="tx1">
                    <a:lumMod val="65000"/>
                    <a:lumOff val="35000"/>
                  </a:schemeClr>
                </a:solidFill>
                <a:cs typeface="+mn-ea"/>
                <a:sym typeface="+mn-lt"/>
              </a:endParaRPr>
            </a:p>
          </p:txBody>
        </p:sp>
        <p:sp>
          <p:nvSpPr>
            <p:cNvPr id="7" name="Arc 4"/>
            <p:cNvSpPr/>
            <p:nvPr/>
          </p:nvSpPr>
          <p:spPr>
            <a:xfrm>
              <a:off x="5244994" y="2096852"/>
              <a:ext cx="1860636" cy="1860636"/>
            </a:xfrm>
            <a:prstGeom prst="arc">
              <a:avLst>
                <a:gd name="adj1" fmla="val 19348155"/>
                <a:gd name="adj2" fmla="val 8179524"/>
              </a:avLst>
            </a:prstGeom>
            <a:ln w="127000" cap="rnd">
              <a:solidFill>
                <a:srgbClr val="0A5E75"/>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dirty="0">
                <a:cs typeface="+mn-ea"/>
                <a:sym typeface="+mn-lt"/>
              </a:endParaRPr>
            </a:p>
          </p:txBody>
        </p:sp>
        <p:sp>
          <p:nvSpPr>
            <p:cNvPr id="31" name="椭圆 30"/>
            <p:cNvSpPr/>
            <p:nvPr/>
          </p:nvSpPr>
          <p:spPr>
            <a:xfrm>
              <a:off x="5513325" y="2365183"/>
              <a:ext cx="1323974" cy="1323974"/>
            </a:xfrm>
            <a:prstGeom prst="ellipse">
              <a:avLst/>
            </a:prstGeom>
            <a:blipFill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3" name="组合 12"/>
          <p:cNvGrpSpPr/>
          <p:nvPr/>
        </p:nvGrpSpPr>
        <p:grpSpPr>
          <a:xfrm>
            <a:off x="8705032" y="2096852"/>
            <a:ext cx="1860636" cy="1860636"/>
            <a:chOff x="8705032" y="2096852"/>
            <a:chExt cx="1860636" cy="1860636"/>
          </a:xfrm>
        </p:grpSpPr>
        <p:sp>
          <p:nvSpPr>
            <p:cNvPr id="8" name="Oval 5"/>
            <p:cNvSpPr/>
            <p:nvPr/>
          </p:nvSpPr>
          <p:spPr>
            <a:xfrm>
              <a:off x="8705032" y="2096852"/>
              <a:ext cx="1860636" cy="1860636"/>
            </a:xfrm>
            <a:prstGeom prst="ellipse">
              <a:avLst/>
            </a:prstGeom>
            <a:no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nchorCtr="1">
              <a:normAutofit/>
            </a:bodyPr>
            <a:lstStyle/>
            <a:p>
              <a:pPr algn="ctr">
                <a:lnSpc>
                  <a:spcPct val="120000"/>
                </a:lnSpc>
                <a:defRPr/>
              </a:pPr>
              <a:endParaRPr lang="zh-CN" altLang="en-US" sz="1000" dirty="0">
                <a:solidFill>
                  <a:schemeClr val="tx1">
                    <a:lumMod val="65000"/>
                    <a:lumOff val="35000"/>
                  </a:schemeClr>
                </a:solidFill>
                <a:cs typeface="+mn-ea"/>
                <a:sym typeface="+mn-lt"/>
              </a:endParaRPr>
            </a:p>
          </p:txBody>
        </p:sp>
        <p:sp>
          <p:nvSpPr>
            <p:cNvPr id="9" name="Arc 6"/>
            <p:cNvSpPr/>
            <p:nvPr/>
          </p:nvSpPr>
          <p:spPr>
            <a:xfrm>
              <a:off x="8705032" y="2096852"/>
              <a:ext cx="1860636" cy="1860636"/>
            </a:xfrm>
            <a:prstGeom prst="arc">
              <a:avLst>
                <a:gd name="adj1" fmla="val 16200000"/>
                <a:gd name="adj2" fmla="val 898106"/>
              </a:avLst>
            </a:prstGeom>
            <a:ln w="127000" cap="rnd">
              <a:solidFill>
                <a:srgbClr val="0A5E75"/>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dirty="0">
                <a:cs typeface="+mn-ea"/>
                <a:sym typeface="+mn-lt"/>
              </a:endParaRPr>
            </a:p>
          </p:txBody>
        </p:sp>
        <p:sp>
          <p:nvSpPr>
            <p:cNvPr id="32" name="椭圆 31"/>
            <p:cNvSpPr/>
            <p:nvPr/>
          </p:nvSpPr>
          <p:spPr>
            <a:xfrm>
              <a:off x="8973362" y="2365183"/>
              <a:ext cx="1323974" cy="1323974"/>
            </a:xfrm>
            <a:prstGeom prst="ellipse">
              <a:avLst/>
            </a:prstGeom>
            <a:blipFill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a16="http://schemas.microsoft.com/office/drawing/2014/main" xmlns:a14="http://schemas.microsoft.com/office/drawing/2010/main"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par>
                                <p:cTn id="27" presetID="22" presetClass="entr" presetSubtype="8"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1500"/>
                            </p:stCondLst>
                            <p:childTnLst>
                              <p:par>
                                <p:cTn id="31" presetID="42"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50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982662" y="1966657"/>
            <a:ext cx="3263006" cy="4378805"/>
            <a:chOff x="515937" y="1966657"/>
            <a:chExt cx="3263006" cy="4378805"/>
          </a:xfrm>
        </p:grpSpPr>
        <p:sp>
          <p:nvSpPr>
            <p:cNvPr id="2" name="矩形 1"/>
            <p:cNvSpPr/>
            <p:nvPr/>
          </p:nvSpPr>
          <p:spPr>
            <a:xfrm>
              <a:off x="515937" y="2992662"/>
              <a:ext cx="2771775" cy="3352800"/>
            </a:xfrm>
            <a:prstGeom prst="rect">
              <a:avLst/>
            </a:prstGeom>
            <a:blipFill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 name="组合 4"/>
            <p:cNvGrpSpPr/>
            <p:nvPr/>
          </p:nvGrpSpPr>
          <p:grpSpPr>
            <a:xfrm>
              <a:off x="515937" y="1966657"/>
              <a:ext cx="2771777" cy="895624"/>
              <a:chOff x="6907886" y="1960674"/>
              <a:chExt cx="2483762" cy="895624"/>
            </a:xfrm>
          </p:grpSpPr>
          <p:sp>
            <p:nvSpPr>
              <p:cNvPr id="6" name="矩形 5"/>
              <p:cNvSpPr/>
              <p:nvPr/>
            </p:nvSpPr>
            <p:spPr>
              <a:xfrm>
                <a:off x="6907886" y="1960674"/>
                <a:ext cx="2318745"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cs typeface="+mn-ea"/>
                    <a:sym typeface="+mn-lt"/>
                  </a:rPr>
                  <a:t>Title text is added</a:t>
                </a:r>
              </a:p>
            </p:txBody>
          </p:sp>
          <p:sp>
            <p:nvSpPr>
              <p:cNvPr id="7" name="文本框 6"/>
              <p:cNvSpPr txBox="1"/>
              <p:nvPr/>
            </p:nvSpPr>
            <p:spPr>
              <a:xfrm>
                <a:off x="6907887" y="2342888"/>
                <a:ext cx="2483761" cy="51341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00" dirty="0">
                    <a:solidFill>
                      <a:schemeClr val="tx1">
                        <a:lumMod val="50000"/>
                        <a:lumOff val="50000"/>
                      </a:schemeClr>
                    </a:solidFill>
                    <a:cs typeface="+mn-ea"/>
                    <a:sym typeface="+mn-lt"/>
                  </a:rPr>
                  <a:t>The user can demonstrate on a projector or computer, or print the presentation and make it into a film to be used in a wider field</a:t>
                </a:r>
              </a:p>
            </p:txBody>
          </p:sp>
        </p:grpSp>
        <p:sp>
          <p:nvSpPr>
            <p:cNvPr id="14" name="矩形 13"/>
            <p:cNvSpPr/>
            <p:nvPr/>
          </p:nvSpPr>
          <p:spPr>
            <a:xfrm>
              <a:off x="3346943" y="2992662"/>
              <a:ext cx="432000" cy="683264"/>
            </a:xfrm>
            <a:prstGeom prst="rect">
              <a:avLst/>
            </a:prstGeom>
            <a:ln>
              <a:solidFill>
                <a:schemeClr val="bg1">
                  <a:lumMod val="85000"/>
                </a:schemeClr>
              </a:solidFill>
            </a:ln>
          </p:spPr>
          <p:txBody>
            <a:bodyPr wrap="square">
              <a:spAutoFit/>
              <a:scene3d>
                <a:camera prst="orthographicFront"/>
                <a:lightRig rig="threePt" dir="t"/>
              </a:scene3d>
              <a:sp3d contourW="12700"/>
            </a:bodyPr>
            <a:lstStyle/>
            <a:p>
              <a:pPr algn="ctr">
                <a:lnSpc>
                  <a:spcPct val="120000"/>
                </a:lnSpc>
              </a:pPr>
              <a:r>
                <a:rPr lang="en-US" altLang="zh-CN" sz="1600" b="1" dirty="0">
                  <a:solidFill>
                    <a:schemeClr val="accent1"/>
                  </a:solidFill>
                  <a:cs typeface="+mn-ea"/>
                  <a:sym typeface="+mn-lt"/>
                </a:rPr>
                <a:t>01</a:t>
              </a:r>
              <a:endParaRPr lang="zh-CN" altLang="en-US" sz="1600" b="1" dirty="0">
                <a:solidFill>
                  <a:schemeClr val="accent1"/>
                </a:solidFill>
                <a:cs typeface="+mn-ea"/>
                <a:sym typeface="+mn-lt"/>
              </a:endParaRPr>
            </a:p>
          </p:txBody>
        </p:sp>
      </p:grpSp>
      <p:grpSp>
        <p:nvGrpSpPr>
          <p:cNvPr id="22" name="组合 21"/>
          <p:cNvGrpSpPr/>
          <p:nvPr/>
        </p:nvGrpSpPr>
        <p:grpSpPr>
          <a:xfrm>
            <a:off x="8162232" y="1966657"/>
            <a:ext cx="3263005" cy="4378805"/>
            <a:chOff x="8428932" y="1966657"/>
            <a:chExt cx="3263005" cy="4378805"/>
          </a:xfrm>
        </p:grpSpPr>
        <p:sp>
          <p:nvSpPr>
            <p:cNvPr id="4" name="矩形 3"/>
            <p:cNvSpPr/>
            <p:nvPr/>
          </p:nvSpPr>
          <p:spPr>
            <a:xfrm>
              <a:off x="8920162" y="2992662"/>
              <a:ext cx="2771775" cy="3352800"/>
            </a:xfrm>
            <a:prstGeom prst="rect">
              <a:avLst/>
            </a:prstGeom>
            <a:blipFill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8" name="组合 7"/>
            <p:cNvGrpSpPr/>
            <p:nvPr/>
          </p:nvGrpSpPr>
          <p:grpSpPr>
            <a:xfrm>
              <a:off x="8904287" y="1966657"/>
              <a:ext cx="2771776" cy="895624"/>
              <a:chOff x="6907887" y="1960674"/>
              <a:chExt cx="2483761" cy="895624"/>
            </a:xfrm>
          </p:grpSpPr>
          <p:sp>
            <p:nvSpPr>
              <p:cNvPr id="9" name="矩形 8"/>
              <p:cNvSpPr/>
              <p:nvPr/>
            </p:nvSpPr>
            <p:spPr>
              <a:xfrm>
                <a:off x="6907887" y="1960674"/>
                <a:ext cx="2304520"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cs typeface="+mn-ea"/>
                    <a:sym typeface="+mn-lt"/>
                  </a:rPr>
                  <a:t>Title text is added</a:t>
                </a:r>
              </a:p>
            </p:txBody>
          </p:sp>
          <p:sp>
            <p:nvSpPr>
              <p:cNvPr id="10" name="文本框 9"/>
              <p:cNvSpPr txBox="1"/>
              <p:nvPr/>
            </p:nvSpPr>
            <p:spPr>
              <a:xfrm>
                <a:off x="6907887" y="2342888"/>
                <a:ext cx="2483761" cy="51341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00" dirty="0">
                    <a:solidFill>
                      <a:schemeClr val="tx1">
                        <a:lumMod val="50000"/>
                        <a:lumOff val="50000"/>
                      </a:schemeClr>
                    </a:solidFill>
                    <a:cs typeface="+mn-ea"/>
                    <a:sym typeface="+mn-lt"/>
                  </a:rPr>
                  <a:t>The user can demonstrate on a projector or computer, or print the presentation and make it into a film to be used in a wider field</a:t>
                </a:r>
              </a:p>
            </p:txBody>
          </p:sp>
        </p:grpSp>
        <p:sp>
          <p:nvSpPr>
            <p:cNvPr id="15" name="矩形 14"/>
            <p:cNvSpPr/>
            <p:nvPr/>
          </p:nvSpPr>
          <p:spPr>
            <a:xfrm>
              <a:off x="8428932" y="2992662"/>
              <a:ext cx="432000" cy="683264"/>
            </a:xfrm>
            <a:prstGeom prst="rect">
              <a:avLst/>
            </a:prstGeom>
            <a:ln>
              <a:solidFill>
                <a:schemeClr val="bg1">
                  <a:lumMod val="85000"/>
                </a:schemeClr>
              </a:solidFill>
            </a:ln>
          </p:spPr>
          <p:txBody>
            <a:bodyPr wrap="square">
              <a:spAutoFit/>
              <a:scene3d>
                <a:camera prst="orthographicFront"/>
                <a:lightRig rig="threePt" dir="t"/>
              </a:scene3d>
              <a:sp3d contourW="12700"/>
            </a:bodyPr>
            <a:lstStyle/>
            <a:p>
              <a:pPr algn="ctr">
                <a:lnSpc>
                  <a:spcPct val="120000"/>
                </a:lnSpc>
              </a:pPr>
              <a:r>
                <a:rPr lang="en-US" altLang="zh-CN" sz="1600" b="1" dirty="0">
                  <a:solidFill>
                    <a:schemeClr val="accent1"/>
                  </a:solidFill>
                  <a:cs typeface="+mn-ea"/>
                  <a:sym typeface="+mn-lt"/>
                </a:rPr>
                <a:t>03</a:t>
              </a:r>
              <a:endParaRPr lang="zh-CN" altLang="en-US" sz="1600" b="1" dirty="0">
                <a:solidFill>
                  <a:schemeClr val="accent1"/>
                </a:solidFill>
                <a:cs typeface="+mn-ea"/>
                <a:sym typeface="+mn-lt"/>
              </a:endParaRPr>
            </a:p>
          </p:txBody>
        </p:sp>
      </p:grpSp>
      <p:grpSp>
        <p:nvGrpSpPr>
          <p:cNvPr id="21" name="组合 20"/>
          <p:cNvGrpSpPr/>
          <p:nvPr/>
        </p:nvGrpSpPr>
        <p:grpSpPr>
          <a:xfrm>
            <a:off x="4246910" y="1621062"/>
            <a:ext cx="3315303" cy="4379052"/>
            <a:chOff x="4246910" y="1621062"/>
            <a:chExt cx="3315303" cy="4379052"/>
          </a:xfrm>
        </p:grpSpPr>
        <p:sp>
          <p:nvSpPr>
            <p:cNvPr id="3" name="矩形 2"/>
            <p:cNvSpPr/>
            <p:nvPr/>
          </p:nvSpPr>
          <p:spPr>
            <a:xfrm>
              <a:off x="4718050" y="1621062"/>
              <a:ext cx="2771775" cy="3352800"/>
            </a:xfrm>
            <a:prstGeom prst="rect">
              <a:avLst/>
            </a:prstGeom>
            <a:blipFill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1" name="组合 10"/>
            <p:cNvGrpSpPr/>
            <p:nvPr/>
          </p:nvGrpSpPr>
          <p:grpSpPr>
            <a:xfrm>
              <a:off x="4718048" y="5104490"/>
              <a:ext cx="2844165" cy="895624"/>
              <a:chOff x="6907886" y="1960674"/>
              <a:chExt cx="2548628" cy="895624"/>
            </a:xfrm>
          </p:grpSpPr>
          <p:sp>
            <p:nvSpPr>
              <p:cNvPr id="12" name="矩形 11"/>
              <p:cNvSpPr/>
              <p:nvPr/>
            </p:nvSpPr>
            <p:spPr>
              <a:xfrm>
                <a:off x="6907886" y="1960674"/>
                <a:ext cx="2548628"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cs typeface="+mn-ea"/>
                    <a:sym typeface="+mn-lt"/>
                  </a:rPr>
                  <a:t>Title text is added</a:t>
                </a:r>
              </a:p>
            </p:txBody>
          </p:sp>
          <p:sp>
            <p:nvSpPr>
              <p:cNvPr id="13" name="文本框 12"/>
              <p:cNvSpPr txBox="1"/>
              <p:nvPr/>
            </p:nvSpPr>
            <p:spPr>
              <a:xfrm>
                <a:off x="6907887" y="2342888"/>
                <a:ext cx="2483761" cy="51341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00" dirty="0">
                    <a:solidFill>
                      <a:schemeClr val="tx1">
                        <a:lumMod val="50000"/>
                        <a:lumOff val="50000"/>
                      </a:schemeClr>
                    </a:solidFill>
                    <a:cs typeface="+mn-ea"/>
                    <a:sym typeface="+mn-lt"/>
                  </a:rPr>
                  <a:t>The user can demonstrate on a projector or computer, or print the presentation and make it into a film to be used in a wider field</a:t>
                </a:r>
              </a:p>
            </p:txBody>
          </p:sp>
        </p:grpSp>
        <p:sp>
          <p:nvSpPr>
            <p:cNvPr id="16" name="矩形 15"/>
            <p:cNvSpPr/>
            <p:nvPr/>
          </p:nvSpPr>
          <p:spPr>
            <a:xfrm>
              <a:off x="4246910" y="4613250"/>
              <a:ext cx="432000" cy="683264"/>
            </a:xfrm>
            <a:prstGeom prst="rect">
              <a:avLst/>
            </a:prstGeom>
            <a:ln>
              <a:solidFill>
                <a:schemeClr val="bg1">
                  <a:lumMod val="85000"/>
                </a:schemeClr>
              </a:solidFill>
            </a:ln>
          </p:spPr>
          <p:txBody>
            <a:bodyPr wrap="square">
              <a:spAutoFit/>
              <a:scene3d>
                <a:camera prst="orthographicFront"/>
                <a:lightRig rig="threePt" dir="t"/>
              </a:scene3d>
              <a:sp3d contourW="12700"/>
            </a:bodyPr>
            <a:lstStyle/>
            <a:p>
              <a:pPr algn="ctr">
                <a:lnSpc>
                  <a:spcPct val="120000"/>
                </a:lnSpc>
              </a:pPr>
              <a:r>
                <a:rPr lang="en-US" altLang="zh-CN" sz="1600" b="1" dirty="0">
                  <a:solidFill>
                    <a:schemeClr val="accent1"/>
                  </a:solidFill>
                  <a:cs typeface="+mn-ea"/>
                  <a:sym typeface="+mn-lt"/>
                </a:rPr>
                <a:t>02</a:t>
              </a:r>
              <a:endParaRPr lang="zh-CN" altLang="en-US" sz="1600" b="1" dirty="0">
                <a:solidFill>
                  <a:schemeClr val="accent1"/>
                </a:solidFill>
                <a:cs typeface="+mn-ea"/>
                <a:sym typeface="+mn-lt"/>
              </a:endParaRPr>
            </a:p>
          </p:txBody>
        </p:sp>
      </p:grpSp>
      <p:grpSp>
        <p:nvGrpSpPr>
          <p:cNvPr id="26" name="组合 25">
            <a:extLst>
              <a:ext uri="{FF2B5EF4-FFF2-40B4-BE49-F238E27FC236}">
                <a16:creationId xmlns:a16="http://schemas.microsoft.com/office/drawing/2014/main" id="{D726A002-CF6B-46B5-87E3-A4267FF12BB5}"/>
              </a:ext>
            </a:extLst>
          </p:cNvPr>
          <p:cNvGrpSpPr/>
          <p:nvPr/>
        </p:nvGrpSpPr>
        <p:grpSpPr>
          <a:xfrm>
            <a:off x="3952874" y="528955"/>
            <a:ext cx="3997325" cy="368300"/>
            <a:chOff x="6292" y="188"/>
            <a:chExt cx="6295" cy="580"/>
          </a:xfrm>
        </p:grpSpPr>
        <p:sp>
          <p:nvSpPr>
            <p:cNvPr id="28" name="同心圆 11">
              <a:extLst>
                <a:ext uri="{FF2B5EF4-FFF2-40B4-BE49-F238E27FC236}">
                  <a16:creationId xmlns:a16="http://schemas.microsoft.com/office/drawing/2014/main" id="{5DEB5798-E9D8-42F3-9855-C9E76B09DE4E}"/>
                </a:ext>
              </a:extLst>
            </p:cNvPr>
            <p:cNvSpPr/>
            <p:nvPr/>
          </p:nvSpPr>
          <p:spPr>
            <a:xfrm>
              <a:off x="6292"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9" name="同心圆 12">
              <a:extLst>
                <a:ext uri="{FF2B5EF4-FFF2-40B4-BE49-F238E27FC236}">
                  <a16:creationId xmlns:a16="http://schemas.microsoft.com/office/drawing/2014/main" id="{998FDFE1-D229-4FC8-A322-E7E089205AFE}"/>
                </a:ext>
              </a:extLst>
            </p:cNvPr>
            <p:cNvSpPr/>
            <p:nvPr/>
          </p:nvSpPr>
          <p:spPr>
            <a:xfrm>
              <a:off x="6906"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30" name="同心圆 13">
              <a:extLst>
                <a:ext uri="{FF2B5EF4-FFF2-40B4-BE49-F238E27FC236}">
                  <a16:creationId xmlns:a16="http://schemas.microsoft.com/office/drawing/2014/main" id="{34D50AB9-5E79-4B90-971F-71B35236C03D}"/>
                </a:ext>
              </a:extLst>
            </p:cNvPr>
            <p:cNvSpPr/>
            <p:nvPr/>
          </p:nvSpPr>
          <p:spPr>
            <a:xfrm>
              <a:off x="11658"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31" name="同心圆 14">
              <a:extLst>
                <a:ext uri="{FF2B5EF4-FFF2-40B4-BE49-F238E27FC236}">
                  <a16:creationId xmlns:a16="http://schemas.microsoft.com/office/drawing/2014/main" id="{8EEF6B8D-4BE9-4D24-AC0B-709B9C8B3BC8}"/>
                </a:ext>
              </a:extLst>
            </p:cNvPr>
            <p:cNvSpPr/>
            <p:nvPr/>
          </p:nvSpPr>
          <p:spPr>
            <a:xfrm>
              <a:off x="12269"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32" name="文本框 31">
              <a:extLst>
                <a:ext uri="{FF2B5EF4-FFF2-40B4-BE49-F238E27FC236}">
                  <a16:creationId xmlns:a16="http://schemas.microsoft.com/office/drawing/2014/main" id="{C4ACA029-6534-4973-ABB6-784C9E353F9E}"/>
                </a:ext>
              </a:extLst>
            </p:cNvPr>
            <p:cNvSpPr txBox="1"/>
            <p:nvPr/>
          </p:nvSpPr>
          <p:spPr>
            <a:xfrm>
              <a:off x="7634" y="188"/>
              <a:ext cx="3477" cy="580"/>
            </a:xfrm>
            <a:prstGeom prst="rect">
              <a:avLst/>
            </a:prstGeom>
            <a:noFill/>
          </p:spPr>
          <p:txBody>
            <a:bodyPr wrap="square" rtlCol="0">
              <a:spAutoFit/>
            </a:bodyPr>
            <a:lstStyle/>
            <a:p>
              <a:pPr algn="dist"/>
              <a:r>
                <a:rPr lang="zh-CN" altLang="en-US" dirty="0">
                  <a:solidFill>
                    <a:schemeClr val="tx1">
                      <a:lumMod val="85000"/>
                      <a:lumOff val="15000"/>
                    </a:schemeClr>
                  </a:solidFill>
                  <a:cs typeface="+mn-ea"/>
                  <a:sym typeface="+mn-lt"/>
                </a:rPr>
                <a:t>Enter your title</a:t>
              </a:r>
            </a:p>
          </p:txBody>
        </p:sp>
      </p:grpSp>
    </p:spTree>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a14="http://schemas.microsoft.com/office/drawing/2010/main" xmlns:a16="http://schemas.microsoft.com/office/drawing/2014/main"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同心圆 34"/>
          <p:cNvSpPr/>
          <p:nvPr/>
        </p:nvSpPr>
        <p:spPr>
          <a:xfrm>
            <a:off x="5908675" y="1731010"/>
            <a:ext cx="375920" cy="382270"/>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36" name="同心圆 35"/>
          <p:cNvSpPr/>
          <p:nvPr/>
        </p:nvSpPr>
        <p:spPr>
          <a:xfrm>
            <a:off x="6490335" y="1793240"/>
            <a:ext cx="273050" cy="273050"/>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37" name="同心圆 36"/>
          <p:cNvSpPr/>
          <p:nvPr/>
        </p:nvSpPr>
        <p:spPr>
          <a:xfrm>
            <a:off x="5419725" y="1793240"/>
            <a:ext cx="273050" cy="273050"/>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38" name="文本框 37"/>
          <p:cNvSpPr txBox="1"/>
          <p:nvPr/>
        </p:nvSpPr>
        <p:spPr>
          <a:xfrm>
            <a:off x="4493260" y="3801745"/>
            <a:ext cx="4542790" cy="645160"/>
          </a:xfrm>
          <a:prstGeom prst="rect">
            <a:avLst/>
          </a:prstGeom>
          <a:noFill/>
        </p:spPr>
        <p:txBody>
          <a:bodyPr wrap="square" rtlCol="0">
            <a:spAutoFit/>
          </a:bodyPr>
          <a:lstStyle/>
          <a:p>
            <a:pPr algn="l"/>
            <a:r>
              <a:rPr lang="zh-CN" altLang="en-US" sz="3600" b="1" dirty="0">
                <a:solidFill>
                  <a:schemeClr val="tx1">
                    <a:lumMod val="75000"/>
                    <a:lumOff val="25000"/>
                  </a:schemeClr>
                </a:solidFill>
                <a:cs typeface="+mn-ea"/>
                <a:sym typeface="+mn-lt"/>
              </a:rPr>
              <a:t>Enter your title</a:t>
            </a:r>
          </a:p>
        </p:txBody>
      </p:sp>
      <p:sp>
        <p:nvSpPr>
          <p:cNvPr id="39" name="文本框 38"/>
          <p:cNvSpPr txBox="1"/>
          <p:nvPr/>
        </p:nvSpPr>
        <p:spPr>
          <a:xfrm>
            <a:off x="3730625" y="4541520"/>
            <a:ext cx="4731385" cy="770596"/>
          </a:xfrm>
          <a:prstGeom prst="rect">
            <a:avLst/>
          </a:prstGeom>
          <a:noFill/>
        </p:spPr>
        <p:txBody>
          <a:bodyPr wrap="square" rtlCol="0">
            <a:spAutoFit/>
          </a:bodyPr>
          <a:lstStyle/>
          <a:p>
            <a:pPr algn="ctr" fontAlgn="auto">
              <a:lnSpc>
                <a:spcPct val="200000"/>
              </a:lnSpc>
            </a:pPr>
            <a:r>
              <a:rPr lang="zh-CN" altLang="en-US" sz="1200" dirty="0">
                <a:solidFill>
                  <a:schemeClr val="tx1">
                    <a:lumMod val="75000"/>
                    <a:lumOff val="25000"/>
                  </a:schemeClr>
                </a:solidFill>
                <a:cs typeface="+mn-ea"/>
                <a:sym typeface="+mn-lt"/>
              </a:rPr>
              <a:t>I love you more than I've ever loved any woman. And I've waited longer for you than I've waited for any woman.</a:t>
            </a:r>
          </a:p>
        </p:txBody>
      </p:sp>
      <p:sp>
        <p:nvSpPr>
          <p:cNvPr id="40" name="矩形 39"/>
          <p:cNvSpPr/>
          <p:nvPr/>
        </p:nvSpPr>
        <p:spPr>
          <a:xfrm>
            <a:off x="4949825" y="2626360"/>
            <a:ext cx="2292350" cy="72898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lumMod val="75000"/>
                    <a:lumOff val="25000"/>
                  </a:schemeClr>
                </a:solidFill>
                <a:cs typeface="+mn-ea"/>
                <a:sym typeface="+mn-lt"/>
              </a:rPr>
              <a:t>PART.0</a:t>
            </a:r>
          </a:p>
        </p:txBody>
      </p:sp>
      <p:sp>
        <p:nvSpPr>
          <p:cNvPr id="11" name="TextBox 10"/>
          <p:cNvSpPr txBox="1"/>
          <p:nvPr/>
        </p:nvSpPr>
        <p:spPr>
          <a:xfrm>
            <a:off x="10013479" y="6235389"/>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bg1"/>
                </a:solidFill>
                <a:effectLst/>
                <a:uLnTx/>
                <a:uFillTx/>
              </a:rPr>
              <a:t>industry</a:t>
            </a: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template</a:t>
            </a:r>
            <a:r>
              <a:rPr kumimoji="0" lang="en-US" altLang="zh-CN" sz="100" b="0" i="0" u="none" strike="noStrike" kern="0" cap="none" spc="0" normalizeH="0" baseline="0" noProof="0" dirty="0">
                <a:ln>
                  <a:noFill/>
                </a:ln>
                <a:solidFill>
                  <a:schemeClr val="bg1"/>
                </a:solidFill>
                <a:effectLst/>
                <a:uLnTx/>
                <a:uFillTx/>
              </a:rPr>
              <a:t>http://www.1ppt.com/hangye/</a:t>
            </a:r>
          </a:p>
        </p:txBody>
      </p:sp>
    </p:spTree>
    <p:custDataLst>
      <p:tags r:id="rId1"/>
    </p:custDataLst>
    <p:extLst>
      <p:ext uri="{BB962C8B-B14F-4D97-AF65-F5344CB8AC3E}">
        <p14:creationId xmlns:p14="http://schemas.microsoft.com/office/powerpoint/2010/main" val="1508442675"/>
      </p:ext>
    </p:ext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a16="http://schemas.microsoft.com/office/drawing/2014/main" xmlns:a14="http://schemas.microsoft.com/office/drawing/2010/main"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par>
                          <p:cTn id="15" fill="hold">
                            <p:stCondLst>
                              <p:cond delay="0"/>
                            </p:stCondLst>
                            <p:childTnLst>
                              <p:par>
                                <p:cTn id="16" presetID="53" presetClass="entr" presetSubtype="16"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fltVal val="0"/>
                                          </p:val>
                                        </p:tav>
                                        <p:tav tm="100000">
                                          <p:val>
                                            <p:strVal val="#ppt_h"/>
                                          </p:val>
                                        </p:tav>
                                      </p:tavLst>
                                    </p:anim>
                                    <p:animEffect transition="in" filter="fade">
                                      <p:cBhvr>
                                        <p:cTn id="20" dur="500"/>
                                        <p:tgtEl>
                                          <p:spTgt spid="40"/>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par>
                          <p:cTn id="25" fill="hold">
                            <p:stCondLst>
                              <p:cond delay="1000"/>
                            </p:stCondLst>
                            <p:childTnLst>
                              <p:par>
                                <p:cTn id="26" presetID="12" presetClass="entr" presetSubtype="4" fill="hold" grpId="1"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p:tgtEl>
                                          <p:spTgt spid="39"/>
                                        </p:tgtEl>
                                        <p:attrNameLst>
                                          <p:attrName>ppt_y</p:attrName>
                                        </p:attrNameLst>
                                      </p:cBhvr>
                                      <p:tavLst>
                                        <p:tav tm="0">
                                          <p:val>
                                            <p:strVal val="#ppt_y+#ppt_h*1.125000"/>
                                          </p:val>
                                        </p:tav>
                                        <p:tav tm="100000">
                                          <p:val>
                                            <p:strVal val="#ppt_y"/>
                                          </p:val>
                                        </p:tav>
                                      </p:tavLst>
                                    </p:anim>
                                    <p:animEffect transition="in" filter="wipe(up)">
                                      <p:cBhvr>
                                        <p:cTn id="2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6" grpId="0" bldLvl="0" animBg="1"/>
      <p:bldP spid="37" grpId="0" bldLvl="0" animBg="1"/>
      <p:bldP spid="38" grpId="0"/>
      <p:bldP spid="39" grpId="0"/>
      <p:bldP spid="39" grpId="1"/>
      <p:bldP spid="40"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001" y="1689100"/>
            <a:ext cx="4498975"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4752" y="1689100"/>
            <a:ext cx="4486275"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Content Placeholder 2"/>
          <p:cNvSpPr txBox="1"/>
          <p:nvPr/>
        </p:nvSpPr>
        <p:spPr>
          <a:xfrm>
            <a:off x="1140901" y="5261307"/>
            <a:ext cx="9832453" cy="73309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pPr>
            <a:r>
              <a:rPr lang="en-US" sz="1200" dirty="0">
                <a:solidFill>
                  <a:schemeClr val="bg1">
                    <a:lumMod val="65000"/>
                  </a:schemeClr>
                </a:solidFill>
                <a:cs typeface="+mn-ea"/>
                <a:sym typeface="+mn-lt"/>
              </a:rPr>
              <a:t>It has survived not only five centuries, but also the leap into electronic typesetting.</a:t>
            </a:r>
            <a:r>
              <a:rPr lang="id-ID" sz="1200" dirty="0">
                <a:solidFill>
                  <a:schemeClr val="bg1">
                    <a:lumMod val="65000"/>
                  </a:schemeClr>
                </a:solidFill>
                <a:cs typeface="+mn-ea"/>
                <a:sym typeface="+mn-lt"/>
              </a:rPr>
              <a:t> </a:t>
            </a:r>
            <a:r>
              <a:rPr lang="en-US" sz="1200" dirty="0">
                <a:solidFill>
                  <a:schemeClr val="bg1">
                    <a:lumMod val="65000"/>
                  </a:schemeClr>
                </a:solidFill>
                <a:cs typeface="+mn-ea"/>
                <a:sym typeface="+mn-lt"/>
              </a:rPr>
              <a:t>It was </a:t>
            </a:r>
            <a:r>
              <a:rPr lang="en-US" sz="1200" dirty="0" err="1">
                <a:solidFill>
                  <a:schemeClr val="bg1">
                    <a:lumMod val="65000"/>
                  </a:schemeClr>
                </a:solidFill>
                <a:cs typeface="+mn-ea"/>
                <a:sym typeface="+mn-lt"/>
              </a:rPr>
              <a:t>popularised</a:t>
            </a:r>
            <a:r>
              <a:rPr lang="en-US" sz="1200" dirty="0">
                <a:solidFill>
                  <a:schemeClr val="bg1">
                    <a:lumMod val="65000"/>
                  </a:schemeClr>
                </a:solidFill>
                <a:cs typeface="+mn-ea"/>
                <a:sym typeface="+mn-lt"/>
              </a:rPr>
              <a:t> in the 1960s with the release of </a:t>
            </a:r>
            <a:r>
              <a:rPr lang="id-ID" sz="1200" dirty="0" err="1">
                <a:solidFill>
                  <a:schemeClr val="bg1">
                    <a:lumMod val="65000"/>
                  </a:schemeClr>
                </a:solidFill>
                <a:cs typeface="+mn-ea"/>
                <a:sym typeface="+mn-lt"/>
              </a:rPr>
              <a:t>l</a:t>
            </a:r>
            <a:r>
              <a:rPr lang="en-US" sz="1200" dirty="0" err="1">
                <a:solidFill>
                  <a:schemeClr val="bg1">
                    <a:lumMod val="65000"/>
                  </a:schemeClr>
                </a:solidFill>
                <a:cs typeface="+mn-ea"/>
                <a:sym typeface="+mn-lt"/>
              </a:rPr>
              <a:t>etraset</a:t>
            </a:r>
            <a:r>
              <a:rPr lang="en-US" sz="1200" dirty="0">
                <a:solidFill>
                  <a:schemeClr val="bg1">
                    <a:lumMod val="65000"/>
                  </a:schemeClr>
                </a:solidFill>
                <a:cs typeface="+mn-ea"/>
                <a:sym typeface="+mn-lt"/>
              </a:rPr>
              <a:t> sheets containing </a:t>
            </a:r>
            <a:r>
              <a:rPr lang="id-ID" sz="1200" dirty="0">
                <a:cs typeface="+mn-ea"/>
                <a:sym typeface="+mn-lt"/>
              </a:rPr>
              <a:t>l</a:t>
            </a:r>
            <a:r>
              <a:rPr lang="en-US" sz="1200" dirty="0" err="1">
                <a:cs typeface="+mn-ea"/>
                <a:sym typeface="+mn-lt"/>
              </a:rPr>
              <a:t>orem</a:t>
            </a:r>
            <a:r>
              <a:rPr lang="en-US" sz="1200" dirty="0">
                <a:cs typeface="+mn-ea"/>
                <a:sym typeface="+mn-lt"/>
              </a:rPr>
              <a:t> </a:t>
            </a:r>
            <a:r>
              <a:rPr lang="id-ID" sz="1200" dirty="0" err="1">
                <a:cs typeface="+mn-ea"/>
                <a:sym typeface="+mn-lt"/>
              </a:rPr>
              <a:t>i</a:t>
            </a:r>
            <a:r>
              <a:rPr lang="en-US" sz="1200" dirty="0" err="1">
                <a:cs typeface="+mn-ea"/>
                <a:sym typeface="+mn-lt"/>
              </a:rPr>
              <a:t>psum</a:t>
            </a:r>
            <a:r>
              <a:rPr lang="en-US" sz="1200" dirty="0">
                <a:cs typeface="+mn-ea"/>
                <a:sym typeface="+mn-lt"/>
              </a:rPr>
              <a:t> passages and more recently with desktop publishing software Ipsum.</a:t>
            </a:r>
          </a:p>
        </p:txBody>
      </p:sp>
      <p:sp>
        <p:nvSpPr>
          <p:cNvPr id="45" name="Rectangle 40"/>
          <p:cNvSpPr/>
          <p:nvPr/>
        </p:nvSpPr>
        <p:spPr>
          <a:xfrm>
            <a:off x="2320771" y="3963658"/>
            <a:ext cx="2206998" cy="1080000"/>
          </a:xfrm>
          <a:prstGeom prst="rect">
            <a:avLst/>
          </a:prstGeom>
          <a:solidFill>
            <a:srgbClr val="0A5E7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47" name="TextBox 43"/>
          <p:cNvSpPr txBox="1"/>
          <p:nvPr/>
        </p:nvSpPr>
        <p:spPr>
          <a:xfrm>
            <a:off x="2299864" y="4287916"/>
            <a:ext cx="2248812" cy="419735"/>
          </a:xfrm>
          <a:prstGeom prst="rect">
            <a:avLst/>
          </a:prstGeom>
          <a:noFill/>
        </p:spPr>
        <p:txBody>
          <a:bodyPr wrap="square" rIns="144000" bIns="36000" numCol="1" spcCol="360000">
            <a:spAutoFit/>
          </a:bodyPr>
          <a:lstStyle/>
          <a:p>
            <a:pPr algn="ctr" eaLnBrk="1" fontAlgn="auto" hangingPunct="1">
              <a:spcBef>
                <a:spcPts val="0"/>
              </a:spcBef>
              <a:spcAft>
                <a:spcPts val="0"/>
              </a:spcAft>
              <a:defRPr/>
            </a:pPr>
            <a:r>
              <a:rPr lang="id-ID" sz="1100" b="1" dirty="0">
                <a:solidFill>
                  <a:schemeClr val="bg1"/>
                </a:solidFill>
                <a:cs typeface="+mn-ea"/>
                <a:sym typeface="+mn-lt"/>
              </a:rPr>
              <a:t>TITLE HERE</a:t>
            </a:r>
          </a:p>
          <a:p>
            <a:pPr algn="ctr" eaLnBrk="1" fontAlgn="auto" hangingPunct="1">
              <a:spcBef>
                <a:spcPts val="0"/>
              </a:spcBef>
              <a:spcAft>
                <a:spcPts val="0"/>
              </a:spcAft>
              <a:defRPr/>
            </a:pPr>
            <a:r>
              <a:rPr lang="id-ID" sz="1100" b="1" dirty="0">
                <a:solidFill>
                  <a:schemeClr val="bg1"/>
                </a:solidFill>
                <a:cs typeface="+mn-ea"/>
                <a:sym typeface="+mn-lt"/>
              </a:rPr>
              <a:t>20/06/20</a:t>
            </a:r>
            <a:r>
              <a:rPr lang="en-US" sz="1100" b="1" dirty="0">
                <a:solidFill>
                  <a:schemeClr val="bg1"/>
                </a:solidFill>
                <a:cs typeface="+mn-ea"/>
                <a:sym typeface="+mn-lt"/>
              </a:rPr>
              <a:t>XXX</a:t>
            </a:r>
          </a:p>
        </p:txBody>
      </p:sp>
      <p:sp>
        <p:nvSpPr>
          <p:cNvPr id="48" name="TextBox 45"/>
          <p:cNvSpPr txBox="1"/>
          <p:nvPr/>
        </p:nvSpPr>
        <p:spPr>
          <a:xfrm>
            <a:off x="7849234" y="2062595"/>
            <a:ext cx="2248812" cy="419735"/>
          </a:xfrm>
          <a:prstGeom prst="rect">
            <a:avLst/>
          </a:prstGeom>
          <a:noFill/>
        </p:spPr>
        <p:txBody>
          <a:bodyPr wrap="square" rIns="144000" bIns="36000" numCol="1" spcCol="360000">
            <a:spAutoFit/>
          </a:bodyPr>
          <a:lstStyle/>
          <a:p>
            <a:pPr algn="ctr" eaLnBrk="1" fontAlgn="auto" hangingPunct="1">
              <a:spcBef>
                <a:spcPts val="0"/>
              </a:spcBef>
              <a:spcAft>
                <a:spcPts val="0"/>
              </a:spcAft>
              <a:defRPr/>
            </a:pPr>
            <a:r>
              <a:rPr lang="id-ID" sz="1100" b="1" dirty="0">
                <a:solidFill>
                  <a:schemeClr val="bg1"/>
                </a:solidFill>
                <a:cs typeface="+mn-ea"/>
                <a:sym typeface="+mn-lt"/>
              </a:rPr>
              <a:t>TITLE HERE</a:t>
            </a:r>
          </a:p>
          <a:p>
            <a:pPr algn="ctr" eaLnBrk="1" fontAlgn="auto" hangingPunct="1">
              <a:spcBef>
                <a:spcPts val="0"/>
              </a:spcBef>
              <a:spcAft>
                <a:spcPts val="0"/>
              </a:spcAft>
              <a:defRPr/>
            </a:pPr>
            <a:r>
              <a:rPr lang="id-ID" sz="1100" b="1" dirty="0">
                <a:solidFill>
                  <a:schemeClr val="bg1"/>
                </a:solidFill>
                <a:cs typeface="+mn-ea"/>
                <a:sym typeface="+mn-lt"/>
              </a:rPr>
              <a:t>20/06/20</a:t>
            </a:r>
            <a:r>
              <a:rPr lang="en-US" sz="1100" b="1" dirty="0">
                <a:solidFill>
                  <a:schemeClr val="bg1"/>
                </a:solidFill>
                <a:cs typeface="+mn-ea"/>
                <a:sym typeface="+mn-lt"/>
              </a:rPr>
              <a:t>XXX</a:t>
            </a:r>
          </a:p>
        </p:txBody>
      </p:sp>
      <p:grpSp>
        <p:nvGrpSpPr>
          <p:cNvPr id="46" name="组合 45">
            <a:extLst>
              <a:ext uri="{FF2B5EF4-FFF2-40B4-BE49-F238E27FC236}">
                <a16:creationId xmlns:a16="http://schemas.microsoft.com/office/drawing/2014/main" id="{810A8695-A69D-46AB-8756-5D8FCBD9A7DC}"/>
              </a:ext>
            </a:extLst>
          </p:cNvPr>
          <p:cNvGrpSpPr/>
          <p:nvPr/>
        </p:nvGrpSpPr>
        <p:grpSpPr>
          <a:xfrm>
            <a:off x="3952874" y="528955"/>
            <a:ext cx="3997325" cy="368300"/>
            <a:chOff x="6292" y="188"/>
            <a:chExt cx="6295" cy="580"/>
          </a:xfrm>
        </p:grpSpPr>
        <p:sp>
          <p:nvSpPr>
            <p:cNvPr id="55" name="同心圆 11">
              <a:extLst>
                <a:ext uri="{FF2B5EF4-FFF2-40B4-BE49-F238E27FC236}">
                  <a16:creationId xmlns:a16="http://schemas.microsoft.com/office/drawing/2014/main" id="{5D37CD9A-13A9-4E38-8B5F-E3BB863FCB9D}"/>
                </a:ext>
              </a:extLst>
            </p:cNvPr>
            <p:cNvSpPr/>
            <p:nvPr/>
          </p:nvSpPr>
          <p:spPr>
            <a:xfrm>
              <a:off x="6292"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56" name="同心圆 12">
              <a:extLst>
                <a:ext uri="{FF2B5EF4-FFF2-40B4-BE49-F238E27FC236}">
                  <a16:creationId xmlns:a16="http://schemas.microsoft.com/office/drawing/2014/main" id="{ED5796CA-A71C-4D27-B9A1-16FEAFE4AE4A}"/>
                </a:ext>
              </a:extLst>
            </p:cNvPr>
            <p:cNvSpPr/>
            <p:nvPr/>
          </p:nvSpPr>
          <p:spPr>
            <a:xfrm>
              <a:off x="6906"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57" name="同心圆 13">
              <a:extLst>
                <a:ext uri="{FF2B5EF4-FFF2-40B4-BE49-F238E27FC236}">
                  <a16:creationId xmlns:a16="http://schemas.microsoft.com/office/drawing/2014/main" id="{CA8BB070-911C-4799-B327-1F283AAD9168}"/>
                </a:ext>
              </a:extLst>
            </p:cNvPr>
            <p:cNvSpPr/>
            <p:nvPr/>
          </p:nvSpPr>
          <p:spPr>
            <a:xfrm>
              <a:off x="11658"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58" name="同心圆 14">
              <a:extLst>
                <a:ext uri="{FF2B5EF4-FFF2-40B4-BE49-F238E27FC236}">
                  <a16:creationId xmlns:a16="http://schemas.microsoft.com/office/drawing/2014/main" id="{F0CA5E5D-48E1-4133-ABB5-5243BADCC990}"/>
                </a:ext>
              </a:extLst>
            </p:cNvPr>
            <p:cNvSpPr/>
            <p:nvPr/>
          </p:nvSpPr>
          <p:spPr>
            <a:xfrm>
              <a:off x="12269"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59" name="文本框 58">
              <a:extLst>
                <a:ext uri="{FF2B5EF4-FFF2-40B4-BE49-F238E27FC236}">
                  <a16:creationId xmlns:a16="http://schemas.microsoft.com/office/drawing/2014/main" id="{C45A9ED9-21A6-4DE1-9239-583A80FFA579}"/>
                </a:ext>
              </a:extLst>
            </p:cNvPr>
            <p:cNvSpPr txBox="1"/>
            <p:nvPr/>
          </p:nvSpPr>
          <p:spPr>
            <a:xfrm>
              <a:off x="7634" y="188"/>
              <a:ext cx="3477" cy="580"/>
            </a:xfrm>
            <a:prstGeom prst="rect">
              <a:avLst/>
            </a:prstGeom>
            <a:noFill/>
          </p:spPr>
          <p:txBody>
            <a:bodyPr wrap="square" rtlCol="0">
              <a:spAutoFit/>
            </a:bodyPr>
            <a:lstStyle/>
            <a:p>
              <a:pPr algn="dist"/>
              <a:r>
                <a:rPr lang="zh-CN" altLang="en-US" dirty="0">
                  <a:solidFill>
                    <a:schemeClr val="tx1">
                      <a:lumMod val="85000"/>
                      <a:lumOff val="15000"/>
                    </a:schemeClr>
                  </a:solidFill>
                  <a:cs typeface="+mn-ea"/>
                  <a:sym typeface="+mn-lt"/>
                </a:rPr>
                <a:t>Enter your title</a:t>
              </a:r>
            </a:p>
          </p:txBody>
        </p:sp>
      </p:grpSp>
    </p:spTree>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a16="http://schemas.microsoft.com/office/drawing/2014/main" xmlns:a14="http://schemas.microsoft.com/office/drawing/2010/main"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animEffect transition="in" filter="fade">
                                      <p:cBhvr>
                                        <p:cTn id="14" dur="500"/>
                                        <p:tgtEl>
                                          <p:spTgt spid="4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animEffect transition="in" filter="fade">
                                      <p:cBhvr>
                                        <p:cTn id="1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360040" y="5005186"/>
            <a:ext cx="8727020" cy="713793"/>
            <a:chOff x="1757817" y="4216189"/>
            <a:chExt cx="8723312" cy="951725"/>
          </a:xfrm>
        </p:grpSpPr>
        <p:sp>
          <p:nvSpPr>
            <p:cNvPr id="7" name="TextBox 42"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p:nvPr/>
          </p:nvSpPr>
          <p:spPr>
            <a:xfrm>
              <a:off x="1757817" y="4216189"/>
              <a:ext cx="3376612" cy="451406"/>
            </a:xfrm>
            <a:prstGeom prst="rect">
              <a:avLst/>
            </a:prstGeom>
            <a:noFill/>
          </p:spPr>
          <p:txBody>
            <a:bodyPr wrap="square">
              <a:spAutoFit/>
            </a:bodyPr>
            <a:lstStyle/>
            <a:p>
              <a:pPr>
                <a:defRPr/>
              </a:pPr>
              <a:r>
                <a:rPr lang="zh-CN" altLang="en-US" sz="1600" b="1" dirty="0">
                  <a:solidFill>
                    <a:schemeClr val="bg1">
                      <a:lumMod val="50000"/>
                    </a:schemeClr>
                  </a:solidFill>
                  <a:cs typeface="+mn-ea"/>
                  <a:sym typeface="+mn-lt"/>
                </a:rPr>
                <a:t>Please enter your title</a:t>
              </a:r>
            </a:p>
          </p:txBody>
        </p:sp>
        <p:sp>
          <p:nvSpPr>
            <p:cNvPr id="8" name="矩形 15"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a:spLocks noChangeArrowheads="1"/>
            </p:cNvSpPr>
            <p:nvPr/>
          </p:nvSpPr>
          <p:spPr bwMode="auto">
            <a:xfrm>
              <a:off x="1757817" y="4880655"/>
              <a:ext cx="8723312"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 dirty="0">
                  <a:solidFill>
                    <a:schemeClr val="bg1">
                      <a:lumMod val="50000"/>
                    </a:schemeClr>
                  </a:solidFill>
                  <a:latin typeface="+mn-lt"/>
                  <a:ea typeface="+mn-ea"/>
                  <a:cs typeface="+mn-ea"/>
                  <a:sym typeface="+mn-lt"/>
                </a:rPr>
                <a:t>Please add detailed description text here to try to match the style of the title text language, and the language description as concise and vivid as possible. Please add detailed description text here to try to match the style of the title text language, and the language description as concise and vivid as possible.</a:t>
              </a:r>
            </a:p>
          </p:txBody>
        </p:sp>
      </p:grpSp>
      <p:grpSp>
        <p:nvGrpSpPr>
          <p:cNvPr id="9" name="组合 8"/>
          <p:cNvGrpSpPr/>
          <p:nvPr/>
        </p:nvGrpSpPr>
        <p:grpSpPr>
          <a:xfrm>
            <a:off x="1284457" y="861237"/>
            <a:ext cx="9635180" cy="3688691"/>
            <a:chOff x="1653042" y="1184955"/>
            <a:chExt cx="8705850" cy="3031594"/>
          </a:xfrm>
        </p:grpSpPr>
        <p:cxnSp>
          <p:nvCxnSpPr>
            <p:cNvPr id="10" name="直接连接符 9"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CxnSpPr/>
            <p:nvPr/>
          </p:nvCxnSpPr>
          <p:spPr>
            <a:xfrm>
              <a:off x="2014992" y="1821542"/>
              <a:ext cx="8340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CxnSpPr/>
            <p:nvPr/>
          </p:nvCxnSpPr>
          <p:spPr>
            <a:xfrm>
              <a:off x="2014992" y="2227942"/>
              <a:ext cx="8340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CxnSpPr/>
            <p:nvPr/>
          </p:nvCxnSpPr>
          <p:spPr>
            <a:xfrm>
              <a:off x="2014992" y="2677205"/>
              <a:ext cx="8340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CxnSpPr/>
            <p:nvPr/>
          </p:nvCxnSpPr>
          <p:spPr>
            <a:xfrm>
              <a:off x="2014992" y="3094717"/>
              <a:ext cx="8340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CxnSpPr/>
            <p:nvPr/>
          </p:nvCxnSpPr>
          <p:spPr>
            <a:xfrm>
              <a:off x="2014992" y="3551917"/>
              <a:ext cx="8340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任意多边形 6"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a:off x="2362654" y="1500867"/>
              <a:ext cx="7804150" cy="1487488"/>
            </a:xfrm>
            <a:custGeom>
              <a:avLst/>
              <a:gdLst>
                <a:gd name="connsiteX0" fmla="*/ 0 w 7803931"/>
                <a:gd name="connsiteY0" fmla="*/ 620996 h 1487794"/>
                <a:gd name="connsiteX1" fmla="*/ 709448 w 7803931"/>
                <a:gd name="connsiteY1" fmla="*/ 1409272 h 1487794"/>
                <a:gd name="connsiteX2" fmla="*/ 1450427 w 7803931"/>
                <a:gd name="connsiteY2" fmla="*/ 952072 h 1487794"/>
                <a:gd name="connsiteX3" fmla="*/ 2112579 w 7803931"/>
                <a:gd name="connsiteY3" fmla="*/ 510637 h 1487794"/>
                <a:gd name="connsiteX4" fmla="*/ 2837793 w 7803931"/>
                <a:gd name="connsiteY4" fmla="*/ 841713 h 1487794"/>
                <a:gd name="connsiteX5" fmla="*/ 3610303 w 7803931"/>
                <a:gd name="connsiteY5" fmla="*/ 605230 h 1487794"/>
                <a:gd name="connsiteX6" fmla="*/ 4745420 w 7803931"/>
                <a:gd name="connsiteY6" fmla="*/ 21906 h 1487794"/>
                <a:gd name="connsiteX7" fmla="*/ 5423337 w 7803931"/>
                <a:gd name="connsiteY7" fmla="*/ 1456568 h 1487794"/>
                <a:gd name="connsiteX8" fmla="*/ 6321972 w 7803931"/>
                <a:gd name="connsiteY8" fmla="*/ 952072 h 1487794"/>
                <a:gd name="connsiteX9" fmla="*/ 7141779 w 7803931"/>
                <a:gd name="connsiteY9" fmla="*/ 274154 h 1487794"/>
                <a:gd name="connsiteX10" fmla="*/ 7803931 w 7803931"/>
                <a:gd name="connsiteY10" fmla="*/ 211092 h 148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03931" h="1487794">
                  <a:moveTo>
                    <a:pt x="0" y="620996"/>
                  </a:moveTo>
                  <a:cubicBezTo>
                    <a:pt x="233855" y="987544"/>
                    <a:pt x="467710" y="1354093"/>
                    <a:pt x="709448" y="1409272"/>
                  </a:cubicBezTo>
                  <a:cubicBezTo>
                    <a:pt x="951186" y="1464451"/>
                    <a:pt x="1216572" y="1101844"/>
                    <a:pt x="1450427" y="952072"/>
                  </a:cubicBezTo>
                  <a:cubicBezTo>
                    <a:pt x="1684282" y="802300"/>
                    <a:pt x="1881352" y="529030"/>
                    <a:pt x="2112579" y="510637"/>
                  </a:cubicBezTo>
                  <a:cubicBezTo>
                    <a:pt x="2343806" y="492244"/>
                    <a:pt x="2588172" y="825948"/>
                    <a:pt x="2837793" y="841713"/>
                  </a:cubicBezTo>
                  <a:cubicBezTo>
                    <a:pt x="3087414" y="857478"/>
                    <a:pt x="3292365" y="741864"/>
                    <a:pt x="3610303" y="605230"/>
                  </a:cubicBezTo>
                  <a:cubicBezTo>
                    <a:pt x="3928241" y="468596"/>
                    <a:pt x="4443248" y="-119984"/>
                    <a:pt x="4745420" y="21906"/>
                  </a:cubicBezTo>
                  <a:cubicBezTo>
                    <a:pt x="5047592" y="163796"/>
                    <a:pt x="5160578" y="1301540"/>
                    <a:pt x="5423337" y="1456568"/>
                  </a:cubicBezTo>
                  <a:cubicBezTo>
                    <a:pt x="5686096" y="1611596"/>
                    <a:pt x="6035565" y="1149141"/>
                    <a:pt x="6321972" y="952072"/>
                  </a:cubicBezTo>
                  <a:cubicBezTo>
                    <a:pt x="6608379" y="755003"/>
                    <a:pt x="6894786" y="397651"/>
                    <a:pt x="7141779" y="274154"/>
                  </a:cubicBezTo>
                  <a:cubicBezTo>
                    <a:pt x="7388772" y="150657"/>
                    <a:pt x="7596351" y="180874"/>
                    <a:pt x="7803931" y="211092"/>
                  </a:cubicBezTo>
                </a:path>
              </a:pathLst>
            </a:custGeom>
            <a:no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chemeClr val="bg1">
                    <a:lumMod val="50000"/>
                  </a:schemeClr>
                </a:solidFill>
                <a:cs typeface="+mn-ea"/>
                <a:sym typeface="+mn-lt"/>
              </a:endParaRPr>
            </a:p>
          </p:txBody>
        </p:sp>
        <p:sp>
          <p:nvSpPr>
            <p:cNvPr id="16" name="TextBox 8"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1653042" y="1184955"/>
              <a:ext cx="322263" cy="20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5" dirty="0">
                  <a:solidFill>
                    <a:schemeClr val="bg1">
                      <a:lumMod val="50000"/>
                    </a:schemeClr>
                  </a:solidFill>
                  <a:latin typeface="+mn-lt"/>
                  <a:ea typeface="+mn-ea"/>
                  <a:cs typeface="+mn-ea"/>
                  <a:sym typeface="+mn-lt"/>
                </a:rPr>
                <a:t>6</a:t>
              </a:r>
              <a:endParaRPr lang="zh-CN" altLang="en-US" sz="1015" dirty="0">
                <a:solidFill>
                  <a:schemeClr val="bg1">
                    <a:lumMod val="50000"/>
                  </a:schemeClr>
                </a:solidFill>
                <a:latin typeface="+mn-lt"/>
                <a:ea typeface="+mn-ea"/>
                <a:cs typeface="+mn-ea"/>
                <a:sym typeface="+mn-lt"/>
              </a:endParaRPr>
            </a:p>
          </p:txBody>
        </p:sp>
        <p:sp>
          <p:nvSpPr>
            <p:cNvPr id="17" name="TextBox 19"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1653042" y="1621518"/>
              <a:ext cx="322263" cy="20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5" dirty="0">
                  <a:solidFill>
                    <a:schemeClr val="bg1">
                      <a:lumMod val="50000"/>
                    </a:schemeClr>
                  </a:solidFill>
                  <a:latin typeface="+mn-lt"/>
                  <a:ea typeface="+mn-ea"/>
                  <a:cs typeface="+mn-ea"/>
                  <a:sym typeface="+mn-lt"/>
                </a:rPr>
                <a:t>5</a:t>
              </a:r>
              <a:endParaRPr lang="zh-CN" altLang="en-US" sz="1015" dirty="0">
                <a:solidFill>
                  <a:schemeClr val="bg1">
                    <a:lumMod val="50000"/>
                  </a:schemeClr>
                </a:solidFill>
                <a:latin typeface="+mn-lt"/>
                <a:ea typeface="+mn-ea"/>
                <a:cs typeface="+mn-ea"/>
                <a:sym typeface="+mn-lt"/>
              </a:endParaRPr>
            </a:p>
          </p:txBody>
        </p:sp>
        <p:sp>
          <p:nvSpPr>
            <p:cNvPr id="18" name="TextBox 20"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1668917" y="2043792"/>
              <a:ext cx="322263" cy="20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5" dirty="0">
                  <a:solidFill>
                    <a:schemeClr val="bg1">
                      <a:lumMod val="50000"/>
                    </a:schemeClr>
                  </a:solidFill>
                  <a:latin typeface="+mn-lt"/>
                  <a:ea typeface="+mn-ea"/>
                  <a:cs typeface="+mn-ea"/>
                  <a:sym typeface="+mn-lt"/>
                </a:rPr>
                <a:t>4</a:t>
              </a:r>
              <a:endParaRPr lang="zh-CN" altLang="en-US" sz="1015" dirty="0">
                <a:solidFill>
                  <a:schemeClr val="bg1">
                    <a:lumMod val="50000"/>
                  </a:schemeClr>
                </a:solidFill>
                <a:latin typeface="+mn-lt"/>
                <a:ea typeface="+mn-ea"/>
                <a:cs typeface="+mn-ea"/>
                <a:sym typeface="+mn-lt"/>
              </a:endParaRPr>
            </a:p>
          </p:txBody>
        </p:sp>
        <p:sp>
          <p:nvSpPr>
            <p:cNvPr id="19" name="TextBox 21"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1668917" y="2462892"/>
              <a:ext cx="322263" cy="20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5" dirty="0">
                  <a:solidFill>
                    <a:schemeClr val="bg1">
                      <a:lumMod val="50000"/>
                    </a:schemeClr>
                  </a:solidFill>
                  <a:latin typeface="+mn-lt"/>
                  <a:ea typeface="+mn-ea"/>
                  <a:cs typeface="+mn-ea"/>
                  <a:sym typeface="+mn-lt"/>
                </a:rPr>
                <a:t>3</a:t>
              </a:r>
              <a:endParaRPr lang="zh-CN" altLang="en-US" sz="1015" dirty="0">
                <a:solidFill>
                  <a:schemeClr val="bg1">
                    <a:lumMod val="50000"/>
                  </a:schemeClr>
                </a:solidFill>
                <a:latin typeface="+mn-lt"/>
                <a:ea typeface="+mn-ea"/>
                <a:cs typeface="+mn-ea"/>
                <a:sym typeface="+mn-lt"/>
              </a:endParaRPr>
            </a:p>
          </p:txBody>
        </p:sp>
        <p:sp>
          <p:nvSpPr>
            <p:cNvPr id="20" name="TextBox 23"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1668917" y="2908980"/>
              <a:ext cx="322263" cy="20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5" dirty="0">
                  <a:solidFill>
                    <a:schemeClr val="bg1">
                      <a:lumMod val="50000"/>
                    </a:schemeClr>
                  </a:solidFill>
                  <a:latin typeface="+mn-lt"/>
                  <a:ea typeface="+mn-ea"/>
                  <a:cs typeface="+mn-ea"/>
                  <a:sym typeface="+mn-lt"/>
                </a:rPr>
                <a:t>2</a:t>
              </a:r>
              <a:endParaRPr lang="zh-CN" altLang="en-US" sz="1015" dirty="0">
                <a:solidFill>
                  <a:schemeClr val="bg1">
                    <a:lumMod val="50000"/>
                  </a:schemeClr>
                </a:solidFill>
                <a:latin typeface="+mn-lt"/>
                <a:ea typeface="+mn-ea"/>
                <a:cs typeface="+mn-ea"/>
                <a:sym typeface="+mn-lt"/>
              </a:endParaRPr>
            </a:p>
          </p:txBody>
        </p:sp>
        <p:sp>
          <p:nvSpPr>
            <p:cNvPr id="21" name="TextBox 24"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1668917" y="3328080"/>
              <a:ext cx="322263" cy="20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5" dirty="0">
                  <a:solidFill>
                    <a:schemeClr val="bg1">
                      <a:lumMod val="50000"/>
                    </a:schemeClr>
                  </a:solidFill>
                  <a:latin typeface="+mn-lt"/>
                  <a:ea typeface="+mn-ea"/>
                  <a:cs typeface="+mn-ea"/>
                  <a:sym typeface="+mn-lt"/>
                </a:rPr>
                <a:t>1</a:t>
              </a:r>
              <a:endParaRPr lang="zh-CN" altLang="en-US" sz="1015" dirty="0">
                <a:solidFill>
                  <a:schemeClr val="bg1">
                    <a:lumMod val="50000"/>
                  </a:schemeClr>
                </a:solidFill>
                <a:latin typeface="+mn-lt"/>
                <a:ea typeface="+mn-ea"/>
                <a:cs typeface="+mn-ea"/>
                <a:sym typeface="+mn-lt"/>
              </a:endParaRPr>
            </a:p>
          </p:txBody>
        </p:sp>
        <p:sp>
          <p:nvSpPr>
            <p:cNvPr id="22" name="TextBox 25"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1668917" y="3737654"/>
              <a:ext cx="322263" cy="20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5" dirty="0">
                  <a:solidFill>
                    <a:schemeClr val="bg1">
                      <a:lumMod val="50000"/>
                    </a:schemeClr>
                  </a:solidFill>
                  <a:latin typeface="+mn-lt"/>
                  <a:ea typeface="+mn-ea"/>
                  <a:cs typeface="+mn-ea"/>
                  <a:sym typeface="+mn-lt"/>
                </a:rPr>
                <a:t>0</a:t>
              </a:r>
              <a:endParaRPr lang="zh-CN" altLang="en-US" sz="1015" dirty="0">
                <a:solidFill>
                  <a:schemeClr val="bg1">
                    <a:lumMod val="50000"/>
                  </a:schemeClr>
                </a:solidFill>
                <a:latin typeface="+mn-lt"/>
                <a:ea typeface="+mn-ea"/>
                <a:cs typeface="+mn-ea"/>
                <a:sym typeface="+mn-lt"/>
              </a:endParaRPr>
            </a:p>
          </p:txBody>
        </p:sp>
        <p:sp>
          <p:nvSpPr>
            <p:cNvPr id="23" name="TextBox 28"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2248354" y="4012292"/>
              <a:ext cx="322263" cy="20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5" dirty="0">
                  <a:solidFill>
                    <a:schemeClr val="bg1">
                      <a:lumMod val="50000"/>
                    </a:schemeClr>
                  </a:solidFill>
                  <a:latin typeface="+mn-lt"/>
                  <a:ea typeface="+mn-ea"/>
                  <a:cs typeface="+mn-ea"/>
                  <a:sym typeface="+mn-lt"/>
                </a:rPr>
                <a:t>1</a:t>
              </a:r>
              <a:endParaRPr lang="zh-CN" altLang="en-US" sz="1015" dirty="0">
                <a:solidFill>
                  <a:schemeClr val="bg1">
                    <a:lumMod val="50000"/>
                  </a:schemeClr>
                </a:solidFill>
                <a:latin typeface="+mn-lt"/>
                <a:ea typeface="+mn-ea"/>
                <a:cs typeface="+mn-ea"/>
                <a:sym typeface="+mn-lt"/>
              </a:endParaRPr>
            </a:p>
          </p:txBody>
        </p:sp>
        <p:sp>
          <p:nvSpPr>
            <p:cNvPr id="24" name="TextBox 29"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2940505" y="4012292"/>
              <a:ext cx="323851" cy="20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5" dirty="0">
                  <a:solidFill>
                    <a:schemeClr val="bg1">
                      <a:lumMod val="50000"/>
                    </a:schemeClr>
                  </a:solidFill>
                  <a:latin typeface="+mn-lt"/>
                  <a:ea typeface="+mn-ea"/>
                  <a:cs typeface="+mn-ea"/>
                  <a:sym typeface="+mn-lt"/>
                </a:rPr>
                <a:t>2</a:t>
              </a:r>
              <a:endParaRPr lang="zh-CN" altLang="en-US" sz="1015" dirty="0">
                <a:solidFill>
                  <a:schemeClr val="bg1">
                    <a:lumMod val="50000"/>
                  </a:schemeClr>
                </a:solidFill>
                <a:latin typeface="+mn-lt"/>
                <a:ea typeface="+mn-ea"/>
                <a:cs typeface="+mn-ea"/>
                <a:sym typeface="+mn-lt"/>
              </a:endParaRPr>
            </a:p>
          </p:txBody>
        </p:sp>
        <p:sp>
          <p:nvSpPr>
            <p:cNvPr id="25" name="TextBox 30"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3634242" y="4012292"/>
              <a:ext cx="323851" cy="20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5" dirty="0">
                  <a:solidFill>
                    <a:schemeClr val="bg1">
                      <a:lumMod val="50000"/>
                    </a:schemeClr>
                  </a:solidFill>
                  <a:latin typeface="+mn-lt"/>
                  <a:ea typeface="+mn-ea"/>
                  <a:cs typeface="+mn-ea"/>
                  <a:sym typeface="+mn-lt"/>
                </a:rPr>
                <a:t>3</a:t>
              </a:r>
              <a:endParaRPr lang="zh-CN" altLang="en-US" sz="1015" dirty="0">
                <a:solidFill>
                  <a:schemeClr val="bg1">
                    <a:lumMod val="50000"/>
                  </a:schemeClr>
                </a:solidFill>
                <a:latin typeface="+mn-lt"/>
                <a:ea typeface="+mn-ea"/>
                <a:cs typeface="+mn-ea"/>
                <a:sym typeface="+mn-lt"/>
              </a:endParaRPr>
            </a:p>
          </p:txBody>
        </p:sp>
        <p:sp>
          <p:nvSpPr>
            <p:cNvPr id="26" name="TextBox 31"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4332742" y="4012292"/>
              <a:ext cx="322263" cy="20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5" dirty="0">
                  <a:solidFill>
                    <a:schemeClr val="bg1">
                      <a:lumMod val="50000"/>
                    </a:schemeClr>
                  </a:solidFill>
                  <a:latin typeface="+mn-lt"/>
                  <a:ea typeface="+mn-ea"/>
                  <a:cs typeface="+mn-ea"/>
                  <a:sym typeface="+mn-lt"/>
                </a:rPr>
                <a:t>4</a:t>
              </a:r>
              <a:endParaRPr lang="zh-CN" altLang="en-US" sz="1015" dirty="0">
                <a:solidFill>
                  <a:schemeClr val="bg1">
                    <a:lumMod val="50000"/>
                  </a:schemeClr>
                </a:solidFill>
                <a:latin typeface="+mn-lt"/>
                <a:ea typeface="+mn-ea"/>
                <a:cs typeface="+mn-ea"/>
                <a:sym typeface="+mn-lt"/>
              </a:endParaRPr>
            </a:p>
          </p:txBody>
        </p:sp>
        <p:sp>
          <p:nvSpPr>
            <p:cNvPr id="27" name="TextBox 32"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5005842" y="4012292"/>
              <a:ext cx="323851" cy="20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5" dirty="0">
                  <a:solidFill>
                    <a:schemeClr val="bg1">
                      <a:lumMod val="50000"/>
                    </a:schemeClr>
                  </a:solidFill>
                  <a:latin typeface="+mn-lt"/>
                  <a:ea typeface="+mn-ea"/>
                  <a:cs typeface="+mn-ea"/>
                  <a:sym typeface="+mn-lt"/>
                </a:rPr>
                <a:t>5</a:t>
              </a:r>
              <a:endParaRPr lang="zh-CN" altLang="en-US" sz="1015" dirty="0">
                <a:solidFill>
                  <a:schemeClr val="bg1">
                    <a:lumMod val="50000"/>
                  </a:schemeClr>
                </a:solidFill>
                <a:latin typeface="+mn-lt"/>
                <a:ea typeface="+mn-ea"/>
                <a:cs typeface="+mn-ea"/>
                <a:sym typeface="+mn-lt"/>
              </a:endParaRPr>
            </a:p>
          </p:txBody>
        </p:sp>
        <p:sp>
          <p:nvSpPr>
            <p:cNvPr id="28" name="TextBox 34"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5726567" y="4012292"/>
              <a:ext cx="323851" cy="20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5" dirty="0">
                  <a:solidFill>
                    <a:schemeClr val="bg1">
                      <a:lumMod val="50000"/>
                    </a:schemeClr>
                  </a:solidFill>
                  <a:latin typeface="+mn-lt"/>
                  <a:ea typeface="+mn-ea"/>
                  <a:cs typeface="+mn-ea"/>
                  <a:sym typeface="+mn-lt"/>
                </a:rPr>
                <a:t>6</a:t>
              </a:r>
              <a:endParaRPr lang="zh-CN" altLang="en-US" sz="1015" dirty="0">
                <a:solidFill>
                  <a:schemeClr val="bg1">
                    <a:lumMod val="50000"/>
                  </a:schemeClr>
                </a:solidFill>
                <a:latin typeface="+mn-lt"/>
                <a:ea typeface="+mn-ea"/>
                <a:cs typeface="+mn-ea"/>
                <a:sym typeface="+mn-lt"/>
              </a:endParaRPr>
            </a:p>
          </p:txBody>
        </p:sp>
        <p:sp>
          <p:nvSpPr>
            <p:cNvPr id="29" name="TextBox 35"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6404430" y="4012292"/>
              <a:ext cx="322263" cy="20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5" dirty="0">
                  <a:solidFill>
                    <a:schemeClr val="bg1">
                      <a:lumMod val="50000"/>
                    </a:schemeClr>
                  </a:solidFill>
                  <a:latin typeface="+mn-lt"/>
                  <a:ea typeface="+mn-ea"/>
                  <a:cs typeface="+mn-ea"/>
                  <a:sym typeface="+mn-lt"/>
                </a:rPr>
                <a:t>7</a:t>
              </a:r>
              <a:endParaRPr lang="zh-CN" altLang="en-US" sz="1015" dirty="0">
                <a:solidFill>
                  <a:schemeClr val="bg1">
                    <a:lumMod val="50000"/>
                  </a:schemeClr>
                </a:solidFill>
                <a:latin typeface="+mn-lt"/>
                <a:ea typeface="+mn-ea"/>
                <a:cs typeface="+mn-ea"/>
                <a:sym typeface="+mn-lt"/>
              </a:endParaRPr>
            </a:p>
          </p:txBody>
        </p:sp>
        <p:sp>
          <p:nvSpPr>
            <p:cNvPr id="30" name="TextBox 36"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7131504" y="4012292"/>
              <a:ext cx="323851" cy="20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5" dirty="0">
                  <a:solidFill>
                    <a:schemeClr val="bg1">
                      <a:lumMod val="50000"/>
                    </a:schemeClr>
                  </a:solidFill>
                  <a:latin typeface="+mn-lt"/>
                  <a:ea typeface="+mn-ea"/>
                  <a:cs typeface="+mn-ea"/>
                  <a:sym typeface="+mn-lt"/>
                </a:rPr>
                <a:t>8</a:t>
              </a:r>
              <a:endParaRPr lang="zh-CN" altLang="en-US" sz="1015" dirty="0">
                <a:solidFill>
                  <a:schemeClr val="bg1">
                    <a:lumMod val="50000"/>
                  </a:schemeClr>
                </a:solidFill>
                <a:latin typeface="+mn-lt"/>
                <a:ea typeface="+mn-ea"/>
                <a:cs typeface="+mn-ea"/>
                <a:sym typeface="+mn-lt"/>
              </a:endParaRPr>
            </a:p>
          </p:txBody>
        </p:sp>
        <p:sp>
          <p:nvSpPr>
            <p:cNvPr id="31" name="TextBox 37"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7810954" y="4012292"/>
              <a:ext cx="322263" cy="20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5" dirty="0">
                  <a:solidFill>
                    <a:schemeClr val="bg1">
                      <a:lumMod val="50000"/>
                    </a:schemeClr>
                  </a:solidFill>
                  <a:latin typeface="+mn-lt"/>
                  <a:ea typeface="+mn-ea"/>
                  <a:cs typeface="+mn-ea"/>
                  <a:sym typeface="+mn-lt"/>
                </a:rPr>
                <a:t>9</a:t>
              </a:r>
              <a:endParaRPr lang="zh-CN" altLang="en-US" sz="1015" dirty="0">
                <a:solidFill>
                  <a:schemeClr val="bg1">
                    <a:lumMod val="50000"/>
                  </a:schemeClr>
                </a:solidFill>
                <a:latin typeface="+mn-lt"/>
                <a:ea typeface="+mn-ea"/>
                <a:cs typeface="+mn-ea"/>
                <a:sym typeface="+mn-lt"/>
              </a:endParaRPr>
            </a:p>
          </p:txBody>
        </p:sp>
        <p:sp>
          <p:nvSpPr>
            <p:cNvPr id="32" name="TextBox 38"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8425317" y="4012292"/>
              <a:ext cx="542925" cy="20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5" dirty="0">
                  <a:solidFill>
                    <a:schemeClr val="bg1">
                      <a:lumMod val="50000"/>
                    </a:schemeClr>
                  </a:solidFill>
                  <a:latin typeface="+mn-lt"/>
                  <a:ea typeface="+mn-ea"/>
                  <a:cs typeface="+mn-ea"/>
                  <a:sym typeface="+mn-lt"/>
                </a:rPr>
                <a:t>10</a:t>
              </a:r>
              <a:endParaRPr lang="zh-CN" altLang="en-US" sz="1015" dirty="0">
                <a:solidFill>
                  <a:schemeClr val="bg1">
                    <a:lumMod val="50000"/>
                  </a:schemeClr>
                </a:solidFill>
                <a:latin typeface="+mn-lt"/>
                <a:ea typeface="+mn-ea"/>
                <a:cs typeface="+mn-ea"/>
                <a:sym typeface="+mn-lt"/>
              </a:endParaRPr>
            </a:p>
          </p:txBody>
        </p:sp>
        <p:sp>
          <p:nvSpPr>
            <p:cNvPr id="33" name="TextBox 39"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9077779" y="4012292"/>
              <a:ext cx="542925" cy="20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5" dirty="0">
                  <a:solidFill>
                    <a:schemeClr val="bg1">
                      <a:lumMod val="50000"/>
                    </a:schemeClr>
                  </a:solidFill>
                  <a:latin typeface="+mn-lt"/>
                  <a:ea typeface="+mn-ea"/>
                  <a:cs typeface="+mn-ea"/>
                  <a:sym typeface="+mn-lt"/>
                </a:rPr>
                <a:t>11</a:t>
              </a:r>
              <a:endParaRPr lang="zh-CN" altLang="en-US" sz="1015" dirty="0">
                <a:solidFill>
                  <a:schemeClr val="bg1">
                    <a:lumMod val="50000"/>
                  </a:schemeClr>
                </a:solidFill>
                <a:latin typeface="+mn-lt"/>
                <a:ea typeface="+mn-ea"/>
                <a:cs typeface="+mn-ea"/>
                <a:sym typeface="+mn-lt"/>
              </a:endParaRPr>
            </a:p>
          </p:txBody>
        </p:sp>
        <p:sp>
          <p:nvSpPr>
            <p:cNvPr id="34" name="TextBox 40"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txBox="1">
              <a:spLocks noChangeArrowheads="1"/>
            </p:cNvSpPr>
            <p:nvPr/>
          </p:nvSpPr>
          <p:spPr bwMode="auto">
            <a:xfrm>
              <a:off x="9815967" y="4012292"/>
              <a:ext cx="542925" cy="20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5" dirty="0">
                  <a:solidFill>
                    <a:schemeClr val="bg1">
                      <a:lumMod val="50000"/>
                    </a:schemeClr>
                  </a:solidFill>
                  <a:latin typeface="+mn-lt"/>
                  <a:ea typeface="+mn-ea"/>
                  <a:cs typeface="+mn-ea"/>
                  <a:sym typeface="+mn-lt"/>
                </a:rPr>
                <a:t>12</a:t>
              </a:r>
              <a:endParaRPr lang="zh-CN" altLang="en-US" sz="1015" dirty="0">
                <a:solidFill>
                  <a:schemeClr val="bg1">
                    <a:lumMod val="50000"/>
                  </a:schemeClr>
                </a:solidFill>
                <a:latin typeface="+mn-lt"/>
                <a:ea typeface="+mn-ea"/>
                <a:cs typeface="+mn-ea"/>
                <a:sym typeface="+mn-lt"/>
              </a:endParaRPr>
            </a:p>
          </p:txBody>
        </p:sp>
        <p:sp>
          <p:nvSpPr>
            <p:cNvPr id="35" name="椭圆 34"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a:off x="2311854" y="2062842"/>
              <a:ext cx="107950" cy="107950"/>
            </a:xfrm>
            <a:prstGeom prst="ellipse">
              <a:avLst/>
            </a:prstGeom>
            <a:solidFill>
              <a:schemeClr val="bg2">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chemeClr val="bg1">
                    <a:lumMod val="50000"/>
                  </a:schemeClr>
                </a:solidFill>
                <a:cs typeface="+mn-ea"/>
                <a:sym typeface="+mn-lt"/>
              </a:endParaRPr>
            </a:p>
          </p:txBody>
        </p:sp>
        <p:sp>
          <p:nvSpPr>
            <p:cNvPr id="36" name="椭圆 35"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a:off x="3048454" y="2850242"/>
              <a:ext cx="107950" cy="107950"/>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chemeClr val="bg1">
                    <a:lumMod val="50000"/>
                  </a:schemeClr>
                </a:solidFill>
                <a:cs typeface="+mn-ea"/>
                <a:sym typeface="+mn-lt"/>
              </a:endParaRPr>
            </a:p>
          </p:txBody>
        </p:sp>
        <p:sp>
          <p:nvSpPr>
            <p:cNvPr id="37" name="椭圆 36"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a:off x="3742192" y="2408917"/>
              <a:ext cx="107950" cy="107950"/>
            </a:xfrm>
            <a:prstGeom prst="ellipse">
              <a:avLst/>
            </a:prstGeom>
            <a:solidFill>
              <a:schemeClr val="bg2">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chemeClr val="bg1">
                    <a:lumMod val="50000"/>
                  </a:schemeClr>
                </a:solidFill>
                <a:cs typeface="+mn-ea"/>
                <a:sym typeface="+mn-lt"/>
              </a:endParaRPr>
            </a:p>
          </p:txBody>
        </p:sp>
        <p:sp>
          <p:nvSpPr>
            <p:cNvPr id="38" name="椭圆 37"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a:off x="4412117" y="1989817"/>
              <a:ext cx="107950" cy="107950"/>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chemeClr val="bg1">
                    <a:lumMod val="50000"/>
                  </a:schemeClr>
                </a:solidFill>
                <a:cs typeface="+mn-ea"/>
                <a:sym typeface="+mn-lt"/>
              </a:endParaRPr>
            </a:p>
          </p:txBody>
        </p:sp>
        <p:sp>
          <p:nvSpPr>
            <p:cNvPr id="39" name="椭圆 38"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a:off x="5113792" y="2300967"/>
              <a:ext cx="107950" cy="107950"/>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chemeClr val="bg1">
                    <a:lumMod val="50000"/>
                  </a:schemeClr>
                </a:solidFill>
                <a:cs typeface="+mn-ea"/>
                <a:sym typeface="+mn-lt"/>
              </a:endParaRPr>
            </a:p>
          </p:txBody>
        </p:sp>
        <p:sp>
          <p:nvSpPr>
            <p:cNvPr id="40" name="椭圆 39"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a:off x="5786892" y="2097767"/>
              <a:ext cx="107950" cy="107950"/>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chemeClr val="bg1">
                    <a:lumMod val="50000"/>
                  </a:schemeClr>
                </a:solidFill>
                <a:cs typeface="+mn-ea"/>
                <a:sym typeface="+mn-lt"/>
              </a:endParaRPr>
            </a:p>
          </p:txBody>
        </p:sp>
        <p:sp>
          <p:nvSpPr>
            <p:cNvPr id="41" name="椭圆 40"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a:off x="6529842" y="1642155"/>
              <a:ext cx="107950" cy="107950"/>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chemeClr val="bg1">
                    <a:lumMod val="50000"/>
                  </a:schemeClr>
                </a:solidFill>
                <a:cs typeface="+mn-ea"/>
                <a:sym typeface="+mn-lt"/>
              </a:endParaRPr>
            </a:p>
          </p:txBody>
        </p:sp>
        <p:sp>
          <p:nvSpPr>
            <p:cNvPr id="42" name="椭圆 41"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a:off x="7187067" y="1567542"/>
              <a:ext cx="107950" cy="107950"/>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chemeClr val="bg1">
                    <a:lumMod val="50000"/>
                  </a:schemeClr>
                </a:solidFill>
                <a:cs typeface="+mn-ea"/>
                <a:sym typeface="+mn-lt"/>
              </a:endParaRPr>
            </a:p>
          </p:txBody>
        </p:sp>
        <p:sp>
          <p:nvSpPr>
            <p:cNvPr id="43" name="椭圆 42"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a:off x="7850642" y="2904217"/>
              <a:ext cx="107950" cy="107950"/>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chemeClr val="bg1">
                    <a:lumMod val="50000"/>
                  </a:schemeClr>
                </a:solidFill>
                <a:cs typeface="+mn-ea"/>
                <a:sym typeface="+mn-lt"/>
              </a:endParaRPr>
            </a:p>
          </p:txBody>
        </p:sp>
        <p:sp>
          <p:nvSpPr>
            <p:cNvPr id="44" name="椭圆 43"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a:off x="8588829" y="2416855"/>
              <a:ext cx="107950" cy="107950"/>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chemeClr val="bg1">
                    <a:lumMod val="50000"/>
                  </a:schemeClr>
                </a:solidFill>
                <a:cs typeface="+mn-ea"/>
                <a:sym typeface="+mn-lt"/>
              </a:endParaRPr>
            </a:p>
          </p:txBody>
        </p:sp>
        <p:sp>
          <p:nvSpPr>
            <p:cNvPr id="45" name="椭圆 44"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a:off x="9257167" y="1853292"/>
              <a:ext cx="107950" cy="107950"/>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chemeClr val="bg1">
                    <a:lumMod val="50000"/>
                  </a:schemeClr>
                </a:solidFill>
                <a:cs typeface="+mn-ea"/>
                <a:sym typeface="+mn-lt"/>
              </a:endParaRPr>
            </a:p>
          </p:txBody>
        </p:sp>
        <p:sp>
          <p:nvSpPr>
            <p:cNvPr id="46" name="椭圆 45" descr="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
            <p:cNvSpPr/>
            <p:nvPr/>
          </p:nvSpPr>
          <p:spPr>
            <a:xfrm>
              <a:off x="10100129" y="1681842"/>
              <a:ext cx="107950" cy="107950"/>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chemeClr val="bg1">
                    <a:lumMod val="50000"/>
                  </a:schemeClr>
                </a:solidFill>
                <a:cs typeface="+mn-ea"/>
                <a:sym typeface="+mn-lt"/>
              </a:endParaRPr>
            </a:p>
          </p:txBody>
        </p:sp>
      </p:grpSp>
      <p:grpSp>
        <p:nvGrpSpPr>
          <p:cNvPr id="55" name="组合 54">
            <a:extLst>
              <a:ext uri="{FF2B5EF4-FFF2-40B4-BE49-F238E27FC236}">
                <a16:creationId xmlns:a16="http://schemas.microsoft.com/office/drawing/2014/main" id="{63EBF8F6-2A72-463E-95A5-B1FE26A154DC}"/>
              </a:ext>
            </a:extLst>
          </p:cNvPr>
          <p:cNvGrpSpPr/>
          <p:nvPr/>
        </p:nvGrpSpPr>
        <p:grpSpPr>
          <a:xfrm>
            <a:off x="3952874" y="528955"/>
            <a:ext cx="3997325" cy="368300"/>
            <a:chOff x="6292" y="188"/>
            <a:chExt cx="6295" cy="580"/>
          </a:xfrm>
        </p:grpSpPr>
        <p:sp>
          <p:nvSpPr>
            <p:cNvPr id="56" name="同心圆 11">
              <a:extLst>
                <a:ext uri="{FF2B5EF4-FFF2-40B4-BE49-F238E27FC236}">
                  <a16:creationId xmlns:a16="http://schemas.microsoft.com/office/drawing/2014/main" id="{D0CE445B-65A9-4838-8A64-1D027A181FBF}"/>
                </a:ext>
              </a:extLst>
            </p:cNvPr>
            <p:cNvSpPr/>
            <p:nvPr/>
          </p:nvSpPr>
          <p:spPr>
            <a:xfrm>
              <a:off x="6292"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57" name="同心圆 12">
              <a:extLst>
                <a:ext uri="{FF2B5EF4-FFF2-40B4-BE49-F238E27FC236}">
                  <a16:creationId xmlns:a16="http://schemas.microsoft.com/office/drawing/2014/main" id="{7EAD8766-ACF1-4634-920B-0BD0B6B72BA1}"/>
                </a:ext>
              </a:extLst>
            </p:cNvPr>
            <p:cNvSpPr/>
            <p:nvPr/>
          </p:nvSpPr>
          <p:spPr>
            <a:xfrm>
              <a:off x="6906"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58" name="同心圆 13">
              <a:extLst>
                <a:ext uri="{FF2B5EF4-FFF2-40B4-BE49-F238E27FC236}">
                  <a16:creationId xmlns:a16="http://schemas.microsoft.com/office/drawing/2014/main" id="{52EC000E-BE2B-47DF-A26B-55FF67B20778}"/>
                </a:ext>
              </a:extLst>
            </p:cNvPr>
            <p:cNvSpPr/>
            <p:nvPr/>
          </p:nvSpPr>
          <p:spPr>
            <a:xfrm>
              <a:off x="11658"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59" name="同心圆 14">
              <a:extLst>
                <a:ext uri="{FF2B5EF4-FFF2-40B4-BE49-F238E27FC236}">
                  <a16:creationId xmlns:a16="http://schemas.microsoft.com/office/drawing/2014/main" id="{347A4B16-1E6A-4D94-AA11-D5602F6B2C8F}"/>
                </a:ext>
              </a:extLst>
            </p:cNvPr>
            <p:cNvSpPr/>
            <p:nvPr/>
          </p:nvSpPr>
          <p:spPr>
            <a:xfrm>
              <a:off x="12269"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60" name="文本框 59">
              <a:extLst>
                <a:ext uri="{FF2B5EF4-FFF2-40B4-BE49-F238E27FC236}">
                  <a16:creationId xmlns:a16="http://schemas.microsoft.com/office/drawing/2014/main" id="{EE296473-F4B6-489C-9A99-75C3676CCE4C}"/>
                </a:ext>
              </a:extLst>
            </p:cNvPr>
            <p:cNvSpPr txBox="1"/>
            <p:nvPr/>
          </p:nvSpPr>
          <p:spPr>
            <a:xfrm>
              <a:off x="7634" y="188"/>
              <a:ext cx="3477" cy="580"/>
            </a:xfrm>
            <a:prstGeom prst="rect">
              <a:avLst/>
            </a:prstGeom>
            <a:noFill/>
          </p:spPr>
          <p:txBody>
            <a:bodyPr wrap="square" rtlCol="0">
              <a:spAutoFit/>
            </a:bodyPr>
            <a:lstStyle/>
            <a:p>
              <a:pPr algn="dist"/>
              <a:r>
                <a:rPr lang="zh-CN" altLang="en-US" dirty="0">
                  <a:solidFill>
                    <a:schemeClr val="tx1">
                      <a:lumMod val="85000"/>
                      <a:lumOff val="15000"/>
                    </a:schemeClr>
                  </a:solidFill>
                  <a:cs typeface="+mn-ea"/>
                  <a:sym typeface="+mn-lt"/>
                </a:rPr>
                <a:t>Enter your title</a:t>
              </a:r>
            </a:p>
          </p:txBody>
        </p:sp>
      </p:gr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a16="http://schemas.microsoft.com/office/drawing/2014/main" xmlns:a14="http://schemas.microsoft.com/office/drawing/2010/main"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椭圆 74"/>
          <p:cNvSpPr/>
          <p:nvPr/>
        </p:nvSpPr>
        <p:spPr>
          <a:xfrm>
            <a:off x="711875" y="302475"/>
            <a:ext cx="3301902" cy="3301902"/>
          </a:xfrm>
          <a:prstGeom prst="ellipse">
            <a:avLst/>
          </a:prstGeom>
          <a:solidFill>
            <a:srgbClr val="0A5E7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3" name="Group 12"/>
          <p:cNvGrpSpPr/>
          <p:nvPr/>
        </p:nvGrpSpPr>
        <p:grpSpPr>
          <a:xfrm>
            <a:off x="9635069" y="4478842"/>
            <a:ext cx="1939722" cy="4026796"/>
            <a:chOff x="11310678" y="5484773"/>
            <a:chExt cx="2665090" cy="5532633"/>
          </a:xfrm>
        </p:grpSpPr>
        <p:sp>
          <p:nvSpPr>
            <p:cNvPr id="14" name="Freeform 59"/>
            <p:cNvSpPr/>
            <p:nvPr/>
          </p:nvSpPr>
          <p:spPr bwMode="auto">
            <a:xfrm>
              <a:off x="11310678" y="5484773"/>
              <a:ext cx="2665090" cy="5532633"/>
            </a:xfrm>
            <a:custGeom>
              <a:avLst/>
              <a:gdLst>
                <a:gd name="T0" fmla="*/ 411 w 411"/>
                <a:gd name="T1" fmla="*/ 811 h 853"/>
                <a:gd name="T2" fmla="*/ 370 w 411"/>
                <a:gd name="T3" fmla="*/ 853 h 853"/>
                <a:gd name="T4" fmla="*/ 42 w 411"/>
                <a:gd name="T5" fmla="*/ 853 h 853"/>
                <a:gd name="T6" fmla="*/ 0 w 411"/>
                <a:gd name="T7" fmla="*/ 811 h 853"/>
                <a:gd name="T8" fmla="*/ 0 w 411"/>
                <a:gd name="T9" fmla="*/ 42 h 853"/>
                <a:gd name="T10" fmla="*/ 42 w 411"/>
                <a:gd name="T11" fmla="*/ 0 h 853"/>
                <a:gd name="T12" fmla="*/ 370 w 411"/>
                <a:gd name="T13" fmla="*/ 0 h 853"/>
                <a:gd name="T14" fmla="*/ 411 w 411"/>
                <a:gd name="T15" fmla="*/ 42 h 853"/>
                <a:gd name="T16" fmla="*/ 411 w 411"/>
                <a:gd name="T17" fmla="*/ 81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853">
                  <a:moveTo>
                    <a:pt x="411" y="811"/>
                  </a:moveTo>
                  <a:cubicBezTo>
                    <a:pt x="411" y="834"/>
                    <a:pt x="392" y="853"/>
                    <a:pt x="370" y="853"/>
                  </a:cubicBezTo>
                  <a:cubicBezTo>
                    <a:pt x="42" y="853"/>
                    <a:pt x="42" y="853"/>
                    <a:pt x="42" y="853"/>
                  </a:cubicBezTo>
                  <a:cubicBezTo>
                    <a:pt x="19" y="853"/>
                    <a:pt x="0" y="834"/>
                    <a:pt x="0" y="811"/>
                  </a:cubicBezTo>
                  <a:cubicBezTo>
                    <a:pt x="0" y="42"/>
                    <a:pt x="0" y="42"/>
                    <a:pt x="0" y="42"/>
                  </a:cubicBezTo>
                  <a:cubicBezTo>
                    <a:pt x="0" y="19"/>
                    <a:pt x="19" y="0"/>
                    <a:pt x="42" y="0"/>
                  </a:cubicBezTo>
                  <a:cubicBezTo>
                    <a:pt x="370" y="0"/>
                    <a:pt x="370" y="0"/>
                    <a:pt x="370" y="0"/>
                  </a:cubicBezTo>
                  <a:cubicBezTo>
                    <a:pt x="392" y="0"/>
                    <a:pt x="411" y="19"/>
                    <a:pt x="411" y="42"/>
                  </a:cubicBezTo>
                  <a:lnTo>
                    <a:pt x="411" y="811"/>
                  </a:lnTo>
                  <a:close/>
                </a:path>
              </a:pathLst>
            </a:custGeom>
            <a:solidFill>
              <a:schemeClr val="bg1">
                <a:lumMod val="7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6" name="Oval 61"/>
            <p:cNvSpPr>
              <a:spLocks noChangeArrowheads="1"/>
            </p:cNvSpPr>
            <p:nvPr/>
          </p:nvSpPr>
          <p:spPr bwMode="auto">
            <a:xfrm>
              <a:off x="12607558" y="5750705"/>
              <a:ext cx="77812" cy="77833"/>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7" name="Oval 62"/>
            <p:cNvSpPr>
              <a:spLocks noChangeArrowheads="1"/>
            </p:cNvSpPr>
            <p:nvPr/>
          </p:nvSpPr>
          <p:spPr bwMode="auto">
            <a:xfrm>
              <a:off x="12633495" y="5776649"/>
              <a:ext cx="19455" cy="19460"/>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8" name="Oval 63"/>
            <p:cNvSpPr>
              <a:spLocks noChangeArrowheads="1"/>
            </p:cNvSpPr>
            <p:nvPr/>
          </p:nvSpPr>
          <p:spPr bwMode="auto">
            <a:xfrm>
              <a:off x="12607558" y="5744216"/>
              <a:ext cx="77812" cy="77833"/>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19" name="Oval 64"/>
            <p:cNvSpPr>
              <a:spLocks noChangeArrowheads="1"/>
            </p:cNvSpPr>
            <p:nvPr/>
          </p:nvSpPr>
          <p:spPr bwMode="auto">
            <a:xfrm>
              <a:off x="12633495" y="5770161"/>
              <a:ext cx="19455" cy="19460"/>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20" name="Oval 65"/>
            <p:cNvSpPr>
              <a:spLocks noChangeArrowheads="1"/>
            </p:cNvSpPr>
            <p:nvPr/>
          </p:nvSpPr>
          <p:spPr bwMode="auto">
            <a:xfrm>
              <a:off x="12620526" y="5757189"/>
              <a:ext cx="51875" cy="51889"/>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21" name="Oval 66"/>
            <p:cNvSpPr>
              <a:spLocks noChangeArrowheads="1"/>
            </p:cNvSpPr>
            <p:nvPr/>
          </p:nvSpPr>
          <p:spPr bwMode="auto">
            <a:xfrm>
              <a:off x="12620526" y="5757189"/>
              <a:ext cx="51875" cy="51889"/>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22" name="Oval 67"/>
            <p:cNvSpPr>
              <a:spLocks noChangeArrowheads="1"/>
            </p:cNvSpPr>
            <p:nvPr/>
          </p:nvSpPr>
          <p:spPr bwMode="auto">
            <a:xfrm>
              <a:off x="12633495" y="5770161"/>
              <a:ext cx="25937" cy="25945"/>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23" name="Oval 68"/>
            <p:cNvSpPr>
              <a:spLocks noChangeArrowheads="1"/>
            </p:cNvSpPr>
            <p:nvPr/>
          </p:nvSpPr>
          <p:spPr bwMode="auto">
            <a:xfrm>
              <a:off x="12633495" y="5770161"/>
              <a:ext cx="25937" cy="25945"/>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24" name="Freeform 69"/>
            <p:cNvSpPr/>
            <p:nvPr/>
          </p:nvSpPr>
          <p:spPr bwMode="auto">
            <a:xfrm>
              <a:off x="12639982" y="5776649"/>
              <a:ext cx="6486" cy="6488"/>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25" name="Freeform 70"/>
            <p:cNvSpPr/>
            <p:nvPr/>
          </p:nvSpPr>
          <p:spPr bwMode="auto">
            <a:xfrm>
              <a:off x="12639982" y="5776649"/>
              <a:ext cx="6486" cy="6488"/>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26" name="Oval 71"/>
            <p:cNvSpPr>
              <a:spLocks noChangeArrowheads="1"/>
            </p:cNvSpPr>
            <p:nvPr/>
          </p:nvSpPr>
          <p:spPr bwMode="auto">
            <a:xfrm>
              <a:off x="12432481" y="10433658"/>
              <a:ext cx="421488" cy="421597"/>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27" name="Freeform 72"/>
            <p:cNvSpPr/>
            <p:nvPr/>
          </p:nvSpPr>
          <p:spPr bwMode="auto">
            <a:xfrm>
              <a:off x="12536231" y="10537435"/>
              <a:ext cx="213987" cy="214043"/>
            </a:xfrm>
            <a:custGeom>
              <a:avLst/>
              <a:gdLst>
                <a:gd name="T0" fmla="*/ 31 w 33"/>
                <a:gd name="T1" fmla="*/ 22 h 33"/>
                <a:gd name="T2" fmla="*/ 29 w 33"/>
                <a:gd name="T3" fmla="*/ 22 h 33"/>
                <a:gd name="T4" fmla="*/ 22 w 33"/>
                <a:gd name="T5" fmla="*/ 29 h 33"/>
                <a:gd name="T6" fmla="*/ 11 w 33"/>
                <a:gd name="T7" fmla="*/ 29 h 33"/>
                <a:gd name="T8" fmla="*/ 4 w 33"/>
                <a:gd name="T9" fmla="*/ 22 h 33"/>
                <a:gd name="T10" fmla="*/ 4 w 33"/>
                <a:gd name="T11" fmla="*/ 11 h 33"/>
                <a:gd name="T12" fmla="*/ 11 w 33"/>
                <a:gd name="T13" fmla="*/ 4 h 33"/>
                <a:gd name="T14" fmla="*/ 22 w 33"/>
                <a:gd name="T15" fmla="*/ 4 h 33"/>
                <a:gd name="T16" fmla="*/ 29 w 33"/>
                <a:gd name="T17" fmla="*/ 11 h 33"/>
                <a:gd name="T18" fmla="*/ 29 w 33"/>
                <a:gd name="T19" fmla="*/ 22 h 33"/>
                <a:gd name="T20" fmla="*/ 31 w 33"/>
                <a:gd name="T21" fmla="*/ 22 h 33"/>
                <a:gd name="T22" fmla="*/ 33 w 33"/>
                <a:gd name="T23" fmla="*/ 22 h 33"/>
                <a:gd name="T24" fmla="*/ 33 w 33"/>
                <a:gd name="T25" fmla="*/ 11 h 33"/>
                <a:gd name="T26" fmla="*/ 22 w 33"/>
                <a:gd name="T27" fmla="*/ 0 h 33"/>
                <a:gd name="T28" fmla="*/ 11 w 33"/>
                <a:gd name="T29" fmla="*/ 0 h 33"/>
                <a:gd name="T30" fmla="*/ 0 w 33"/>
                <a:gd name="T31" fmla="*/ 11 h 33"/>
                <a:gd name="T32" fmla="*/ 0 w 33"/>
                <a:gd name="T33" fmla="*/ 22 h 33"/>
                <a:gd name="T34" fmla="*/ 11 w 33"/>
                <a:gd name="T35" fmla="*/ 33 h 33"/>
                <a:gd name="T36" fmla="*/ 22 w 33"/>
                <a:gd name="T37" fmla="*/ 33 h 33"/>
                <a:gd name="T38" fmla="*/ 33 w 33"/>
                <a:gd name="T39" fmla="*/ 22 h 33"/>
                <a:gd name="T40" fmla="*/ 31 w 33"/>
                <a:gd name="T41"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33">
                  <a:moveTo>
                    <a:pt x="31" y="22"/>
                  </a:moveTo>
                  <a:cubicBezTo>
                    <a:pt x="29" y="22"/>
                    <a:pt x="29" y="22"/>
                    <a:pt x="29" y="22"/>
                  </a:cubicBezTo>
                  <a:cubicBezTo>
                    <a:pt x="29" y="26"/>
                    <a:pt x="26" y="29"/>
                    <a:pt x="22" y="29"/>
                  </a:cubicBezTo>
                  <a:cubicBezTo>
                    <a:pt x="11" y="29"/>
                    <a:pt x="11" y="29"/>
                    <a:pt x="11" y="29"/>
                  </a:cubicBezTo>
                  <a:cubicBezTo>
                    <a:pt x="7" y="29"/>
                    <a:pt x="4" y="26"/>
                    <a:pt x="4" y="22"/>
                  </a:cubicBezTo>
                  <a:cubicBezTo>
                    <a:pt x="4" y="11"/>
                    <a:pt x="4" y="11"/>
                    <a:pt x="4" y="11"/>
                  </a:cubicBezTo>
                  <a:cubicBezTo>
                    <a:pt x="4" y="7"/>
                    <a:pt x="7" y="4"/>
                    <a:pt x="11" y="4"/>
                  </a:cubicBezTo>
                  <a:cubicBezTo>
                    <a:pt x="22" y="4"/>
                    <a:pt x="22" y="4"/>
                    <a:pt x="22" y="4"/>
                  </a:cubicBezTo>
                  <a:cubicBezTo>
                    <a:pt x="26" y="4"/>
                    <a:pt x="29" y="7"/>
                    <a:pt x="29" y="11"/>
                  </a:cubicBezTo>
                  <a:cubicBezTo>
                    <a:pt x="29" y="22"/>
                    <a:pt x="29" y="22"/>
                    <a:pt x="29" y="22"/>
                  </a:cubicBezTo>
                  <a:cubicBezTo>
                    <a:pt x="31" y="22"/>
                    <a:pt x="31" y="22"/>
                    <a:pt x="31" y="22"/>
                  </a:cubicBezTo>
                  <a:cubicBezTo>
                    <a:pt x="33" y="22"/>
                    <a:pt x="33" y="22"/>
                    <a:pt x="33" y="22"/>
                  </a:cubicBezTo>
                  <a:cubicBezTo>
                    <a:pt x="33" y="11"/>
                    <a:pt x="33" y="11"/>
                    <a:pt x="33" y="11"/>
                  </a:cubicBezTo>
                  <a:cubicBezTo>
                    <a:pt x="33" y="5"/>
                    <a:pt x="28" y="0"/>
                    <a:pt x="22" y="0"/>
                  </a:cubicBezTo>
                  <a:cubicBezTo>
                    <a:pt x="11" y="0"/>
                    <a:pt x="11" y="0"/>
                    <a:pt x="11" y="0"/>
                  </a:cubicBezTo>
                  <a:cubicBezTo>
                    <a:pt x="5" y="0"/>
                    <a:pt x="0" y="5"/>
                    <a:pt x="0" y="11"/>
                  </a:cubicBezTo>
                  <a:cubicBezTo>
                    <a:pt x="0" y="22"/>
                    <a:pt x="0" y="22"/>
                    <a:pt x="0" y="22"/>
                  </a:cubicBezTo>
                  <a:cubicBezTo>
                    <a:pt x="0" y="28"/>
                    <a:pt x="5" y="33"/>
                    <a:pt x="11" y="33"/>
                  </a:cubicBezTo>
                  <a:cubicBezTo>
                    <a:pt x="22" y="33"/>
                    <a:pt x="22" y="33"/>
                    <a:pt x="22" y="33"/>
                  </a:cubicBezTo>
                  <a:cubicBezTo>
                    <a:pt x="28" y="33"/>
                    <a:pt x="33" y="28"/>
                    <a:pt x="33" y="22"/>
                  </a:cubicBezTo>
                  <a:lnTo>
                    <a:pt x="31" y="22"/>
                  </a:lnTo>
                  <a:close/>
                </a:path>
              </a:pathLst>
            </a:custGeom>
            <a:solidFill>
              <a:schemeClr val="bg1">
                <a:lumMod val="7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28" name="Rectangle 73"/>
            <p:cNvSpPr>
              <a:spLocks noChangeArrowheads="1"/>
            </p:cNvSpPr>
            <p:nvPr/>
          </p:nvSpPr>
          <p:spPr bwMode="auto">
            <a:xfrm>
              <a:off x="11505210" y="6302020"/>
              <a:ext cx="2282509" cy="4001917"/>
            </a:xfrm>
            <a:prstGeom prst="rect">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29" name="Freeform 75"/>
            <p:cNvSpPr/>
            <p:nvPr/>
          </p:nvSpPr>
          <p:spPr bwMode="auto">
            <a:xfrm>
              <a:off x="12445450" y="5938799"/>
              <a:ext cx="473364" cy="110266"/>
            </a:xfrm>
            <a:custGeom>
              <a:avLst/>
              <a:gdLst>
                <a:gd name="T0" fmla="*/ 8 w 73"/>
                <a:gd name="T1" fmla="*/ 17 h 17"/>
                <a:gd name="T2" fmla="*/ 0 w 73"/>
                <a:gd name="T3" fmla="*/ 9 h 17"/>
                <a:gd name="T4" fmla="*/ 8 w 73"/>
                <a:gd name="T5" fmla="*/ 0 h 17"/>
                <a:gd name="T6" fmla="*/ 65 w 73"/>
                <a:gd name="T7" fmla="*/ 0 h 17"/>
                <a:gd name="T8" fmla="*/ 73 w 73"/>
                <a:gd name="T9" fmla="*/ 9 h 17"/>
                <a:gd name="T10" fmla="*/ 65 w 73"/>
                <a:gd name="T11" fmla="*/ 17 h 17"/>
                <a:gd name="T12" fmla="*/ 8 w 7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73" h="17">
                  <a:moveTo>
                    <a:pt x="8" y="17"/>
                  </a:moveTo>
                  <a:cubicBezTo>
                    <a:pt x="3" y="17"/>
                    <a:pt x="0" y="13"/>
                    <a:pt x="0" y="9"/>
                  </a:cubicBezTo>
                  <a:cubicBezTo>
                    <a:pt x="0" y="4"/>
                    <a:pt x="3" y="0"/>
                    <a:pt x="8" y="0"/>
                  </a:cubicBezTo>
                  <a:cubicBezTo>
                    <a:pt x="65" y="0"/>
                    <a:pt x="65" y="0"/>
                    <a:pt x="65" y="0"/>
                  </a:cubicBezTo>
                  <a:cubicBezTo>
                    <a:pt x="70" y="0"/>
                    <a:pt x="73" y="4"/>
                    <a:pt x="73" y="9"/>
                  </a:cubicBezTo>
                  <a:cubicBezTo>
                    <a:pt x="73" y="13"/>
                    <a:pt x="70" y="17"/>
                    <a:pt x="65" y="17"/>
                  </a:cubicBezTo>
                  <a:lnTo>
                    <a:pt x="8" y="17"/>
                  </a:lnTo>
                  <a:close/>
                </a:path>
              </a:pathLst>
            </a:cu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30" name="Freeform 76"/>
            <p:cNvSpPr/>
            <p:nvPr/>
          </p:nvSpPr>
          <p:spPr bwMode="auto">
            <a:xfrm>
              <a:off x="12471388" y="5971232"/>
              <a:ext cx="421488" cy="45405"/>
            </a:xfrm>
            <a:custGeom>
              <a:avLst/>
              <a:gdLst>
                <a:gd name="T0" fmla="*/ 65 w 65"/>
                <a:gd name="T1" fmla="*/ 4 h 7"/>
                <a:gd name="T2" fmla="*/ 61 w 65"/>
                <a:gd name="T3" fmla="*/ 7 h 7"/>
                <a:gd name="T4" fmla="*/ 4 w 65"/>
                <a:gd name="T5" fmla="*/ 7 h 7"/>
                <a:gd name="T6" fmla="*/ 0 w 65"/>
                <a:gd name="T7" fmla="*/ 4 h 7"/>
                <a:gd name="T8" fmla="*/ 4 w 65"/>
                <a:gd name="T9" fmla="*/ 0 h 7"/>
                <a:gd name="T10" fmla="*/ 61 w 65"/>
                <a:gd name="T11" fmla="*/ 0 h 7"/>
                <a:gd name="T12" fmla="*/ 65 w 6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65" h="7">
                  <a:moveTo>
                    <a:pt x="65" y="4"/>
                  </a:moveTo>
                  <a:cubicBezTo>
                    <a:pt x="65" y="6"/>
                    <a:pt x="63" y="7"/>
                    <a:pt x="61" y="7"/>
                  </a:cubicBezTo>
                  <a:cubicBezTo>
                    <a:pt x="4" y="7"/>
                    <a:pt x="4" y="7"/>
                    <a:pt x="4" y="7"/>
                  </a:cubicBezTo>
                  <a:cubicBezTo>
                    <a:pt x="2" y="7"/>
                    <a:pt x="0" y="6"/>
                    <a:pt x="0" y="4"/>
                  </a:cubicBezTo>
                  <a:cubicBezTo>
                    <a:pt x="0" y="2"/>
                    <a:pt x="2" y="0"/>
                    <a:pt x="4" y="0"/>
                  </a:cubicBezTo>
                  <a:cubicBezTo>
                    <a:pt x="61" y="0"/>
                    <a:pt x="61" y="0"/>
                    <a:pt x="61" y="0"/>
                  </a:cubicBezTo>
                  <a:cubicBezTo>
                    <a:pt x="63" y="0"/>
                    <a:pt x="65" y="2"/>
                    <a:pt x="65" y="4"/>
                  </a:cubicBezTo>
                  <a:close/>
                </a:path>
              </a:pathLst>
            </a:cu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31" name="Oval 77"/>
            <p:cNvSpPr>
              <a:spLocks noChangeArrowheads="1"/>
            </p:cNvSpPr>
            <p:nvPr/>
          </p:nvSpPr>
          <p:spPr bwMode="auto">
            <a:xfrm>
              <a:off x="12289824" y="5958259"/>
              <a:ext cx="71331" cy="71349"/>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grpSp>
      <p:grpSp>
        <p:nvGrpSpPr>
          <p:cNvPr id="32" name="Group 31"/>
          <p:cNvGrpSpPr/>
          <p:nvPr/>
        </p:nvGrpSpPr>
        <p:grpSpPr>
          <a:xfrm>
            <a:off x="6966268" y="3190086"/>
            <a:ext cx="2168525" cy="4501782"/>
            <a:chOff x="11310678" y="5484773"/>
            <a:chExt cx="2665090" cy="5532633"/>
          </a:xfrm>
        </p:grpSpPr>
        <p:sp>
          <p:nvSpPr>
            <p:cNvPr id="33" name="Freeform 59"/>
            <p:cNvSpPr/>
            <p:nvPr/>
          </p:nvSpPr>
          <p:spPr bwMode="auto">
            <a:xfrm>
              <a:off x="11310678" y="5484773"/>
              <a:ext cx="2665090" cy="5532633"/>
            </a:xfrm>
            <a:custGeom>
              <a:avLst/>
              <a:gdLst>
                <a:gd name="T0" fmla="*/ 411 w 411"/>
                <a:gd name="T1" fmla="*/ 811 h 853"/>
                <a:gd name="T2" fmla="*/ 370 w 411"/>
                <a:gd name="T3" fmla="*/ 853 h 853"/>
                <a:gd name="T4" fmla="*/ 42 w 411"/>
                <a:gd name="T5" fmla="*/ 853 h 853"/>
                <a:gd name="T6" fmla="*/ 0 w 411"/>
                <a:gd name="T7" fmla="*/ 811 h 853"/>
                <a:gd name="T8" fmla="*/ 0 w 411"/>
                <a:gd name="T9" fmla="*/ 42 h 853"/>
                <a:gd name="T10" fmla="*/ 42 w 411"/>
                <a:gd name="T11" fmla="*/ 0 h 853"/>
                <a:gd name="T12" fmla="*/ 370 w 411"/>
                <a:gd name="T13" fmla="*/ 0 h 853"/>
                <a:gd name="T14" fmla="*/ 411 w 411"/>
                <a:gd name="T15" fmla="*/ 42 h 853"/>
                <a:gd name="T16" fmla="*/ 411 w 411"/>
                <a:gd name="T17" fmla="*/ 81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853">
                  <a:moveTo>
                    <a:pt x="411" y="811"/>
                  </a:moveTo>
                  <a:cubicBezTo>
                    <a:pt x="411" y="834"/>
                    <a:pt x="392" y="853"/>
                    <a:pt x="370" y="853"/>
                  </a:cubicBezTo>
                  <a:cubicBezTo>
                    <a:pt x="42" y="853"/>
                    <a:pt x="42" y="853"/>
                    <a:pt x="42" y="853"/>
                  </a:cubicBezTo>
                  <a:cubicBezTo>
                    <a:pt x="19" y="853"/>
                    <a:pt x="0" y="834"/>
                    <a:pt x="0" y="811"/>
                  </a:cubicBezTo>
                  <a:cubicBezTo>
                    <a:pt x="0" y="42"/>
                    <a:pt x="0" y="42"/>
                    <a:pt x="0" y="42"/>
                  </a:cubicBezTo>
                  <a:cubicBezTo>
                    <a:pt x="0" y="19"/>
                    <a:pt x="19" y="0"/>
                    <a:pt x="42" y="0"/>
                  </a:cubicBezTo>
                  <a:cubicBezTo>
                    <a:pt x="370" y="0"/>
                    <a:pt x="370" y="0"/>
                    <a:pt x="370" y="0"/>
                  </a:cubicBezTo>
                  <a:cubicBezTo>
                    <a:pt x="392" y="0"/>
                    <a:pt x="411" y="19"/>
                    <a:pt x="411" y="42"/>
                  </a:cubicBezTo>
                  <a:lnTo>
                    <a:pt x="411" y="811"/>
                  </a:lnTo>
                  <a:close/>
                </a:path>
              </a:pathLst>
            </a:custGeom>
            <a:solidFill>
              <a:schemeClr val="bg1">
                <a:lumMod val="7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36" name="Oval 61"/>
            <p:cNvSpPr>
              <a:spLocks noChangeArrowheads="1"/>
            </p:cNvSpPr>
            <p:nvPr/>
          </p:nvSpPr>
          <p:spPr bwMode="auto">
            <a:xfrm>
              <a:off x="12607558" y="5750705"/>
              <a:ext cx="77812" cy="77833"/>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39" name="Oval 62"/>
            <p:cNvSpPr>
              <a:spLocks noChangeArrowheads="1"/>
            </p:cNvSpPr>
            <p:nvPr/>
          </p:nvSpPr>
          <p:spPr bwMode="auto">
            <a:xfrm>
              <a:off x="12633495" y="5776649"/>
              <a:ext cx="19455" cy="19460"/>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40" name="Oval 63"/>
            <p:cNvSpPr>
              <a:spLocks noChangeArrowheads="1"/>
            </p:cNvSpPr>
            <p:nvPr/>
          </p:nvSpPr>
          <p:spPr bwMode="auto">
            <a:xfrm>
              <a:off x="12607558" y="5744216"/>
              <a:ext cx="77812" cy="77833"/>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41" name="Oval 64"/>
            <p:cNvSpPr>
              <a:spLocks noChangeArrowheads="1"/>
            </p:cNvSpPr>
            <p:nvPr/>
          </p:nvSpPr>
          <p:spPr bwMode="auto">
            <a:xfrm>
              <a:off x="12633495" y="5770161"/>
              <a:ext cx="19455" cy="19460"/>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42" name="Oval 65"/>
            <p:cNvSpPr>
              <a:spLocks noChangeArrowheads="1"/>
            </p:cNvSpPr>
            <p:nvPr/>
          </p:nvSpPr>
          <p:spPr bwMode="auto">
            <a:xfrm>
              <a:off x="12620526" y="5757189"/>
              <a:ext cx="51875" cy="51889"/>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43" name="Oval 66"/>
            <p:cNvSpPr>
              <a:spLocks noChangeArrowheads="1"/>
            </p:cNvSpPr>
            <p:nvPr/>
          </p:nvSpPr>
          <p:spPr bwMode="auto">
            <a:xfrm>
              <a:off x="12620526" y="5757189"/>
              <a:ext cx="51875" cy="51889"/>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44" name="Oval 67"/>
            <p:cNvSpPr>
              <a:spLocks noChangeArrowheads="1"/>
            </p:cNvSpPr>
            <p:nvPr/>
          </p:nvSpPr>
          <p:spPr bwMode="auto">
            <a:xfrm>
              <a:off x="12633495" y="5770161"/>
              <a:ext cx="25937" cy="25945"/>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45" name="Oval 68"/>
            <p:cNvSpPr>
              <a:spLocks noChangeArrowheads="1"/>
            </p:cNvSpPr>
            <p:nvPr/>
          </p:nvSpPr>
          <p:spPr bwMode="auto">
            <a:xfrm>
              <a:off x="12633495" y="5770161"/>
              <a:ext cx="25937" cy="25945"/>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46" name="Freeform 69"/>
            <p:cNvSpPr/>
            <p:nvPr/>
          </p:nvSpPr>
          <p:spPr bwMode="auto">
            <a:xfrm>
              <a:off x="12639982" y="5776649"/>
              <a:ext cx="6486" cy="6488"/>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47" name="Freeform 70"/>
            <p:cNvSpPr/>
            <p:nvPr/>
          </p:nvSpPr>
          <p:spPr bwMode="auto">
            <a:xfrm>
              <a:off x="12639982" y="5776649"/>
              <a:ext cx="6486" cy="6488"/>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48" name="Oval 71"/>
            <p:cNvSpPr>
              <a:spLocks noChangeArrowheads="1"/>
            </p:cNvSpPr>
            <p:nvPr/>
          </p:nvSpPr>
          <p:spPr bwMode="auto">
            <a:xfrm>
              <a:off x="12432481" y="10433658"/>
              <a:ext cx="421488" cy="421597"/>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49" name="Freeform 72"/>
            <p:cNvSpPr/>
            <p:nvPr/>
          </p:nvSpPr>
          <p:spPr bwMode="auto">
            <a:xfrm>
              <a:off x="12536231" y="10537435"/>
              <a:ext cx="213987" cy="214043"/>
            </a:xfrm>
            <a:custGeom>
              <a:avLst/>
              <a:gdLst>
                <a:gd name="T0" fmla="*/ 31 w 33"/>
                <a:gd name="T1" fmla="*/ 22 h 33"/>
                <a:gd name="T2" fmla="*/ 29 w 33"/>
                <a:gd name="T3" fmla="*/ 22 h 33"/>
                <a:gd name="T4" fmla="*/ 22 w 33"/>
                <a:gd name="T5" fmla="*/ 29 h 33"/>
                <a:gd name="T6" fmla="*/ 11 w 33"/>
                <a:gd name="T7" fmla="*/ 29 h 33"/>
                <a:gd name="T8" fmla="*/ 4 w 33"/>
                <a:gd name="T9" fmla="*/ 22 h 33"/>
                <a:gd name="T10" fmla="*/ 4 w 33"/>
                <a:gd name="T11" fmla="*/ 11 h 33"/>
                <a:gd name="T12" fmla="*/ 11 w 33"/>
                <a:gd name="T13" fmla="*/ 4 h 33"/>
                <a:gd name="T14" fmla="*/ 22 w 33"/>
                <a:gd name="T15" fmla="*/ 4 h 33"/>
                <a:gd name="T16" fmla="*/ 29 w 33"/>
                <a:gd name="T17" fmla="*/ 11 h 33"/>
                <a:gd name="T18" fmla="*/ 29 w 33"/>
                <a:gd name="T19" fmla="*/ 22 h 33"/>
                <a:gd name="T20" fmla="*/ 31 w 33"/>
                <a:gd name="T21" fmla="*/ 22 h 33"/>
                <a:gd name="T22" fmla="*/ 33 w 33"/>
                <a:gd name="T23" fmla="*/ 22 h 33"/>
                <a:gd name="T24" fmla="*/ 33 w 33"/>
                <a:gd name="T25" fmla="*/ 11 h 33"/>
                <a:gd name="T26" fmla="*/ 22 w 33"/>
                <a:gd name="T27" fmla="*/ 0 h 33"/>
                <a:gd name="T28" fmla="*/ 11 w 33"/>
                <a:gd name="T29" fmla="*/ 0 h 33"/>
                <a:gd name="T30" fmla="*/ 0 w 33"/>
                <a:gd name="T31" fmla="*/ 11 h 33"/>
                <a:gd name="T32" fmla="*/ 0 w 33"/>
                <a:gd name="T33" fmla="*/ 22 h 33"/>
                <a:gd name="T34" fmla="*/ 11 w 33"/>
                <a:gd name="T35" fmla="*/ 33 h 33"/>
                <a:gd name="T36" fmla="*/ 22 w 33"/>
                <a:gd name="T37" fmla="*/ 33 h 33"/>
                <a:gd name="T38" fmla="*/ 33 w 33"/>
                <a:gd name="T39" fmla="*/ 22 h 33"/>
                <a:gd name="T40" fmla="*/ 31 w 33"/>
                <a:gd name="T41"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33">
                  <a:moveTo>
                    <a:pt x="31" y="22"/>
                  </a:moveTo>
                  <a:cubicBezTo>
                    <a:pt x="29" y="22"/>
                    <a:pt x="29" y="22"/>
                    <a:pt x="29" y="22"/>
                  </a:cubicBezTo>
                  <a:cubicBezTo>
                    <a:pt x="29" y="26"/>
                    <a:pt x="26" y="29"/>
                    <a:pt x="22" y="29"/>
                  </a:cubicBezTo>
                  <a:cubicBezTo>
                    <a:pt x="11" y="29"/>
                    <a:pt x="11" y="29"/>
                    <a:pt x="11" y="29"/>
                  </a:cubicBezTo>
                  <a:cubicBezTo>
                    <a:pt x="7" y="29"/>
                    <a:pt x="4" y="26"/>
                    <a:pt x="4" y="22"/>
                  </a:cubicBezTo>
                  <a:cubicBezTo>
                    <a:pt x="4" y="11"/>
                    <a:pt x="4" y="11"/>
                    <a:pt x="4" y="11"/>
                  </a:cubicBezTo>
                  <a:cubicBezTo>
                    <a:pt x="4" y="7"/>
                    <a:pt x="7" y="4"/>
                    <a:pt x="11" y="4"/>
                  </a:cubicBezTo>
                  <a:cubicBezTo>
                    <a:pt x="22" y="4"/>
                    <a:pt x="22" y="4"/>
                    <a:pt x="22" y="4"/>
                  </a:cubicBezTo>
                  <a:cubicBezTo>
                    <a:pt x="26" y="4"/>
                    <a:pt x="29" y="7"/>
                    <a:pt x="29" y="11"/>
                  </a:cubicBezTo>
                  <a:cubicBezTo>
                    <a:pt x="29" y="22"/>
                    <a:pt x="29" y="22"/>
                    <a:pt x="29" y="22"/>
                  </a:cubicBezTo>
                  <a:cubicBezTo>
                    <a:pt x="31" y="22"/>
                    <a:pt x="31" y="22"/>
                    <a:pt x="31" y="22"/>
                  </a:cubicBezTo>
                  <a:cubicBezTo>
                    <a:pt x="33" y="22"/>
                    <a:pt x="33" y="22"/>
                    <a:pt x="33" y="22"/>
                  </a:cubicBezTo>
                  <a:cubicBezTo>
                    <a:pt x="33" y="11"/>
                    <a:pt x="33" y="11"/>
                    <a:pt x="33" y="11"/>
                  </a:cubicBezTo>
                  <a:cubicBezTo>
                    <a:pt x="33" y="5"/>
                    <a:pt x="28" y="0"/>
                    <a:pt x="22" y="0"/>
                  </a:cubicBezTo>
                  <a:cubicBezTo>
                    <a:pt x="11" y="0"/>
                    <a:pt x="11" y="0"/>
                    <a:pt x="11" y="0"/>
                  </a:cubicBezTo>
                  <a:cubicBezTo>
                    <a:pt x="5" y="0"/>
                    <a:pt x="0" y="5"/>
                    <a:pt x="0" y="11"/>
                  </a:cubicBezTo>
                  <a:cubicBezTo>
                    <a:pt x="0" y="22"/>
                    <a:pt x="0" y="22"/>
                    <a:pt x="0" y="22"/>
                  </a:cubicBezTo>
                  <a:cubicBezTo>
                    <a:pt x="0" y="28"/>
                    <a:pt x="5" y="33"/>
                    <a:pt x="11" y="33"/>
                  </a:cubicBezTo>
                  <a:cubicBezTo>
                    <a:pt x="22" y="33"/>
                    <a:pt x="22" y="33"/>
                    <a:pt x="22" y="33"/>
                  </a:cubicBezTo>
                  <a:cubicBezTo>
                    <a:pt x="28" y="33"/>
                    <a:pt x="33" y="28"/>
                    <a:pt x="33" y="22"/>
                  </a:cubicBezTo>
                  <a:lnTo>
                    <a:pt x="31" y="22"/>
                  </a:lnTo>
                  <a:close/>
                </a:path>
              </a:pathLst>
            </a:custGeom>
            <a:solidFill>
              <a:schemeClr val="bg1">
                <a:lumMod val="7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50" name="Rectangle 73"/>
            <p:cNvSpPr>
              <a:spLocks noChangeArrowheads="1"/>
            </p:cNvSpPr>
            <p:nvPr/>
          </p:nvSpPr>
          <p:spPr bwMode="auto">
            <a:xfrm>
              <a:off x="11505210" y="6302020"/>
              <a:ext cx="2282509" cy="4001917"/>
            </a:xfrm>
            <a:prstGeom prst="rect">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51" name="Freeform 75"/>
            <p:cNvSpPr/>
            <p:nvPr/>
          </p:nvSpPr>
          <p:spPr bwMode="auto">
            <a:xfrm>
              <a:off x="12445450" y="5938799"/>
              <a:ext cx="473364" cy="110266"/>
            </a:xfrm>
            <a:custGeom>
              <a:avLst/>
              <a:gdLst>
                <a:gd name="T0" fmla="*/ 8 w 73"/>
                <a:gd name="T1" fmla="*/ 17 h 17"/>
                <a:gd name="T2" fmla="*/ 0 w 73"/>
                <a:gd name="T3" fmla="*/ 9 h 17"/>
                <a:gd name="T4" fmla="*/ 8 w 73"/>
                <a:gd name="T5" fmla="*/ 0 h 17"/>
                <a:gd name="T6" fmla="*/ 65 w 73"/>
                <a:gd name="T7" fmla="*/ 0 h 17"/>
                <a:gd name="T8" fmla="*/ 73 w 73"/>
                <a:gd name="T9" fmla="*/ 9 h 17"/>
                <a:gd name="T10" fmla="*/ 65 w 73"/>
                <a:gd name="T11" fmla="*/ 17 h 17"/>
                <a:gd name="T12" fmla="*/ 8 w 7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73" h="17">
                  <a:moveTo>
                    <a:pt x="8" y="17"/>
                  </a:moveTo>
                  <a:cubicBezTo>
                    <a:pt x="3" y="17"/>
                    <a:pt x="0" y="13"/>
                    <a:pt x="0" y="9"/>
                  </a:cubicBezTo>
                  <a:cubicBezTo>
                    <a:pt x="0" y="4"/>
                    <a:pt x="3" y="0"/>
                    <a:pt x="8" y="0"/>
                  </a:cubicBezTo>
                  <a:cubicBezTo>
                    <a:pt x="65" y="0"/>
                    <a:pt x="65" y="0"/>
                    <a:pt x="65" y="0"/>
                  </a:cubicBezTo>
                  <a:cubicBezTo>
                    <a:pt x="70" y="0"/>
                    <a:pt x="73" y="4"/>
                    <a:pt x="73" y="9"/>
                  </a:cubicBezTo>
                  <a:cubicBezTo>
                    <a:pt x="73" y="13"/>
                    <a:pt x="70" y="17"/>
                    <a:pt x="65" y="17"/>
                  </a:cubicBezTo>
                  <a:lnTo>
                    <a:pt x="8" y="17"/>
                  </a:lnTo>
                  <a:close/>
                </a:path>
              </a:pathLst>
            </a:cu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52" name="Freeform 76"/>
            <p:cNvSpPr/>
            <p:nvPr/>
          </p:nvSpPr>
          <p:spPr bwMode="auto">
            <a:xfrm>
              <a:off x="12471388" y="5971232"/>
              <a:ext cx="421488" cy="45405"/>
            </a:xfrm>
            <a:custGeom>
              <a:avLst/>
              <a:gdLst>
                <a:gd name="T0" fmla="*/ 65 w 65"/>
                <a:gd name="T1" fmla="*/ 4 h 7"/>
                <a:gd name="T2" fmla="*/ 61 w 65"/>
                <a:gd name="T3" fmla="*/ 7 h 7"/>
                <a:gd name="T4" fmla="*/ 4 w 65"/>
                <a:gd name="T5" fmla="*/ 7 h 7"/>
                <a:gd name="T6" fmla="*/ 0 w 65"/>
                <a:gd name="T7" fmla="*/ 4 h 7"/>
                <a:gd name="T8" fmla="*/ 4 w 65"/>
                <a:gd name="T9" fmla="*/ 0 h 7"/>
                <a:gd name="T10" fmla="*/ 61 w 65"/>
                <a:gd name="T11" fmla="*/ 0 h 7"/>
                <a:gd name="T12" fmla="*/ 65 w 6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65" h="7">
                  <a:moveTo>
                    <a:pt x="65" y="4"/>
                  </a:moveTo>
                  <a:cubicBezTo>
                    <a:pt x="65" y="6"/>
                    <a:pt x="63" y="7"/>
                    <a:pt x="61" y="7"/>
                  </a:cubicBezTo>
                  <a:cubicBezTo>
                    <a:pt x="4" y="7"/>
                    <a:pt x="4" y="7"/>
                    <a:pt x="4" y="7"/>
                  </a:cubicBezTo>
                  <a:cubicBezTo>
                    <a:pt x="2" y="7"/>
                    <a:pt x="0" y="6"/>
                    <a:pt x="0" y="4"/>
                  </a:cubicBezTo>
                  <a:cubicBezTo>
                    <a:pt x="0" y="2"/>
                    <a:pt x="2" y="0"/>
                    <a:pt x="4" y="0"/>
                  </a:cubicBezTo>
                  <a:cubicBezTo>
                    <a:pt x="61" y="0"/>
                    <a:pt x="61" y="0"/>
                    <a:pt x="61" y="0"/>
                  </a:cubicBezTo>
                  <a:cubicBezTo>
                    <a:pt x="63" y="0"/>
                    <a:pt x="65" y="2"/>
                    <a:pt x="65" y="4"/>
                  </a:cubicBezTo>
                  <a:close/>
                </a:path>
              </a:pathLst>
            </a:cu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53" name="Oval 77"/>
            <p:cNvSpPr>
              <a:spLocks noChangeArrowheads="1"/>
            </p:cNvSpPr>
            <p:nvPr/>
          </p:nvSpPr>
          <p:spPr bwMode="auto">
            <a:xfrm>
              <a:off x="12289824" y="5958259"/>
              <a:ext cx="71331" cy="71349"/>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grpSp>
      <p:grpSp>
        <p:nvGrpSpPr>
          <p:cNvPr id="54" name="Group 53"/>
          <p:cNvGrpSpPr/>
          <p:nvPr/>
        </p:nvGrpSpPr>
        <p:grpSpPr>
          <a:xfrm>
            <a:off x="4526269" y="4478842"/>
            <a:ext cx="1939722" cy="4026796"/>
            <a:chOff x="11310678" y="5484773"/>
            <a:chExt cx="2665090" cy="5532633"/>
          </a:xfrm>
        </p:grpSpPr>
        <p:sp>
          <p:nvSpPr>
            <p:cNvPr id="55" name="Freeform 59"/>
            <p:cNvSpPr/>
            <p:nvPr/>
          </p:nvSpPr>
          <p:spPr bwMode="auto">
            <a:xfrm>
              <a:off x="11310678" y="5484773"/>
              <a:ext cx="2665090" cy="5532633"/>
            </a:xfrm>
            <a:custGeom>
              <a:avLst/>
              <a:gdLst>
                <a:gd name="T0" fmla="*/ 411 w 411"/>
                <a:gd name="T1" fmla="*/ 811 h 853"/>
                <a:gd name="T2" fmla="*/ 370 w 411"/>
                <a:gd name="T3" fmla="*/ 853 h 853"/>
                <a:gd name="T4" fmla="*/ 42 w 411"/>
                <a:gd name="T5" fmla="*/ 853 h 853"/>
                <a:gd name="T6" fmla="*/ 0 w 411"/>
                <a:gd name="T7" fmla="*/ 811 h 853"/>
                <a:gd name="T8" fmla="*/ 0 w 411"/>
                <a:gd name="T9" fmla="*/ 42 h 853"/>
                <a:gd name="T10" fmla="*/ 42 w 411"/>
                <a:gd name="T11" fmla="*/ 0 h 853"/>
                <a:gd name="T12" fmla="*/ 370 w 411"/>
                <a:gd name="T13" fmla="*/ 0 h 853"/>
                <a:gd name="T14" fmla="*/ 411 w 411"/>
                <a:gd name="T15" fmla="*/ 42 h 853"/>
                <a:gd name="T16" fmla="*/ 411 w 411"/>
                <a:gd name="T17" fmla="*/ 81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853">
                  <a:moveTo>
                    <a:pt x="411" y="811"/>
                  </a:moveTo>
                  <a:cubicBezTo>
                    <a:pt x="411" y="834"/>
                    <a:pt x="392" y="853"/>
                    <a:pt x="370" y="853"/>
                  </a:cubicBezTo>
                  <a:cubicBezTo>
                    <a:pt x="42" y="853"/>
                    <a:pt x="42" y="853"/>
                    <a:pt x="42" y="853"/>
                  </a:cubicBezTo>
                  <a:cubicBezTo>
                    <a:pt x="19" y="853"/>
                    <a:pt x="0" y="834"/>
                    <a:pt x="0" y="811"/>
                  </a:cubicBezTo>
                  <a:cubicBezTo>
                    <a:pt x="0" y="42"/>
                    <a:pt x="0" y="42"/>
                    <a:pt x="0" y="42"/>
                  </a:cubicBezTo>
                  <a:cubicBezTo>
                    <a:pt x="0" y="19"/>
                    <a:pt x="19" y="0"/>
                    <a:pt x="42" y="0"/>
                  </a:cubicBezTo>
                  <a:cubicBezTo>
                    <a:pt x="370" y="0"/>
                    <a:pt x="370" y="0"/>
                    <a:pt x="370" y="0"/>
                  </a:cubicBezTo>
                  <a:cubicBezTo>
                    <a:pt x="392" y="0"/>
                    <a:pt x="411" y="19"/>
                    <a:pt x="411" y="42"/>
                  </a:cubicBezTo>
                  <a:lnTo>
                    <a:pt x="411" y="811"/>
                  </a:lnTo>
                  <a:close/>
                </a:path>
              </a:pathLst>
            </a:custGeom>
            <a:solidFill>
              <a:schemeClr val="bg1">
                <a:lumMod val="7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57" name="Oval 61"/>
            <p:cNvSpPr>
              <a:spLocks noChangeArrowheads="1"/>
            </p:cNvSpPr>
            <p:nvPr/>
          </p:nvSpPr>
          <p:spPr bwMode="auto">
            <a:xfrm>
              <a:off x="12607558" y="5750705"/>
              <a:ext cx="77812" cy="77833"/>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58" name="Oval 62"/>
            <p:cNvSpPr>
              <a:spLocks noChangeArrowheads="1"/>
            </p:cNvSpPr>
            <p:nvPr/>
          </p:nvSpPr>
          <p:spPr bwMode="auto">
            <a:xfrm>
              <a:off x="12633495" y="5776649"/>
              <a:ext cx="19455" cy="19460"/>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59" name="Oval 63"/>
            <p:cNvSpPr>
              <a:spLocks noChangeArrowheads="1"/>
            </p:cNvSpPr>
            <p:nvPr/>
          </p:nvSpPr>
          <p:spPr bwMode="auto">
            <a:xfrm>
              <a:off x="12607558" y="5744216"/>
              <a:ext cx="77812" cy="77833"/>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60" name="Oval 64"/>
            <p:cNvSpPr>
              <a:spLocks noChangeArrowheads="1"/>
            </p:cNvSpPr>
            <p:nvPr/>
          </p:nvSpPr>
          <p:spPr bwMode="auto">
            <a:xfrm>
              <a:off x="12633495" y="5770161"/>
              <a:ext cx="19455" cy="19460"/>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61" name="Oval 65"/>
            <p:cNvSpPr>
              <a:spLocks noChangeArrowheads="1"/>
            </p:cNvSpPr>
            <p:nvPr/>
          </p:nvSpPr>
          <p:spPr bwMode="auto">
            <a:xfrm>
              <a:off x="12620526" y="5757189"/>
              <a:ext cx="51875" cy="51889"/>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62" name="Oval 66"/>
            <p:cNvSpPr>
              <a:spLocks noChangeArrowheads="1"/>
            </p:cNvSpPr>
            <p:nvPr/>
          </p:nvSpPr>
          <p:spPr bwMode="auto">
            <a:xfrm>
              <a:off x="12620526" y="5757189"/>
              <a:ext cx="51875" cy="51889"/>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63" name="Oval 67"/>
            <p:cNvSpPr>
              <a:spLocks noChangeArrowheads="1"/>
            </p:cNvSpPr>
            <p:nvPr/>
          </p:nvSpPr>
          <p:spPr bwMode="auto">
            <a:xfrm>
              <a:off x="12633495" y="5770161"/>
              <a:ext cx="25937" cy="25945"/>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64" name="Oval 68"/>
            <p:cNvSpPr>
              <a:spLocks noChangeArrowheads="1"/>
            </p:cNvSpPr>
            <p:nvPr/>
          </p:nvSpPr>
          <p:spPr bwMode="auto">
            <a:xfrm>
              <a:off x="12633495" y="5770161"/>
              <a:ext cx="25937" cy="25945"/>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65" name="Freeform 69"/>
            <p:cNvSpPr/>
            <p:nvPr/>
          </p:nvSpPr>
          <p:spPr bwMode="auto">
            <a:xfrm>
              <a:off x="12639982" y="5776649"/>
              <a:ext cx="6486" cy="6488"/>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66" name="Freeform 70"/>
            <p:cNvSpPr/>
            <p:nvPr/>
          </p:nvSpPr>
          <p:spPr bwMode="auto">
            <a:xfrm>
              <a:off x="12639982" y="5776649"/>
              <a:ext cx="6486" cy="6488"/>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67" name="Oval 71"/>
            <p:cNvSpPr>
              <a:spLocks noChangeArrowheads="1"/>
            </p:cNvSpPr>
            <p:nvPr/>
          </p:nvSpPr>
          <p:spPr bwMode="auto">
            <a:xfrm>
              <a:off x="12432481" y="10433658"/>
              <a:ext cx="421488" cy="421597"/>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68" name="Freeform 72"/>
            <p:cNvSpPr/>
            <p:nvPr/>
          </p:nvSpPr>
          <p:spPr bwMode="auto">
            <a:xfrm>
              <a:off x="12536231" y="10537435"/>
              <a:ext cx="213987" cy="214043"/>
            </a:xfrm>
            <a:custGeom>
              <a:avLst/>
              <a:gdLst>
                <a:gd name="T0" fmla="*/ 31 w 33"/>
                <a:gd name="T1" fmla="*/ 22 h 33"/>
                <a:gd name="T2" fmla="*/ 29 w 33"/>
                <a:gd name="T3" fmla="*/ 22 h 33"/>
                <a:gd name="T4" fmla="*/ 22 w 33"/>
                <a:gd name="T5" fmla="*/ 29 h 33"/>
                <a:gd name="T6" fmla="*/ 11 w 33"/>
                <a:gd name="T7" fmla="*/ 29 h 33"/>
                <a:gd name="T8" fmla="*/ 4 w 33"/>
                <a:gd name="T9" fmla="*/ 22 h 33"/>
                <a:gd name="T10" fmla="*/ 4 w 33"/>
                <a:gd name="T11" fmla="*/ 11 h 33"/>
                <a:gd name="T12" fmla="*/ 11 w 33"/>
                <a:gd name="T13" fmla="*/ 4 h 33"/>
                <a:gd name="T14" fmla="*/ 22 w 33"/>
                <a:gd name="T15" fmla="*/ 4 h 33"/>
                <a:gd name="T16" fmla="*/ 29 w 33"/>
                <a:gd name="T17" fmla="*/ 11 h 33"/>
                <a:gd name="T18" fmla="*/ 29 w 33"/>
                <a:gd name="T19" fmla="*/ 22 h 33"/>
                <a:gd name="T20" fmla="*/ 31 w 33"/>
                <a:gd name="T21" fmla="*/ 22 h 33"/>
                <a:gd name="T22" fmla="*/ 33 w 33"/>
                <a:gd name="T23" fmla="*/ 22 h 33"/>
                <a:gd name="T24" fmla="*/ 33 w 33"/>
                <a:gd name="T25" fmla="*/ 11 h 33"/>
                <a:gd name="T26" fmla="*/ 22 w 33"/>
                <a:gd name="T27" fmla="*/ 0 h 33"/>
                <a:gd name="T28" fmla="*/ 11 w 33"/>
                <a:gd name="T29" fmla="*/ 0 h 33"/>
                <a:gd name="T30" fmla="*/ 0 w 33"/>
                <a:gd name="T31" fmla="*/ 11 h 33"/>
                <a:gd name="T32" fmla="*/ 0 w 33"/>
                <a:gd name="T33" fmla="*/ 22 h 33"/>
                <a:gd name="T34" fmla="*/ 11 w 33"/>
                <a:gd name="T35" fmla="*/ 33 h 33"/>
                <a:gd name="T36" fmla="*/ 22 w 33"/>
                <a:gd name="T37" fmla="*/ 33 h 33"/>
                <a:gd name="T38" fmla="*/ 33 w 33"/>
                <a:gd name="T39" fmla="*/ 22 h 33"/>
                <a:gd name="T40" fmla="*/ 31 w 33"/>
                <a:gd name="T41"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33">
                  <a:moveTo>
                    <a:pt x="31" y="22"/>
                  </a:moveTo>
                  <a:cubicBezTo>
                    <a:pt x="29" y="22"/>
                    <a:pt x="29" y="22"/>
                    <a:pt x="29" y="22"/>
                  </a:cubicBezTo>
                  <a:cubicBezTo>
                    <a:pt x="29" y="26"/>
                    <a:pt x="26" y="29"/>
                    <a:pt x="22" y="29"/>
                  </a:cubicBezTo>
                  <a:cubicBezTo>
                    <a:pt x="11" y="29"/>
                    <a:pt x="11" y="29"/>
                    <a:pt x="11" y="29"/>
                  </a:cubicBezTo>
                  <a:cubicBezTo>
                    <a:pt x="7" y="29"/>
                    <a:pt x="4" y="26"/>
                    <a:pt x="4" y="22"/>
                  </a:cubicBezTo>
                  <a:cubicBezTo>
                    <a:pt x="4" y="11"/>
                    <a:pt x="4" y="11"/>
                    <a:pt x="4" y="11"/>
                  </a:cubicBezTo>
                  <a:cubicBezTo>
                    <a:pt x="4" y="7"/>
                    <a:pt x="7" y="4"/>
                    <a:pt x="11" y="4"/>
                  </a:cubicBezTo>
                  <a:cubicBezTo>
                    <a:pt x="22" y="4"/>
                    <a:pt x="22" y="4"/>
                    <a:pt x="22" y="4"/>
                  </a:cubicBezTo>
                  <a:cubicBezTo>
                    <a:pt x="26" y="4"/>
                    <a:pt x="29" y="7"/>
                    <a:pt x="29" y="11"/>
                  </a:cubicBezTo>
                  <a:cubicBezTo>
                    <a:pt x="29" y="22"/>
                    <a:pt x="29" y="22"/>
                    <a:pt x="29" y="22"/>
                  </a:cubicBezTo>
                  <a:cubicBezTo>
                    <a:pt x="31" y="22"/>
                    <a:pt x="31" y="22"/>
                    <a:pt x="31" y="22"/>
                  </a:cubicBezTo>
                  <a:cubicBezTo>
                    <a:pt x="33" y="22"/>
                    <a:pt x="33" y="22"/>
                    <a:pt x="33" y="22"/>
                  </a:cubicBezTo>
                  <a:cubicBezTo>
                    <a:pt x="33" y="11"/>
                    <a:pt x="33" y="11"/>
                    <a:pt x="33" y="11"/>
                  </a:cubicBezTo>
                  <a:cubicBezTo>
                    <a:pt x="33" y="5"/>
                    <a:pt x="28" y="0"/>
                    <a:pt x="22" y="0"/>
                  </a:cubicBezTo>
                  <a:cubicBezTo>
                    <a:pt x="11" y="0"/>
                    <a:pt x="11" y="0"/>
                    <a:pt x="11" y="0"/>
                  </a:cubicBezTo>
                  <a:cubicBezTo>
                    <a:pt x="5" y="0"/>
                    <a:pt x="0" y="5"/>
                    <a:pt x="0" y="11"/>
                  </a:cubicBezTo>
                  <a:cubicBezTo>
                    <a:pt x="0" y="22"/>
                    <a:pt x="0" y="22"/>
                    <a:pt x="0" y="22"/>
                  </a:cubicBezTo>
                  <a:cubicBezTo>
                    <a:pt x="0" y="28"/>
                    <a:pt x="5" y="33"/>
                    <a:pt x="11" y="33"/>
                  </a:cubicBezTo>
                  <a:cubicBezTo>
                    <a:pt x="22" y="33"/>
                    <a:pt x="22" y="33"/>
                    <a:pt x="22" y="33"/>
                  </a:cubicBezTo>
                  <a:cubicBezTo>
                    <a:pt x="28" y="33"/>
                    <a:pt x="33" y="28"/>
                    <a:pt x="33" y="22"/>
                  </a:cubicBezTo>
                  <a:lnTo>
                    <a:pt x="31" y="22"/>
                  </a:lnTo>
                  <a:close/>
                </a:path>
              </a:pathLst>
            </a:custGeom>
            <a:solidFill>
              <a:schemeClr val="bg1">
                <a:lumMod val="7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69" name="Rectangle 73"/>
            <p:cNvSpPr>
              <a:spLocks noChangeArrowheads="1"/>
            </p:cNvSpPr>
            <p:nvPr/>
          </p:nvSpPr>
          <p:spPr bwMode="auto">
            <a:xfrm>
              <a:off x="11505210" y="6302020"/>
              <a:ext cx="2282509" cy="4001917"/>
            </a:xfrm>
            <a:prstGeom prst="rect">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70" name="Freeform 75"/>
            <p:cNvSpPr/>
            <p:nvPr/>
          </p:nvSpPr>
          <p:spPr bwMode="auto">
            <a:xfrm>
              <a:off x="12445450" y="5938799"/>
              <a:ext cx="473364" cy="110266"/>
            </a:xfrm>
            <a:custGeom>
              <a:avLst/>
              <a:gdLst>
                <a:gd name="T0" fmla="*/ 8 w 73"/>
                <a:gd name="T1" fmla="*/ 17 h 17"/>
                <a:gd name="T2" fmla="*/ 0 w 73"/>
                <a:gd name="T3" fmla="*/ 9 h 17"/>
                <a:gd name="T4" fmla="*/ 8 w 73"/>
                <a:gd name="T5" fmla="*/ 0 h 17"/>
                <a:gd name="T6" fmla="*/ 65 w 73"/>
                <a:gd name="T7" fmla="*/ 0 h 17"/>
                <a:gd name="T8" fmla="*/ 73 w 73"/>
                <a:gd name="T9" fmla="*/ 9 h 17"/>
                <a:gd name="T10" fmla="*/ 65 w 73"/>
                <a:gd name="T11" fmla="*/ 17 h 17"/>
                <a:gd name="T12" fmla="*/ 8 w 7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73" h="17">
                  <a:moveTo>
                    <a:pt x="8" y="17"/>
                  </a:moveTo>
                  <a:cubicBezTo>
                    <a:pt x="3" y="17"/>
                    <a:pt x="0" y="13"/>
                    <a:pt x="0" y="9"/>
                  </a:cubicBezTo>
                  <a:cubicBezTo>
                    <a:pt x="0" y="4"/>
                    <a:pt x="3" y="0"/>
                    <a:pt x="8" y="0"/>
                  </a:cubicBezTo>
                  <a:cubicBezTo>
                    <a:pt x="65" y="0"/>
                    <a:pt x="65" y="0"/>
                    <a:pt x="65" y="0"/>
                  </a:cubicBezTo>
                  <a:cubicBezTo>
                    <a:pt x="70" y="0"/>
                    <a:pt x="73" y="4"/>
                    <a:pt x="73" y="9"/>
                  </a:cubicBezTo>
                  <a:cubicBezTo>
                    <a:pt x="73" y="13"/>
                    <a:pt x="70" y="17"/>
                    <a:pt x="65" y="17"/>
                  </a:cubicBezTo>
                  <a:lnTo>
                    <a:pt x="8" y="17"/>
                  </a:lnTo>
                  <a:close/>
                </a:path>
              </a:pathLst>
            </a:cu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71" name="Freeform 76"/>
            <p:cNvSpPr/>
            <p:nvPr/>
          </p:nvSpPr>
          <p:spPr bwMode="auto">
            <a:xfrm>
              <a:off x="12471388" y="5971232"/>
              <a:ext cx="421488" cy="45405"/>
            </a:xfrm>
            <a:custGeom>
              <a:avLst/>
              <a:gdLst>
                <a:gd name="T0" fmla="*/ 65 w 65"/>
                <a:gd name="T1" fmla="*/ 4 h 7"/>
                <a:gd name="T2" fmla="*/ 61 w 65"/>
                <a:gd name="T3" fmla="*/ 7 h 7"/>
                <a:gd name="T4" fmla="*/ 4 w 65"/>
                <a:gd name="T5" fmla="*/ 7 h 7"/>
                <a:gd name="T6" fmla="*/ 0 w 65"/>
                <a:gd name="T7" fmla="*/ 4 h 7"/>
                <a:gd name="T8" fmla="*/ 4 w 65"/>
                <a:gd name="T9" fmla="*/ 0 h 7"/>
                <a:gd name="T10" fmla="*/ 61 w 65"/>
                <a:gd name="T11" fmla="*/ 0 h 7"/>
                <a:gd name="T12" fmla="*/ 65 w 6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65" h="7">
                  <a:moveTo>
                    <a:pt x="65" y="4"/>
                  </a:moveTo>
                  <a:cubicBezTo>
                    <a:pt x="65" y="6"/>
                    <a:pt x="63" y="7"/>
                    <a:pt x="61" y="7"/>
                  </a:cubicBezTo>
                  <a:cubicBezTo>
                    <a:pt x="4" y="7"/>
                    <a:pt x="4" y="7"/>
                    <a:pt x="4" y="7"/>
                  </a:cubicBezTo>
                  <a:cubicBezTo>
                    <a:pt x="2" y="7"/>
                    <a:pt x="0" y="6"/>
                    <a:pt x="0" y="4"/>
                  </a:cubicBezTo>
                  <a:cubicBezTo>
                    <a:pt x="0" y="2"/>
                    <a:pt x="2" y="0"/>
                    <a:pt x="4" y="0"/>
                  </a:cubicBezTo>
                  <a:cubicBezTo>
                    <a:pt x="61" y="0"/>
                    <a:pt x="61" y="0"/>
                    <a:pt x="61" y="0"/>
                  </a:cubicBezTo>
                  <a:cubicBezTo>
                    <a:pt x="63" y="0"/>
                    <a:pt x="65" y="2"/>
                    <a:pt x="65" y="4"/>
                  </a:cubicBezTo>
                  <a:close/>
                </a:path>
              </a:pathLst>
            </a:cu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72" name="Oval 77"/>
            <p:cNvSpPr>
              <a:spLocks noChangeArrowheads="1"/>
            </p:cNvSpPr>
            <p:nvPr/>
          </p:nvSpPr>
          <p:spPr bwMode="auto">
            <a:xfrm>
              <a:off x="12289824" y="5958259"/>
              <a:ext cx="71331" cy="71349"/>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grpSp>
      <p:sp>
        <p:nvSpPr>
          <p:cNvPr id="73" name="TextBox 72"/>
          <p:cNvSpPr txBox="1"/>
          <p:nvPr/>
        </p:nvSpPr>
        <p:spPr>
          <a:xfrm>
            <a:off x="991719" y="1425074"/>
            <a:ext cx="3301902" cy="1528047"/>
          </a:xfrm>
          <a:prstGeom prst="rect">
            <a:avLst/>
          </a:prstGeom>
          <a:noFill/>
        </p:spPr>
        <p:txBody>
          <a:bodyPr wrap="square" rtlCol="0" anchor="ctr" anchorCtr="0">
            <a:spAutoFit/>
          </a:bodyPr>
          <a:lstStyle/>
          <a:p>
            <a:pPr>
              <a:lnSpc>
                <a:spcPts val="3530"/>
              </a:lnSpc>
            </a:pPr>
            <a:r>
              <a:rPr lang="zh-CN" altLang="en-US" sz="6600" b="1" spc="100" dirty="0">
                <a:solidFill>
                  <a:schemeClr val="bg1">
                    <a:lumMod val="95000"/>
                  </a:schemeClr>
                </a:solidFill>
                <a:cs typeface="+mn-ea"/>
                <a:sym typeface="+mn-lt"/>
              </a:rPr>
              <a:t>Event </a:t>
            </a:r>
            <a:endParaRPr lang="en-US" altLang="zh-CN" sz="6600" b="1" spc="100" dirty="0">
              <a:solidFill>
                <a:schemeClr val="bg1">
                  <a:lumMod val="95000"/>
                </a:schemeClr>
              </a:solidFill>
              <a:cs typeface="+mn-ea"/>
              <a:sym typeface="+mn-lt"/>
            </a:endParaRPr>
          </a:p>
          <a:p>
            <a:pPr>
              <a:lnSpc>
                <a:spcPts val="3530"/>
              </a:lnSpc>
            </a:pPr>
            <a:endParaRPr lang="en-US" altLang="zh-CN" sz="6600" b="1" spc="100" dirty="0">
              <a:solidFill>
                <a:schemeClr val="bg1">
                  <a:lumMod val="95000"/>
                </a:schemeClr>
              </a:solidFill>
              <a:cs typeface="+mn-ea"/>
              <a:sym typeface="+mn-lt"/>
            </a:endParaRPr>
          </a:p>
          <a:p>
            <a:pPr>
              <a:lnSpc>
                <a:spcPts val="3530"/>
              </a:lnSpc>
            </a:pPr>
            <a:r>
              <a:rPr lang="zh-CN" altLang="en-US" sz="6600" b="1" spc="100" dirty="0">
                <a:solidFill>
                  <a:schemeClr val="bg1">
                    <a:lumMod val="95000"/>
                  </a:schemeClr>
                </a:solidFill>
                <a:cs typeface="+mn-ea"/>
                <a:sym typeface="+mn-lt"/>
              </a:rPr>
              <a:t>venue</a:t>
            </a:r>
          </a:p>
        </p:txBody>
      </p:sp>
      <p:pic>
        <p:nvPicPr>
          <p:cNvPr id="7" name="图片占位符 6" descr="C:\Users\yj\Desktop\office-3126597_960_720.jpgoffice-3126597_960_720"/>
          <p:cNvPicPr>
            <a:picLocks noGrp="1" noChangeAspect="1"/>
          </p:cNvPicPr>
          <p:nvPr>
            <p:ph type="pic" sz="quarter" idx="4294967295"/>
          </p:nvPr>
        </p:nvPicPr>
        <p:blipFill>
          <a:blip r:embed="rId5" cstate="screen">
            <a:extLst>
              <a:ext uri="{28A0092B-C50C-407E-A947-70E740481C1C}">
                <a14:useLocalDpi xmlns:a14="http://schemas.microsoft.com/office/drawing/2010/main"/>
              </a:ext>
            </a:extLst>
          </a:blip>
          <a:srcRect/>
          <a:stretch>
            <a:fillRect/>
          </a:stretch>
        </p:blipFill>
        <p:spPr>
          <a:xfrm>
            <a:off x="10499725" y="5073650"/>
            <a:ext cx="1692275" cy="2913063"/>
          </a:xfrm>
        </p:spPr>
      </p:pic>
      <p:pic>
        <p:nvPicPr>
          <p:cNvPr id="6" name="图片占位符 5"/>
          <p:cNvPicPr>
            <a:picLocks noGrp="1" noChangeAspect="1"/>
          </p:cNvPicPr>
          <p:nvPr/>
        </p:nvPicPr>
        <p:blipFill>
          <a:blip r:embed="rId6" cstate="screen">
            <a:extLst>
              <a:ext uri="{28A0092B-C50C-407E-A947-70E740481C1C}">
                <a14:useLocalDpi xmlns:a14="http://schemas.microsoft.com/office/drawing/2010/main"/>
              </a:ext>
            </a:extLst>
          </a:blip>
          <a:srcRect/>
          <a:stretch/>
        </p:blipFill>
        <p:spPr>
          <a:xfrm>
            <a:off x="4667885" y="5035550"/>
            <a:ext cx="1654810" cy="2950845"/>
          </a:xfrm>
          <a:prstGeom prst="rect">
            <a:avLst/>
          </a:prstGeom>
          <a:effectLst/>
        </p:spPr>
      </p:pic>
      <p:pic>
        <p:nvPicPr>
          <p:cNvPr id="8" name="图片占位符 7"/>
          <p:cNvPicPr>
            <a:picLocks noGrp="1" noChangeAspect="1"/>
          </p:cNvPicPr>
          <p:nvPr/>
        </p:nvPicPr>
        <p:blipFill>
          <a:blip r:embed="rId7" cstate="screen">
            <a:extLst>
              <a:ext uri="{28A0092B-C50C-407E-A947-70E740481C1C}">
                <a14:useLocalDpi xmlns:a14="http://schemas.microsoft.com/office/drawing/2010/main"/>
              </a:ext>
            </a:extLst>
          </a:blip>
          <a:srcRect/>
          <a:stretch/>
        </p:blipFill>
        <p:spPr>
          <a:xfrm>
            <a:off x="7120255" y="3855720"/>
            <a:ext cx="1858645" cy="3255645"/>
          </a:xfrm>
          <a:prstGeom prst="rect">
            <a:avLst/>
          </a:prstGeom>
          <a:effectLst/>
        </p:spPr>
      </p:pic>
      <p:sp>
        <p:nvSpPr>
          <p:cNvPr id="76" name="Subtitle 2"/>
          <p:cNvSpPr txBox="1"/>
          <p:nvPr/>
        </p:nvSpPr>
        <p:spPr>
          <a:xfrm>
            <a:off x="6329124" y="646410"/>
            <a:ext cx="5108800" cy="2048800"/>
          </a:xfrm>
          <a:prstGeom prst="rect">
            <a:avLst/>
          </a:prstGeom>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r">
              <a:lnSpc>
                <a:spcPct val="150000"/>
              </a:lnSpc>
            </a:pPr>
            <a:r>
              <a:rPr lang="en-US" sz="1400" dirty="0">
                <a:solidFill>
                  <a:srgbClr val="523A2C"/>
                </a:solidFill>
                <a:latin typeface="+mn-lt"/>
                <a:cs typeface="+mn-ea"/>
                <a:sym typeface="+mn-lt"/>
              </a:rPr>
              <a:t>Investment generally results in acquiring an asset, also called an investment. If the asset is available at a price worth investing, it is normally expected either to generate income, or to appreciate in value, so that it can be sold at a higher price invest Investment generally results.</a:t>
            </a:r>
          </a:p>
        </p:txBody>
      </p:sp>
      <p:sp>
        <p:nvSpPr>
          <p:cNvPr id="77" name="椭圆 76"/>
          <p:cNvSpPr/>
          <p:nvPr/>
        </p:nvSpPr>
        <p:spPr>
          <a:xfrm>
            <a:off x="1308784" y="3415793"/>
            <a:ext cx="414118" cy="414118"/>
          </a:xfrm>
          <a:prstGeom prst="ellipse">
            <a:avLst/>
          </a:prstGeom>
          <a:solidFill>
            <a:srgbClr val="0A5E75">
              <a:alpha val="80000"/>
            </a:srgbClr>
          </a:solidFill>
          <a:ln>
            <a:solidFill>
              <a:srgbClr val="0A5E75"/>
            </a:solidFill>
          </a:ln>
          <a:effectLst>
            <a:reflection stA="40000" endPos="3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a14="http://schemas.microsoft.com/office/drawing/2010/main"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1000"/>
                                        <p:tgtEl>
                                          <p:spTgt spid="77"/>
                                        </p:tgtEl>
                                      </p:cBhvr>
                                    </p:animEffect>
                                    <p:anim calcmode="lin" valueType="num">
                                      <p:cBhvr>
                                        <p:cTn id="13" dur="1000" fill="hold"/>
                                        <p:tgtEl>
                                          <p:spTgt spid="77"/>
                                        </p:tgtEl>
                                        <p:attrNameLst>
                                          <p:attrName>ppt_x</p:attrName>
                                        </p:attrNameLst>
                                      </p:cBhvr>
                                      <p:tavLst>
                                        <p:tav tm="0">
                                          <p:val>
                                            <p:strVal val="#ppt_x"/>
                                          </p:val>
                                        </p:tav>
                                        <p:tav tm="100000">
                                          <p:val>
                                            <p:strVal val="#ppt_x"/>
                                          </p:val>
                                        </p:tav>
                                      </p:tavLst>
                                    </p:anim>
                                    <p:anim calcmode="lin" valueType="num">
                                      <p:cBhvr>
                                        <p:cTn id="14"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1000"/>
                                        <p:tgtEl>
                                          <p:spTgt spid="73"/>
                                        </p:tgtEl>
                                      </p:cBhvr>
                                    </p:animEffect>
                                    <p:anim calcmode="lin" valueType="num">
                                      <p:cBhvr>
                                        <p:cTn id="20" dur="1000" fill="hold"/>
                                        <p:tgtEl>
                                          <p:spTgt spid="73"/>
                                        </p:tgtEl>
                                        <p:attrNameLst>
                                          <p:attrName>ppt_x</p:attrName>
                                        </p:attrNameLst>
                                      </p:cBhvr>
                                      <p:tavLst>
                                        <p:tav tm="0">
                                          <p:val>
                                            <p:strVal val="#ppt_x"/>
                                          </p:val>
                                        </p:tav>
                                        <p:tav tm="100000">
                                          <p:val>
                                            <p:strVal val="#ppt_x"/>
                                          </p:val>
                                        </p:tav>
                                      </p:tavLst>
                                    </p:anim>
                                    <p:anim calcmode="lin" valueType="num">
                                      <p:cBhvr>
                                        <p:cTn id="21"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6">
                                            <p:txEl>
                                              <p:pRg st="0" end="0"/>
                                            </p:txEl>
                                          </p:spTgt>
                                        </p:tgtEl>
                                        <p:attrNameLst>
                                          <p:attrName>style.visibility</p:attrName>
                                        </p:attrNameLst>
                                      </p:cBhvr>
                                      <p:to>
                                        <p:strVal val="visible"/>
                                      </p:to>
                                    </p:set>
                                    <p:animEffect transition="in" filter="fade">
                                      <p:cBhvr>
                                        <p:cTn id="26" dur="500"/>
                                        <p:tgtEl>
                                          <p:spTgt spid="7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anim calcmode="lin" valueType="num">
                                      <p:cBhvr>
                                        <p:cTn id="37" dur="1000" fill="hold"/>
                                        <p:tgtEl>
                                          <p:spTgt spid="32"/>
                                        </p:tgtEl>
                                        <p:attrNameLst>
                                          <p:attrName>ppt_x</p:attrName>
                                        </p:attrNameLst>
                                      </p:cBhvr>
                                      <p:tavLst>
                                        <p:tav tm="0">
                                          <p:val>
                                            <p:strVal val="#ppt_x"/>
                                          </p:val>
                                        </p:tav>
                                        <p:tav tm="100000">
                                          <p:val>
                                            <p:strVal val="#ppt_x"/>
                                          </p:val>
                                        </p:tav>
                                      </p:tavLst>
                                    </p:anim>
                                    <p:anim calcmode="lin" valueType="num">
                                      <p:cBhvr>
                                        <p:cTn id="38" dur="1000" fill="hold"/>
                                        <p:tgtEl>
                                          <p:spTgt spid="32"/>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1000"/>
                                        <p:tgtEl>
                                          <p:spTgt spid="54"/>
                                        </p:tgtEl>
                                      </p:cBhvr>
                                    </p:animEffect>
                                    <p:anim calcmode="lin" valueType="num">
                                      <p:cBhvr>
                                        <p:cTn id="42" dur="1000" fill="hold"/>
                                        <p:tgtEl>
                                          <p:spTgt spid="54"/>
                                        </p:tgtEl>
                                        <p:attrNameLst>
                                          <p:attrName>ppt_x</p:attrName>
                                        </p:attrNameLst>
                                      </p:cBhvr>
                                      <p:tavLst>
                                        <p:tav tm="0">
                                          <p:val>
                                            <p:strVal val="#ppt_x"/>
                                          </p:val>
                                        </p:tav>
                                        <p:tav tm="100000">
                                          <p:val>
                                            <p:strVal val="#ppt_x"/>
                                          </p:val>
                                        </p:tav>
                                      </p:tavLst>
                                    </p:anim>
                                    <p:anim calcmode="lin" valueType="num">
                                      <p:cBhvr>
                                        <p:cTn id="43" dur="1000" fill="hold"/>
                                        <p:tgtEl>
                                          <p:spTgt spid="54"/>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strVal val="#ppt_x"/>
                                          </p:val>
                                        </p:tav>
                                        <p:tav tm="100000">
                                          <p:val>
                                            <p:strVal val="#ppt_x"/>
                                          </p:val>
                                        </p:tav>
                                      </p:tavLst>
                                    </p:anim>
                                    <p:anim calcmode="lin" valueType="num">
                                      <p:cBhvr>
                                        <p:cTn id="53" dur="1000" fill="hold"/>
                                        <p:tgtEl>
                                          <p:spTgt spid="6"/>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P spid="73" grpId="0"/>
      <p:bldP spid="77"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组合 75">
            <a:extLst>
              <a:ext uri="{FF2B5EF4-FFF2-40B4-BE49-F238E27FC236}">
                <a16:creationId xmlns:a16="http://schemas.microsoft.com/office/drawing/2014/main" id="{BACB3481-3885-42EB-A3C1-61CC3980C1A6}"/>
              </a:ext>
            </a:extLst>
          </p:cNvPr>
          <p:cNvGrpSpPr/>
          <p:nvPr/>
        </p:nvGrpSpPr>
        <p:grpSpPr>
          <a:xfrm>
            <a:off x="3952874" y="528955"/>
            <a:ext cx="3997325" cy="368300"/>
            <a:chOff x="6292" y="188"/>
            <a:chExt cx="6295" cy="580"/>
          </a:xfrm>
        </p:grpSpPr>
        <p:sp>
          <p:nvSpPr>
            <p:cNvPr id="77" name="同心圆 11">
              <a:extLst>
                <a:ext uri="{FF2B5EF4-FFF2-40B4-BE49-F238E27FC236}">
                  <a16:creationId xmlns:a16="http://schemas.microsoft.com/office/drawing/2014/main" id="{ADC282DF-1FFF-462E-B585-9EED03B0CA63}"/>
                </a:ext>
              </a:extLst>
            </p:cNvPr>
            <p:cNvSpPr/>
            <p:nvPr/>
          </p:nvSpPr>
          <p:spPr>
            <a:xfrm>
              <a:off x="6292"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78" name="同心圆 12">
              <a:extLst>
                <a:ext uri="{FF2B5EF4-FFF2-40B4-BE49-F238E27FC236}">
                  <a16:creationId xmlns:a16="http://schemas.microsoft.com/office/drawing/2014/main" id="{67735A25-744A-4BE1-8F85-9E2729917B13}"/>
                </a:ext>
              </a:extLst>
            </p:cNvPr>
            <p:cNvSpPr/>
            <p:nvPr/>
          </p:nvSpPr>
          <p:spPr>
            <a:xfrm>
              <a:off x="6906"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79" name="同心圆 13">
              <a:extLst>
                <a:ext uri="{FF2B5EF4-FFF2-40B4-BE49-F238E27FC236}">
                  <a16:creationId xmlns:a16="http://schemas.microsoft.com/office/drawing/2014/main" id="{3AF3D498-6F4F-4415-ADC9-2630F05E7C7F}"/>
                </a:ext>
              </a:extLst>
            </p:cNvPr>
            <p:cNvSpPr/>
            <p:nvPr/>
          </p:nvSpPr>
          <p:spPr>
            <a:xfrm>
              <a:off x="11658"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80" name="同心圆 14">
              <a:extLst>
                <a:ext uri="{FF2B5EF4-FFF2-40B4-BE49-F238E27FC236}">
                  <a16:creationId xmlns:a16="http://schemas.microsoft.com/office/drawing/2014/main" id="{3E6F15F6-5C98-4B7E-828C-E65A5696DF19}"/>
                </a:ext>
              </a:extLst>
            </p:cNvPr>
            <p:cNvSpPr/>
            <p:nvPr/>
          </p:nvSpPr>
          <p:spPr>
            <a:xfrm>
              <a:off x="12269"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81" name="文本框 80">
              <a:extLst>
                <a:ext uri="{FF2B5EF4-FFF2-40B4-BE49-F238E27FC236}">
                  <a16:creationId xmlns:a16="http://schemas.microsoft.com/office/drawing/2014/main" id="{82219CC8-424B-4343-88E2-9D7F4D7CB9CE}"/>
                </a:ext>
              </a:extLst>
            </p:cNvPr>
            <p:cNvSpPr txBox="1"/>
            <p:nvPr/>
          </p:nvSpPr>
          <p:spPr>
            <a:xfrm>
              <a:off x="7634" y="188"/>
              <a:ext cx="3477" cy="580"/>
            </a:xfrm>
            <a:prstGeom prst="rect">
              <a:avLst/>
            </a:prstGeom>
            <a:noFill/>
          </p:spPr>
          <p:txBody>
            <a:bodyPr wrap="square" rtlCol="0">
              <a:spAutoFit/>
            </a:bodyPr>
            <a:lstStyle/>
            <a:p>
              <a:pPr algn="dist"/>
              <a:r>
                <a:rPr lang="zh-CN" altLang="en-US" dirty="0">
                  <a:solidFill>
                    <a:schemeClr val="tx1">
                      <a:lumMod val="85000"/>
                      <a:lumOff val="15000"/>
                    </a:schemeClr>
                  </a:solidFill>
                  <a:cs typeface="+mn-ea"/>
                  <a:sym typeface="+mn-lt"/>
                </a:rPr>
                <a:t>Enter your title</a:t>
              </a:r>
            </a:p>
          </p:txBody>
        </p:sp>
      </p:grpSp>
      <p:sp>
        <p:nvSpPr>
          <p:cNvPr id="24" name="Subtitle 2"/>
          <p:cNvSpPr txBox="1"/>
          <p:nvPr/>
        </p:nvSpPr>
        <p:spPr>
          <a:xfrm>
            <a:off x="7527481" y="4922608"/>
            <a:ext cx="3601304" cy="424189"/>
          </a:xfrm>
          <a:prstGeom prst="rect">
            <a:avLst/>
          </a:prstGeom>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325"/>
              </a:lnSpc>
            </a:pPr>
            <a:r>
              <a:rPr lang="en-US" sz="850" dirty="0">
                <a:solidFill>
                  <a:srgbClr val="523A2C"/>
                </a:solidFill>
                <a:latin typeface="+mn-lt"/>
                <a:cs typeface="+mn-ea"/>
                <a:sym typeface="+mn-lt"/>
              </a:rPr>
              <a:t>Investment generally results in acquiring an asset, also called an investment. If the asset is available at a price worth</a:t>
            </a:r>
          </a:p>
        </p:txBody>
      </p:sp>
      <p:sp>
        <p:nvSpPr>
          <p:cNvPr id="26" name="TextBox 25"/>
          <p:cNvSpPr txBox="1"/>
          <p:nvPr/>
        </p:nvSpPr>
        <p:spPr>
          <a:xfrm>
            <a:off x="7599692" y="4576472"/>
            <a:ext cx="1560042" cy="246221"/>
          </a:xfrm>
          <a:prstGeom prst="rect">
            <a:avLst/>
          </a:prstGeom>
          <a:noFill/>
        </p:spPr>
        <p:txBody>
          <a:bodyPr wrap="none" rtlCol="0" anchor="ctr" anchorCtr="0">
            <a:spAutoFit/>
          </a:bodyPr>
          <a:lstStyle/>
          <a:p>
            <a:r>
              <a:rPr lang="en-US" sz="1000" dirty="0">
                <a:solidFill>
                  <a:srgbClr val="523A2C"/>
                </a:solidFill>
                <a:cs typeface="+mn-ea"/>
                <a:sym typeface="+mn-lt"/>
              </a:rPr>
              <a:t>Also called investment</a:t>
            </a:r>
          </a:p>
        </p:txBody>
      </p:sp>
      <p:sp>
        <p:nvSpPr>
          <p:cNvPr id="27" name="Oval 26"/>
          <p:cNvSpPr/>
          <p:nvPr/>
        </p:nvSpPr>
        <p:spPr>
          <a:xfrm>
            <a:off x="6664713" y="4608583"/>
            <a:ext cx="561144" cy="561144"/>
          </a:xfrm>
          <a:prstGeom prst="ellipse">
            <a:avLst/>
          </a:prstGeom>
          <a:solidFill>
            <a:schemeClr val="accent2">
              <a:alpha val="80000"/>
            </a:schemeClr>
          </a:solidFill>
          <a:ln>
            <a:noFill/>
          </a:ln>
          <a:effectLst>
            <a:reflection stA="40000" endPos="3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8" name="Subtitle 2"/>
          <p:cNvSpPr txBox="1"/>
          <p:nvPr/>
        </p:nvSpPr>
        <p:spPr>
          <a:xfrm>
            <a:off x="7527481" y="3518782"/>
            <a:ext cx="3601304" cy="424189"/>
          </a:xfrm>
          <a:prstGeom prst="rect">
            <a:avLst/>
          </a:prstGeom>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325"/>
              </a:lnSpc>
            </a:pPr>
            <a:r>
              <a:rPr lang="en-US" sz="850" dirty="0">
                <a:solidFill>
                  <a:srgbClr val="523A2C"/>
                </a:solidFill>
                <a:latin typeface="+mn-lt"/>
                <a:cs typeface="+mn-ea"/>
                <a:sym typeface="+mn-lt"/>
              </a:rPr>
              <a:t>Investment generally results in acquiring an asset, also called an investment. If the asset is available at a price worth</a:t>
            </a:r>
          </a:p>
        </p:txBody>
      </p:sp>
      <p:sp>
        <p:nvSpPr>
          <p:cNvPr id="29" name="TextBox 28"/>
          <p:cNvSpPr txBox="1"/>
          <p:nvPr/>
        </p:nvSpPr>
        <p:spPr>
          <a:xfrm>
            <a:off x="7599692" y="3172646"/>
            <a:ext cx="1560042" cy="246221"/>
          </a:xfrm>
          <a:prstGeom prst="rect">
            <a:avLst/>
          </a:prstGeom>
          <a:noFill/>
        </p:spPr>
        <p:txBody>
          <a:bodyPr wrap="none" rtlCol="0" anchor="ctr" anchorCtr="0">
            <a:spAutoFit/>
          </a:bodyPr>
          <a:lstStyle/>
          <a:p>
            <a:r>
              <a:rPr lang="en-US" sz="1000" dirty="0">
                <a:solidFill>
                  <a:srgbClr val="523A2C"/>
                </a:solidFill>
                <a:cs typeface="+mn-ea"/>
                <a:sym typeface="+mn-lt"/>
              </a:rPr>
              <a:t>Also called investment</a:t>
            </a:r>
          </a:p>
        </p:txBody>
      </p:sp>
      <p:sp>
        <p:nvSpPr>
          <p:cNvPr id="30" name="Oval 29"/>
          <p:cNvSpPr/>
          <p:nvPr/>
        </p:nvSpPr>
        <p:spPr>
          <a:xfrm>
            <a:off x="6664713" y="3204757"/>
            <a:ext cx="561144" cy="561144"/>
          </a:xfrm>
          <a:prstGeom prst="ellipse">
            <a:avLst/>
          </a:prstGeom>
          <a:solidFill>
            <a:schemeClr val="accent2">
              <a:alpha val="80000"/>
            </a:schemeClr>
          </a:solidFill>
          <a:ln>
            <a:noFill/>
          </a:ln>
          <a:effectLst>
            <a:reflection stA="40000" endPos="3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1" name="Shape 2629"/>
          <p:cNvSpPr/>
          <p:nvPr/>
        </p:nvSpPr>
        <p:spPr>
          <a:xfrm>
            <a:off x="6810371" y="3356946"/>
            <a:ext cx="279405" cy="279328"/>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cs typeface="+mn-ea"/>
              <a:sym typeface="+mn-lt"/>
            </a:endParaRPr>
          </a:p>
        </p:txBody>
      </p:sp>
      <p:sp>
        <p:nvSpPr>
          <p:cNvPr id="32" name="Shape 2840"/>
          <p:cNvSpPr/>
          <p:nvPr/>
        </p:nvSpPr>
        <p:spPr>
          <a:xfrm>
            <a:off x="6805621" y="4762188"/>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chemeClr val="bg1"/>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cs typeface="+mn-ea"/>
              <a:sym typeface="+mn-lt"/>
            </a:endParaRPr>
          </a:p>
        </p:txBody>
      </p:sp>
      <p:sp>
        <p:nvSpPr>
          <p:cNvPr id="33" name="TextBox 32"/>
          <p:cNvSpPr txBox="1"/>
          <p:nvPr/>
        </p:nvSpPr>
        <p:spPr>
          <a:xfrm>
            <a:off x="7421614" y="1297097"/>
            <a:ext cx="3458588" cy="1169551"/>
          </a:xfrm>
          <a:prstGeom prst="rect">
            <a:avLst/>
          </a:prstGeom>
          <a:noFill/>
        </p:spPr>
        <p:txBody>
          <a:bodyPr wrap="square" rtlCol="0" anchor="ctr" anchorCtr="0">
            <a:spAutoFit/>
          </a:bodyPr>
          <a:lstStyle/>
          <a:p>
            <a:pPr>
              <a:lnSpc>
                <a:spcPts val="2830"/>
              </a:lnSpc>
            </a:pPr>
            <a:r>
              <a:rPr lang="en-US" sz="2700" b="1" spc="100" dirty="0">
                <a:solidFill>
                  <a:srgbClr val="523A2C"/>
                </a:solidFill>
                <a:cs typeface="+mn-ea"/>
                <a:sym typeface="+mn-lt"/>
              </a:rPr>
              <a:t>Features available </a:t>
            </a:r>
          </a:p>
          <a:p>
            <a:pPr>
              <a:lnSpc>
                <a:spcPts val="2830"/>
              </a:lnSpc>
            </a:pPr>
            <a:r>
              <a:rPr lang="en-US" sz="2700" b="1" spc="100" dirty="0">
                <a:solidFill>
                  <a:srgbClr val="523A2C"/>
                </a:solidFill>
                <a:cs typeface="+mn-ea"/>
                <a:sym typeface="+mn-lt"/>
              </a:rPr>
              <a:t>only </a:t>
            </a:r>
            <a:r>
              <a:rPr lang="en-US" sz="2700" b="1" spc="100" dirty="0" err="1">
                <a:solidFill>
                  <a:srgbClr val="523A2C"/>
                </a:solidFill>
                <a:cs typeface="+mn-ea"/>
                <a:sym typeface="+mn-lt"/>
              </a:rPr>
              <a:t>atthe</a:t>
            </a:r>
            <a:r>
              <a:rPr lang="en-US" sz="2700" b="1" spc="100" dirty="0">
                <a:solidFill>
                  <a:srgbClr val="523A2C"/>
                </a:solidFill>
                <a:cs typeface="+mn-ea"/>
                <a:sym typeface="+mn-lt"/>
              </a:rPr>
              <a:t> store </a:t>
            </a:r>
          </a:p>
        </p:txBody>
      </p:sp>
      <p:grpSp>
        <p:nvGrpSpPr>
          <p:cNvPr id="37" name="Group 36"/>
          <p:cNvGrpSpPr/>
          <p:nvPr/>
        </p:nvGrpSpPr>
        <p:grpSpPr>
          <a:xfrm>
            <a:off x="683101" y="2709456"/>
            <a:ext cx="5018357" cy="2888809"/>
            <a:chOff x="5898415" y="1976415"/>
            <a:chExt cx="5654530" cy="3255020"/>
          </a:xfrm>
        </p:grpSpPr>
        <p:sp>
          <p:nvSpPr>
            <p:cNvPr id="38" name="Freeform 45"/>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chemeClr val="accent2">
                <a:alpha val="80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40" name="Freeform 46"/>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chemeClr val="accent2">
                <a:alpha val="80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41" name="Freeform 47"/>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43" name="Rectangle 50"/>
            <p:cNvSpPr>
              <a:spLocks noChangeArrowheads="1"/>
            </p:cNvSpPr>
            <p:nvPr/>
          </p:nvSpPr>
          <p:spPr bwMode="auto">
            <a:xfrm>
              <a:off x="5898415" y="5054180"/>
              <a:ext cx="5654530" cy="103129"/>
            </a:xfrm>
            <a:prstGeom prst="rect">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44" name="Freeform 51"/>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45" name="Rectangle 52"/>
            <p:cNvSpPr>
              <a:spLocks noChangeArrowheads="1"/>
            </p:cNvSpPr>
            <p:nvPr/>
          </p:nvSpPr>
          <p:spPr bwMode="auto">
            <a:xfrm>
              <a:off x="6623354" y="2189119"/>
              <a:ext cx="4249758" cy="2684587"/>
            </a:xfrm>
            <a:prstGeom prst="rect">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46" name="Oval 54"/>
            <p:cNvSpPr>
              <a:spLocks noChangeArrowheads="1"/>
            </p:cNvSpPr>
            <p:nvPr/>
          </p:nvSpPr>
          <p:spPr bwMode="auto">
            <a:xfrm>
              <a:off x="8720847" y="2076321"/>
              <a:ext cx="48330" cy="48343"/>
            </a:xfrm>
            <a:prstGeom prst="ellipse">
              <a:avLst/>
            </a:prstGeom>
            <a:solidFill>
              <a:srgbClr val="2C2C2C"/>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47" name="Oval 55"/>
            <p:cNvSpPr>
              <a:spLocks noChangeArrowheads="1"/>
            </p:cNvSpPr>
            <p:nvPr/>
          </p:nvSpPr>
          <p:spPr bwMode="auto">
            <a:xfrm>
              <a:off x="8720847" y="2073099"/>
              <a:ext cx="48330" cy="45119"/>
            </a:xfrm>
            <a:prstGeom prst="ellipse">
              <a:avLst/>
            </a:prstGeom>
            <a:solidFill>
              <a:srgbClr val="0A0A0A"/>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48" name="Oval 56"/>
            <p:cNvSpPr>
              <a:spLocks noChangeArrowheads="1"/>
            </p:cNvSpPr>
            <p:nvPr/>
          </p:nvSpPr>
          <p:spPr bwMode="auto">
            <a:xfrm>
              <a:off x="8730511" y="2079544"/>
              <a:ext cx="28999" cy="32228"/>
            </a:xfrm>
            <a:prstGeom prst="ellipse">
              <a:avLst/>
            </a:prstGeom>
            <a:solidFill>
              <a:srgbClr val="000000"/>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49" name="Oval 57"/>
            <p:cNvSpPr>
              <a:spLocks noChangeArrowheads="1"/>
            </p:cNvSpPr>
            <p:nvPr/>
          </p:nvSpPr>
          <p:spPr bwMode="auto">
            <a:xfrm>
              <a:off x="8736955" y="2089212"/>
              <a:ext cx="16111" cy="16115"/>
            </a:xfrm>
            <a:prstGeom prst="ellipse">
              <a:avLst/>
            </a:prstGeom>
            <a:solidFill>
              <a:srgbClr val="2C99B4"/>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50" name="Freeform 58"/>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p:spPr>
          <p:txBody>
            <a:bodyPr vert="horz" wrap="square" lIns="45720" tIns="22860" rIns="45720" bIns="22860" numCol="1" anchor="t" anchorCtr="0" compatLnSpc="1"/>
            <a:lstStyle/>
            <a:p>
              <a:endParaRPr lang="id-ID" sz="900" dirty="0">
                <a:cs typeface="+mn-ea"/>
                <a:sym typeface="+mn-lt"/>
              </a:endParaRPr>
            </a:p>
          </p:txBody>
        </p:sp>
      </p:grpSp>
      <p:pic>
        <p:nvPicPr>
          <p:cNvPr id="5" name="图片占位符 4" descr="C:\Users\yj\Desktop\office-3126597_960_720.jpgoffice-3126597_960_720"/>
          <p:cNvPicPr>
            <a:picLocks noGrp="1" noChangeAspect="1"/>
          </p:cNvPicPr>
          <p:nvPr>
            <p:ph type="pic" sz="quarter" idx="4294967295"/>
          </p:nvPr>
        </p:nvPicPr>
        <p:blipFill>
          <a:blip r:embed="rId5" cstate="screen">
            <a:extLst>
              <a:ext uri="{28A0092B-C50C-407E-A947-70E740481C1C}">
                <a14:useLocalDpi xmlns:a14="http://schemas.microsoft.com/office/drawing/2010/main"/>
              </a:ext>
            </a:extLst>
          </a:blip>
          <a:srcRect/>
          <a:stretch>
            <a:fillRect/>
          </a:stretch>
        </p:blipFill>
        <p:spPr>
          <a:xfrm>
            <a:off x="0" y="2892425"/>
            <a:ext cx="3587750" cy="2387600"/>
          </a:xfrm>
        </p:spPr>
      </p:pic>
      <p:pic>
        <p:nvPicPr>
          <p:cNvPr id="6" name="图片占位符 5"/>
          <p:cNvPicPr>
            <a:picLocks noGrp="1"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4893345" y="3955042"/>
            <a:ext cx="893111" cy="1556374"/>
          </a:xfrm>
          <a:prstGeom prst="rect">
            <a:avLst/>
          </a:prstGeom>
          <a:effectLst/>
        </p:spPr>
      </p:pic>
      <p:grpSp>
        <p:nvGrpSpPr>
          <p:cNvPr id="51" name="Group 50"/>
          <p:cNvGrpSpPr/>
          <p:nvPr/>
        </p:nvGrpSpPr>
        <p:grpSpPr>
          <a:xfrm>
            <a:off x="4818461" y="3639704"/>
            <a:ext cx="1041569" cy="2162261"/>
            <a:chOff x="11310678" y="5484773"/>
            <a:chExt cx="2665090" cy="5532633"/>
          </a:xfrm>
        </p:grpSpPr>
        <p:sp>
          <p:nvSpPr>
            <p:cNvPr id="52" name="Freeform 59"/>
            <p:cNvSpPr/>
            <p:nvPr/>
          </p:nvSpPr>
          <p:spPr bwMode="auto">
            <a:xfrm>
              <a:off x="11310678" y="5484773"/>
              <a:ext cx="2665090" cy="5532633"/>
            </a:xfrm>
            <a:custGeom>
              <a:avLst/>
              <a:gdLst>
                <a:gd name="T0" fmla="*/ 411 w 411"/>
                <a:gd name="T1" fmla="*/ 811 h 853"/>
                <a:gd name="T2" fmla="*/ 370 w 411"/>
                <a:gd name="T3" fmla="*/ 853 h 853"/>
                <a:gd name="T4" fmla="*/ 42 w 411"/>
                <a:gd name="T5" fmla="*/ 853 h 853"/>
                <a:gd name="T6" fmla="*/ 0 w 411"/>
                <a:gd name="T7" fmla="*/ 811 h 853"/>
                <a:gd name="T8" fmla="*/ 0 w 411"/>
                <a:gd name="T9" fmla="*/ 42 h 853"/>
                <a:gd name="T10" fmla="*/ 42 w 411"/>
                <a:gd name="T11" fmla="*/ 0 h 853"/>
                <a:gd name="T12" fmla="*/ 370 w 411"/>
                <a:gd name="T13" fmla="*/ 0 h 853"/>
                <a:gd name="T14" fmla="*/ 411 w 411"/>
                <a:gd name="T15" fmla="*/ 42 h 853"/>
                <a:gd name="T16" fmla="*/ 411 w 411"/>
                <a:gd name="T17" fmla="*/ 81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853">
                  <a:moveTo>
                    <a:pt x="411" y="811"/>
                  </a:moveTo>
                  <a:cubicBezTo>
                    <a:pt x="411" y="834"/>
                    <a:pt x="392" y="853"/>
                    <a:pt x="370" y="853"/>
                  </a:cubicBezTo>
                  <a:cubicBezTo>
                    <a:pt x="42" y="853"/>
                    <a:pt x="42" y="853"/>
                    <a:pt x="42" y="853"/>
                  </a:cubicBezTo>
                  <a:cubicBezTo>
                    <a:pt x="19" y="853"/>
                    <a:pt x="0" y="834"/>
                    <a:pt x="0" y="811"/>
                  </a:cubicBezTo>
                  <a:cubicBezTo>
                    <a:pt x="0" y="42"/>
                    <a:pt x="0" y="42"/>
                    <a:pt x="0" y="42"/>
                  </a:cubicBezTo>
                  <a:cubicBezTo>
                    <a:pt x="0" y="19"/>
                    <a:pt x="19" y="0"/>
                    <a:pt x="42" y="0"/>
                  </a:cubicBezTo>
                  <a:cubicBezTo>
                    <a:pt x="370" y="0"/>
                    <a:pt x="370" y="0"/>
                    <a:pt x="370" y="0"/>
                  </a:cubicBezTo>
                  <a:cubicBezTo>
                    <a:pt x="392" y="0"/>
                    <a:pt x="411" y="19"/>
                    <a:pt x="411" y="42"/>
                  </a:cubicBezTo>
                  <a:lnTo>
                    <a:pt x="411" y="811"/>
                  </a:lnTo>
                  <a:close/>
                </a:path>
              </a:pathLst>
            </a:custGeom>
            <a:solidFill>
              <a:schemeClr val="bg1">
                <a:lumMod val="7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54" name="Oval 61"/>
            <p:cNvSpPr>
              <a:spLocks noChangeArrowheads="1"/>
            </p:cNvSpPr>
            <p:nvPr/>
          </p:nvSpPr>
          <p:spPr bwMode="auto">
            <a:xfrm>
              <a:off x="12607558" y="5750705"/>
              <a:ext cx="77812" cy="77833"/>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55" name="Oval 62"/>
            <p:cNvSpPr>
              <a:spLocks noChangeArrowheads="1"/>
            </p:cNvSpPr>
            <p:nvPr/>
          </p:nvSpPr>
          <p:spPr bwMode="auto">
            <a:xfrm>
              <a:off x="12633495" y="5776649"/>
              <a:ext cx="19455" cy="19460"/>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56" name="Oval 63"/>
            <p:cNvSpPr>
              <a:spLocks noChangeArrowheads="1"/>
            </p:cNvSpPr>
            <p:nvPr/>
          </p:nvSpPr>
          <p:spPr bwMode="auto">
            <a:xfrm>
              <a:off x="12607558" y="5744216"/>
              <a:ext cx="77812" cy="77833"/>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57" name="Oval 64"/>
            <p:cNvSpPr>
              <a:spLocks noChangeArrowheads="1"/>
            </p:cNvSpPr>
            <p:nvPr/>
          </p:nvSpPr>
          <p:spPr bwMode="auto">
            <a:xfrm>
              <a:off x="12633495" y="5770161"/>
              <a:ext cx="19455" cy="19460"/>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58" name="Oval 65"/>
            <p:cNvSpPr>
              <a:spLocks noChangeArrowheads="1"/>
            </p:cNvSpPr>
            <p:nvPr/>
          </p:nvSpPr>
          <p:spPr bwMode="auto">
            <a:xfrm>
              <a:off x="12620526" y="5757189"/>
              <a:ext cx="51875" cy="51889"/>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59" name="Oval 66"/>
            <p:cNvSpPr>
              <a:spLocks noChangeArrowheads="1"/>
            </p:cNvSpPr>
            <p:nvPr/>
          </p:nvSpPr>
          <p:spPr bwMode="auto">
            <a:xfrm>
              <a:off x="12620526" y="5757189"/>
              <a:ext cx="51875" cy="51889"/>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60" name="Oval 67"/>
            <p:cNvSpPr>
              <a:spLocks noChangeArrowheads="1"/>
            </p:cNvSpPr>
            <p:nvPr/>
          </p:nvSpPr>
          <p:spPr bwMode="auto">
            <a:xfrm>
              <a:off x="12633495" y="5770161"/>
              <a:ext cx="25937" cy="25945"/>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61" name="Oval 68"/>
            <p:cNvSpPr>
              <a:spLocks noChangeArrowheads="1"/>
            </p:cNvSpPr>
            <p:nvPr/>
          </p:nvSpPr>
          <p:spPr bwMode="auto">
            <a:xfrm>
              <a:off x="12633495" y="5770161"/>
              <a:ext cx="25937" cy="25945"/>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62" name="Freeform 69"/>
            <p:cNvSpPr/>
            <p:nvPr/>
          </p:nvSpPr>
          <p:spPr bwMode="auto">
            <a:xfrm>
              <a:off x="12639982" y="5776649"/>
              <a:ext cx="6486" cy="6488"/>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63" name="Freeform 70"/>
            <p:cNvSpPr/>
            <p:nvPr/>
          </p:nvSpPr>
          <p:spPr bwMode="auto">
            <a:xfrm>
              <a:off x="12639982" y="5776649"/>
              <a:ext cx="6486" cy="6488"/>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64" name="Oval 71"/>
            <p:cNvSpPr>
              <a:spLocks noChangeArrowheads="1"/>
            </p:cNvSpPr>
            <p:nvPr/>
          </p:nvSpPr>
          <p:spPr bwMode="auto">
            <a:xfrm>
              <a:off x="12432481" y="10433658"/>
              <a:ext cx="421488" cy="421597"/>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65" name="Freeform 72"/>
            <p:cNvSpPr/>
            <p:nvPr/>
          </p:nvSpPr>
          <p:spPr bwMode="auto">
            <a:xfrm>
              <a:off x="12536231" y="10537435"/>
              <a:ext cx="213987" cy="214043"/>
            </a:xfrm>
            <a:custGeom>
              <a:avLst/>
              <a:gdLst>
                <a:gd name="T0" fmla="*/ 31 w 33"/>
                <a:gd name="T1" fmla="*/ 22 h 33"/>
                <a:gd name="T2" fmla="*/ 29 w 33"/>
                <a:gd name="T3" fmla="*/ 22 h 33"/>
                <a:gd name="T4" fmla="*/ 22 w 33"/>
                <a:gd name="T5" fmla="*/ 29 h 33"/>
                <a:gd name="T6" fmla="*/ 11 w 33"/>
                <a:gd name="T7" fmla="*/ 29 h 33"/>
                <a:gd name="T8" fmla="*/ 4 w 33"/>
                <a:gd name="T9" fmla="*/ 22 h 33"/>
                <a:gd name="T10" fmla="*/ 4 w 33"/>
                <a:gd name="T11" fmla="*/ 11 h 33"/>
                <a:gd name="T12" fmla="*/ 11 w 33"/>
                <a:gd name="T13" fmla="*/ 4 h 33"/>
                <a:gd name="T14" fmla="*/ 22 w 33"/>
                <a:gd name="T15" fmla="*/ 4 h 33"/>
                <a:gd name="T16" fmla="*/ 29 w 33"/>
                <a:gd name="T17" fmla="*/ 11 h 33"/>
                <a:gd name="T18" fmla="*/ 29 w 33"/>
                <a:gd name="T19" fmla="*/ 22 h 33"/>
                <a:gd name="T20" fmla="*/ 31 w 33"/>
                <a:gd name="T21" fmla="*/ 22 h 33"/>
                <a:gd name="T22" fmla="*/ 33 w 33"/>
                <a:gd name="T23" fmla="*/ 22 h 33"/>
                <a:gd name="T24" fmla="*/ 33 w 33"/>
                <a:gd name="T25" fmla="*/ 11 h 33"/>
                <a:gd name="T26" fmla="*/ 22 w 33"/>
                <a:gd name="T27" fmla="*/ 0 h 33"/>
                <a:gd name="T28" fmla="*/ 11 w 33"/>
                <a:gd name="T29" fmla="*/ 0 h 33"/>
                <a:gd name="T30" fmla="*/ 0 w 33"/>
                <a:gd name="T31" fmla="*/ 11 h 33"/>
                <a:gd name="T32" fmla="*/ 0 w 33"/>
                <a:gd name="T33" fmla="*/ 22 h 33"/>
                <a:gd name="T34" fmla="*/ 11 w 33"/>
                <a:gd name="T35" fmla="*/ 33 h 33"/>
                <a:gd name="T36" fmla="*/ 22 w 33"/>
                <a:gd name="T37" fmla="*/ 33 h 33"/>
                <a:gd name="T38" fmla="*/ 33 w 33"/>
                <a:gd name="T39" fmla="*/ 22 h 33"/>
                <a:gd name="T40" fmla="*/ 31 w 33"/>
                <a:gd name="T41"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33">
                  <a:moveTo>
                    <a:pt x="31" y="22"/>
                  </a:moveTo>
                  <a:cubicBezTo>
                    <a:pt x="29" y="22"/>
                    <a:pt x="29" y="22"/>
                    <a:pt x="29" y="22"/>
                  </a:cubicBezTo>
                  <a:cubicBezTo>
                    <a:pt x="29" y="26"/>
                    <a:pt x="26" y="29"/>
                    <a:pt x="22" y="29"/>
                  </a:cubicBezTo>
                  <a:cubicBezTo>
                    <a:pt x="11" y="29"/>
                    <a:pt x="11" y="29"/>
                    <a:pt x="11" y="29"/>
                  </a:cubicBezTo>
                  <a:cubicBezTo>
                    <a:pt x="7" y="29"/>
                    <a:pt x="4" y="26"/>
                    <a:pt x="4" y="22"/>
                  </a:cubicBezTo>
                  <a:cubicBezTo>
                    <a:pt x="4" y="11"/>
                    <a:pt x="4" y="11"/>
                    <a:pt x="4" y="11"/>
                  </a:cubicBezTo>
                  <a:cubicBezTo>
                    <a:pt x="4" y="7"/>
                    <a:pt x="7" y="4"/>
                    <a:pt x="11" y="4"/>
                  </a:cubicBezTo>
                  <a:cubicBezTo>
                    <a:pt x="22" y="4"/>
                    <a:pt x="22" y="4"/>
                    <a:pt x="22" y="4"/>
                  </a:cubicBezTo>
                  <a:cubicBezTo>
                    <a:pt x="26" y="4"/>
                    <a:pt x="29" y="7"/>
                    <a:pt x="29" y="11"/>
                  </a:cubicBezTo>
                  <a:cubicBezTo>
                    <a:pt x="29" y="22"/>
                    <a:pt x="29" y="22"/>
                    <a:pt x="29" y="22"/>
                  </a:cubicBezTo>
                  <a:cubicBezTo>
                    <a:pt x="31" y="22"/>
                    <a:pt x="31" y="22"/>
                    <a:pt x="31" y="22"/>
                  </a:cubicBezTo>
                  <a:cubicBezTo>
                    <a:pt x="33" y="22"/>
                    <a:pt x="33" y="22"/>
                    <a:pt x="33" y="22"/>
                  </a:cubicBezTo>
                  <a:cubicBezTo>
                    <a:pt x="33" y="11"/>
                    <a:pt x="33" y="11"/>
                    <a:pt x="33" y="11"/>
                  </a:cubicBezTo>
                  <a:cubicBezTo>
                    <a:pt x="33" y="5"/>
                    <a:pt x="28" y="0"/>
                    <a:pt x="22" y="0"/>
                  </a:cubicBezTo>
                  <a:cubicBezTo>
                    <a:pt x="11" y="0"/>
                    <a:pt x="11" y="0"/>
                    <a:pt x="11" y="0"/>
                  </a:cubicBezTo>
                  <a:cubicBezTo>
                    <a:pt x="5" y="0"/>
                    <a:pt x="0" y="5"/>
                    <a:pt x="0" y="11"/>
                  </a:cubicBezTo>
                  <a:cubicBezTo>
                    <a:pt x="0" y="22"/>
                    <a:pt x="0" y="22"/>
                    <a:pt x="0" y="22"/>
                  </a:cubicBezTo>
                  <a:cubicBezTo>
                    <a:pt x="0" y="28"/>
                    <a:pt x="5" y="33"/>
                    <a:pt x="11" y="33"/>
                  </a:cubicBezTo>
                  <a:cubicBezTo>
                    <a:pt x="22" y="33"/>
                    <a:pt x="22" y="33"/>
                    <a:pt x="22" y="33"/>
                  </a:cubicBezTo>
                  <a:cubicBezTo>
                    <a:pt x="28" y="33"/>
                    <a:pt x="33" y="28"/>
                    <a:pt x="33" y="22"/>
                  </a:cubicBezTo>
                  <a:lnTo>
                    <a:pt x="31" y="22"/>
                  </a:lnTo>
                  <a:close/>
                </a:path>
              </a:pathLst>
            </a:custGeom>
            <a:solidFill>
              <a:schemeClr val="bg1">
                <a:lumMod val="7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66" name="Rectangle 73"/>
            <p:cNvSpPr>
              <a:spLocks noChangeArrowheads="1"/>
            </p:cNvSpPr>
            <p:nvPr/>
          </p:nvSpPr>
          <p:spPr bwMode="auto">
            <a:xfrm>
              <a:off x="11505210" y="6302020"/>
              <a:ext cx="2282509" cy="4001917"/>
            </a:xfrm>
            <a:prstGeom prst="rect">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67" name="Freeform 75"/>
            <p:cNvSpPr/>
            <p:nvPr/>
          </p:nvSpPr>
          <p:spPr bwMode="auto">
            <a:xfrm>
              <a:off x="12445450" y="5938799"/>
              <a:ext cx="473364" cy="110266"/>
            </a:xfrm>
            <a:custGeom>
              <a:avLst/>
              <a:gdLst>
                <a:gd name="T0" fmla="*/ 8 w 73"/>
                <a:gd name="T1" fmla="*/ 17 h 17"/>
                <a:gd name="T2" fmla="*/ 0 w 73"/>
                <a:gd name="T3" fmla="*/ 9 h 17"/>
                <a:gd name="T4" fmla="*/ 8 w 73"/>
                <a:gd name="T5" fmla="*/ 0 h 17"/>
                <a:gd name="T6" fmla="*/ 65 w 73"/>
                <a:gd name="T7" fmla="*/ 0 h 17"/>
                <a:gd name="T8" fmla="*/ 73 w 73"/>
                <a:gd name="T9" fmla="*/ 9 h 17"/>
                <a:gd name="T10" fmla="*/ 65 w 73"/>
                <a:gd name="T11" fmla="*/ 17 h 17"/>
                <a:gd name="T12" fmla="*/ 8 w 7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73" h="17">
                  <a:moveTo>
                    <a:pt x="8" y="17"/>
                  </a:moveTo>
                  <a:cubicBezTo>
                    <a:pt x="3" y="17"/>
                    <a:pt x="0" y="13"/>
                    <a:pt x="0" y="9"/>
                  </a:cubicBezTo>
                  <a:cubicBezTo>
                    <a:pt x="0" y="4"/>
                    <a:pt x="3" y="0"/>
                    <a:pt x="8" y="0"/>
                  </a:cubicBezTo>
                  <a:cubicBezTo>
                    <a:pt x="65" y="0"/>
                    <a:pt x="65" y="0"/>
                    <a:pt x="65" y="0"/>
                  </a:cubicBezTo>
                  <a:cubicBezTo>
                    <a:pt x="70" y="0"/>
                    <a:pt x="73" y="4"/>
                    <a:pt x="73" y="9"/>
                  </a:cubicBezTo>
                  <a:cubicBezTo>
                    <a:pt x="73" y="13"/>
                    <a:pt x="70" y="17"/>
                    <a:pt x="65" y="17"/>
                  </a:cubicBezTo>
                  <a:lnTo>
                    <a:pt x="8" y="17"/>
                  </a:lnTo>
                  <a:close/>
                </a:path>
              </a:pathLst>
            </a:cu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68" name="Freeform 76"/>
            <p:cNvSpPr/>
            <p:nvPr/>
          </p:nvSpPr>
          <p:spPr bwMode="auto">
            <a:xfrm>
              <a:off x="12471388" y="5971232"/>
              <a:ext cx="421488" cy="45405"/>
            </a:xfrm>
            <a:custGeom>
              <a:avLst/>
              <a:gdLst>
                <a:gd name="T0" fmla="*/ 65 w 65"/>
                <a:gd name="T1" fmla="*/ 4 h 7"/>
                <a:gd name="T2" fmla="*/ 61 w 65"/>
                <a:gd name="T3" fmla="*/ 7 h 7"/>
                <a:gd name="T4" fmla="*/ 4 w 65"/>
                <a:gd name="T5" fmla="*/ 7 h 7"/>
                <a:gd name="T6" fmla="*/ 0 w 65"/>
                <a:gd name="T7" fmla="*/ 4 h 7"/>
                <a:gd name="T8" fmla="*/ 4 w 65"/>
                <a:gd name="T9" fmla="*/ 0 h 7"/>
                <a:gd name="T10" fmla="*/ 61 w 65"/>
                <a:gd name="T11" fmla="*/ 0 h 7"/>
                <a:gd name="T12" fmla="*/ 65 w 6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65" h="7">
                  <a:moveTo>
                    <a:pt x="65" y="4"/>
                  </a:moveTo>
                  <a:cubicBezTo>
                    <a:pt x="65" y="6"/>
                    <a:pt x="63" y="7"/>
                    <a:pt x="61" y="7"/>
                  </a:cubicBezTo>
                  <a:cubicBezTo>
                    <a:pt x="4" y="7"/>
                    <a:pt x="4" y="7"/>
                    <a:pt x="4" y="7"/>
                  </a:cubicBezTo>
                  <a:cubicBezTo>
                    <a:pt x="2" y="7"/>
                    <a:pt x="0" y="6"/>
                    <a:pt x="0" y="4"/>
                  </a:cubicBezTo>
                  <a:cubicBezTo>
                    <a:pt x="0" y="2"/>
                    <a:pt x="2" y="0"/>
                    <a:pt x="4" y="0"/>
                  </a:cubicBezTo>
                  <a:cubicBezTo>
                    <a:pt x="61" y="0"/>
                    <a:pt x="61" y="0"/>
                    <a:pt x="61" y="0"/>
                  </a:cubicBezTo>
                  <a:cubicBezTo>
                    <a:pt x="63" y="0"/>
                    <a:pt x="65" y="2"/>
                    <a:pt x="65" y="4"/>
                  </a:cubicBezTo>
                  <a:close/>
                </a:path>
              </a:pathLst>
            </a:cu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sp>
          <p:nvSpPr>
            <p:cNvPr id="69" name="Oval 77"/>
            <p:cNvSpPr>
              <a:spLocks noChangeArrowheads="1"/>
            </p:cNvSpPr>
            <p:nvPr/>
          </p:nvSpPr>
          <p:spPr bwMode="auto">
            <a:xfrm>
              <a:off x="12289824" y="5958259"/>
              <a:ext cx="71331" cy="71349"/>
            </a:xfrm>
            <a:prstGeom prst="ellipse">
              <a:avLst/>
            </a:prstGeom>
            <a:solidFill>
              <a:schemeClr val="bg1">
                <a:lumMod val="95000"/>
              </a:schemeClr>
            </a:solidFill>
            <a:ln>
              <a:noFill/>
            </a:ln>
          </p:spPr>
          <p:txBody>
            <a:bodyPr vert="horz" wrap="square" lIns="45720" tIns="22860" rIns="45720" bIns="22860" numCol="1" anchor="t" anchorCtr="0" compatLnSpc="1"/>
            <a:lstStyle/>
            <a:p>
              <a:endParaRPr lang="id-ID" sz="900" dirty="0">
                <a:cs typeface="+mn-ea"/>
                <a:sym typeface="+mn-lt"/>
              </a:endParaRPr>
            </a:p>
          </p:txBody>
        </p:sp>
      </p:gr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a16="http://schemas.microsoft.com/office/drawing/2014/main" xmlns:a14="http://schemas.microsoft.com/office/drawing/2010/main"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1000"/>
                                        <p:tgtEl>
                                          <p:spTgt spid="51"/>
                                        </p:tgtEl>
                                      </p:cBhvr>
                                    </p:animEffect>
                                    <p:anim calcmode="lin" valueType="num">
                                      <p:cBhvr>
                                        <p:cTn id="13" dur="1000" fill="hold"/>
                                        <p:tgtEl>
                                          <p:spTgt spid="51"/>
                                        </p:tgtEl>
                                        <p:attrNameLst>
                                          <p:attrName>ppt_x</p:attrName>
                                        </p:attrNameLst>
                                      </p:cBhvr>
                                      <p:tavLst>
                                        <p:tav tm="0">
                                          <p:val>
                                            <p:strVal val="#ppt_x"/>
                                          </p:val>
                                        </p:tav>
                                        <p:tav tm="100000">
                                          <p:val>
                                            <p:strVal val="#ppt_x"/>
                                          </p:val>
                                        </p:tav>
                                      </p:tavLst>
                                    </p:anim>
                                    <p:anim calcmode="lin" valueType="num">
                                      <p:cBhvr>
                                        <p:cTn id="1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randombar(horizontal)">
                                      <p:cBhvr>
                                        <p:cTn id="19" dur="500"/>
                                        <p:tgtEl>
                                          <p:spTgt spid="2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randombar(horizontal)">
                                      <p:cBhvr>
                                        <p:cTn id="22" dur="500"/>
                                        <p:tgtEl>
                                          <p:spTgt spid="2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randombar(horizontal)">
                                      <p:cBhvr>
                                        <p:cTn id="25" dur="500"/>
                                        <p:tgtEl>
                                          <p:spTgt spid="2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randombar(horizontal)">
                                      <p:cBhvr>
                                        <p:cTn id="28" dur="500"/>
                                        <p:tgtEl>
                                          <p:spTgt spid="2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randombar(horizontal)">
                                      <p:cBhvr>
                                        <p:cTn id="31" dur="500"/>
                                        <p:tgtEl>
                                          <p:spTgt spid="2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randombar(horizontal)">
                                      <p:cBhvr>
                                        <p:cTn id="34" dur="500"/>
                                        <p:tgtEl>
                                          <p:spTgt spid="3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randombar(horizontal)">
                                      <p:cBhvr>
                                        <p:cTn id="40" dur="500"/>
                                        <p:tgtEl>
                                          <p:spTgt spid="3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randombar(horizontal)">
                                      <p:cBhvr>
                                        <p:cTn id="4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animBg="1"/>
      <p:bldP spid="28" grpId="0"/>
      <p:bldP spid="29" grpId="0"/>
      <p:bldP spid="30" grpId="0" animBg="1"/>
      <p:bldP spid="31" grpId="0" animBg="1"/>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文本框 26"/>
          <p:cNvSpPr txBox="1"/>
          <p:nvPr/>
        </p:nvSpPr>
        <p:spPr>
          <a:xfrm>
            <a:off x="4558748" y="700641"/>
            <a:ext cx="3369944" cy="707886"/>
          </a:xfrm>
          <a:prstGeom prst="rect">
            <a:avLst/>
          </a:prstGeom>
          <a:noFill/>
        </p:spPr>
        <p:txBody>
          <a:bodyPr wrap="square" rtlCol="0">
            <a:spAutoFit/>
          </a:bodyPr>
          <a:lstStyle/>
          <a:p>
            <a:pPr algn="ctr"/>
            <a:r>
              <a:rPr lang="zh-CN" altLang="en-US" sz="4000" dirty="0">
                <a:solidFill>
                  <a:schemeClr val="tx1">
                    <a:lumMod val="85000"/>
                    <a:lumOff val="15000"/>
                  </a:schemeClr>
                </a:solidFill>
                <a:cs typeface="+mn-ea"/>
                <a:sym typeface="+mn-lt"/>
              </a:rPr>
              <a:t>DIRECTORY</a:t>
            </a:r>
          </a:p>
        </p:txBody>
      </p:sp>
      <p:grpSp>
        <p:nvGrpSpPr>
          <p:cNvPr id="57" name="组合 56"/>
          <p:cNvGrpSpPr/>
          <p:nvPr/>
        </p:nvGrpSpPr>
        <p:grpSpPr>
          <a:xfrm>
            <a:off x="1450975" y="1678305"/>
            <a:ext cx="4544060" cy="1383030"/>
            <a:chOff x="1686" y="3120"/>
            <a:chExt cx="7156" cy="2178"/>
          </a:xfrm>
        </p:grpSpPr>
        <p:grpSp>
          <p:nvGrpSpPr>
            <p:cNvPr id="44" name="组合 43"/>
            <p:cNvGrpSpPr/>
            <p:nvPr/>
          </p:nvGrpSpPr>
          <p:grpSpPr>
            <a:xfrm>
              <a:off x="1686" y="3120"/>
              <a:ext cx="7156" cy="2178"/>
              <a:chOff x="1641" y="2575"/>
              <a:chExt cx="7156" cy="2178"/>
            </a:xfrm>
          </p:grpSpPr>
          <p:sp>
            <p:nvSpPr>
              <p:cNvPr id="6" name="矩形 5"/>
              <p:cNvSpPr/>
              <p:nvPr/>
            </p:nvSpPr>
            <p:spPr>
              <a:xfrm>
                <a:off x="1641" y="2575"/>
                <a:ext cx="7157" cy="2178"/>
              </a:xfrm>
              <a:prstGeom prst="rect">
                <a:avLst/>
              </a:prstGeom>
              <a:solidFill>
                <a:schemeClr val="bg1"/>
              </a:solidFill>
              <a:ln>
                <a:noFill/>
              </a:ln>
              <a:effectLst>
                <a:outerShdw blurRad="723900" dist="38100" dir="2700000" sx="104000" sy="104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1" name="文本框 30"/>
              <p:cNvSpPr txBox="1"/>
              <p:nvPr/>
            </p:nvSpPr>
            <p:spPr>
              <a:xfrm>
                <a:off x="1641" y="3328"/>
                <a:ext cx="1406" cy="1016"/>
              </a:xfrm>
              <a:prstGeom prst="rect">
                <a:avLst/>
              </a:prstGeom>
              <a:noFill/>
            </p:spPr>
            <p:txBody>
              <a:bodyPr wrap="square" rtlCol="0">
                <a:spAutoFit/>
              </a:bodyPr>
              <a:lstStyle/>
              <a:p>
                <a:pPr algn="r"/>
                <a:r>
                  <a:rPr lang="en-US" altLang="zh-CN" sz="3600" dirty="0">
                    <a:solidFill>
                      <a:schemeClr val="tx1">
                        <a:lumMod val="75000"/>
                        <a:lumOff val="25000"/>
                      </a:schemeClr>
                    </a:solidFill>
                    <a:cs typeface="+mn-ea"/>
                    <a:sym typeface="+mn-lt"/>
                  </a:rPr>
                  <a:t>01</a:t>
                </a:r>
              </a:p>
            </p:txBody>
          </p:sp>
          <p:sp>
            <p:nvSpPr>
              <p:cNvPr id="32" name="文本框 31"/>
              <p:cNvSpPr txBox="1"/>
              <p:nvPr/>
            </p:nvSpPr>
            <p:spPr>
              <a:xfrm>
                <a:off x="3273" y="3265"/>
                <a:ext cx="5164" cy="580"/>
              </a:xfrm>
              <a:prstGeom prst="rect">
                <a:avLst/>
              </a:prstGeom>
              <a:noFill/>
            </p:spPr>
            <p:txBody>
              <a:bodyPr wrap="square" rtlCol="0">
                <a:spAutoFit/>
              </a:bodyPr>
              <a:lstStyle/>
              <a:p>
                <a:r>
                  <a:rPr lang="zh-CN" altLang="en-US" dirty="0">
                    <a:solidFill>
                      <a:schemeClr val="tx1">
                        <a:lumMod val="75000"/>
                        <a:lumOff val="25000"/>
                      </a:schemeClr>
                    </a:solidFill>
                    <a:cs typeface="+mn-ea"/>
                    <a:sym typeface="+mn-lt"/>
                  </a:rPr>
                  <a:t>Click here to add your title</a:t>
                </a:r>
              </a:p>
            </p:txBody>
          </p:sp>
        </p:grpSp>
        <p:sp>
          <p:nvSpPr>
            <p:cNvPr id="33" name="文本框 32"/>
            <p:cNvSpPr txBox="1"/>
            <p:nvPr/>
          </p:nvSpPr>
          <p:spPr>
            <a:xfrm>
              <a:off x="3319" y="4503"/>
              <a:ext cx="5307" cy="6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00000"/>
                </a:lnSpc>
              </a:pPr>
              <a:r>
                <a:rPr lang="zh-CN" altLang="en-US" sz="1000" dirty="0">
                  <a:solidFill>
                    <a:schemeClr val="tx1">
                      <a:lumMod val="75000"/>
                      <a:lumOff val="25000"/>
                    </a:schemeClr>
                  </a:solidFill>
                  <a:cs typeface="+mn-ea"/>
                  <a:sym typeface="+mn-lt"/>
                </a:rPr>
                <a:t> And I've waited longer for you than I've waited for any woman.</a:t>
              </a:r>
            </a:p>
          </p:txBody>
        </p:sp>
      </p:grpSp>
      <p:grpSp>
        <p:nvGrpSpPr>
          <p:cNvPr id="58" name="组合 57"/>
          <p:cNvGrpSpPr/>
          <p:nvPr/>
        </p:nvGrpSpPr>
        <p:grpSpPr>
          <a:xfrm>
            <a:off x="1450975" y="3320415"/>
            <a:ext cx="4544060" cy="1220470"/>
            <a:chOff x="1686" y="5706"/>
            <a:chExt cx="7156" cy="1922"/>
          </a:xfrm>
        </p:grpSpPr>
        <p:grpSp>
          <p:nvGrpSpPr>
            <p:cNvPr id="45" name="组合 44"/>
            <p:cNvGrpSpPr/>
            <p:nvPr/>
          </p:nvGrpSpPr>
          <p:grpSpPr>
            <a:xfrm>
              <a:off x="1686" y="5706"/>
              <a:ext cx="7156" cy="1922"/>
              <a:chOff x="1641" y="5161"/>
              <a:chExt cx="7156" cy="1922"/>
            </a:xfrm>
          </p:grpSpPr>
          <p:sp>
            <p:nvSpPr>
              <p:cNvPr id="15" name="矩形 14"/>
              <p:cNvSpPr/>
              <p:nvPr/>
            </p:nvSpPr>
            <p:spPr>
              <a:xfrm>
                <a:off x="1641" y="5161"/>
                <a:ext cx="7157" cy="1922"/>
              </a:xfrm>
              <a:prstGeom prst="rect">
                <a:avLst/>
              </a:prstGeom>
              <a:solidFill>
                <a:schemeClr val="bg1"/>
              </a:solidFill>
              <a:ln>
                <a:noFill/>
              </a:ln>
              <a:effectLst>
                <a:outerShdw blurRad="723900" dist="38100" dir="2700000" sx="104000" sy="104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文本框 34"/>
              <p:cNvSpPr txBox="1"/>
              <p:nvPr/>
            </p:nvSpPr>
            <p:spPr>
              <a:xfrm>
                <a:off x="1641" y="5742"/>
                <a:ext cx="1406" cy="1016"/>
              </a:xfrm>
              <a:prstGeom prst="rect">
                <a:avLst/>
              </a:prstGeom>
              <a:noFill/>
            </p:spPr>
            <p:txBody>
              <a:bodyPr wrap="square" rtlCol="0">
                <a:spAutoFit/>
              </a:bodyPr>
              <a:lstStyle/>
              <a:p>
                <a:pPr algn="r"/>
                <a:r>
                  <a:rPr lang="en-US" altLang="zh-CN" sz="3600" dirty="0">
                    <a:solidFill>
                      <a:schemeClr val="tx1">
                        <a:lumMod val="75000"/>
                        <a:lumOff val="25000"/>
                      </a:schemeClr>
                    </a:solidFill>
                    <a:cs typeface="+mn-ea"/>
                    <a:sym typeface="+mn-lt"/>
                  </a:rPr>
                  <a:t>02</a:t>
                </a:r>
              </a:p>
            </p:txBody>
          </p:sp>
          <p:sp>
            <p:nvSpPr>
              <p:cNvPr id="36" name="文本框 35"/>
              <p:cNvSpPr txBox="1"/>
              <p:nvPr/>
            </p:nvSpPr>
            <p:spPr>
              <a:xfrm>
                <a:off x="3273" y="5548"/>
                <a:ext cx="5164" cy="580"/>
              </a:xfrm>
              <a:prstGeom prst="rect">
                <a:avLst/>
              </a:prstGeom>
              <a:noFill/>
            </p:spPr>
            <p:txBody>
              <a:bodyPr wrap="square" rtlCol="0">
                <a:spAutoFit/>
              </a:bodyPr>
              <a:lstStyle/>
              <a:p>
                <a:r>
                  <a:rPr lang="zh-CN" altLang="en-US" dirty="0">
                    <a:solidFill>
                      <a:schemeClr val="tx1">
                        <a:lumMod val="75000"/>
                        <a:lumOff val="25000"/>
                      </a:schemeClr>
                    </a:solidFill>
                    <a:cs typeface="+mn-ea"/>
                    <a:sym typeface="+mn-lt"/>
                  </a:rPr>
                  <a:t>Click here to add your title</a:t>
                </a:r>
              </a:p>
            </p:txBody>
          </p:sp>
        </p:grpSp>
        <p:sp>
          <p:nvSpPr>
            <p:cNvPr id="37" name="文本框 36"/>
            <p:cNvSpPr txBox="1"/>
            <p:nvPr/>
          </p:nvSpPr>
          <p:spPr>
            <a:xfrm>
              <a:off x="3318" y="6786"/>
              <a:ext cx="5164" cy="6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00000"/>
                </a:lnSpc>
              </a:pPr>
              <a:r>
                <a:rPr lang="zh-CN" altLang="en-US" sz="1000" dirty="0">
                  <a:solidFill>
                    <a:schemeClr val="tx1">
                      <a:lumMod val="75000"/>
                      <a:lumOff val="25000"/>
                    </a:schemeClr>
                  </a:solidFill>
                  <a:cs typeface="+mn-ea"/>
                  <a:sym typeface="+mn-lt"/>
                </a:rPr>
                <a:t>And I've waited longer for you than I've waited for any woman.</a:t>
              </a:r>
            </a:p>
          </p:txBody>
        </p:sp>
      </p:grpSp>
      <p:grpSp>
        <p:nvGrpSpPr>
          <p:cNvPr id="59" name="组合 58"/>
          <p:cNvGrpSpPr/>
          <p:nvPr/>
        </p:nvGrpSpPr>
        <p:grpSpPr>
          <a:xfrm>
            <a:off x="6781800" y="1678305"/>
            <a:ext cx="4544695" cy="1383030"/>
            <a:chOff x="10081" y="3120"/>
            <a:chExt cx="7157" cy="2178"/>
          </a:xfrm>
        </p:grpSpPr>
        <p:grpSp>
          <p:nvGrpSpPr>
            <p:cNvPr id="46" name="组合 45"/>
            <p:cNvGrpSpPr/>
            <p:nvPr/>
          </p:nvGrpSpPr>
          <p:grpSpPr>
            <a:xfrm>
              <a:off x="10081" y="3120"/>
              <a:ext cx="7157" cy="2178"/>
              <a:chOff x="1641" y="2575"/>
              <a:chExt cx="7157" cy="2178"/>
            </a:xfrm>
          </p:grpSpPr>
          <p:sp>
            <p:nvSpPr>
              <p:cNvPr id="47" name="矩形 46"/>
              <p:cNvSpPr/>
              <p:nvPr/>
            </p:nvSpPr>
            <p:spPr>
              <a:xfrm>
                <a:off x="1641" y="2575"/>
                <a:ext cx="7157" cy="2178"/>
              </a:xfrm>
              <a:prstGeom prst="rect">
                <a:avLst/>
              </a:prstGeom>
              <a:solidFill>
                <a:schemeClr val="bg1"/>
              </a:solidFill>
              <a:ln>
                <a:noFill/>
              </a:ln>
              <a:effectLst>
                <a:outerShdw blurRad="723900" dist="38100" dir="2700000" sx="104000" sy="104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8" name="文本框 47"/>
              <p:cNvSpPr txBox="1"/>
              <p:nvPr/>
            </p:nvSpPr>
            <p:spPr>
              <a:xfrm>
                <a:off x="1641" y="3328"/>
                <a:ext cx="1406" cy="1016"/>
              </a:xfrm>
              <a:prstGeom prst="rect">
                <a:avLst/>
              </a:prstGeom>
              <a:noFill/>
            </p:spPr>
            <p:txBody>
              <a:bodyPr wrap="square" rtlCol="0">
                <a:spAutoFit/>
              </a:bodyPr>
              <a:lstStyle/>
              <a:p>
                <a:pPr algn="r"/>
                <a:r>
                  <a:rPr lang="en-US" altLang="zh-CN" sz="3600" dirty="0">
                    <a:solidFill>
                      <a:schemeClr val="tx1">
                        <a:lumMod val="75000"/>
                        <a:lumOff val="25000"/>
                      </a:schemeClr>
                    </a:solidFill>
                    <a:cs typeface="+mn-ea"/>
                    <a:sym typeface="+mn-lt"/>
                  </a:rPr>
                  <a:t>03</a:t>
                </a:r>
              </a:p>
            </p:txBody>
          </p:sp>
          <p:sp>
            <p:nvSpPr>
              <p:cNvPr id="49" name="文本框 48"/>
              <p:cNvSpPr txBox="1"/>
              <p:nvPr/>
            </p:nvSpPr>
            <p:spPr>
              <a:xfrm>
                <a:off x="3273" y="3265"/>
                <a:ext cx="5164" cy="580"/>
              </a:xfrm>
              <a:prstGeom prst="rect">
                <a:avLst/>
              </a:prstGeom>
              <a:noFill/>
            </p:spPr>
            <p:txBody>
              <a:bodyPr wrap="square" rtlCol="0">
                <a:spAutoFit/>
              </a:bodyPr>
              <a:lstStyle/>
              <a:p>
                <a:r>
                  <a:rPr lang="zh-CN" altLang="en-US" dirty="0">
                    <a:solidFill>
                      <a:schemeClr val="tx1">
                        <a:lumMod val="75000"/>
                        <a:lumOff val="25000"/>
                      </a:schemeClr>
                    </a:solidFill>
                    <a:cs typeface="+mn-ea"/>
                    <a:sym typeface="+mn-lt"/>
                  </a:rPr>
                  <a:t>Click here to add your title</a:t>
                </a:r>
              </a:p>
            </p:txBody>
          </p:sp>
        </p:grpSp>
        <p:sp>
          <p:nvSpPr>
            <p:cNvPr id="50" name="文本框 49"/>
            <p:cNvSpPr txBox="1"/>
            <p:nvPr/>
          </p:nvSpPr>
          <p:spPr>
            <a:xfrm>
              <a:off x="11714" y="4503"/>
              <a:ext cx="5282" cy="6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00000"/>
                </a:lnSpc>
              </a:pPr>
              <a:r>
                <a:rPr lang="zh-CN" altLang="en-US" sz="1000" dirty="0">
                  <a:solidFill>
                    <a:schemeClr val="tx1">
                      <a:lumMod val="75000"/>
                      <a:lumOff val="25000"/>
                    </a:schemeClr>
                  </a:solidFill>
                  <a:cs typeface="+mn-ea"/>
                  <a:sym typeface="+mn-lt"/>
                </a:rPr>
                <a:t> And I've waited longer for you than I've waited for any woman.</a:t>
              </a:r>
            </a:p>
          </p:txBody>
        </p:sp>
      </p:grpSp>
      <p:grpSp>
        <p:nvGrpSpPr>
          <p:cNvPr id="56" name="组合 55"/>
          <p:cNvGrpSpPr/>
          <p:nvPr/>
        </p:nvGrpSpPr>
        <p:grpSpPr>
          <a:xfrm>
            <a:off x="6781800" y="3320415"/>
            <a:ext cx="4544695" cy="1220470"/>
            <a:chOff x="10081" y="5706"/>
            <a:chExt cx="7157" cy="1922"/>
          </a:xfrm>
        </p:grpSpPr>
        <p:grpSp>
          <p:nvGrpSpPr>
            <p:cNvPr id="51" name="组合 50"/>
            <p:cNvGrpSpPr/>
            <p:nvPr/>
          </p:nvGrpSpPr>
          <p:grpSpPr>
            <a:xfrm>
              <a:off x="10081" y="5706"/>
              <a:ext cx="7157" cy="1922"/>
              <a:chOff x="1641" y="5161"/>
              <a:chExt cx="7157" cy="1922"/>
            </a:xfrm>
          </p:grpSpPr>
          <p:sp>
            <p:nvSpPr>
              <p:cNvPr id="52" name="矩形 51"/>
              <p:cNvSpPr/>
              <p:nvPr/>
            </p:nvSpPr>
            <p:spPr>
              <a:xfrm>
                <a:off x="1641" y="5161"/>
                <a:ext cx="7157" cy="1922"/>
              </a:xfrm>
              <a:prstGeom prst="rect">
                <a:avLst/>
              </a:prstGeom>
              <a:solidFill>
                <a:schemeClr val="bg1"/>
              </a:solidFill>
              <a:ln>
                <a:noFill/>
              </a:ln>
              <a:effectLst>
                <a:outerShdw blurRad="723900" dist="38100" dir="2700000" sx="104000" sy="104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3" name="文本框 52"/>
              <p:cNvSpPr txBox="1"/>
              <p:nvPr/>
            </p:nvSpPr>
            <p:spPr>
              <a:xfrm>
                <a:off x="1641" y="5742"/>
                <a:ext cx="1406" cy="1016"/>
              </a:xfrm>
              <a:prstGeom prst="rect">
                <a:avLst/>
              </a:prstGeom>
              <a:noFill/>
            </p:spPr>
            <p:txBody>
              <a:bodyPr wrap="square" rtlCol="0">
                <a:spAutoFit/>
              </a:bodyPr>
              <a:lstStyle/>
              <a:p>
                <a:pPr algn="r"/>
                <a:r>
                  <a:rPr lang="en-US" altLang="zh-CN" sz="3600" dirty="0">
                    <a:solidFill>
                      <a:schemeClr val="tx1">
                        <a:lumMod val="75000"/>
                        <a:lumOff val="25000"/>
                      </a:schemeClr>
                    </a:solidFill>
                    <a:cs typeface="+mn-ea"/>
                    <a:sym typeface="+mn-lt"/>
                  </a:rPr>
                  <a:t>04</a:t>
                </a:r>
              </a:p>
            </p:txBody>
          </p:sp>
          <p:sp>
            <p:nvSpPr>
              <p:cNvPr id="54" name="文本框 53"/>
              <p:cNvSpPr txBox="1"/>
              <p:nvPr/>
            </p:nvSpPr>
            <p:spPr>
              <a:xfrm>
                <a:off x="3273" y="5548"/>
                <a:ext cx="5164" cy="580"/>
              </a:xfrm>
              <a:prstGeom prst="rect">
                <a:avLst/>
              </a:prstGeom>
              <a:noFill/>
            </p:spPr>
            <p:txBody>
              <a:bodyPr wrap="square" rtlCol="0">
                <a:spAutoFit/>
              </a:bodyPr>
              <a:lstStyle/>
              <a:p>
                <a:r>
                  <a:rPr lang="zh-CN" altLang="en-US" dirty="0">
                    <a:solidFill>
                      <a:schemeClr val="tx1">
                        <a:lumMod val="75000"/>
                        <a:lumOff val="25000"/>
                      </a:schemeClr>
                    </a:solidFill>
                    <a:cs typeface="+mn-ea"/>
                    <a:sym typeface="+mn-lt"/>
                  </a:rPr>
                  <a:t>Click here to add your title</a:t>
                </a:r>
              </a:p>
            </p:txBody>
          </p:sp>
        </p:grpSp>
        <p:sp>
          <p:nvSpPr>
            <p:cNvPr id="55" name="文本框 54"/>
            <p:cNvSpPr txBox="1"/>
            <p:nvPr/>
          </p:nvSpPr>
          <p:spPr>
            <a:xfrm>
              <a:off x="11713" y="6786"/>
              <a:ext cx="5164" cy="6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00000"/>
                </a:lnSpc>
              </a:pPr>
              <a:r>
                <a:rPr lang="zh-CN" altLang="en-US" sz="1000" dirty="0">
                  <a:solidFill>
                    <a:schemeClr val="tx1">
                      <a:lumMod val="75000"/>
                      <a:lumOff val="25000"/>
                    </a:schemeClr>
                  </a:solidFill>
                  <a:cs typeface="+mn-ea"/>
                  <a:sym typeface="+mn-lt"/>
                </a:rPr>
                <a:t>And I've waited longer for you than I've waited for any woman.</a:t>
              </a:r>
            </a:p>
          </p:txBody>
        </p:sp>
      </p:gr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a16="http://schemas.microsoft.com/office/drawing/2014/main" xmlns:a14="http://schemas.microsoft.com/office/drawing/2010/main"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p:cTn id="12" dur="500" fill="hold"/>
                                        <p:tgtEl>
                                          <p:spTgt spid="57"/>
                                        </p:tgtEl>
                                        <p:attrNameLst>
                                          <p:attrName>ppt_w</p:attrName>
                                        </p:attrNameLst>
                                      </p:cBhvr>
                                      <p:tavLst>
                                        <p:tav tm="0">
                                          <p:val>
                                            <p:fltVal val="0"/>
                                          </p:val>
                                        </p:tav>
                                        <p:tav tm="100000">
                                          <p:val>
                                            <p:strVal val="#ppt_w"/>
                                          </p:val>
                                        </p:tav>
                                      </p:tavLst>
                                    </p:anim>
                                    <p:anim calcmode="lin" valueType="num">
                                      <p:cBhvr>
                                        <p:cTn id="13" dur="500" fill="hold"/>
                                        <p:tgtEl>
                                          <p:spTgt spid="57"/>
                                        </p:tgtEl>
                                        <p:attrNameLst>
                                          <p:attrName>ppt_h</p:attrName>
                                        </p:attrNameLst>
                                      </p:cBhvr>
                                      <p:tavLst>
                                        <p:tav tm="0">
                                          <p:val>
                                            <p:fltVal val="0"/>
                                          </p:val>
                                        </p:tav>
                                        <p:tav tm="100000">
                                          <p:val>
                                            <p:strVal val="#ppt_h"/>
                                          </p:val>
                                        </p:tav>
                                      </p:tavLst>
                                    </p:anim>
                                    <p:animEffect transition="in" filter="fade">
                                      <p:cBhvr>
                                        <p:cTn id="14" dur="500"/>
                                        <p:tgtEl>
                                          <p:spTgt spid="5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p:cTn id="19" dur="500" fill="hold"/>
                                        <p:tgtEl>
                                          <p:spTgt spid="58"/>
                                        </p:tgtEl>
                                        <p:attrNameLst>
                                          <p:attrName>ppt_w</p:attrName>
                                        </p:attrNameLst>
                                      </p:cBhvr>
                                      <p:tavLst>
                                        <p:tav tm="0">
                                          <p:val>
                                            <p:fltVal val="0"/>
                                          </p:val>
                                        </p:tav>
                                        <p:tav tm="100000">
                                          <p:val>
                                            <p:strVal val="#ppt_w"/>
                                          </p:val>
                                        </p:tav>
                                      </p:tavLst>
                                    </p:anim>
                                    <p:anim calcmode="lin" valueType="num">
                                      <p:cBhvr>
                                        <p:cTn id="20" dur="500" fill="hold"/>
                                        <p:tgtEl>
                                          <p:spTgt spid="58"/>
                                        </p:tgtEl>
                                        <p:attrNameLst>
                                          <p:attrName>ppt_h</p:attrName>
                                        </p:attrNameLst>
                                      </p:cBhvr>
                                      <p:tavLst>
                                        <p:tav tm="0">
                                          <p:val>
                                            <p:fltVal val="0"/>
                                          </p:val>
                                        </p:tav>
                                        <p:tav tm="100000">
                                          <p:val>
                                            <p:strVal val="#ppt_h"/>
                                          </p:val>
                                        </p:tav>
                                      </p:tavLst>
                                    </p:anim>
                                    <p:animEffect transition="in" filter="fade">
                                      <p:cBhvr>
                                        <p:cTn id="21" dur="500"/>
                                        <p:tgtEl>
                                          <p:spTgt spid="5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p:cNvSpPr/>
          <p:nvPr/>
        </p:nvSpPr>
        <p:spPr>
          <a:xfrm>
            <a:off x="929641" y="3853267"/>
            <a:ext cx="1429697" cy="95313"/>
          </a:xfrm>
          <a:prstGeom prst="rec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cs typeface="+mn-ea"/>
              <a:sym typeface="+mn-lt"/>
            </a:endParaRPr>
          </a:p>
        </p:txBody>
      </p:sp>
      <p:sp>
        <p:nvSpPr>
          <p:cNvPr id="31" name="Teardrop 12"/>
          <p:cNvSpPr/>
          <p:nvPr/>
        </p:nvSpPr>
        <p:spPr>
          <a:xfrm rot="18900000">
            <a:off x="2427508" y="3736346"/>
            <a:ext cx="329154" cy="329154"/>
          </a:xfrm>
          <a:prstGeom prst="teardrop">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sp>
        <p:nvSpPr>
          <p:cNvPr id="32" name="Rectangle 13"/>
          <p:cNvSpPr/>
          <p:nvPr/>
        </p:nvSpPr>
        <p:spPr>
          <a:xfrm>
            <a:off x="2836746" y="3853265"/>
            <a:ext cx="1142916" cy="95313"/>
          </a:xfrm>
          <a:prstGeom prst="rec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cs typeface="+mn-ea"/>
              <a:sym typeface="+mn-lt"/>
            </a:endParaRPr>
          </a:p>
        </p:txBody>
      </p:sp>
      <p:sp>
        <p:nvSpPr>
          <p:cNvPr id="33" name="Teardrop 14"/>
          <p:cNvSpPr/>
          <p:nvPr/>
        </p:nvSpPr>
        <p:spPr>
          <a:xfrm rot="8100000">
            <a:off x="4047833" y="3726988"/>
            <a:ext cx="329154" cy="329154"/>
          </a:xfrm>
          <a:prstGeom prst="teardrop">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sp>
        <p:nvSpPr>
          <p:cNvPr id="34" name="Rectangle 17"/>
          <p:cNvSpPr/>
          <p:nvPr/>
        </p:nvSpPr>
        <p:spPr>
          <a:xfrm>
            <a:off x="4445156" y="3853265"/>
            <a:ext cx="1906263" cy="95313"/>
          </a:xfrm>
          <a:prstGeom prst="rec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cs typeface="+mn-ea"/>
              <a:sym typeface="+mn-lt"/>
            </a:endParaRPr>
          </a:p>
        </p:txBody>
      </p:sp>
      <p:sp>
        <p:nvSpPr>
          <p:cNvPr id="35" name="Teardrop 18"/>
          <p:cNvSpPr/>
          <p:nvPr/>
        </p:nvSpPr>
        <p:spPr>
          <a:xfrm rot="18900000">
            <a:off x="6429544" y="3726988"/>
            <a:ext cx="329154" cy="329154"/>
          </a:xfrm>
          <a:prstGeom prst="teardrop">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sp>
        <p:nvSpPr>
          <p:cNvPr id="36" name="Rectangle 19"/>
          <p:cNvSpPr/>
          <p:nvPr/>
        </p:nvSpPr>
        <p:spPr>
          <a:xfrm>
            <a:off x="6839851" y="3853265"/>
            <a:ext cx="1142914" cy="95313"/>
          </a:xfrm>
          <a:prstGeom prst="rec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cs typeface="+mn-ea"/>
              <a:sym typeface="+mn-lt"/>
            </a:endParaRPr>
          </a:p>
        </p:txBody>
      </p:sp>
      <p:sp>
        <p:nvSpPr>
          <p:cNvPr id="37" name="Teardrop 20"/>
          <p:cNvSpPr/>
          <p:nvPr/>
        </p:nvSpPr>
        <p:spPr>
          <a:xfrm rot="8100000">
            <a:off x="8050937" y="3726992"/>
            <a:ext cx="329154" cy="329154"/>
          </a:xfrm>
          <a:prstGeom prst="teardrop">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sp>
        <p:nvSpPr>
          <p:cNvPr id="38" name="Rectangle 21"/>
          <p:cNvSpPr/>
          <p:nvPr/>
        </p:nvSpPr>
        <p:spPr>
          <a:xfrm>
            <a:off x="8448261" y="3853269"/>
            <a:ext cx="1262996" cy="95313"/>
          </a:xfrm>
          <a:prstGeom prst="rec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6F6F6"/>
              </a:solidFill>
              <a:cs typeface="+mn-ea"/>
              <a:sym typeface="+mn-lt"/>
            </a:endParaRPr>
          </a:p>
        </p:txBody>
      </p:sp>
      <p:sp>
        <p:nvSpPr>
          <p:cNvPr id="64" name="Teardrop 25"/>
          <p:cNvSpPr/>
          <p:nvPr/>
        </p:nvSpPr>
        <p:spPr>
          <a:xfrm rot="18900000">
            <a:off x="9779427" y="3726989"/>
            <a:ext cx="329154" cy="329154"/>
          </a:xfrm>
          <a:prstGeom prst="teardrop">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sp>
        <p:nvSpPr>
          <p:cNvPr id="66" name="Rectangle 29"/>
          <p:cNvSpPr/>
          <p:nvPr/>
        </p:nvSpPr>
        <p:spPr>
          <a:xfrm>
            <a:off x="10210708" y="3853269"/>
            <a:ext cx="1018759" cy="95313"/>
          </a:xfrm>
          <a:prstGeom prst="rec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6F6F6"/>
              </a:solidFill>
              <a:cs typeface="+mn-ea"/>
              <a:sym typeface="+mn-lt"/>
            </a:endParaRPr>
          </a:p>
        </p:txBody>
      </p:sp>
      <p:sp>
        <p:nvSpPr>
          <p:cNvPr id="20" name="矩形 19"/>
          <p:cNvSpPr/>
          <p:nvPr/>
        </p:nvSpPr>
        <p:spPr>
          <a:xfrm>
            <a:off x="1405102" y="2494002"/>
            <a:ext cx="2373347" cy="1015663"/>
          </a:xfrm>
          <a:prstGeom prst="rect">
            <a:avLst/>
          </a:prstGeom>
        </p:spPr>
        <p:txBody>
          <a:bodyPr wrap="square">
            <a:spAutoFit/>
          </a:bodyPr>
          <a:lstStyle/>
          <a:p>
            <a:pPr algn="ctr">
              <a:lnSpc>
                <a:spcPct val="150000"/>
              </a:lnSpc>
            </a:pPr>
            <a:r>
              <a:rPr lang="zh-CN" altLang="en-US" sz="1000" dirty="0">
                <a:solidFill>
                  <a:srgbClr val="0A1428"/>
                </a:solidFill>
                <a:cs typeface="+mn-ea"/>
                <a:sym typeface="+mn-lt"/>
              </a:rPr>
              <a:t>I love you more than I've ever loved any woman. And I've waited longer for you than I've waited for any woman.</a:t>
            </a:r>
            <a:endParaRPr lang="zh-CN" altLang="en-US" sz="1000" dirty="0">
              <a:solidFill>
                <a:schemeClr val="tx1">
                  <a:lumMod val="65000"/>
                  <a:lumOff val="35000"/>
                </a:schemeClr>
              </a:solidFill>
              <a:cs typeface="+mn-ea"/>
              <a:sym typeface="+mn-lt"/>
            </a:endParaRPr>
          </a:p>
        </p:txBody>
      </p:sp>
      <p:sp>
        <p:nvSpPr>
          <p:cNvPr id="21" name="文本框 20"/>
          <p:cNvSpPr txBox="1"/>
          <p:nvPr/>
        </p:nvSpPr>
        <p:spPr>
          <a:xfrm>
            <a:off x="1644650" y="2141855"/>
            <a:ext cx="1893570" cy="306705"/>
          </a:xfrm>
          <a:prstGeom prst="rect">
            <a:avLst/>
          </a:prstGeom>
          <a:noFill/>
        </p:spPr>
        <p:txBody>
          <a:bodyPr wrap="square" rtlCol="0">
            <a:spAutoFit/>
          </a:bodyPr>
          <a:lstStyle/>
          <a:p>
            <a:pPr algn="ctr"/>
            <a:r>
              <a:rPr lang="zh-CN" altLang="en-US" sz="1400" b="1" dirty="0">
                <a:solidFill>
                  <a:srgbClr val="0A1428"/>
                </a:solidFill>
                <a:cs typeface="+mn-ea"/>
                <a:sym typeface="+mn-lt"/>
              </a:rPr>
              <a:t>Click here to enter the title</a:t>
            </a:r>
          </a:p>
        </p:txBody>
      </p:sp>
      <p:sp>
        <p:nvSpPr>
          <p:cNvPr id="3" name="矩形 2"/>
          <p:cNvSpPr/>
          <p:nvPr/>
        </p:nvSpPr>
        <p:spPr>
          <a:xfrm>
            <a:off x="3026257" y="4632682"/>
            <a:ext cx="2373347" cy="1015663"/>
          </a:xfrm>
          <a:prstGeom prst="rect">
            <a:avLst/>
          </a:prstGeom>
        </p:spPr>
        <p:txBody>
          <a:bodyPr wrap="square">
            <a:spAutoFit/>
          </a:bodyPr>
          <a:lstStyle/>
          <a:p>
            <a:pPr algn="ctr">
              <a:lnSpc>
                <a:spcPct val="150000"/>
              </a:lnSpc>
            </a:pPr>
            <a:r>
              <a:rPr lang="zh-CN" altLang="en-US" sz="1000" dirty="0">
                <a:solidFill>
                  <a:srgbClr val="0A1428"/>
                </a:solidFill>
                <a:cs typeface="+mn-ea"/>
                <a:sym typeface="+mn-lt"/>
              </a:rPr>
              <a:t>I love you more than I've ever loved any woman. And I've waited longer for you than I've waited for any woman.</a:t>
            </a:r>
            <a:endParaRPr lang="zh-CN" altLang="en-US" sz="1000" dirty="0">
              <a:solidFill>
                <a:schemeClr val="tx1">
                  <a:lumMod val="65000"/>
                  <a:lumOff val="35000"/>
                </a:schemeClr>
              </a:solidFill>
              <a:cs typeface="+mn-ea"/>
              <a:sym typeface="+mn-lt"/>
            </a:endParaRPr>
          </a:p>
        </p:txBody>
      </p:sp>
      <p:sp>
        <p:nvSpPr>
          <p:cNvPr id="8" name="文本框 7"/>
          <p:cNvSpPr txBox="1"/>
          <p:nvPr/>
        </p:nvSpPr>
        <p:spPr>
          <a:xfrm>
            <a:off x="3265805" y="4280535"/>
            <a:ext cx="1893570" cy="306705"/>
          </a:xfrm>
          <a:prstGeom prst="rect">
            <a:avLst/>
          </a:prstGeom>
          <a:noFill/>
        </p:spPr>
        <p:txBody>
          <a:bodyPr wrap="square" rtlCol="0">
            <a:spAutoFit/>
          </a:bodyPr>
          <a:lstStyle/>
          <a:p>
            <a:pPr algn="ctr"/>
            <a:r>
              <a:rPr lang="zh-CN" altLang="en-US" sz="1400" b="1" dirty="0">
                <a:solidFill>
                  <a:srgbClr val="0A1428"/>
                </a:solidFill>
                <a:cs typeface="+mn-ea"/>
                <a:sym typeface="+mn-lt"/>
              </a:rPr>
              <a:t>Click here to enter the title</a:t>
            </a:r>
          </a:p>
        </p:txBody>
      </p:sp>
      <p:sp>
        <p:nvSpPr>
          <p:cNvPr id="9" name="矩形 8"/>
          <p:cNvSpPr/>
          <p:nvPr/>
        </p:nvSpPr>
        <p:spPr>
          <a:xfrm>
            <a:off x="5408142" y="2494002"/>
            <a:ext cx="2373347" cy="1015663"/>
          </a:xfrm>
          <a:prstGeom prst="rect">
            <a:avLst/>
          </a:prstGeom>
        </p:spPr>
        <p:txBody>
          <a:bodyPr wrap="square">
            <a:spAutoFit/>
          </a:bodyPr>
          <a:lstStyle/>
          <a:p>
            <a:pPr algn="ctr">
              <a:lnSpc>
                <a:spcPct val="150000"/>
              </a:lnSpc>
            </a:pPr>
            <a:r>
              <a:rPr lang="zh-CN" altLang="en-US" sz="1000" dirty="0">
                <a:solidFill>
                  <a:srgbClr val="0A1428"/>
                </a:solidFill>
                <a:cs typeface="+mn-ea"/>
                <a:sym typeface="+mn-lt"/>
              </a:rPr>
              <a:t>I love you more than I've ever loved any woman. And I've waited longer for you than I've waited for any woman.</a:t>
            </a:r>
            <a:endParaRPr lang="zh-CN" altLang="en-US" sz="1000" dirty="0">
              <a:solidFill>
                <a:schemeClr val="tx1">
                  <a:lumMod val="65000"/>
                  <a:lumOff val="35000"/>
                </a:schemeClr>
              </a:solidFill>
              <a:cs typeface="+mn-ea"/>
              <a:sym typeface="+mn-lt"/>
            </a:endParaRPr>
          </a:p>
        </p:txBody>
      </p:sp>
      <p:sp>
        <p:nvSpPr>
          <p:cNvPr id="10" name="文本框 9"/>
          <p:cNvSpPr txBox="1"/>
          <p:nvPr/>
        </p:nvSpPr>
        <p:spPr>
          <a:xfrm>
            <a:off x="5647690" y="2141855"/>
            <a:ext cx="1893570" cy="306705"/>
          </a:xfrm>
          <a:prstGeom prst="rect">
            <a:avLst/>
          </a:prstGeom>
          <a:noFill/>
        </p:spPr>
        <p:txBody>
          <a:bodyPr wrap="square" rtlCol="0">
            <a:spAutoFit/>
          </a:bodyPr>
          <a:lstStyle/>
          <a:p>
            <a:pPr algn="ctr"/>
            <a:r>
              <a:rPr lang="zh-CN" altLang="en-US" sz="1400" b="1" dirty="0">
                <a:solidFill>
                  <a:srgbClr val="0A1428"/>
                </a:solidFill>
                <a:cs typeface="+mn-ea"/>
                <a:sym typeface="+mn-lt"/>
              </a:rPr>
              <a:t>Click here to enter the title</a:t>
            </a:r>
          </a:p>
        </p:txBody>
      </p:sp>
      <p:sp>
        <p:nvSpPr>
          <p:cNvPr id="11" name="矩形 10"/>
          <p:cNvSpPr/>
          <p:nvPr/>
        </p:nvSpPr>
        <p:spPr>
          <a:xfrm>
            <a:off x="7029297" y="4632682"/>
            <a:ext cx="2373347" cy="1015663"/>
          </a:xfrm>
          <a:prstGeom prst="rect">
            <a:avLst/>
          </a:prstGeom>
        </p:spPr>
        <p:txBody>
          <a:bodyPr wrap="square">
            <a:spAutoFit/>
          </a:bodyPr>
          <a:lstStyle/>
          <a:p>
            <a:pPr algn="ctr">
              <a:lnSpc>
                <a:spcPct val="150000"/>
              </a:lnSpc>
            </a:pPr>
            <a:r>
              <a:rPr lang="zh-CN" altLang="en-US" sz="1000" dirty="0">
                <a:solidFill>
                  <a:srgbClr val="0A1428"/>
                </a:solidFill>
                <a:cs typeface="+mn-ea"/>
                <a:sym typeface="+mn-lt"/>
              </a:rPr>
              <a:t>I love you more than I've ever loved any woman. And I've waited longer for you than I've waited for any woman.</a:t>
            </a:r>
            <a:endParaRPr lang="zh-CN" altLang="en-US" sz="1000" dirty="0">
              <a:solidFill>
                <a:schemeClr val="tx1">
                  <a:lumMod val="65000"/>
                  <a:lumOff val="35000"/>
                </a:schemeClr>
              </a:solidFill>
              <a:cs typeface="+mn-ea"/>
              <a:sym typeface="+mn-lt"/>
            </a:endParaRPr>
          </a:p>
        </p:txBody>
      </p:sp>
      <p:sp>
        <p:nvSpPr>
          <p:cNvPr id="12" name="文本框 11"/>
          <p:cNvSpPr txBox="1"/>
          <p:nvPr/>
        </p:nvSpPr>
        <p:spPr>
          <a:xfrm>
            <a:off x="7268845" y="4280535"/>
            <a:ext cx="1893570" cy="306705"/>
          </a:xfrm>
          <a:prstGeom prst="rect">
            <a:avLst/>
          </a:prstGeom>
          <a:noFill/>
        </p:spPr>
        <p:txBody>
          <a:bodyPr wrap="square" rtlCol="0">
            <a:spAutoFit/>
          </a:bodyPr>
          <a:lstStyle/>
          <a:p>
            <a:pPr algn="ctr"/>
            <a:r>
              <a:rPr lang="zh-CN" altLang="en-US" sz="1400" b="1" dirty="0">
                <a:solidFill>
                  <a:srgbClr val="0A1428"/>
                </a:solidFill>
                <a:cs typeface="+mn-ea"/>
                <a:sym typeface="+mn-lt"/>
              </a:rPr>
              <a:t>Click here to enter the title</a:t>
            </a:r>
          </a:p>
        </p:txBody>
      </p:sp>
      <p:sp>
        <p:nvSpPr>
          <p:cNvPr id="13" name="矩形 12"/>
          <p:cNvSpPr/>
          <p:nvPr/>
        </p:nvSpPr>
        <p:spPr>
          <a:xfrm>
            <a:off x="8757132" y="2494002"/>
            <a:ext cx="2373347" cy="1015663"/>
          </a:xfrm>
          <a:prstGeom prst="rect">
            <a:avLst/>
          </a:prstGeom>
        </p:spPr>
        <p:txBody>
          <a:bodyPr wrap="square">
            <a:spAutoFit/>
          </a:bodyPr>
          <a:lstStyle/>
          <a:p>
            <a:pPr algn="ctr">
              <a:lnSpc>
                <a:spcPct val="150000"/>
              </a:lnSpc>
            </a:pPr>
            <a:r>
              <a:rPr lang="zh-CN" altLang="en-US" sz="1000" dirty="0">
                <a:solidFill>
                  <a:srgbClr val="0A1428"/>
                </a:solidFill>
                <a:cs typeface="+mn-ea"/>
                <a:sym typeface="+mn-lt"/>
              </a:rPr>
              <a:t>I love you more than I've ever loved any woman. And I've waited longer for you than I've waited for any woman.</a:t>
            </a:r>
            <a:endParaRPr lang="zh-CN" altLang="en-US" sz="1000" dirty="0">
              <a:solidFill>
                <a:schemeClr val="tx1">
                  <a:lumMod val="65000"/>
                  <a:lumOff val="35000"/>
                </a:schemeClr>
              </a:solidFill>
              <a:cs typeface="+mn-ea"/>
              <a:sym typeface="+mn-lt"/>
            </a:endParaRPr>
          </a:p>
        </p:txBody>
      </p:sp>
      <p:sp>
        <p:nvSpPr>
          <p:cNvPr id="4" name="文本框 3"/>
          <p:cNvSpPr txBox="1"/>
          <p:nvPr/>
        </p:nvSpPr>
        <p:spPr>
          <a:xfrm>
            <a:off x="8996680" y="2141855"/>
            <a:ext cx="1893570" cy="306705"/>
          </a:xfrm>
          <a:prstGeom prst="rect">
            <a:avLst/>
          </a:prstGeom>
          <a:noFill/>
        </p:spPr>
        <p:txBody>
          <a:bodyPr wrap="square" rtlCol="0">
            <a:spAutoFit/>
          </a:bodyPr>
          <a:lstStyle/>
          <a:p>
            <a:pPr algn="ctr"/>
            <a:r>
              <a:rPr lang="zh-CN" altLang="en-US" sz="1400" b="1" dirty="0">
                <a:solidFill>
                  <a:srgbClr val="0A1428"/>
                </a:solidFill>
                <a:cs typeface="+mn-ea"/>
                <a:sym typeface="+mn-lt"/>
              </a:rPr>
              <a:t>Click here to enter the title</a:t>
            </a:r>
          </a:p>
        </p:txBody>
      </p:sp>
      <p:grpSp>
        <p:nvGrpSpPr>
          <p:cNvPr id="44" name="组合 43">
            <a:extLst>
              <a:ext uri="{FF2B5EF4-FFF2-40B4-BE49-F238E27FC236}">
                <a16:creationId xmlns:a16="http://schemas.microsoft.com/office/drawing/2014/main" id="{E2E114C8-5AF8-407E-9E91-B9F7B9F46D77}"/>
              </a:ext>
            </a:extLst>
          </p:cNvPr>
          <p:cNvGrpSpPr/>
          <p:nvPr/>
        </p:nvGrpSpPr>
        <p:grpSpPr>
          <a:xfrm>
            <a:off x="3952874" y="528955"/>
            <a:ext cx="3997325" cy="368300"/>
            <a:chOff x="6292" y="188"/>
            <a:chExt cx="6295" cy="580"/>
          </a:xfrm>
        </p:grpSpPr>
        <p:sp>
          <p:nvSpPr>
            <p:cNvPr id="45" name="同心圆 11">
              <a:extLst>
                <a:ext uri="{FF2B5EF4-FFF2-40B4-BE49-F238E27FC236}">
                  <a16:creationId xmlns:a16="http://schemas.microsoft.com/office/drawing/2014/main" id="{C18FAE1E-79FA-4AE6-BC17-DDD51DC74BE9}"/>
                </a:ext>
              </a:extLst>
            </p:cNvPr>
            <p:cNvSpPr/>
            <p:nvPr/>
          </p:nvSpPr>
          <p:spPr>
            <a:xfrm>
              <a:off x="6292"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46" name="同心圆 12">
              <a:extLst>
                <a:ext uri="{FF2B5EF4-FFF2-40B4-BE49-F238E27FC236}">
                  <a16:creationId xmlns:a16="http://schemas.microsoft.com/office/drawing/2014/main" id="{E26D3913-9DF6-409B-8952-D74712154D8D}"/>
                </a:ext>
              </a:extLst>
            </p:cNvPr>
            <p:cNvSpPr/>
            <p:nvPr/>
          </p:nvSpPr>
          <p:spPr>
            <a:xfrm>
              <a:off x="6906"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47" name="同心圆 13">
              <a:extLst>
                <a:ext uri="{FF2B5EF4-FFF2-40B4-BE49-F238E27FC236}">
                  <a16:creationId xmlns:a16="http://schemas.microsoft.com/office/drawing/2014/main" id="{92356CE8-472A-4A79-8CB2-AD4C9018C9FE}"/>
                </a:ext>
              </a:extLst>
            </p:cNvPr>
            <p:cNvSpPr/>
            <p:nvPr/>
          </p:nvSpPr>
          <p:spPr>
            <a:xfrm>
              <a:off x="11658"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48" name="同心圆 14">
              <a:extLst>
                <a:ext uri="{FF2B5EF4-FFF2-40B4-BE49-F238E27FC236}">
                  <a16:creationId xmlns:a16="http://schemas.microsoft.com/office/drawing/2014/main" id="{A7F6D8F5-09F9-40F4-ABBE-6CF0295967DE}"/>
                </a:ext>
              </a:extLst>
            </p:cNvPr>
            <p:cNvSpPr/>
            <p:nvPr/>
          </p:nvSpPr>
          <p:spPr>
            <a:xfrm>
              <a:off x="12269"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49" name="文本框 48">
              <a:extLst>
                <a:ext uri="{FF2B5EF4-FFF2-40B4-BE49-F238E27FC236}">
                  <a16:creationId xmlns:a16="http://schemas.microsoft.com/office/drawing/2014/main" id="{6231BCF1-C3FA-4704-B69A-02984273F6EA}"/>
                </a:ext>
              </a:extLst>
            </p:cNvPr>
            <p:cNvSpPr txBox="1"/>
            <p:nvPr/>
          </p:nvSpPr>
          <p:spPr>
            <a:xfrm>
              <a:off x="7634" y="188"/>
              <a:ext cx="3477" cy="580"/>
            </a:xfrm>
            <a:prstGeom prst="rect">
              <a:avLst/>
            </a:prstGeom>
            <a:noFill/>
          </p:spPr>
          <p:txBody>
            <a:bodyPr wrap="square" rtlCol="0">
              <a:spAutoFit/>
            </a:bodyPr>
            <a:lstStyle/>
            <a:p>
              <a:pPr algn="dist"/>
              <a:r>
                <a:rPr lang="zh-CN" altLang="en-US" dirty="0">
                  <a:solidFill>
                    <a:schemeClr val="tx1">
                      <a:lumMod val="85000"/>
                      <a:lumOff val="15000"/>
                    </a:schemeClr>
                  </a:solidFill>
                  <a:cs typeface="+mn-ea"/>
                  <a:sym typeface="+mn-lt"/>
                </a:rPr>
                <a:t>Enter your title</a:t>
              </a:r>
            </a:p>
          </p:txBody>
        </p:sp>
      </p:gr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a16="http://schemas.microsoft.com/office/drawing/2014/main" xmlns:a14="http://schemas.microsoft.com/office/drawing/2010/main"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p:tgtEl>
                                          <p:spTgt spid="31"/>
                                        </p:tgtEl>
                                        <p:attrNameLst>
                                          <p:attrName>ppt_y</p:attrName>
                                        </p:attrNameLst>
                                      </p:cBhvr>
                                      <p:tavLst>
                                        <p:tav tm="0">
                                          <p:val>
                                            <p:strVal val="#ppt_y+#ppt_h*1.125000"/>
                                          </p:val>
                                        </p:tav>
                                        <p:tav tm="100000">
                                          <p:val>
                                            <p:strVal val="#ppt_y"/>
                                          </p:val>
                                        </p:tav>
                                      </p:tavLst>
                                    </p:anim>
                                    <p:animEffect transition="in" filter="wipe(up)">
                                      <p:cBhvr>
                                        <p:cTn id="12" dur="500"/>
                                        <p:tgtEl>
                                          <p:spTgt spid="31"/>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p:tgtEl>
                                          <p:spTgt spid="21"/>
                                        </p:tgtEl>
                                        <p:attrNameLst>
                                          <p:attrName>ppt_y</p:attrName>
                                        </p:attrNameLst>
                                      </p:cBhvr>
                                      <p:tavLst>
                                        <p:tav tm="0">
                                          <p:val>
                                            <p:strVal val="#ppt_y+#ppt_h*1.125000"/>
                                          </p:val>
                                        </p:tav>
                                        <p:tav tm="100000">
                                          <p:val>
                                            <p:strVal val="#ppt_y"/>
                                          </p:val>
                                        </p:tav>
                                      </p:tavLst>
                                    </p:anim>
                                    <p:animEffect transition="in" filter="wipe(up)">
                                      <p:cBhvr>
                                        <p:cTn id="17" dur="500"/>
                                        <p:tgtEl>
                                          <p:spTgt spid="21"/>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p:tgtEl>
                                          <p:spTgt spid="20"/>
                                        </p:tgtEl>
                                        <p:attrNameLst>
                                          <p:attrName>ppt_y</p:attrName>
                                        </p:attrNameLst>
                                      </p:cBhvr>
                                      <p:tavLst>
                                        <p:tav tm="0">
                                          <p:val>
                                            <p:strVal val="#ppt_y+#ppt_h*1.125000"/>
                                          </p:val>
                                        </p:tav>
                                        <p:tav tm="100000">
                                          <p:val>
                                            <p:strVal val="#ppt_y"/>
                                          </p:val>
                                        </p:tav>
                                      </p:tavLst>
                                    </p:anim>
                                    <p:animEffect transition="in" filter="wipe(up)">
                                      <p:cBhvr>
                                        <p:cTn id="21" dur="500"/>
                                        <p:tgtEl>
                                          <p:spTgt spid="20"/>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000"/>
                            </p:stCondLst>
                            <p:childTnLst>
                              <p:par>
                                <p:cTn id="27" presetID="12" presetClass="entr" presetSubtype="1"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p:tgtEl>
                                          <p:spTgt spid="33"/>
                                        </p:tgtEl>
                                        <p:attrNameLst>
                                          <p:attrName>ppt_y</p:attrName>
                                        </p:attrNameLst>
                                      </p:cBhvr>
                                      <p:tavLst>
                                        <p:tav tm="0">
                                          <p:val>
                                            <p:strVal val="#ppt_y-#ppt_h*1.125000"/>
                                          </p:val>
                                        </p:tav>
                                        <p:tav tm="100000">
                                          <p:val>
                                            <p:strVal val="#ppt_y"/>
                                          </p:val>
                                        </p:tav>
                                      </p:tavLst>
                                    </p:anim>
                                    <p:animEffect transition="in" filter="wipe(down)">
                                      <p:cBhvr>
                                        <p:cTn id="30" dur="500"/>
                                        <p:tgtEl>
                                          <p:spTgt spid="33"/>
                                        </p:tgtEl>
                                      </p:cBhvr>
                                    </p:animEffect>
                                  </p:childTnLst>
                                </p:cTn>
                              </p:par>
                            </p:childTnLst>
                          </p:cTn>
                        </p:par>
                        <p:par>
                          <p:cTn id="31" fill="hold">
                            <p:stCondLst>
                              <p:cond delay="2500"/>
                            </p:stCondLst>
                            <p:childTnLst>
                              <p:par>
                                <p:cTn id="32" presetID="12" presetClass="entr" presetSubtype="4"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p:tgtEl>
                                          <p:spTgt spid="8"/>
                                        </p:tgtEl>
                                        <p:attrNameLst>
                                          <p:attrName>ppt_y</p:attrName>
                                        </p:attrNameLst>
                                      </p:cBhvr>
                                      <p:tavLst>
                                        <p:tav tm="0">
                                          <p:val>
                                            <p:strVal val="#ppt_y+#ppt_h*1.125000"/>
                                          </p:val>
                                        </p:tav>
                                        <p:tav tm="100000">
                                          <p:val>
                                            <p:strVal val="#ppt_y"/>
                                          </p:val>
                                        </p:tav>
                                      </p:tavLst>
                                    </p:anim>
                                    <p:animEffect transition="in" filter="wipe(up)">
                                      <p:cBhvr>
                                        <p:cTn id="35" dur="500"/>
                                        <p:tgtEl>
                                          <p:spTgt spid="8"/>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p:tgtEl>
                                          <p:spTgt spid="3"/>
                                        </p:tgtEl>
                                        <p:attrNameLst>
                                          <p:attrName>ppt_y</p:attrName>
                                        </p:attrNameLst>
                                      </p:cBhvr>
                                      <p:tavLst>
                                        <p:tav tm="0">
                                          <p:val>
                                            <p:strVal val="#ppt_y+#ppt_h*1.125000"/>
                                          </p:val>
                                        </p:tav>
                                        <p:tav tm="100000">
                                          <p:val>
                                            <p:strVal val="#ppt_y"/>
                                          </p:val>
                                        </p:tav>
                                      </p:tavLst>
                                    </p:anim>
                                    <p:animEffect transition="in" filter="wipe(up)">
                                      <p:cBhvr>
                                        <p:cTn id="39" dur="500"/>
                                        <p:tgtEl>
                                          <p:spTgt spid="3"/>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childTnLst>
                          </p:cTn>
                        </p:par>
                        <p:par>
                          <p:cTn id="44" fill="hold">
                            <p:stCondLst>
                              <p:cond delay="3500"/>
                            </p:stCondLst>
                            <p:childTnLst>
                              <p:par>
                                <p:cTn id="45" presetID="12" presetClass="entr" presetSubtype="4"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p:tgtEl>
                                          <p:spTgt spid="35"/>
                                        </p:tgtEl>
                                        <p:attrNameLst>
                                          <p:attrName>ppt_y</p:attrName>
                                        </p:attrNameLst>
                                      </p:cBhvr>
                                      <p:tavLst>
                                        <p:tav tm="0">
                                          <p:val>
                                            <p:strVal val="#ppt_y+#ppt_h*1.125000"/>
                                          </p:val>
                                        </p:tav>
                                        <p:tav tm="100000">
                                          <p:val>
                                            <p:strVal val="#ppt_y"/>
                                          </p:val>
                                        </p:tav>
                                      </p:tavLst>
                                    </p:anim>
                                    <p:animEffect transition="in" filter="wipe(up)">
                                      <p:cBhvr>
                                        <p:cTn id="48" dur="500"/>
                                        <p:tgtEl>
                                          <p:spTgt spid="35"/>
                                        </p:tgtEl>
                                      </p:cBhvr>
                                    </p:animEffect>
                                  </p:childTnLst>
                                </p:cTn>
                              </p:par>
                            </p:childTnLst>
                          </p:cTn>
                        </p:par>
                        <p:par>
                          <p:cTn id="49" fill="hold">
                            <p:stCondLst>
                              <p:cond delay="4000"/>
                            </p:stCondLst>
                            <p:childTnLst>
                              <p:par>
                                <p:cTn id="50" presetID="1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p:tgtEl>
                                          <p:spTgt spid="10"/>
                                        </p:tgtEl>
                                        <p:attrNameLst>
                                          <p:attrName>ppt_y</p:attrName>
                                        </p:attrNameLst>
                                      </p:cBhvr>
                                      <p:tavLst>
                                        <p:tav tm="0">
                                          <p:val>
                                            <p:strVal val="#ppt_y+#ppt_h*1.125000"/>
                                          </p:val>
                                        </p:tav>
                                        <p:tav tm="100000">
                                          <p:val>
                                            <p:strVal val="#ppt_y"/>
                                          </p:val>
                                        </p:tav>
                                      </p:tavLst>
                                    </p:anim>
                                    <p:animEffect transition="in" filter="wipe(up)">
                                      <p:cBhvr>
                                        <p:cTn id="53" dur="500"/>
                                        <p:tgtEl>
                                          <p:spTgt spid="10"/>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p:tgtEl>
                                          <p:spTgt spid="9"/>
                                        </p:tgtEl>
                                        <p:attrNameLst>
                                          <p:attrName>ppt_y</p:attrName>
                                        </p:attrNameLst>
                                      </p:cBhvr>
                                      <p:tavLst>
                                        <p:tav tm="0">
                                          <p:val>
                                            <p:strVal val="#ppt_y+#ppt_h*1.125000"/>
                                          </p:val>
                                        </p:tav>
                                        <p:tav tm="100000">
                                          <p:val>
                                            <p:strVal val="#ppt_y"/>
                                          </p:val>
                                        </p:tav>
                                      </p:tavLst>
                                    </p:anim>
                                    <p:animEffect transition="in" filter="wipe(up)">
                                      <p:cBhvr>
                                        <p:cTn id="57" dur="500"/>
                                        <p:tgtEl>
                                          <p:spTgt spid="9"/>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500"/>
                                        <p:tgtEl>
                                          <p:spTgt spid="36"/>
                                        </p:tgtEl>
                                      </p:cBhvr>
                                    </p:animEffect>
                                  </p:childTnLst>
                                </p:cTn>
                              </p:par>
                            </p:childTnLst>
                          </p:cTn>
                        </p:par>
                        <p:par>
                          <p:cTn id="62" fill="hold">
                            <p:stCondLst>
                              <p:cond delay="5000"/>
                            </p:stCondLst>
                            <p:childTnLst>
                              <p:par>
                                <p:cTn id="63" presetID="12" presetClass="entr" presetSubtype="1"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p:tgtEl>
                                          <p:spTgt spid="37"/>
                                        </p:tgtEl>
                                        <p:attrNameLst>
                                          <p:attrName>ppt_y</p:attrName>
                                        </p:attrNameLst>
                                      </p:cBhvr>
                                      <p:tavLst>
                                        <p:tav tm="0">
                                          <p:val>
                                            <p:strVal val="#ppt_y-#ppt_h*1.125000"/>
                                          </p:val>
                                        </p:tav>
                                        <p:tav tm="100000">
                                          <p:val>
                                            <p:strVal val="#ppt_y"/>
                                          </p:val>
                                        </p:tav>
                                      </p:tavLst>
                                    </p:anim>
                                    <p:animEffect transition="in" filter="wipe(down)">
                                      <p:cBhvr>
                                        <p:cTn id="66" dur="500"/>
                                        <p:tgtEl>
                                          <p:spTgt spid="37"/>
                                        </p:tgtEl>
                                      </p:cBhvr>
                                    </p:animEffect>
                                  </p:childTnLst>
                                </p:cTn>
                              </p:par>
                            </p:childTnLst>
                          </p:cTn>
                        </p:par>
                        <p:par>
                          <p:cTn id="67" fill="hold">
                            <p:stCondLst>
                              <p:cond delay="5500"/>
                            </p:stCondLst>
                            <p:childTnLst>
                              <p:par>
                                <p:cTn id="68" presetID="12" presetClass="entr" presetSubtype="4"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p:tgtEl>
                                          <p:spTgt spid="12"/>
                                        </p:tgtEl>
                                        <p:attrNameLst>
                                          <p:attrName>ppt_y</p:attrName>
                                        </p:attrNameLst>
                                      </p:cBhvr>
                                      <p:tavLst>
                                        <p:tav tm="0">
                                          <p:val>
                                            <p:strVal val="#ppt_y+#ppt_h*1.125000"/>
                                          </p:val>
                                        </p:tav>
                                        <p:tav tm="100000">
                                          <p:val>
                                            <p:strVal val="#ppt_y"/>
                                          </p:val>
                                        </p:tav>
                                      </p:tavLst>
                                    </p:anim>
                                    <p:animEffect transition="in" filter="wipe(up)">
                                      <p:cBhvr>
                                        <p:cTn id="71" dur="500"/>
                                        <p:tgtEl>
                                          <p:spTgt spid="12"/>
                                        </p:tgtEl>
                                      </p:cBhvr>
                                    </p:animEffect>
                                  </p:childTnLst>
                                </p:cTn>
                              </p:par>
                              <p:par>
                                <p:cTn id="72" presetID="12" presetClass="entr" presetSubtype="4"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additive="base">
                                        <p:cTn id="74" dur="500"/>
                                        <p:tgtEl>
                                          <p:spTgt spid="11"/>
                                        </p:tgtEl>
                                        <p:attrNameLst>
                                          <p:attrName>ppt_y</p:attrName>
                                        </p:attrNameLst>
                                      </p:cBhvr>
                                      <p:tavLst>
                                        <p:tav tm="0">
                                          <p:val>
                                            <p:strVal val="#ppt_y+#ppt_h*1.125000"/>
                                          </p:val>
                                        </p:tav>
                                        <p:tav tm="100000">
                                          <p:val>
                                            <p:strVal val="#ppt_y"/>
                                          </p:val>
                                        </p:tav>
                                      </p:tavLst>
                                    </p:anim>
                                    <p:animEffect transition="in" filter="wipe(up)">
                                      <p:cBhvr>
                                        <p:cTn id="75" dur="500"/>
                                        <p:tgtEl>
                                          <p:spTgt spid="11"/>
                                        </p:tgtEl>
                                      </p:cBhvr>
                                    </p:animEffect>
                                  </p:childTnLst>
                                </p:cTn>
                              </p:par>
                            </p:childTnLst>
                          </p:cTn>
                        </p:par>
                        <p:par>
                          <p:cTn id="76" fill="hold">
                            <p:stCondLst>
                              <p:cond delay="6000"/>
                            </p:stCondLst>
                            <p:childTnLst>
                              <p:par>
                                <p:cTn id="77" presetID="22" presetClass="entr" presetSubtype="8"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wipe(left)">
                                      <p:cBhvr>
                                        <p:cTn id="79" dur="500"/>
                                        <p:tgtEl>
                                          <p:spTgt spid="38"/>
                                        </p:tgtEl>
                                      </p:cBhvr>
                                    </p:animEffect>
                                  </p:childTnLst>
                                </p:cTn>
                              </p:par>
                              <p:par>
                                <p:cTn id="80" presetID="12" presetClass="entr" presetSubtype="4" fill="hold" grpId="0" nodeType="withEffect">
                                  <p:stCondLst>
                                    <p:cond delay="0"/>
                                  </p:stCondLst>
                                  <p:childTnLst>
                                    <p:set>
                                      <p:cBhvr>
                                        <p:cTn id="81" dur="1" fill="hold">
                                          <p:stCondLst>
                                            <p:cond delay="0"/>
                                          </p:stCondLst>
                                        </p:cTn>
                                        <p:tgtEl>
                                          <p:spTgt spid="64"/>
                                        </p:tgtEl>
                                        <p:attrNameLst>
                                          <p:attrName>style.visibility</p:attrName>
                                        </p:attrNameLst>
                                      </p:cBhvr>
                                      <p:to>
                                        <p:strVal val="visible"/>
                                      </p:to>
                                    </p:set>
                                    <p:anim calcmode="lin" valueType="num">
                                      <p:cBhvr additive="base">
                                        <p:cTn id="82" dur="500"/>
                                        <p:tgtEl>
                                          <p:spTgt spid="64"/>
                                        </p:tgtEl>
                                        <p:attrNameLst>
                                          <p:attrName>ppt_y</p:attrName>
                                        </p:attrNameLst>
                                      </p:cBhvr>
                                      <p:tavLst>
                                        <p:tav tm="0">
                                          <p:val>
                                            <p:strVal val="#ppt_y+#ppt_h*1.125000"/>
                                          </p:val>
                                        </p:tav>
                                        <p:tav tm="100000">
                                          <p:val>
                                            <p:strVal val="#ppt_y"/>
                                          </p:val>
                                        </p:tav>
                                      </p:tavLst>
                                    </p:anim>
                                    <p:animEffect transition="in" filter="wipe(up)">
                                      <p:cBhvr>
                                        <p:cTn id="83" dur="500"/>
                                        <p:tgtEl>
                                          <p:spTgt spid="64"/>
                                        </p:tgtEl>
                                      </p:cBhvr>
                                    </p:animEffect>
                                  </p:childTnLst>
                                </p:cTn>
                              </p:par>
                            </p:childTnLst>
                          </p:cTn>
                        </p:par>
                        <p:par>
                          <p:cTn id="84" fill="hold">
                            <p:stCondLst>
                              <p:cond delay="6500"/>
                            </p:stCondLst>
                            <p:childTnLst>
                              <p:par>
                                <p:cTn id="85" presetID="12" presetClass="entr" presetSubtype="4" fill="hold" grpId="0" nodeType="afterEffect">
                                  <p:stCondLst>
                                    <p:cond delay="0"/>
                                  </p:stCondLst>
                                  <p:childTnLst>
                                    <p:set>
                                      <p:cBhvr>
                                        <p:cTn id="86" dur="1" fill="hold">
                                          <p:stCondLst>
                                            <p:cond delay="0"/>
                                          </p:stCondLst>
                                        </p:cTn>
                                        <p:tgtEl>
                                          <p:spTgt spid="4"/>
                                        </p:tgtEl>
                                        <p:attrNameLst>
                                          <p:attrName>style.visibility</p:attrName>
                                        </p:attrNameLst>
                                      </p:cBhvr>
                                      <p:to>
                                        <p:strVal val="visible"/>
                                      </p:to>
                                    </p:set>
                                    <p:anim calcmode="lin" valueType="num">
                                      <p:cBhvr additive="base">
                                        <p:cTn id="87" dur="500"/>
                                        <p:tgtEl>
                                          <p:spTgt spid="4"/>
                                        </p:tgtEl>
                                        <p:attrNameLst>
                                          <p:attrName>ppt_y</p:attrName>
                                        </p:attrNameLst>
                                      </p:cBhvr>
                                      <p:tavLst>
                                        <p:tav tm="0">
                                          <p:val>
                                            <p:strVal val="#ppt_y+#ppt_h*1.125000"/>
                                          </p:val>
                                        </p:tav>
                                        <p:tav tm="100000">
                                          <p:val>
                                            <p:strVal val="#ppt_y"/>
                                          </p:val>
                                        </p:tav>
                                      </p:tavLst>
                                    </p:anim>
                                    <p:animEffect transition="in" filter="wipe(up)">
                                      <p:cBhvr>
                                        <p:cTn id="88" dur="500"/>
                                        <p:tgtEl>
                                          <p:spTgt spid="4"/>
                                        </p:tgtEl>
                                      </p:cBhvr>
                                    </p:animEffect>
                                  </p:childTnLst>
                                </p:cTn>
                              </p:par>
                              <p:par>
                                <p:cTn id="89" presetID="12" presetClass="entr" presetSubtype="4" fill="hold" grpId="0" nodeType="with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p:tgtEl>
                                          <p:spTgt spid="13"/>
                                        </p:tgtEl>
                                        <p:attrNameLst>
                                          <p:attrName>ppt_y</p:attrName>
                                        </p:attrNameLst>
                                      </p:cBhvr>
                                      <p:tavLst>
                                        <p:tav tm="0">
                                          <p:val>
                                            <p:strVal val="#ppt_y+#ppt_h*1.125000"/>
                                          </p:val>
                                        </p:tav>
                                        <p:tav tm="100000">
                                          <p:val>
                                            <p:strVal val="#ppt_y"/>
                                          </p:val>
                                        </p:tav>
                                      </p:tavLst>
                                    </p:anim>
                                    <p:animEffect transition="in" filter="wipe(up)">
                                      <p:cBhvr>
                                        <p:cTn id="92" dur="500"/>
                                        <p:tgtEl>
                                          <p:spTgt spid="13"/>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66"/>
                                        </p:tgtEl>
                                        <p:attrNameLst>
                                          <p:attrName>style.visibility</p:attrName>
                                        </p:attrNameLst>
                                      </p:cBhvr>
                                      <p:to>
                                        <p:strVal val="visible"/>
                                      </p:to>
                                    </p:set>
                                    <p:animEffect transition="in" filter="wipe(left)">
                                      <p:cBhvr>
                                        <p:cTn id="9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bldLvl="0" animBg="1"/>
      <p:bldP spid="64" grpId="0" bldLvl="0" animBg="1"/>
      <p:bldP spid="66" grpId="0" bldLvl="0" animBg="1"/>
      <p:bldP spid="20" grpId="0"/>
      <p:bldP spid="21" grpId="0"/>
      <p:bldP spid="3" grpId="0"/>
      <p:bldP spid="8" grpId="0"/>
      <p:bldP spid="9" grpId="0"/>
      <p:bldP spid="10" grpId="0"/>
      <p:bldP spid="11" grpId="0"/>
      <p:bldP spid="12" grpId="0"/>
      <p:bldP spid="1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245369" y="1975822"/>
            <a:ext cx="4423756" cy="1015663"/>
          </a:xfrm>
          <a:prstGeom prst="rect">
            <a:avLst/>
          </a:prstGeom>
          <a:noFill/>
        </p:spPr>
        <p:txBody>
          <a:bodyPr wrap="square" rtlCol="0">
            <a:spAutoFit/>
          </a:bodyPr>
          <a:lstStyle/>
          <a:p>
            <a:r>
              <a:rPr lang="zh-CN" altLang="en-US" sz="6000" dirty="0">
                <a:solidFill>
                  <a:schemeClr val="tx1">
                    <a:lumMod val="85000"/>
                    <a:lumOff val="15000"/>
                  </a:schemeClr>
                </a:solidFill>
                <a:cs typeface="+mn-ea"/>
                <a:sym typeface="+mn-lt"/>
              </a:rPr>
              <a:t>Thank you</a:t>
            </a:r>
          </a:p>
        </p:txBody>
      </p:sp>
      <p:sp>
        <p:nvSpPr>
          <p:cNvPr id="6" name="圆角矩形 5"/>
          <p:cNvSpPr/>
          <p:nvPr/>
        </p:nvSpPr>
        <p:spPr>
          <a:xfrm>
            <a:off x="7533640" y="3980180"/>
            <a:ext cx="1847215" cy="438150"/>
          </a:xfrm>
          <a:prstGeom prst="roundRect">
            <a:avLst/>
          </a:prstGeom>
          <a:solidFill>
            <a:srgbClr val="0A5E75"/>
          </a:solidFill>
          <a:ln>
            <a:noFill/>
          </a:ln>
          <a:effectLst>
            <a:outerShdw blurRad="165100" dist="1524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椭圆 7"/>
          <p:cNvSpPr/>
          <p:nvPr/>
        </p:nvSpPr>
        <p:spPr>
          <a:xfrm>
            <a:off x="8256905" y="4853940"/>
            <a:ext cx="647700" cy="647700"/>
          </a:xfrm>
          <a:prstGeom prst="ellipse">
            <a:avLst/>
          </a:prstGeom>
          <a:solidFill>
            <a:schemeClr val="bg1"/>
          </a:solidFill>
          <a:ln>
            <a:noFill/>
          </a:ln>
          <a:effectLst>
            <a:outerShdw blurRad="406400" dist="50800" sx="104000" sy="104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9" name="直接箭头连接符 8"/>
          <p:cNvCxnSpPr/>
          <p:nvPr/>
        </p:nvCxnSpPr>
        <p:spPr>
          <a:xfrm>
            <a:off x="8580755" y="4994275"/>
            <a:ext cx="0" cy="367665"/>
          </a:xfrm>
          <a:prstGeom prst="straightConnector1">
            <a:avLst/>
          </a:prstGeom>
          <a:ln>
            <a:solidFill>
              <a:srgbClr val="8EC5BA"/>
            </a:solidFill>
            <a:tailEnd type="arrow"/>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7675120" y="3980349"/>
            <a:ext cx="1564253" cy="338554"/>
          </a:xfrm>
          <a:prstGeom prst="rect">
            <a:avLst/>
          </a:prstGeom>
          <a:noFill/>
        </p:spPr>
        <p:txBody>
          <a:bodyPr wrap="square" rtlCol="0">
            <a:spAutoFit/>
          </a:bodyPr>
          <a:lstStyle/>
          <a:p>
            <a:pPr algn="ctr"/>
            <a:r>
              <a:rPr lang="zh-CN" altLang="en-US" sz="1600" dirty="0">
                <a:solidFill>
                  <a:schemeClr val="bg1"/>
                </a:solidFill>
                <a:cs typeface="+mn-ea"/>
                <a:sym typeface="+mn-lt"/>
              </a:rPr>
              <a:t>Reporter:</a:t>
            </a:r>
            <a:r>
              <a:rPr lang="en-US" altLang="zh-CN" sz="1600" dirty="0">
                <a:solidFill>
                  <a:schemeClr val="bg1"/>
                </a:solidFill>
                <a:cs typeface="+mn-ea"/>
                <a:sym typeface="+mn-lt"/>
              </a:rPr>
              <a:t>xxx</a:t>
            </a:r>
          </a:p>
        </p:txBody>
      </p:sp>
      <p:sp>
        <p:nvSpPr>
          <p:cNvPr id="28" name="文本框 27"/>
          <p:cNvSpPr txBox="1"/>
          <p:nvPr/>
        </p:nvSpPr>
        <p:spPr>
          <a:xfrm>
            <a:off x="5871210" y="3131185"/>
            <a:ext cx="5172075" cy="830997"/>
          </a:xfrm>
          <a:prstGeom prst="rect">
            <a:avLst/>
          </a:prstGeom>
          <a:noFill/>
        </p:spPr>
        <p:txBody>
          <a:bodyPr wrap="square" rtlCol="0">
            <a:spAutoFit/>
          </a:bodyPr>
          <a:lstStyle/>
          <a:p>
            <a:pPr algn="ctr"/>
            <a:r>
              <a:rPr sz="1600" dirty="0">
                <a:solidFill>
                  <a:schemeClr val="bg1">
                    <a:lumMod val="50000"/>
                  </a:schemeClr>
                </a:solidFill>
                <a:cs typeface="+mn-ea"/>
                <a:sym typeface="+mn-lt"/>
              </a:rPr>
              <a:t>Life is a journey, not the destination, but the scenery along the should be and the mood at the view.</a:t>
            </a:r>
          </a:p>
        </p:txBody>
      </p:sp>
    </p:spTree>
    <p:custDataLst>
      <p:tags r:id="rId1"/>
    </p:custDataLst>
    <p:extLst>
      <p:ext uri="{BB962C8B-B14F-4D97-AF65-F5344CB8AC3E}">
        <p14:creationId xmlns:p14="http://schemas.microsoft.com/office/powerpoint/2010/main" val="605095408"/>
      </p:ext>
    </p:ext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a16="http://schemas.microsoft.com/office/drawing/2014/main" xmlns:a14="http://schemas.microsoft.com/office/drawing/2010/main"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9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randombar(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4F8"/>
        </a:solidFill>
        <a:effectLst/>
      </p:bgPr>
    </p:bg>
    <p:spTree>
      <p:nvGrpSpPr>
        <p:cNvPr id="1" name=""/>
        <p:cNvGrpSpPr/>
        <p:nvPr/>
      </p:nvGrpSpPr>
      <p:grpSpPr>
        <a:xfrm>
          <a:off x="0" y="0"/>
          <a:ext cx="0" cy="0"/>
          <a:chOff x="0" y="0"/>
          <a:chExt cx="0" cy="0"/>
        </a:xfrm>
      </p:grpSpPr>
      <p:sp>
        <p:nvSpPr>
          <p:cNvPr id="35" name="同心圆 34"/>
          <p:cNvSpPr/>
          <p:nvPr/>
        </p:nvSpPr>
        <p:spPr>
          <a:xfrm>
            <a:off x="5908675" y="1731010"/>
            <a:ext cx="375920" cy="382270"/>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36" name="同心圆 35"/>
          <p:cNvSpPr/>
          <p:nvPr/>
        </p:nvSpPr>
        <p:spPr>
          <a:xfrm>
            <a:off x="6490335" y="1793240"/>
            <a:ext cx="273050" cy="273050"/>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37" name="同心圆 36"/>
          <p:cNvSpPr/>
          <p:nvPr/>
        </p:nvSpPr>
        <p:spPr>
          <a:xfrm>
            <a:off x="5419725" y="1793240"/>
            <a:ext cx="273050" cy="273050"/>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38" name="文本框 37"/>
          <p:cNvSpPr txBox="1"/>
          <p:nvPr/>
        </p:nvSpPr>
        <p:spPr>
          <a:xfrm>
            <a:off x="4493260" y="3801745"/>
            <a:ext cx="4542790" cy="645160"/>
          </a:xfrm>
          <a:prstGeom prst="rect">
            <a:avLst/>
          </a:prstGeom>
          <a:noFill/>
        </p:spPr>
        <p:txBody>
          <a:bodyPr wrap="square" rtlCol="0">
            <a:spAutoFit/>
          </a:bodyPr>
          <a:lstStyle/>
          <a:p>
            <a:pPr algn="l"/>
            <a:r>
              <a:rPr lang="zh-CN" altLang="en-US" sz="3600" b="1" dirty="0">
                <a:solidFill>
                  <a:schemeClr val="tx1">
                    <a:lumMod val="75000"/>
                    <a:lumOff val="25000"/>
                  </a:schemeClr>
                </a:solidFill>
                <a:cs typeface="+mn-ea"/>
                <a:sym typeface="+mn-lt"/>
              </a:rPr>
              <a:t>Enter your title</a:t>
            </a:r>
          </a:p>
        </p:txBody>
      </p:sp>
      <p:sp>
        <p:nvSpPr>
          <p:cNvPr id="39" name="文本框 38"/>
          <p:cNvSpPr txBox="1"/>
          <p:nvPr/>
        </p:nvSpPr>
        <p:spPr>
          <a:xfrm>
            <a:off x="3730625" y="4541520"/>
            <a:ext cx="4731385" cy="770596"/>
          </a:xfrm>
          <a:prstGeom prst="rect">
            <a:avLst/>
          </a:prstGeom>
          <a:noFill/>
        </p:spPr>
        <p:txBody>
          <a:bodyPr wrap="square" rtlCol="0">
            <a:spAutoFit/>
          </a:bodyPr>
          <a:lstStyle/>
          <a:p>
            <a:pPr algn="ctr" fontAlgn="auto">
              <a:lnSpc>
                <a:spcPct val="200000"/>
              </a:lnSpc>
            </a:pPr>
            <a:r>
              <a:rPr lang="zh-CN" altLang="en-US" sz="1200" dirty="0">
                <a:solidFill>
                  <a:schemeClr val="tx1">
                    <a:lumMod val="75000"/>
                    <a:lumOff val="25000"/>
                  </a:schemeClr>
                </a:solidFill>
                <a:cs typeface="+mn-ea"/>
                <a:sym typeface="+mn-lt"/>
              </a:rPr>
              <a:t>I love you more than I've ever loved any woman. And I've waited longer for you than I've waited for any woman.</a:t>
            </a:r>
          </a:p>
        </p:txBody>
      </p:sp>
      <p:sp>
        <p:nvSpPr>
          <p:cNvPr id="40" name="矩形 39"/>
          <p:cNvSpPr/>
          <p:nvPr/>
        </p:nvSpPr>
        <p:spPr>
          <a:xfrm>
            <a:off x="4949825" y="2626360"/>
            <a:ext cx="2292350" cy="72898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lumMod val="75000"/>
                    <a:lumOff val="25000"/>
                  </a:schemeClr>
                </a:solidFill>
                <a:cs typeface="+mn-ea"/>
                <a:sym typeface="+mn-lt"/>
              </a:rPr>
              <a:t>PART.01</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a16="http://schemas.microsoft.com/office/drawing/2014/main" xmlns:a14="http://schemas.microsoft.com/office/drawing/2010/main"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par>
                          <p:cTn id="15" fill="hold">
                            <p:stCondLst>
                              <p:cond delay="0"/>
                            </p:stCondLst>
                            <p:childTnLst>
                              <p:par>
                                <p:cTn id="16" presetID="53" presetClass="entr" presetSubtype="16"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fltVal val="0"/>
                                          </p:val>
                                        </p:tav>
                                        <p:tav tm="100000">
                                          <p:val>
                                            <p:strVal val="#ppt_h"/>
                                          </p:val>
                                        </p:tav>
                                      </p:tavLst>
                                    </p:anim>
                                    <p:animEffect transition="in" filter="fade">
                                      <p:cBhvr>
                                        <p:cTn id="20" dur="500"/>
                                        <p:tgtEl>
                                          <p:spTgt spid="40"/>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par>
                          <p:cTn id="25" fill="hold">
                            <p:stCondLst>
                              <p:cond delay="1000"/>
                            </p:stCondLst>
                            <p:childTnLst>
                              <p:par>
                                <p:cTn id="26" presetID="12" presetClass="entr" presetSubtype="4" fill="hold" grpId="1"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p:tgtEl>
                                          <p:spTgt spid="39"/>
                                        </p:tgtEl>
                                        <p:attrNameLst>
                                          <p:attrName>ppt_y</p:attrName>
                                        </p:attrNameLst>
                                      </p:cBhvr>
                                      <p:tavLst>
                                        <p:tav tm="0">
                                          <p:val>
                                            <p:strVal val="#ppt_y+#ppt_h*1.125000"/>
                                          </p:val>
                                        </p:tav>
                                        <p:tav tm="100000">
                                          <p:val>
                                            <p:strVal val="#ppt_y"/>
                                          </p:val>
                                        </p:tav>
                                      </p:tavLst>
                                    </p:anim>
                                    <p:animEffect transition="in" filter="wipe(up)">
                                      <p:cBhvr>
                                        <p:cTn id="2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6" grpId="0" bldLvl="0" animBg="1"/>
      <p:bldP spid="37" grpId="0" bldLvl="0" animBg="1"/>
      <p:bldP spid="38" grpId="0"/>
      <p:bldP spid="39" grpId="0"/>
      <p:bldP spid="39" grpId="1"/>
      <p:bldP spid="4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4F6"/>
        </a:solidFill>
        <a:effectLst/>
      </p:bgPr>
    </p:bg>
    <p:spTree>
      <p:nvGrpSpPr>
        <p:cNvPr id="1" name=""/>
        <p:cNvGrpSpPr/>
        <p:nvPr/>
      </p:nvGrpSpPr>
      <p:grpSpPr>
        <a:xfrm>
          <a:off x="0" y="0"/>
          <a:ext cx="0" cy="0"/>
          <a:chOff x="0" y="0"/>
          <a:chExt cx="0" cy="0"/>
        </a:xfrm>
      </p:grpSpPr>
      <p:sp>
        <p:nvSpPr>
          <p:cNvPr id="6" name="矩形 5"/>
          <p:cNvSpPr/>
          <p:nvPr/>
        </p:nvSpPr>
        <p:spPr>
          <a:xfrm>
            <a:off x="1017270" y="2162810"/>
            <a:ext cx="3017520" cy="1920240"/>
          </a:xfrm>
          <a:prstGeom prst="rect">
            <a:avLst/>
          </a:prstGeom>
          <a:blipFill rotWithShape="1">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矩形 6"/>
          <p:cNvSpPr/>
          <p:nvPr/>
        </p:nvSpPr>
        <p:spPr>
          <a:xfrm>
            <a:off x="4587240" y="2162810"/>
            <a:ext cx="3017520" cy="1920240"/>
          </a:xfrm>
          <a:prstGeom prst="rect">
            <a:avLst/>
          </a:prstGeom>
          <a:blipFill rotWithShape="1">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矩形 7"/>
          <p:cNvSpPr/>
          <p:nvPr/>
        </p:nvSpPr>
        <p:spPr>
          <a:xfrm>
            <a:off x="8112760" y="2162810"/>
            <a:ext cx="3017520" cy="1920240"/>
          </a:xfrm>
          <a:prstGeom prst="rect">
            <a:avLst/>
          </a:prstGeom>
          <a:blipFill rotWithShape="1">
            <a:blip r:embed="rId7"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文本框 8"/>
          <p:cNvSpPr txBox="1"/>
          <p:nvPr/>
        </p:nvSpPr>
        <p:spPr>
          <a:xfrm>
            <a:off x="925830" y="4203700"/>
            <a:ext cx="2911475" cy="965329"/>
          </a:xfrm>
          <a:prstGeom prst="rect">
            <a:avLst/>
          </a:prstGeom>
          <a:noFill/>
        </p:spPr>
        <p:txBody>
          <a:bodyPr wrap="square" rtlCol="0">
            <a:spAutoFit/>
          </a:bodyPr>
          <a:lstStyle/>
          <a:p>
            <a:pPr algn="l" fontAlgn="auto">
              <a:lnSpc>
                <a:spcPct val="200000"/>
              </a:lnSpc>
            </a:pPr>
            <a:r>
              <a:rPr lang="zh-CN" altLang="en-US" sz="1000" dirty="0">
                <a:solidFill>
                  <a:schemeClr val="tx1">
                    <a:lumMod val="75000"/>
                    <a:lumOff val="25000"/>
                  </a:schemeClr>
                </a:solidFill>
                <a:cs typeface="+mn-ea"/>
                <a:sym typeface="+mn-lt"/>
              </a:rPr>
              <a:t>I love you more than I've ever loved any woman. And I've waited longer for you than I've waited for any woman.</a:t>
            </a:r>
          </a:p>
        </p:txBody>
      </p:sp>
      <p:sp>
        <p:nvSpPr>
          <p:cNvPr id="10" name="文本框 9"/>
          <p:cNvSpPr txBox="1"/>
          <p:nvPr/>
        </p:nvSpPr>
        <p:spPr>
          <a:xfrm>
            <a:off x="4495800" y="4203700"/>
            <a:ext cx="2911475" cy="965329"/>
          </a:xfrm>
          <a:prstGeom prst="rect">
            <a:avLst/>
          </a:prstGeom>
          <a:noFill/>
        </p:spPr>
        <p:txBody>
          <a:bodyPr wrap="square" rtlCol="0">
            <a:spAutoFit/>
          </a:bodyPr>
          <a:lstStyle/>
          <a:p>
            <a:pPr algn="l" fontAlgn="auto">
              <a:lnSpc>
                <a:spcPct val="200000"/>
              </a:lnSpc>
            </a:pPr>
            <a:r>
              <a:rPr lang="zh-CN" altLang="en-US" sz="1000" dirty="0">
                <a:solidFill>
                  <a:schemeClr val="tx1">
                    <a:lumMod val="75000"/>
                    <a:lumOff val="25000"/>
                  </a:schemeClr>
                </a:solidFill>
                <a:cs typeface="+mn-ea"/>
                <a:sym typeface="+mn-lt"/>
              </a:rPr>
              <a:t>I love you more than I've ever loved any woman. And I've waited longer for you than I've waited for any woman.</a:t>
            </a:r>
          </a:p>
        </p:txBody>
      </p:sp>
      <p:sp>
        <p:nvSpPr>
          <p:cNvPr id="11" name="文本框 10"/>
          <p:cNvSpPr txBox="1"/>
          <p:nvPr/>
        </p:nvSpPr>
        <p:spPr>
          <a:xfrm>
            <a:off x="7992745" y="4203700"/>
            <a:ext cx="2911475" cy="965329"/>
          </a:xfrm>
          <a:prstGeom prst="rect">
            <a:avLst/>
          </a:prstGeom>
          <a:noFill/>
        </p:spPr>
        <p:txBody>
          <a:bodyPr wrap="square" rtlCol="0">
            <a:spAutoFit/>
          </a:bodyPr>
          <a:lstStyle/>
          <a:p>
            <a:pPr algn="l" fontAlgn="auto">
              <a:lnSpc>
                <a:spcPct val="200000"/>
              </a:lnSpc>
            </a:pPr>
            <a:r>
              <a:rPr lang="zh-CN" altLang="en-US" sz="1000" dirty="0">
                <a:solidFill>
                  <a:schemeClr val="tx1">
                    <a:lumMod val="75000"/>
                    <a:lumOff val="25000"/>
                  </a:schemeClr>
                </a:solidFill>
                <a:cs typeface="+mn-ea"/>
                <a:sym typeface="+mn-lt"/>
              </a:rPr>
              <a:t>I love you more than I've ever loved any woman. And I've waited longer for you than I've waited for any woman.</a:t>
            </a:r>
          </a:p>
        </p:txBody>
      </p:sp>
      <p:grpSp>
        <p:nvGrpSpPr>
          <p:cNvPr id="18" name="组合 17">
            <a:extLst>
              <a:ext uri="{FF2B5EF4-FFF2-40B4-BE49-F238E27FC236}">
                <a16:creationId xmlns:a16="http://schemas.microsoft.com/office/drawing/2014/main" id="{8387C537-EFB8-4955-BC11-9F1932AB3EE2}"/>
              </a:ext>
            </a:extLst>
          </p:cNvPr>
          <p:cNvGrpSpPr/>
          <p:nvPr/>
        </p:nvGrpSpPr>
        <p:grpSpPr>
          <a:xfrm>
            <a:off x="3952874" y="528955"/>
            <a:ext cx="3997325" cy="368300"/>
            <a:chOff x="6292" y="188"/>
            <a:chExt cx="6295" cy="580"/>
          </a:xfrm>
        </p:grpSpPr>
        <p:sp>
          <p:nvSpPr>
            <p:cNvPr id="19" name="同心圆 11">
              <a:extLst>
                <a:ext uri="{FF2B5EF4-FFF2-40B4-BE49-F238E27FC236}">
                  <a16:creationId xmlns:a16="http://schemas.microsoft.com/office/drawing/2014/main" id="{C5F07ED2-B19C-4436-AC14-75BA0F3C13CF}"/>
                </a:ext>
              </a:extLst>
            </p:cNvPr>
            <p:cNvSpPr/>
            <p:nvPr/>
          </p:nvSpPr>
          <p:spPr>
            <a:xfrm>
              <a:off x="6292"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0" name="同心圆 12">
              <a:extLst>
                <a:ext uri="{FF2B5EF4-FFF2-40B4-BE49-F238E27FC236}">
                  <a16:creationId xmlns:a16="http://schemas.microsoft.com/office/drawing/2014/main" id="{89681EC8-9D8F-4364-824F-7A596B2BB644}"/>
                </a:ext>
              </a:extLst>
            </p:cNvPr>
            <p:cNvSpPr/>
            <p:nvPr/>
          </p:nvSpPr>
          <p:spPr>
            <a:xfrm>
              <a:off x="6906"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1" name="同心圆 13">
              <a:extLst>
                <a:ext uri="{FF2B5EF4-FFF2-40B4-BE49-F238E27FC236}">
                  <a16:creationId xmlns:a16="http://schemas.microsoft.com/office/drawing/2014/main" id="{0AA88D7C-321F-49A1-BC02-7804848ABC37}"/>
                </a:ext>
              </a:extLst>
            </p:cNvPr>
            <p:cNvSpPr/>
            <p:nvPr/>
          </p:nvSpPr>
          <p:spPr>
            <a:xfrm>
              <a:off x="11658"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2" name="同心圆 14">
              <a:extLst>
                <a:ext uri="{FF2B5EF4-FFF2-40B4-BE49-F238E27FC236}">
                  <a16:creationId xmlns:a16="http://schemas.microsoft.com/office/drawing/2014/main" id="{131C9073-DD18-4870-8FFF-D12CBF4532E2}"/>
                </a:ext>
              </a:extLst>
            </p:cNvPr>
            <p:cNvSpPr/>
            <p:nvPr/>
          </p:nvSpPr>
          <p:spPr>
            <a:xfrm>
              <a:off x="12269"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3" name="文本框 22">
              <a:extLst>
                <a:ext uri="{FF2B5EF4-FFF2-40B4-BE49-F238E27FC236}">
                  <a16:creationId xmlns:a16="http://schemas.microsoft.com/office/drawing/2014/main" id="{14AE1D73-98DF-4EE6-9158-CA5075DB5F20}"/>
                </a:ext>
              </a:extLst>
            </p:cNvPr>
            <p:cNvSpPr txBox="1"/>
            <p:nvPr/>
          </p:nvSpPr>
          <p:spPr>
            <a:xfrm>
              <a:off x="7634" y="188"/>
              <a:ext cx="3477" cy="580"/>
            </a:xfrm>
            <a:prstGeom prst="rect">
              <a:avLst/>
            </a:prstGeom>
            <a:noFill/>
          </p:spPr>
          <p:txBody>
            <a:bodyPr wrap="square" rtlCol="0">
              <a:spAutoFit/>
            </a:bodyPr>
            <a:lstStyle/>
            <a:p>
              <a:pPr algn="dist"/>
              <a:r>
                <a:rPr lang="zh-CN" altLang="en-US" dirty="0">
                  <a:solidFill>
                    <a:schemeClr val="tx1">
                      <a:lumMod val="85000"/>
                      <a:lumOff val="15000"/>
                    </a:schemeClr>
                  </a:solidFill>
                  <a:cs typeface="+mn-ea"/>
                  <a:sym typeface="+mn-lt"/>
                </a:rPr>
                <a:t>Enter your title</a:t>
              </a:r>
            </a:p>
          </p:txBody>
        </p:sp>
      </p:gr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a16="http://schemas.microsoft.com/office/drawing/2014/main" xmlns:a14="http://schemas.microsoft.com/office/drawing/2010/main"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par>
                          <p:cTn id="8" fill="hold">
                            <p:stCondLst>
                              <p:cond delay="500"/>
                            </p:stCondLst>
                            <p:childTnLst>
                              <p:par>
                                <p:cTn id="9" presetID="12" presetClass="entr" presetSubtype="4"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2" presetClass="entr" presetSubtype="4" fill="hold" grpId="1"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p:tgtEl>
                                          <p:spTgt spid="10"/>
                                        </p:tgtEl>
                                        <p:attrNameLst>
                                          <p:attrName>ppt_y</p:attrName>
                                        </p:attrNameLst>
                                      </p:cBhvr>
                                      <p:tavLst>
                                        <p:tav tm="0">
                                          <p:val>
                                            <p:strVal val="#ppt_y+#ppt_h*1.125000"/>
                                          </p:val>
                                        </p:tav>
                                        <p:tav tm="100000">
                                          <p:val>
                                            <p:strVal val="#ppt_y"/>
                                          </p:val>
                                        </p:tav>
                                      </p:tavLst>
                                    </p:anim>
                                    <p:animEffect transition="in" filter="wipe(up)">
                                      <p:cBhvr>
                                        <p:cTn id="23" dur="500"/>
                                        <p:tgtEl>
                                          <p:spTgt spid="10"/>
                                        </p:tgtEl>
                                      </p:cBhvr>
                                    </p:animEffect>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12" presetClass="entr" presetSubtype="4" fill="hold" grpId="1"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p:tgtEl>
                                          <p:spTgt spid="11"/>
                                        </p:tgtEl>
                                        <p:attrNameLst>
                                          <p:attrName>ppt_y</p:attrName>
                                        </p:attrNameLst>
                                      </p:cBhvr>
                                      <p:tavLst>
                                        <p:tav tm="0">
                                          <p:val>
                                            <p:strVal val="#ppt_y+#ppt_h*1.125000"/>
                                          </p:val>
                                        </p:tav>
                                        <p:tav tm="100000">
                                          <p:val>
                                            <p:strVal val="#ppt_y"/>
                                          </p:val>
                                        </p:tav>
                                      </p:tavLst>
                                    </p:anim>
                                    <p:animEffect transition="in" filter="wipe(up)">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p:bldP spid="9" grpId="1"/>
      <p:bldP spid="10" grpId="0"/>
      <p:bldP spid="10" grpId="1"/>
      <p:bldP spid="11" grpId="0"/>
      <p:bldP spid="1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val 26"/>
          <p:cNvSpPr/>
          <p:nvPr/>
        </p:nvSpPr>
        <p:spPr>
          <a:xfrm>
            <a:off x="9350287" y="1753268"/>
            <a:ext cx="1123570" cy="1123570"/>
          </a:xfrm>
          <a:prstGeom prst="ellipse">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lumMod val="65000"/>
                  <a:lumOff val="35000"/>
                </a:schemeClr>
              </a:solidFill>
              <a:cs typeface="+mn-ea"/>
              <a:sym typeface="+mn-lt"/>
            </a:endParaRPr>
          </a:p>
        </p:txBody>
      </p:sp>
      <p:sp>
        <p:nvSpPr>
          <p:cNvPr id="51" name="Freeform 28"/>
          <p:cNvSpPr>
            <a:spLocks noEditPoints="1"/>
          </p:cNvSpPr>
          <p:nvPr/>
        </p:nvSpPr>
        <p:spPr bwMode="auto">
          <a:xfrm>
            <a:off x="9706538" y="2030714"/>
            <a:ext cx="411068" cy="568679"/>
          </a:xfrm>
          <a:custGeom>
            <a:avLst/>
            <a:gdLst>
              <a:gd name="T0" fmla="*/ 143 w 168"/>
              <a:gd name="T1" fmla="*/ 65 h 232"/>
              <a:gd name="T2" fmla="*/ 113 w 168"/>
              <a:gd name="T3" fmla="*/ 38 h 232"/>
              <a:gd name="T4" fmla="*/ 141 w 168"/>
              <a:gd name="T5" fmla="*/ 38 h 232"/>
              <a:gd name="T6" fmla="*/ 147 w 168"/>
              <a:gd name="T7" fmla="*/ 33 h 232"/>
              <a:gd name="T8" fmla="*/ 154 w 168"/>
              <a:gd name="T9" fmla="*/ 5 h 232"/>
              <a:gd name="T10" fmla="*/ 155 w 168"/>
              <a:gd name="T11" fmla="*/ 0 h 232"/>
              <a:gd name="T12" fmla="*/ 13 w 168"/>
              <a:gd name="T13" fmla="*/ 0 h 232"/>
              <a:gd name="T14" fmla="*/ 14 w 168"/>
              <a:gd name="T15" fmla="*/ 5 h 232"/>
              <a:gd name="T16" fmla="*/ 21 w 168"/>
              <a:gd name="T17" fmla="*/ 33 h 232"/>
              <a:gd name="T18" fmla="*/ 27 w 168"/>
              <a:gd name="T19" fmla="*/ 38 h 232"/>
              <a:gd name="T20" fmla="*/ 55 w 168"/>
              <a:gd name="T21" fmla="*/ 38 h 232"/>
              <a:gd name="T22" fmla="*/ 25 w 168"/>
              <a:gd name="T23" fmla="*/ 65 h 232"/>
              <a:gd name="T24" fmla="*/ 15 w 168"/>
              <a:gd name="T25" fmla="*/ 132 h 232"/>
              <a:gd name="T26" fmla="*/ 84 w 168"/>
              <a:gd name="T27" fmla="*/ 232 h 232"/>
              <a:gd name="T28" fmla="*/ 153 w 168"/>
              <a:gd name="T29" fmla="*/ 132 h 232"/>
              <a:gd name="T30" fmla="*/ 143 w 168"/>
              <a:gd name="T31" fmla="*/ 65 h 232"/>
              <a:gd name="T32" fmla="*/ 134 w 168"/>
              <a:gd name="T33" fmla="*/ 119 h 232"/>
              <a:gd name="T34" fmla="*/ 93 w 168"/>
              <a:gd name="T35" fmla="*/ 177 h 232"/>
              <a:gd name="T36" fmla="*/ 93 w 168"/>
              <a:gd name="T37" fmla="*/ 134 h 232"/>
              <a:gd name="T38" fmla="*/ 97 w 168"/>
              <a:gd name="T39" fmla="*/ 126 h 232"/>
              <a:gd name="T40" fmla="*/ 102 w 168"/>
              <a:gd name="T41" fmla="*/ 114 h 232"/>
              <a:gd name="T42" fmla="*/ 84 w 168"/>
              <a:gd name="T43" fmla="*/ 96 h 232"/>
              <a:gd name="T44" fmla="*/ 66 w 168"/>
              <a:gd name="T45" fmla="*/ 114 h 232"/>
              <a:gd name="T46" fmla="*/ 71 w 168"/>
              <a:gd name="T47" fmla="*/ 126 h 232"/>
              <a:gd name="T48" fmla="*/ 74 w 168"/>
              <a:gd name="T49" fmla="*/ 134 h 232"/>
              <a:gd name="T50" fmla="*/ 74 w 168"/>
              <a:gd name="T51" fmla="*/ 177 h 232"/>
              <a:gd name="T52" fmla="*/ 34 w 168"/>
              <a:gd name="T53" fmla="*/ 119 h 232"/>
              <a:gd name="T54" fmla="*/ 40 w 168"/>
              <a:gd name="T55" fmla="*/ 83 h 232"/>
              <a:gd name="T56" fmla="*/ 84 w 168"/>
              <a:gd name="T57" fmla="*/ 44 h 232"/>
              <a:gd name="T58" fmla="*/ 127 w 168"/>
              <a:gd name="T59" fmla="*/ 82 h 232"/>
              <a:gd name="T60" fmla="*/ 128 w 168"/>
              <a:gd name="T61" fmla="*/ 83 h 232"/>
              <a:gd name="T62" fmla="*/ 134 w 168"/>
              <a:gd name="T63" fmla="*/ 11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232">
                <a:moveTo>
                  <a:pt x="143" y="65"/>
                </a:moveTo>
                <a:cubicBezTo>
                  <a:pt x="113" y="38"/>
                  <a:pt x="113" y="38"/>
                  <a:pt x="113" y="38"/>
                </a:cubicBezTo>
                <a:cubicBezTo>
                  <a:pt x="141" y="38"/>
                  <a:pt x="141" y="38"/>
                  <a:pt x="141" y="38"/>
                </a:cubicBezTo>
                <a:cubicBezTo>
                  <a:pt x="143" y="38"/>
                  <a:pt x="146" y="36"/>
                  <a:pt x="147" y="33"/>
                </a:cubicBezTo>
                <a:cubicBezTo>
                  <a:pt x="154" y="5"/>
                  <a:pt x="154" y="5"/>
                  <a:pt x="154" y="5"/>
                </a:cubicBezTo>
                <a:cubicBezTo>
                  <a:pt x="155" y="0"/>
                  <a:pt x="155" y="0"/>
                  <a:pt x="155" y="0"/>
                </a:cubicBezTo>
                <a:cubicBezTo>
                  <a:pt x="13" y="0"/>
                  <a:pt x="13" y="0"/>
                  <a:pt x="13" y="0"/>
                </a:cubicBezTo>
                <a:cubicBezTo>
                  <a:pt x="14" y="5"/>
                  <a:pt x="14" y="5"/>
                  <a:pt x="14" y="5"/>
                </a:cubicBezTo>
                <a:cubicBezTo>
                  <a:pt x="21" y="33"/>
                  <a:pt x="21" y="33"/>
                  <a:pt x="21" y="33"/>
                </a:cubicBezTo>
                <a:cubicBezTo>
                  <a:pt x="22" y="36"/>
                  <a:pt x="24" y="38"/>
                  <a:pt x="27" y="38"/>
                </a:cubicBezTo>
                <a:cubicBezTo>
                  <a:pt x="55" y="38"/>
                  <a:pt x="55" y="38"/>
                  <a:pt x="55" y="38"/>
                </a:cubicBezTo>
                <a:cubicBezTo>
                  <a:pt x="25" y="65"/>
                  <a:pt x="25" y="65"/>
                  <a:pt x="25" y="65"/>
                </a:cubicBezTo>
                <a:cubicBezTo>
                  <a:pt x="5" y="81"/>
                  <a:pt x="0" y="111"/>
                  <a:pt x="15" y="132"/>
                </a:cubicBezTo>
                <a:cubicBezTo>
                  <a:pt x="84" y="232"/>
                  <a:pt x="84" y="232"/>
                  <a:pt x="84" y="232"/>
                </a:cubicBezTo>
                <a:cubicBezTo>
                  <a:pt x="153" y="132"/>
                  <a:pt x="153" y="132"/>
                  <a:pt x="153" y="132"/>
                </a:cubicBezTo>
                <a:cubicBezTo>
                  <a:pt x="168" y="111"/>
                  <a:pt x="163" y="81"/>
                  <a:pt x="143" y="65"/>
                </a:cubicBezTo>
                <a:close/>
                <a:moveTo>
                  <a:pt x="134" y="119"/>
                </a:moveTo>
                <a:cubicBezTo>
                  <a:pt x="93" y="177"/>
                  <a:pt x="93" y="177"/>
                  <a:pt x="93" y="177"/>
                </a:cubicBezTo>
                <a:cubicBezTo>
                  <a:pt x="93" y="134"/>
                  <a:pt x="93" y="134"/>
                  <a:pt x="93" y="134"/>
                </a:cubicBezTo>
                <a:cubicBezTo>
                  <a:pt x="93" y="131"/>
                  <a:pt x="95" y="128"/>
                  <a:pt x="97" y="126"/>
                </a:cubicBezTo>
                <a:cubicBezTo>
                  <a:pt x="100" y="123"/>
                  <a:pt x="102" y="119"/>
                  <a:pt x="102" y="114"/>
                </a:cubicBezTo>
                <a:cubicBezTo>
                  <a:pt x="102" y="104"/>
                  <a:pt x="94" y="96"/>
                  <a:pt x="84" y="96"/>
                </a:cubicBezTo>
                <a:cubicBezTo>
                  <a:pt x="74" y="96"/>
                  <a:pt x="66" y="104"/>
                  <a:pt x="66" y="114"/>
                </a:cubicBezTo>
                <a:cubicBezTo>
                  <a:pt x="66" y="119"/>
                  <a:pt x="68" y="123"/>
                  <a:pt x="71" y="126"/>
                </a:cubicBezTo>
                <a:cubicBezTo>
                  <a:pt x="73" y="128"/>
                  <a:pt x="74" y="131"/>
                  <a:pt x="74" y="134"/>
                </a:cubicBezTo>
                <a:cubicBezTo>
                  <a:pt x="74" y="177"/>
                  <a:pt x="74" y="177"/>
                  <a:pt x="74" y="177"/>
                </a:cubicBezTo>
                <a:cubicBezTo>
                  <a:pt x="34" y="119"/>
                  <a:pt x="34" y="119"/>
                  <a:pt x="34" y="119"/>
                </a:cubicBezTo>
                <a:cubicBezTo>
                  <a:pt x="26" y="108"/>
                  <a:pt x="29" y="91"/>
                  <a:pt x="40" y="83"/>
                </a:cubicBezTo>
                <a:cubicBezTo>
                  <a:pt x="84" y="44"/>
                  <a:pt x="84" y="44"/>
                  <a:pt x="84" y="44"/>
                </a:cubicBezTo>
                <a:cubicBezTo>
                  <a:pt x="127" y="82"/>
                  <a:pt x="127" y="82"/>
                  <a:pt x="127" y="82"/>
                </a:cubicBezTo>
                <a:cubicBezTo>
                  <a:pt x="128" y="83"/>
                  <a:pt x="128" y="83"/>
                  <a:pt x="128" y="83"/>
                </a:cubicBezTo>
                <a:cubicBezTo>
                  <a:pt x="139" y="91"/>
                  <a:pt x="142" y="108"/>
                  <a:pt x="134" y="119"/>
                </a:cubicBezTo>
                <a:close/>
              </a:path>
            </a:pathLst>
          </a:custGeom>
          <a:solidFill>
            <a:schemeClr val="bg1"/>
          </a:solidFill>
          <a:ln>
            <a:noFill/>
          </a:ln>
        </p:spPr>
        <p:txBody>
          <a:bodyPr vert="horz" wrap="square" lIns="45720" tIns="22860" rIns="45720" bIns="22860" numCol="1" anchor="t" anchorCtr="0" compatLnSpc="1"/>
          <a:lstStyle/>
          <a:p>
            <a:endParaRPr lang="en-GB" sz="1050" dirty="0">
              <a:solidFill>
                <a:schemeClr val="tx1">
                  <a:lumMod val="65000"/>
                  <a:lumOff val="35000"/>
                </a:schemeClr>
              </a:solidFill>
              <a:cs typeface="+mn-ea"/>
              <a:sym typeface="+mn-lt"/>
            </a:endParaRPr>
          </a:p>
        </p:txBody>
      </p:sp>
      <p:sp>
        <p:nvSpPr>
          <p:cNvPr id="52" name="Oval 28"/>
          <p:cNvSpPr/>
          <p:nvPr/>
        </p:nvSpPr>
        <p:spPr>
          <a:xfrm>
            <a:off x="6824827" y="1753268"/>
            <a:ext cx="1123570" cy="1123570"/>
          </a:xfrm>
          <a:prstGeom prst="ellipse">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lumMod val="65000"/>
                  <a:lumOff val="35000"/>
                </a:schemeClr>
              </a:solidFill>
              <a:cs typeface="+mn-ea"/>
              <a:sym typeface="+mn-lt"/>
            </a:endParaRPr>
          </a:p>
        </p:txBody>
      </p:sp>
      <p:sp>
        <p:nvSpPr>
          <p:cNvPr id="53" name="Freeform 58"/>
          <p:cNvSpPr>
            <a:spLocks noEditPoints="1"/>
          </p:cNvSpPr>
          <p:nvPr/>
        </p:nvSpPr>
        <p:spPr bwMode="auto">
          <a:xfrm>
            <a:off x="7091623" y="2041363"/>
            <a:ext cx="589979" cy="547380"/>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vert="horz" wrap="square" lIns="45720" tIns="22860" rIns="45720" bIns="22860" numCol="1" anchor="t" anchorCtr="0" compatLnSpc="1"/>
          <a:lstStyle/>
          <a:p>
            <a:endParaRPr lang="en-GB" sz="1050" dirty="0">
              <a:solidFill>
                <a:schemeClr val="tx1">
                  <a:lumMod val="65000"/>
                  <a:lumOff val="35000"/>
                </a:schemeClr>
              </a:solidFill>
              <a:cs typeface="+mn-ea"/>
              <a:sym typeface="+mn-lt"/>
            </a:endParaRPr>
          </a:p>
        </p:txBody>
      </p:sp>
      <p:sp>
        <p:nvSpPr>
          <p:cNvPr id="54" name="Oval 30"/>
          <p:cNvSpPr/>
          <p:nvPr/>
        </p:nvSpPr>
        <p:spPr>
          <a:xfrm>
            <a:off x="4402691" y="1753268"/>
            <a:ext cx="1123570" cy="1123570"/>
          </a:xfrm>
          <a:prstGeom prst="ellipse">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lumMod val="65000"/>
                  <a:lumOff val="35000"/>
                </a:schemeClr>
              </a:solidFill>
              <a:cs typeface="+mn-ea"/>
              <a:sym typeface="+mn-lt"/>
            </a:endParaRPr>
          </a:p>
        </p:txBody>
      </p:sp>
      <p:sp>
        <p:nvSpPr>
          <p:cNvPr id="55" name="Freeform 59"/>
          <p:cNvSpPr>
            <a:spLocks noEditPoints="1"/>
          </p:cNvSpPr>
          <p:nvPr/>
        </p:nvSpPr>
        <p:spPr bwMode="auto">
          <a:xfrm>
            <a:off x="4685461" y="2075441"/>
            <a:ext cx="558029" cy="479224"/>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vert="horz" wrap="square" lIns="45720" tIns="22860" rIns="45720" bIns="22860" numCol="1" anchor="t" anchorCtr="0" compatLnSpc="1"/>
          <a:lstStyle/>
          <a:p>
            <a:endParaRPr lang="en-GB" sz="1050" dirty="0">
              <a:solidFill>
                <a:schemeClr val="tx1">
                  <a:lumMod val="65000"/>
                  <a:lumOff val="35000"/>
                </a:schemeClr>
              </a:solidFill>
              <a:cs typeface="+mn-ea"/>
              <a:sym typeface="+mn-lt"/>
            </a:endParaRPr>
          </a:p>
        </p:txBody>
      </p:sp>
      <p:sp>
        <p:nvSpPr>
          <p:cNvPr id="56" name="Oval 32"/>
          <p:cNvSpPr/>
          <p:nvPr/>
        </p:nvSpPr>
        <p:spPr>
          <a:xfrm>
            <a:off x="1901211" y="1772183"/>
            <a:ext cx="1123570" cy="1123570"/>
          </a:xfrm>
          <a:prstGeom prst="ellipse">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lumMod val="65000"/>
                  <a:lumOff val="35000"/>
                </a:schemeClr>
              </a:solidFill>
              <a:cs typeface="+mn-ea"/>
              <a:sym typeface="+mn-lt"/>
            </a:endParaRPr>
          </a:p>
        </p:txBody>
      </p:sp>
      <p:sp>
        <p:nvSpPr>
          <p:cNvPr id="57" name="Freeform 24"/>
          <p:cNvSpPr>
            <a:spLocks noEditPoints="1"/>
          </p:cNvSpPr>
          <p:nvPr/>
        </p:nvSpPr>
        <p:spPr bwMode="auto">
          <a:xfrm>
            <a:off x="2169073" y="2001707"/>
            <a:ext cx="587847" cy="664522"/>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vert="horz" wrap="square" lIns="45720" tIns="22860" rIns="45720" bIns="22860" numCol="1" anchor="t" anchorCtr="0" compatLnSpc="1"/>
          <a:lstStyle/>
          <a:p>
            <a:endParaRPr lang="en-GB" sz="1050" dirty="0">
              <a:solidFill>
                <a:schemeClr val="tx1">
                  <a:lumMod val="65000"/>
                  <a:lumOff val="35000"/>
                </a:schemeClr>
              </a:solidFill>
              <a:cs typeface="+mn-ea"/>
              <a:sym typeface="+mn-lt"/>
            </a:endParaRPr>
          </a:p>
        </p:txBody>
      </p:sp>
      <p:sp>
        <p:nvSpPr>
          <p:cNvPr id="58" name="Rectangle 34"/>
          <p:cNvSpPr/>
          <p:nvPr/>
        </p:nvSpPr>
        <p:spPr>
          <a:xfrm>
            <a:off x="2134220" y="3110482"/>
            <a:ext cx="657552" cy="307777"/>
          </a:xfrm>
          <a:prstGeom prst="rect">
            <a:avLst/>
          </a:prstGeom>
        </p:spPr>
        <p:txBody>
          <a:bodyPr wrap="none">
            <a:spAutoFit/>
          </a:bodyPr>
          <a:lstStyle/>
          <a:p>
            <a:pPr algn="ctr"/>
            <a:r>
              <a:rPr lang="zh-CN" altLang="en-US" sz="1400" b="1" dirty="0">
                <a:solidFill>
                  <a:schemeClr val="tx1">
                    <a:lumMod val="85000"/>
                    <a:lumOff val="15000"/>
                  </a:schemeClr>
                </a:solidFill>
                <a:cs typeface="+mn-ea"/>
                <a:sym typeface="+mn-lt"/>
              </a:rPr>
              <a:t>Job</a:t>
            </a:r>
            <a:r>
              <a:rPr lang="en-US" altLang="zh-CN" sz="1400" b="1" dirty="0">
                <a:solidFill>
                  <a:schemeClr val="tx1">
                    <a:lumMod val="85000"/>
                    <a:lumOff val="15000"/>
                  </a:schemeClr>
                </a:solidFill>
                <a:cs typeface="+mn-ea"/>
                <a:sym typeface="+mn-lt"/>
              </a:rPr>
              <a:t>1</a:t>
            </a:r>
          </a:p>
        </p:txBody>
      </p:sp>
      <p:sp>
        <p:nvSpPr>
          <p:cNvPr id="59" name="Rectangle 35"/>
          <p:cNvSpPr/>
          <p:nvPr/>
        </p:nvSpPr>
        <p:spPr>
          <a:xfrm>
            <a:off x="4635700" y="3094773"/>
            <a:ext cx="657552" cy="307777"/>
          </a:xfrm>
          <a:prstGeom prst="rect">
            <a:avLst/>
          </a:prstGeom>
        </p:spPr>
        <p:txBody>
          <a:bodyPr wrap="none">
            <a:spAutoFit/>
          </a:bodyPr>
          <a:lstStyle/>
          <a:p>
            <a:pPr algn="ctr"/>
            <a:r>
              <a:rPr lang="zh-CN" altLang="en-US" sz="1400" b="1" dirty="0">
                <a:solidFill>
                  <a:schemeClr val="tx1">
                    <a:lumMod val="85000"/>
                    <a:lumOff val="15000"/>
                  </a:schemeClr>
                </a:solidFill>
                <a:cs typeface="+mn-ea"/>
                <a:sym typeface="+mn-lt"/>
              </a:rPr>
              <a:t>Job</a:t>
            </a:r>
            <a:r>
              <a:rPr lang="en-US" altLang="zh-CN" sz="1400" b="1" dirty="0">
                <a:solidFill>
                  <a:schemeClr val="tx1">
                    <a:lumMod val="85000"/>
                    <a:lumOff val="15000"/>
                  </a:schemeClr>
                </a:solidFill>
                <a:cs typeface="+mn-ea"/>
                <a:sym typeface="+mn-lt"/>
              </a:rPr>
              <a:t>2</a:t>
            </a:r>
          </a:p>
        </p:txBody>
      </p:sp>
      <p:sp>
        <p:nvSpPr>
          <p:cNvPr id="60" name="Rectangle 36"/>
          <p:cNvSpPr/>
          <p:nvPr/>
        </p:nvSpPr>
        <p:spPr>
          <a:xfrm>
            <a:off x="7057836" y="3090752"/>
            <a:ext cx="657552" cy="307777"/>
          </a:xfrm>
          <a:prstGeom prst="rect">
            <a:avLst/>
          </a:prstGeom>
        </p:spPr>
        <p:txBody>
          <a:bodyPr wrap="none">
            <a:spAutoFit/>
          </a:bodyPr>
          <a:lstStyle/>
          <a:p>
            <a:pPr algn="ctr"/>
            <a:r>
              <a:rPr lang="zh-CN" altLang="en-US" sz="1400" b="1" dirty="0">
                <a:solidFill>
                  <a:schemeClr val="tx1">
                    <a:lumMod val="85000"/>
                    <a:lumOff val="15000"/>
                  </a:schemeClr>
                </a:solidFill>
                <a:cs typeface="+mn-ea"/>
                <a:sym typeface="+mn-lt"/>
              </a:rPr>
              <a:t>Job</a:t>
            </a:r>
            <a:r>
              <a:rPr lang="en-US" altLang="zh-CN" sz="1400" b="1" dirty="0">
                <a:solidFill>
                  <a:schemeClr val="tx1">
                    <a:lumMod val="85000"/>
                    <a:lumOff val="15000"/>
                  </a:schemeClr>
                </a:solidFill>
                <a:cs typeface="+mn-ea"/>
                <a:sym typeface="+mn-lt"/>
              </a:rPr>
              <a:t>3</a:t>
            </a:r>
          </a:p>
        </p:txBody>
      </p:sp>
      <p:sp>
        <p:nvSpPr>
          <p:cNvPr id="61" name="Rectangle 37"/>
          <p:cNvSpPr/>
          <p:nvPr/>
        </p:nvSpPr>
        <p:spPr>
          <a:xfrm>
            <a:off x="9583299" y="3096282"/>
            <a:ext cx="657552" cy="307777"/>
          </a:xfrm>
          <a:prstGeom prst="rect">
            <a:avLst/>
          </a:prstGeom>
        </p:spPr>
        <p:txBody>
          <a:bodyPr wrap="none">
            <a:spAutoFit/>
          </a:bodyPr>
          <a:lstStyle/>
          <a:p>
            <a:pPr algn="ctr"/>
            <a:r>
              <a:rPr lang="zh-CN" altLang="en-US" sz="1400" b="1" dirty="0">
                <a:solidFill>
                  <a:schemeClr val="tx1">
                    <a:lumMod val="85000"/>
                    <a:lumOff val="15000"/>
                  </a:schemeClr>
                </a:solidFill>
                <a:cs typeface="+mn-ea"/>
                <a:sym typeface="+mn-lt"/>
              </a:rPr>
              <a:t>Job</a:t>
            </a:r>
            <a:r>
              <a:rPr lang="en-US" altLang="zh-CN" sz="1400" b="1" dirty="0">
                <a:solidFill>
                  <a:schemeClr val="tx1">
                    <a:lumMod val="85000"/>
                    <a:lumOff val="15000"/>
                  </a:schemeClr>
                </a:solidFill>
                <a:cs typeface="+mn-ea"/>
                <a:sym typeface="+mn-lt"/>
              </a:rPr>
              <a:t>4</a:t>
            </a:r>
          </a:p>
        </p:txBody>
      </p:sp>
      <p:sp>
        <p:nvSpPr>
          <p:cNvPr id="62" name="TextBox 38"/>
          <p:cNvSpPr txBox="1"/>
          <p:nvPr/>
        </p:nvSpPr>
        <p:spPr>
          <a:xfrm>
            <a:off x="1420954" y="3888400"/>
            <a:ext cx="4485654" cy="1107996"/>
          </a:xfrm>
          <a:prstGeom prst="rect">
            <a:avLst/>
          </a:prstGeom>
          <a:solidFill>
            <a:srgbClr val="F5F5F5"/>
          </a:solidFill>
        </p:spPr>
        <p:txBody>
          <a:bodyPr wrap="square" rtlCol="0">
            <a:spAutoFit/>
          </a:bodyPr>
          <a:lstStyle/>
          <a:p>
            <a:pPr algn="just">
              <a:lnSpc>
                <a:spcPct val="150000"/>
              </a:lnSpc>
            </a:pPr>
            <a:r>
              <a:rPr lang="en-GB" sz="1100" dirty="0">
                <a:solidFill>
                  <a:schemeClr val="tx1">
                    <a:lumMod val="50000"/>
                    <a:lumOff val="50000"/>
                  </a:schemeClr>
                </a:solidFill>
                <a:cs typeface="+mn-ea"/>
                <a:sym typeface="+mn-lt"/>
              </a:rPr>
              <a:t>Lorem ipsum </a:t>
            </a:r>
            <a:r>
              <a:rPr lang="en-GB" sz="1100" dirty="0" err="1">
                <a:solidFill>
                  <a:schemeClr val="tx1">
                    <a:lumMod val="50000"/>
                    <a:lumOff val="50000"/>
                  </a:schemeClr>
                </a:solidFill>
                <a:cs typeface="+mn-ea"/>
                <a:sym typeface="+mn-lt"/>
              </a:rPr>
              <a:t>dolor</a:t>
            </a:r>
            <a:r>
              <a:rPr lang="en-GB" sz="1100" dirty="0">
                <a:solidFill>
                  <a:schemeClr val="tx1">
                    <a:lumMod val="50000"/>
                    <a:lumOff val="50000"/>
                  </a:schemeClr>
                </a:solidFill>
                <a:cs typeface="+mn-ea"/>
                <a:sym typeface="+mn-lt"/>
              </a:rPr>
              <a:t> sit </a:t>
            </a:r>
            <a:r>
              <a:rPr lang="en-GB" sz="1100" dirty="0" err="1">
                <a:solidFill>
                  <a:schemeClr val="tx1">
                    <a:lumMod val="50000"/>
                    <a:lumOff val="50000"/>
                  </a:schemeClr>
                </a:solidFill>
                <a:cs typeface="+mn-ea"/>
                <a:sym typeface="+mn-lt"/>
              </a:rPr>
              <a:t>amet</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consetetur</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sadipscing</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elitr</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sed</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diam</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nonumy</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eirmod</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tempor</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invidunt</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ut</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labore</a:t>
            </a:r>
            <a:r>
              <a:rPr lang="en-GB" sz="1100" dirty="0">
                <a:solidFill>
                  <a:schemeClr val="tx1">
                    <a:lumMod val="50000"/>
                    <a:lumOff val="50000"/>
                  </a:schemeClr>
                </a:solidFill>
                <a:cs typeface="+mn-ea"/>
                <a:sym typeface="+mn-lt"/>
              </a:rPr>
              <a:t> et </a:t>
            </a:r>
            <a:r>
              <a:rPr lang="en-GB" sz="1100" dirty="0" err="1">
                <a:solidFill>
                  <a:schemeClr val="tx1">
                    <a:lumMod val="50000"/>
                    <a:lumOff val="50000"/>
                  </a:schemeClr>
                </a:solidFill>
                <a:cs typeface="+mn-ea"/>
                <a:sym typeface="+mn-lt"/>
              </a:rPr>
              <a:t>dolore</a:t>
            </a:r>
            <a:r>
              <a:rPr lang="en-GB" sz="1100" dirty="0">
                <a:solidFill>
                  <a:schemeClr val="tx1">
                    <a:lumMod val="50000"/>
                    <a:lumOff val="50000"/>
                  </a:schemeClr>
                </a:solidFill>
                <a:cs typeface="+mn-ea"/>
                <a:sym typeface="+mn-lt"/>
              </a:rPr>
              <a:t> magna </a:t>
            </a:r>
            <a:r>
              <a:rPr lang="en-GB" sz="1100" dirty="0" err="1">
                <a:solidFill>
                  <a:schemeClr val="tx1">
                    <a:lumMod val="50000"/>
                    <a:lumOff val="50000"/>
                  </a:schemeClr>
                </a:solidFill>
                <a:cs typeface="+mn-ea"/>
                <a:sym typeface="+mn-lt"/>
              </a:rPr>
              <a:t>aliquyam</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erat</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sed</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diam</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voluptua</a:t>
            </a:r>
            <a:r>
              <a:rPr lang="en-GB" sz="1100" dirty="0">
                <a:solidFill>
                  <a:schemeClr val="tx1">
                    <a:lumMod val="50000"/>
                    <a:lumOff val="50000"/>
                  </a:schemeClr>
                </a:solidFill>
                <a:cs typeface="+mn-ea"/>
                <a:sym typeface="+mn-lt"/>
              </a:rPr>
              <a:t>. At </a:t>
            </a:r>
            <a:r>
              <a:rPr lang="en-GB" sz="1100" dirty="0" err="1">
                <a:solidFill>
                  <a:schemeClr val="tx1">
                    <a:lumMod val="50000"/>
                    <a:lumOff val="50000"/>
                  </a:schemeClr>
                </a:solidFill>
                <a:cs typeface="+mn-ea"/>
                <a:sym typeface="+mn-lt"/>
              </a:rPr>
              <a:t>vero</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eos</a:t>
            </a:r>
            <a:r>
              <a:rPr lang="en-GB" sz="1100" dirty="0">
                <a:solidFill>
                  <a:schemeClr val="tx1">
                    <a:lumMod val="50000"/>
                    <a:lumOff val="50000"/>
                  </a:schemeClr>
                </a:solidFill>
                <a:cs typeface="+mn-ea"/>
                <a:sym typeface="+mn-lt"/>
              </a:rPr>
              <a:t> et </a:t>
            </a:r>
            <a:r>
              <a:rPr lang="en-GB" sz="1100" dirty="0" err="1">
                <a:solidFill>
                  <a:schemeClr val="tx1">
                    <a:lumMod val="50000"/>
                    <a:lumOff val="50000"/>
                  </a:schemeClr>
                </a:solidFill>
                <a:cs typeface="+mn-ea"/>
                <a:sym typeface="+mn-lt"/>
              </a:rPr>
              <a:t>accusam</a:t>
            </a:r>
            <a:r>
              <a:rPr lang="en-GB" sz="1100" dirty="0">
                <a:solidFill>
                  <a:schemeClr val="tx1">
                    <a:lumMod val="50000"/>
                    <a:lumOff val="50000"/>
                  </a:schemeClr>
                </a:solidFill>
                <a:cs typeface="+mn-ea"/>
                <a:sym typeface="+mn-lt"/>
              </a:rPr>
              <a:t>.</a:t>
            </a:r>
          </a:p>
        </p:txBody>
      </p:sp>
      <p:sp>
        <p:nvSpPr>
          <p:cNvPr id="63" name="Freeform 77"/>
          <p:cNvSpPr/>
          <p:nvPr/>
        </p:nvSpPr>
        <p:spPr bwMode="auto">
          <a:xfrm>
            <a:off x="995820" y="3961371"/>
            <a:ext cx="324127" cy="274609"/>
          </a:xfrm>
          <a:custGeom>
            <a:avLst/>
            <a:gdLst>
              <a:gd name="T0" fmla="*/ 179 w 188"/>
              <a:gd name="T1" fmla="*/ 10 h 159"/>
              <a:gd name="T2" fmla="*/ 145 w 188"/>
              <a:gd name="T3" fmla="*/ 10 h 159"/>
              <a:gd name="T4" fmla="*/ 65 w 188"/>
              <a:gd name="T5" fmla="*/ 90 h 159"/>
              <a:gd name="T6" fmla="*/ 43 w 188"/>
              <a:gd name="T7" fmla="*/ 69 h 159"/>
              <a:gd name="T8" fmla="*/ 9 w 188"/>
              <a:gd name="T9" fmla="*/ 69 h 159"/>
              <a:gd name="T10" fmla="*/ 9 w 188"/>
              <a:gd name="T11" fmla="*/ 103 h 159"/>
              <a:gd name="T12" fmla="*/ 65 w 188"/>
              <a:gd name="T13" fmla="*/ 159 h 159"/>
              <a:gd name="T14" fmla="*/ 179 w 188"/>
              <a:gd name="T15" fmla="*/ 44 h 159"/>
              <a:gd name="T16" fmla="*/ 179 w 188"/>
              <a:gd name="T17" fmla="*/ 1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59">
                <a:moveTo>
                  <a:pt x="179" y="10"/>
                </a:moveTo>
                <a:cubicBezTo>
                  <a:pt x="170" y="0"/>
                  <a:pt x="154" y="0"/>
                  <a:pt x="145" y="10"/>
                </a:cubicBezTo>
                <a:cubicBezTo>
                  <a:pt x="65" y="90"/>
                  <a:pt x="65" y="90"/>
                  <a:pt x="65" y="90"/>
                </a:cubicBezTo>
                <a:cubicBezTo>
                  <a:pt x="43" y="69"/>
                  <a:pt x="43" y="69"/>
                  <a:pt x="43" y="69"/>
                </a:cubicBezTo>
                <a:cubicBezTo>
                  <a:pt x="34" y="59"/>
                  <a:pt x="19" y="59"/>
                  <a:pt x="9" y="69"/>
                </a:cubicBezTo>
                <a:cubicBezTo>
                  <a:pt x="0" y="78"/>
                  <a:pt x="0" y="94"/>
                  <a:pt x="9" y="103"/>
                </a:cubicBezTo>
                <a:cubicBezTo>
                  <a:pt x="65" y="159"/>
                  <a:pt x="65" y="159"/>
                  <a:pt x="65" y="159"/>
                </a:cubicBezTo>
                <a:cubicBezTo>
                  <a:pt x="179" y="44"/>
                  <a:pt x="179" y="44"/>
                  <a:pt x="179" y="44"/>
                </a:cubicBezTo>
                <a:cubicBezTo>
                  <a:pt x="188" y="35"/>
                  <a:pt x="188" y="19"/>
                  <a:pt x="179" y="10"/>
                </a:cubicBezTo>
                <a:close/>
              </a:path>
            </a:pathLst>
          </a:custGeom>
          <a:solidFill>
            <a:srgbClr val="0A5E75"/>
          </a:solidFill>
          <a:ln>
            <a:noFill/>
          </a:ln>
        </p:spPr>
        <p:txBody>
          <a:bodyPr vert="horz" wrap="square" lIns="45720" tIns="22860" rIns="45720" bIns="22860" numCol="1" anchor="t" anchorCtr="0" compatLnSpc="1"/>
          <a:lstStyle/>
          <a:p>
            <a:endParaRPr lang="en-GB" sz="1050" dirty="0">
              <a:solidFill>
                <a:srgbClr val="8DCCB0"/>
              </a:solidFill>
              <a:cs typeface="+mn-ea"/>
              <a:sym typeface="+mn-lt"/>
            </a:endParaRPr>
          </a:p>
        </p:txBody>
      </p:sp>
      <p:sp>
        <p:nvSpPr>
          <p:cNvPr id="64" name="TextBox 40"/>
          <p:cNvSpPr txBox="1"/>
          <p:nvPr/>
        </p:nvSpPr>
        <p:spPr>
          <a:xfrm>
            <a:off x="1420954" y="4850109"/>
            <a:ext cx="4485654" cy="819840"/>
          </a:xfrm>
          <a:prstGeom prst="rect">
            <a:avLst/>
          </a:prstGeom>
          <a:solidFill>
            <a:srgbClr val="F5F5F5"/>
          </a:solidFill>
        </p:spPr>
        <p:txBody>
          <a:bodyPr wrap="square" rtlCol="0">
            <a:spAutoFit/>
          </a:bodyPr>
          <a:lstStyle/>
          <a:p>
            <a:pPr algn="just">
              <a:lnSpc>
                <a:spcPct val="150000"/>
              </a:lnSpc>
            </a:pPr>
            <a:r>
              <a:rPr lang="en-GB" sz="1100" dirty="0" err="1">
                <a:solidFill>
                  <a:schemeClr val="tx1">
                    <a:lumMod val="50000"/>
                    <a:lumOff val="50000"/>
                  </a:schemeClr>
                </a:solidFill>
                <a:cs typeface="+mn-ea"/>
                <a:sym typeface="+mn-lt"/>
              </a:rPr>
              <a:t>Consetetur</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sadipscing</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elitr</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sed</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diam</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nonumy</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eirmod</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tempor</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invidunt</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ut</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labore</a:t>
            </a:r>
            <a:r>
              <a:rPr lang="en-GB" sz="1100" dirty="0">
                <a:solidFill>
                  <a:schemeClr val="tx1">
                    <a:lumMod val="50000"/>
                    <a:lumOff val="50000"/>
                  </a:schemeClr>
                </a:solidFill>
                <a:cs typeface="+mn-ea"/>
                <a:sym typeface="+mn-lt"/>
              </a:rPr>
              <a:t> et </a:t>
            </a:r>
            <a:r>
              <a:rPr lang="en-GB" sz="1100" dirty="0" err="1">
                <a:solidFill>
                  <a:schemeClr val="tx1">
                    <a:lumMod val="50000"/>
                    <a:lumOff val="50000"/>
                  </a:schemeClr>
                </a:solidFill>
                <a:cs typeface="+mn-ea"/>
                <a:sym typeface="+mn-lt"/>
              </a:rPr>
              <a:t>dolore</a:t>
            </a:r>
            <a:r>
              <a:rPr lang="en-GB" sz="1100" dirty="0">
                <a:solidFill>
                  <a:schemeClr val="tx1">
                    <a:lumMod val="50000"/>
                    <a:lumOff val="50000"/>
                  </a:schemeClr>
                </a:solidFill>
                <a:cs typeface="+mn-ea"/>
                <a:sym typeface="+mn-lt"/>
              </a:rPr>
              <a:t> magna </a:t>
            </a:r>
            <a:r>
              <a:rPr lang="en-GB" sz="1100" dirty="0" err="1">
                <a:solidFill>
                  <a:schemeClr val="tx1">
                    <a:lumMod val="50000"/>
                    <a:lumOff val="50000"/>
                  </a:schemeClr>
                </a:solidFill>
                <a:cs typeface="+mn-ea"/>
                <a:sym typeface="+mn-lt"/>
              </a:rPr>
              <a:t>aliquyam</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erat</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sed</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diam</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voluptua</a:t>
            </a:r>
            <a:r>
              <a:rPr lang="en-GB" sz="1100" dirty="0">
                <a:solidFill>
                  <a:schemeClr val="tx1">
                    <a:lumMod val="50000"/>
                    <a:lumOff val="50000"/>
                  </a:schemeClr>
                </a:solidFill>
                <a:cs typeface="+mn-ea"/>
                <a:sym typeface="+mn-lt"/>
              </a:rPr>
              <a:t>. At </a:t>
            </a:r>
            <a:r>
              <a:rPr lang="en-GB" sz="1100" dirty="0" err="1">
                <a:solidFill>
                  <a:schemeClr val="tx1">
                    <a:lumMod val="50000"/>
                    <a:lumOff val="50000"/>
                  </a:schemeClr>
                </a:solidFill>
                <a:cs typeface="+mn-ea"/>
                <a:sym typeface="+mn-lt"/>
              </a:rPr>
              <a:t>vero</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eos</a:t>
            </a:r>
            <a:r>
              <a:rPr lang="en-GB" sz="1100" dirty="0">
                <a:solidFill>
                  <a:schemeClr val="tx1">
                    <a:lumMod val="50000"/>
                    <a:lumOff val="50000"/>
                  </a:schemeClr>
                </a:solidFill>
                <a:cs typeface="+mn-ea"/>
                <a:sym typeface="+mn-lt"/>
              </a:rPr>
              <a:t> et </a:t>
            </a:r>
            <a:r>
              <a:rPr lang="en-GB" sz="1100" dirty="0" err="1">
                <a:solidFill>
                  <a:schemeClr val="tx1">
                    <a:lumMod val="50000"/>
                    <a:lumOff val="50000"/>
                  </a:schemeClr>
                </a:solidFill>
                <a:cs typeface="+mn-ea"/>
                <a:sym typeface="+mn-lt"/>
              </a:rPr>
              <a:t>accusam</a:t>
            </a:r>
            <a:r>
              <a:rPr lang="en-GB" sz="1100" dirty="0">
                <a:solidFill>
                  <a:schemeClr val="tx1">
                    <a:lumMod val="50000"/>
                    <a:lumOff val="50000"/>
                  </a:schemeClr>
                </a:solidFill>
                <a:cs typeface="+mn-ea"/>
                <a:sym typeface="+mn-lt"/>
              </a:rPr>
              <a:t>.</a:t>
            </a:r>
          </a:p>
        </p:txBody>
      </p:sp>
      <p:sp>
        <p:nvSpPr>
          <p:cNvPr id="65" name="Freeform 77"/>
          <p:cNvSpPr/>
          <p:nvPr/>
        </p:nvSpPr>
        <p:spPr bwMode="auto">
          <a:xfrm>
            <a:off x="995820" y="4923080"/>
            <a:ext cx="324127" cy="274609"/>
          </a:xfrm>
          <a:custGeom>
            <a:avLst/>
            <a:gdLst>
              <a:gd name="T0" fmla="*/ 179 w 188"/>
              <a:gd name="T1" fmla="*/ 10 h 159"/>
              <a:gd name="T2" fmla="*/ 145 w 188"/>
              <a:gd name="T3" fmla="*/ 10 h 159"/>
              <a:gd name="T4" fmla="*/ 65 w 188"/>
              <a:gd name="T5" fmla="*/ 90 h 159"/>
              <a:gd name="T6" fmla="*/ 43 w 188"/>
              <a:gd name="T7" fmla="*/ 69 h 159"/>
              <a:gd name="T8" fmla="*/ 9 w 188"/>
              <a:gd name="T9" fmla="*/ 69 h 159"/>
              <a:gd name="T10" fmla="*/ 9 w 188"/>
              <a:gd name="T11" fmla="*/ 103 h 159"/>
              <a:gd name="T12" fmla="*/ 65 w 188"/>
              <a:gd name="T13" fmla="*/ 159 h 159"/>
              <a:gd name="T14" fmla="*/ 179 w 188"/>
              <a:gd name="T15" fmla="*/ 44 h 159"/>
              <a:gd name="T16" fmla="*/ 179 w 188"/>
              <a:gd name="T17" fmla="*/ 1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59">
                <a:moveTo>
                  <a:pt x="179" y="10"/>
                </a:moveTo>
                <a:cubicBezTo>
                  <a:pt x="170" y="0"/>
                  <a:pt x="154" y="0"/>
                  <a:pt x="145" y="10"/>
                </a:cubicBezTo>
                <a:cubicBezTo>
                  <a:pt x="65" y="90"/>
                  <a:pt x="65" y="90"/>
                  <a:pt x="65" y="90"/>
                </a:cubicBezTo>
                <a:cubicBezTo>
                  <a:pt x="43" y="69"/>
                  <a:pt x="43" y="69"/>
                  <a:pt x="43" y="69"/>
                </a:cubicBezTo>
                <a:cubicBezTo>
                  <a:pt x="34" y="59"/>
                  <a:pt x="19" y="59"/>
                  <a:pt x="9" y="69"/>
                </a:cubicBezTo>
                <a:cubicBezTo>
                  <a:pt x="0" y="78"/>
                  <a:pt x="0" y="94"/>
                  <a:pt x="9" y="103"/>
                </a:cubicBezTo>
                <a:cubicBezTo>
                  <a:pt x="65" y="159"/>
                  <a:pt x="65" y="159"/>
                  <a:pt x="65" y="159"/>
                </a:cubicBezTo>
                <a:cubicBezTo>
                  <a:pt x="179" y="44"/>
                  <a:pt x="179" y="44"/>
                  <a:pt x="179" y="44"/>
                </a:cubicBezTo>
                <a:cubicBezTo>
                  <a:pt x="188" y="35"/>
                  <a:pt x="188" y="19"/>
                  <a:pt x="179" y="10"/>
                </a:cubicBezTo>
                <a:close/>
              </a:path>
            </a:pathLst>
          </a:custGeom>
          <a:solidFill>
            <a:srgbClr val="0A5E75"/>
          </a:solidFill>
          <a:ln>
            <a:noFill/>
          </a:ln>
        </p:spPr>
        <p:txBody>
          <a:bodyPr vert="horz" wrap="square" lIns="45720" tIns="22860" rIns="45720" bIns="22860" numCol="1" anchor="t" anchorCtr="0" compatLnSpc="1"/>
          <a:lstStyle/>
          <a:p>
            <a:endParaRPr lang="en-GB" sz="1050" dirty="0">
              <a:solidFill>
                <a:srgbClr val="EA534F"/>
              </a:solidFill>
              <a:cs typeface="+mn-ea"/>
              <a:sym typeface="+mn-lt"/>
            </a:endParaRPr>
          </a:p>
        </p:txBody>
      </p:sp>
      <p:sp>
        <p:nvSpPr>
          <p:cNvPr id="66" name="TextBox 42"/>
          <p:cNvSpPr txBox="1"/>
          <p:nvPr/>
        </p:nvSpPr>
        <p:spPr>
          <a:xfrm>
            <a:off x="6824827" y="3888400"/>
            <a:ext cx="4485654" cy="819840"/>
          </a:xfrm>
          <a:prstGeom prst="rect">
            <a:avLst/>
          </a:prstGeom>
          <a:solidFill>
            <a:srgbClr val="F5F5F5"/>
          </a:solidFill>
        </p:spPr>
        <p:txBody>
          <a:bodyPr wrap="square" rtlCol="0">
            <a:spAutoFit/>
          </a:bodyPr>
          <a:lstStyle/>
          <a:p>
            <a:pPr>
              <a:lnSpc>
                <a:spcPct val="150000"/>
              </a:lnSpc>
            </a:pPr>
            <a:r>
              <a:rPr lang="en-GB" sz="1100" dirty="0">
                <a:solidFill>
                  <a:schemeClr val="tx1">
                    <a:lumMod val="50000"/>
                    <a:lumOff val="50000"/>
                  </a:schemeClr>
                </a:solidFill>
                <a:cs typeface="+mn-ea"/>
                <a:sym typeface="+mn-lt"/>
              </a:rPr>
              <a:t>Lorem ipsum </a:t>
            </a:r>
            <a:r>
              <a:rPr lang="en-GB" sz="1100" dirty="0" err="1">
                <a:solidFill>
                  <a:schemeClr val="tx1">
                    <a:lumMod val="50000"/>
                    <a:lumOff val="50000"/>
                  </a:schemeClr>
                </a:solidFill>
                <a:cs typeface="+mn-ea"/>
                <a:sym typeface="+mn-lt"/>
              </a:rPr>
              <a:t>dolor</a:t>
            </a:r>
            <a:r>
              <a:rPr lang="en-GB" sz="1100" dirty="0">
                <a:solidFill>
                  <a:schemeClr val="tx1">
                    <a:lumMod val="50000"/>
                    <a:lumOff val="50000"/>
                  </a:schemeClr>
                </a:solidFill>
                <a:cs typeface="+mn-ea"/>
                <a:sym typeface="+mn-lt"/>
              </a:rPr>
              <a:t> sit </a:t>
            </a:r>
            <a:r>
              <a:rPr lang="en-GB" sz="1100" dirty="0" err="1">
                <a:solidFill>
                  <a:schemeClr val="tx1">
                    <a:lumMod val="50000"/>
                    <a:lumOff val="50000"/>
                  </a:schemeClr>
                </a:solidFill>
                <a:cs typeface="+mn-ea"/>
                <a:sym typeface="+mn-lt"/>
              </a:rPr>
              <a:t>amet</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consetetur</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sadipscing</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elitr</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sed</a:t>
            </a:r>
            <a:r>
              <a:rPr lang="id-ID" sz="1100" dirty="0">
                <a:solidFill>
                  <a:schemeClr val="tx1">
                    <a:lumMod val="50000"/>
                    <a:lumOff val="50000"/>
                  </a:schemeClr>
                </a:solidFill>
                <a:cs typeface="+mn-ea"/>
                <a:sym typeface="+mn-lt"/>
              </a:rPr>
              <a:t>. </a:t>
            </a:r>
            <a:r>
              <a:rPr lang="en-GB" sz="1100" dirty="0">
                <a:solidFill>
                  <a:schemeClr val="tx1">
                    <a:lumMod val="50000"/>
                    <a:lumOff val="50000"/>
                  </a:schemeClr>
                </a:solidFill>
                <a:cs typeface="+mn-ea"/>
                <a:sym typeface="+mn-lt"/>
              </a:rPr>
              <a:t>At </a:t>
            </a:r>
            <a:r>
              <a:rPr lang="en-GB" sz="1100" dirty="0" err="1">
                <a:solidFill>
                  <a:schemeClr val="tx1">
                    <a:lumMod val="50000"/>
                    <a:lumOff val="50000"/>
                  </a:schemeClr>
                </a:solidFill>
                <a:cs typeface="+mn-ea"/>
                <a:sym typeface="+mn-lt"/>
              </a:rPr>
              <a:t>vero</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eos</a:t>
            </a:r>
            <a:r>
              <a:rPr lang="en-GB" sz="1100" dirty="0">
                <a:solidFill>
                  <a:schemeClr val="tx1">
                    <a:lumMod val="50000"/>
                    <a:lumOff val="50000"/>
                  </a:schemeClr>
                </a:solidFill>
                <a:cs typeface="+mn-ea"/>
                <a:sym typeface="+mn-lt"/>
              </a:rPr>
              <a:t> et </a:t>
            </a:r>
            <a:r>
              <a:rPr lang="en-GB" sz="1100" dirty="0" err="1">
                <a:solidFill>
                  <a:schemeClr val="tx1">
                    <a:lumMod val="50000"/>
                    <a:lumOff val="50000"/>
                  </a:schemeClr>
                </a:solidFill>
                <a:cs typeface="+mn-ea"/>
                <a:sym typeface="+mn-lt"/>
              </a:rPr>
              <a:t>accusam</a:t>
            </a:r>
            <a:r>
              <a:rPr lang="en-GB" sz="1100" dirty="0">
                <a:solidFill>
                  <a:schemeClr val="tx1">
                    <a:lumMod val="50000"/>
                    <a:lumOff val="50000"/>
                  </a:schemeClr>
                </a:solidFill>
                <a:cs typeface="+mn-ea"/>
                <a:sym typeface="+mn-lt"/>
              </a:rPr>
              <a:t>. At </a:t>
            </a:r>
            <a:r>
              <a:rPr lang="en-GB" sz="1100" dirty="0" err="1">
                <a:solidFill>
                  <a:schemeClr val="tx1">
                    <a:lumMod val="50000"/>
                    <a:lumOff val="50000"/>
                  </a:schemeClr>
                </a:solidFill>
                <a:cs typeface="+mn-ea"/>
                <a:sym typeface="+mn-lt"/>
              </a:rPr>
              <a:t>vero</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eos</a:t>
            </a:r>
            <a:r>
              <a:rPr lang="en-GB" sz="1100" dirty="0">
                <a:solidFill>
                  <a:schemeClr val="tx1">
                    <a:lumMod val="50000"/>
                    <a:lumOff val="50000"/>
                  </a:schemeClr>
                </a:solidFill>
                <a:cs typeface="+mn-ea"/>
                <a:sym typeface="+mn-lt"/>
              </a:rPr>
              <a:t> et </a:t>
            </a:r>
            <a:r>
              <a:rPr lang="en-GB" sz="1100" dirty="0" err="1">
                <a:solidFill>
                  <a:schemeClr val="tx1">
                    <a:lumMod val="50000"/>
                    <a:lumOff val="50000"/>
                  </a:schemeClr>
                </a:solidFill>
                <a:cs typeface="+mn-ea"/>
                <a:sym typeface="+mn-lt"/>
              </a:rPr>
              <a:t>accusam</a:t>
            </a:r>
            <a:r>
              <a:rPr lang="en-GB" sz="1100" dirty="0">
                <a:solidFill>
                  <a:schemeClr val="tx1">
                    <a:lumMod val="50000"/>
                    <a:lumOff val="50000"/>
                  </a:schemeClr>
                </a:solidFill>
                <a:cs typeface="+mn-ea"/>
                <a:sym typeface="+mn-lt"/>
              </a:rPr>
              <a:t> et </a:t>
            </a:r>
            <a:r>
              <a:rPr lang="en-GB" sz="1100" dirty="0" err="1">
                <a:solidFill>
                  <a:schemeClr val="tx1">
                    <a:lumMod val="50000"/>
                    <a:lumOff val="50000"/>
                  </a:schemeClr>
                </a:solidFill>
                <a:cs typeface="+mn-ea"/>
                <a:sym typeface="+mn-lt"/>
              </a:rPr>
              <a:t>justo</a:t>
            </a:r>
            <a:r>
              <a:rPr lang="en-GB" sz="1100" dirty="0">
                <a:solidFill>
                  <a:schemeClr val="tx1">
                    <a:lumMod val="50000"/>
                    <a:lumOff val="50000"/>
                  </a:schemeClr>
                </a:solidFill>
                <a:cs typeface="+mn-ea"/>
                <a:sym typeface="+mn-lt"/>
              </a:rPr>
              <a:t> duo </a:t>
            </a:r>
            <a:r>
              <a:rPr lang="en-GB" sz="1100" dirty="0" err="1">
                <a:solidFill>
                  <a:schemeClr val="tx1">
                    <a:lumMod val="50000"/>
                    <a:lumOff val="50000"/>
                  </a:schemeClr>
                </a:solidFill>
                <a:cs typeface="+mn-ea"/>
                <a:sym typeface="+mn-lt"/>
              </a:rPr>
              <a:t>dolores</a:t>
            </a:r>
            <a:r>
              <a:rPr lang="en-GB" sz="1100" dirty="0">
                <a:solidFill>
                  <a:schemeClr val="tx1">
                    <a:lumMod val="50000"/>
                    <a:lumOff val="50000"/>
                  </a:schemeClr>
                </a:solidFill>
                <a:cs typeface="+mn-ea"/>
                <a:sym typeface="+mn-lt"/>
              </a:rPr>
              <a:t> et </a:t>
            </a:r>
            <a:r>
              <a:rPr lang="en-GB" sz="1100" dirty="0" err="1">
                <a:solidFill>
                  <a:schemeClr val="tx1">
                    <a:lumMod val="50000"/>
                    <a:lumOff val="50000"/>
                  </a:schemeClr>
                </a:solidFill>
                <a:cs typeface="+mn-ea"/>
                <a:sym typeface="+mn-lt"/>
              </a:rPr>
              <a:t>ea</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rebum</a:t>
            </a:r>
            <a:r>
              <a:rPr lang="en-GB" sz="1100" dirty="0">
                <a:solidFill>
                  <a:schemeClr val="tx1">
                    <a:lumMod val="50000"/>
                    <a:lumOff val="50000"/>
                  </a:schemeClr>
                </a:solidFill>
                <a:cs typeface="+mn-ea"/>
                <a:sym typeface="+mn-lt"/>
              </a:rPr>
              <a:t>. Stet </a:t>
            </a:r>
            <a:r>
              <a:rPr lang="en-GB" sz="1100" dirty="0" err="1">
                <a:solidFill>
                  <a:schemeClr val="tx1">
                    <a:lumMod val="50000"/>
                    <a:lumOff val="50000"/>
                  </a:schemeClr>
                </a:solidFill>
                <a:cs typeface="+mn-ea"/>
                <a:sym typeface="+mn-lt"/>
              </a:rPr>
              <a:t>clita</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kasd</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gubergren</a:t>
            </a:r>
            <a:r>
              <a:rPr lang="id-ID" sz="1100" dirty="0">
                <a:solidFill>
                  <a:schemeClr val="tx1">
                    <a:lumMod val="50000"/>
                    <a:lumOff val="50000"/>
                  </a:schemeClr>
                </a:solidFill>
                <a:cs typeface="+mn-ea"/>
                <a:sym typeface="+mn-lt"/>
              </a:rPr>
              <a:t>.</a:t>
            </a:r>
            <a:endParaRPr lang="en-GB" sz="1100" dirty="0">
              <a:solidFill>
                <a:schemeClr val="tx1">
                  <a:lumMod val="50000"/>
                  <a:lumOff val="50000"/>
                </a:schemeClr>
              </a:solidFill>
              <a:cs typeface="+mn-ea"/>
              <a:sym typeface="+mn-lt"/>
            </a:endParaRPr>
          </a:p>
        </p:txBody>
      </p:sp>
      <p:sp>
        <p:nvSpPr>
          <p:cNvPr id="67" name="Freeform 77"/>
          <p:cNvSpPr/>
          <p:nvPr/>
        </p:nvSpPr>
        <p:spPr bwMode="auto">
          <a:xfrm>
            <a:off x="6399693" y="3961371"/>
            <a:ext cx="324127" cy="274609"/>
          </a:xfrm>
          <a:custGeom>
            <a:avLst/>
            <a:gdLst>
              <a:gd name="T0" fmla="*/ 179 w 188"/>
              <a:gd name="T1" fmla="*/ 10 h 159"/>
              <a:gd name="T2" fmla="*/ 145 w 188"/>
              <a:gd name="T3" fmla="*/ 10 h 159"/>
              <a:gd name="T4" fmla="*/ 65 w 188"/>
              <a:gd name="T5" fmla="*/ 90 h 159"/>
              <a:gd name="T6" fmla="*/ 43 w 188"/>
              <a:gd name="T7" fmla="*/ 69 h 159"/>
              <a:gd name="T8" fmla="*/ 9 w 188"/>
              <a:gd name="T9" fmla="*/ 69 h 159"/>
              <a:gd name="T10" fmla="*/ 9 w 188"/>
              <a:gd name="T11" fmla="*/ 103 h 159"/>
              <a:gd name="T12" fmla="*/ 65 w 188"/>
              <a:gd name="T13" fmla="*/ 159 h 159"/>
              <a:gd name="T14" fmla="*/ 179 w 188"/>
              <a:gd name="T15" fmla="*/ 44 h 159"/>
              <a:gd name="T16" fmla="*/ 179 w 188"/>
              <a:gd name="T17" fmla="*/ 1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59">
                <a:moveTo>
                  <a:pt x="179" y="10"/>
                </a:moveTo>
                <a:cubicBezTo>
                  <a:pt x="170" y="0"/>
                  <a:pt x="154" y="0"/>
                  <a:pt x="145" y="10"/>
                </a:cubicBezTo>
                <a:cubicBezTo>
                  <a:pt x="65" y="90"/>
                  <a:pt x="65" y="90"/>
                  <a:pt x="65" y="90"/>
                </a:cubicBezTo>
                <a:cubicBezTo>
                  <a:pt x="43" y="69"/>
                  <a:pt x="43" y="69"/>
                  <a:pt x="43" y="69"/>
                </a:cubicBezTo>
                <a:cubicBezTo>
                  <a:pt x="34" y="59"/>
                  <a:pt x="19" y="59"/>
                  <a:pt x="9" y="69"/>
                </a:cubicBezTo>
                <a:cubicBezTo>
                  <a:pt x="0" y="78"/>
                  <a:pt x="0" y="94"/>
                  <a:pt x="9" y="103"/>
                </a:cubicBezTo>
                <a:cubicBezTo>
                  <a:pt x="65" y="159"/>
                  <a:pt x="65" y="159"/>
                  <a:pt x="65" y="159"/>
                </a:cubicBezTo>
                <a:cubicBezTo>
                  <a:pt x="179" y="44"/>
                  <a:pt x="179" y="44"/>
                  <a:pt x="179" y="44"/>
                </a:cubicBezTo>
                <a:cubicBezTo>
                  <a:pt x="188" y="35"/>
                  <a:pt x="188" y="19"/>
                  <a:pt x="179" y="10"/>
                </a:cubicBezTo>
                <a:close/>
              </a:path>
            </a:pathLst>
          </a:custGeom>
          <a:solidFill>
            <a:srgbClr val="0A5E75"/>
          </a:solidFill>
          <a:ln>
            <a:noFill/>
          </a:ln>
        </p:spPr>
        <p:txBody>
          <a:bodyPr vert="horz" wrap="square" lIns="45720" tIns="22860" rIns="45720" bIns="22860" numCol="1" anchor="t" anchorCtr="0" compatLnSpc="1"/>
          <a:lstStyle/>
          <a:p>
            <a:endParaRPr lang="en-GB" sz="1050" dirty="0">
              <a:solidFill>
                <a:srgbClr val="EA534F"/>
              </a:solidFill>
              <a:cs typeface="+mn-ea"/>
              <a:sym typeface="+mn-lt"/>
            </a:endParaRPr>
          </a:p>
        </p:txBody>
      </p:sp>
      <p:sp>
        <p:nvSpPr>
          <p:cNvPr id="68" name="TextBox 44"/>
          <p:cNvSpPr txBox="1"/>
          <p:nvPr/>
        </p:nvSpPr>
        <p:spPr>
          <a:xfrm>
            <a:off x="6824827" y="4850109"/>
            <a:ext cx="4485654" cy="819840"/>
          </a:xfrm>
          <a:prstGeom prst="rect">
            <a:avLst/>
          </a:prstGeom>
          <a:solidFill>
            <a:srgbClr val="F5F5F5"/>
          </a:solidFill>
        </p:spPr>
        <p:txBody>
          <a:bodyPr wrap="square" rtlCol="0">
            <a:spAutoFit/>
          </a:bodyPr>
          <a:lstStyle/>
          <a:p>
            <a:pPr>
              <a:lnSpc>
                <a:spcPct val="150000"/>
              </a:lnSpc>
            </a:pPr>
            <a:r>
              <a:rPr lang="en-GB" sz="1100" dirty="0" err="1">
                <a:solidFill>
                  <a:schemeClr val="tx1">
                    <a:lumMod val="50000"/>
                    <a:lumOff val="50000"/>
                  </a:schemeClr>
                </a:solidFill>
                <a:cs typeface="+mn-ea"/>
                <a:sym typeface="+mn-lt"/>
              </a:rPr>
              <a:t>dolore</a:t>
            </a:r>
            <a:r>
              <a:rPr lang="en-GB" sz="1100" dirty="0">
                <a:solidFill>
                  <a:schemeClr val="tx1">
                    <a:lumMod val="50000"/>
                    <a:lumOff val="50000"/>
                  </a:schemeClr>
                </a:solidFill>
                <a:cs typeface="+mn-ea"/>
                <a:sym typeface="+mn-lt"/>
              </a:rPr>
              <a:t> magna </a:t>
            </a:r>
            <a:r>
              <a:rPr lang="en-GB" sz="1100" dirty="0" err="1">
                <a:solidFill>
                  <a:schemeClr val="tx1">
                    <a:lumMod val="50000"/>
                    <a:lumOff val="50000"/>
                  </a:schemeClr>
                </a:solidFill>
                <a:cs typeface="+mn-ea"/>
                <a:sym typeface="+mn-lt"/>
              </a:rPr>
              <a:t>aliquyam</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erat</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sed</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diam</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voluptua</a:t>
            </a:r>
            <a:r>
              <a:rPr lang="en-GB" sz="1100" dirty="0">
                <a:solidFill>
                  <a:schemeClr val="tx1">
                    <a:lumMod val="50000"/>
                    <a:lumOff val="50000"/>
                  </a:schemeClr>
                </a:solidFill>
                <a:cs typeface="+mn-ea"/>
                <a:sym typeface="+mn-lt"/>
              </a:rPr>
              <a:t>.</a:t>
            </a:r>
            <a:r>
              <a:rPr lang="id-ID" sz="1100" dirty="0">
                <a:solidFill>
                  <a:schemeClr val="tx1">
                    <a:lumMod val="50000"/>
                    <a:lumOff val="50000"/>
                  </a:schemeClr>
                </a:solidFill>
                <a:cs typeface="+mn-ea"/>
                <a:sym typeface="+mn-lt"/>
              </a:rPr>
              <a:t> </a:t>
            </a:r>
            <a:r>
              <a:rPr lang="en-GB" sz="1100" dirty="0">
                <a:solidFill>
                  <a:schemeClr val="tx1">
                    <a:lumMod val="50000"/>
                    <a:lumOff val="50000"/>
                  </a:schemeClr>
                </a:solidFill>
                <a:cs typeface="+mn-ea"/>
                <a:sym typeface="+mn-lt"/>
              </a:rPr>
              <a:t>At </a:t>
            </a:r>
            <a:r>
              <a:rPr lang="en-GB" sz="1100" dirty="0" err="1">
                <a:solidFill>
                  <a:schemeClr val="tx1">
                    <a:lumMod val="50000"/>
                    <a:lumOff val="50000"/>
                  </a:schemeClr>
                </a:solidFill>
                <a:cs typeface="+mn-ea"/>
                <a:sym typeface="+mn-lt"/>
              </a:rPr>
              <a:t>vero</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eos</a:t>
            </a:r>
            <a:r>
              <a:rPr lang="en-GB" sz="1100" dirty="0">
                <a:solidFill>
                  <a:schemeClr val="tx1">
                    <a:lumMod val="50000"/>
                    <a:lumOff val="50000"/>
                  </a:schemeClr>
                </a:solidFill>
                <a:cs typeface="+mn-ea"/>
                <a:sym typeface="+mn-lt"/>
              </a:rPr>
              <a:t> et </a:t>
            </a:r>
            <a:r>
              <a:rPr lang="en-GB" sz="1100" dirty="0" err="1">
                <a:solidFill>
                  <a:schemeClr val="tx1">
                    <a:lumMod val="50000"/>
                    <a:lumOff val="50000"/>
                  </a:schemeClr>
                </a:solidFill>
                <a:cs typeface="+mn-ea"/>
                <a:sym typeface="+mn-lt"/>
              </a:rPr>
              <a:t>accusam</a:t>
            </a:r>
            <a:r>
              <a:rPr lang="en-GB" sz="1100" dirty="0">
                <a:solidFill>
                  <a:schemeClr val="tx1">
                    <a:lumMod val="50000"/>
                    <a:lumOff val="50000"/>
                  </a:schemeClr>
                </a:solidFill>
                <a:cs typeface="+mn-ea"/>
                <a:sym typeface="+mn-lt"/>
              </a:rPr>
              <a:t> at </a:t>
            </a:r>
            <a:r>
              <a:rPr lang="en-GB" sz="1100" dirty="0" err="1">
                <a:solidFill>
                  <a:schemeClr val="tx1">
                    <a:lumMod val="50000"/>
                    <a:lumOff val="50000"/>
                  </a:schemeClr>
                </a:solidFill>
                <a:cs typeface="+mn-ea"/>
                <a:sym typeface="+mn-lt"/>
              </a:rPr>
              <a:t>vero</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eos</a:t>
            </a:r>
            <a:r>
              <a:rPr lang="en-GB" sz="1100" dirty="0">
                <a:solidFill>
                  <a:schemeClr val="tx1">
                    <a:lumMod val="50000"/>
                    <a:lumOff val="50000"/>
                  </a:schemeClr>
                </a:solidFill>
                <a:cs typeface="+mn-ea"/>
                <a:sym typeface="+mn-lt"/>
              </a:rPr>
              <a:t> et </a:t>
            </a:r>
            <a:r>
              <a:rPr lang="en-GB" sz="1100" dirty="0" err="1">
                <a:solidFill>
                  <a:schemeClr val="tx1">
                    <a:lumMod val="50000"/>
                    <a:lumOff val="50000"/>
                  </a:schemeClr>
                </a:solidFill>
                <a:cs typeface="+mn-ea"/>
                <a:sym typeface="+mn-lt"/>
              </a:rPr>
              <a:t>accusam</a:t>
            </a:r>
            <a:r>
              <a:rPr lang="en-GB" sz="1100" dirty="0">
                <a:solidFill>
                  <a:schemeClr val="tx1">
                    <a:lumMod val="50000"/>
                    <a:lumOff val="50000"/>
                  </a:schemeClr>
                </a:solidFill>
                <a:cs typeface="+mn-ea"/>
                <a:sym typeface="+mn-lt"/>
              </a:rPr>
              <a:t> et </a:t>
            </a:r>
            <a:r>
              <a:rPr lang="en-GB" sz="1100" dirty="0" err="1">
                <a:solidFill>
                  <a:schemeClr val="tx1">
                    <a:lumMod val="50000"/>
                    <a:lumOff val="50000"/>
                  </a:schemeClr>
                </a:solidFill>
                <a:cs typeface="+mn-ea"/>
                <a:sym typeface="+mn-lt"/>
              </a:rPr>
              <a:t>justo</a:t>
            </a:r>
            <a:r>
              <a:rPr lang="en-GB" sz="1100" dirty="0">
                <a:solidFill>
                  <a:schemeClr val="tx1">
                    <a:lumMod val="50000"/>
                    <a:lumOff val="50000"/>
                  </a:schemeClr>
                </a:solidFill>
                <a:cs typeface="+mn-ea"/>
                <a:sym typeface="+mn-lt"/>
              </a:rPr>
              <a:t> duo </a:t>
            </a:r>
            <a:r>
              <a:rPr lang="en-GB" sz="1100" dirty="0" err="1">
                <a:solidFill>
                  <a:schemeClr val="tx1">
                    <a:lumMod val="50000"/>
                    <a:lumOff val="50000"/>
                  </a:schemeClr>
                </a:solidFill>
                <a:cs typeface="+mn-ea"/>
                <a:sym typeface="+mn-lt"/>
              </a:rPr>
              <a:t>dolores</a:t>
            </a:r>
            <a:r>
              <a:rPr lang="en-GB" sz="1100" dirty="0">
                <a:solidFill>
                  <a:schemeClr val="tx1">
                    <a:lumMod val="50000"/>
                    <a:lumOff val="50000"/>
                  </a:schemeClr>
                </a:solidFill>
                <a:cs typeface="+mn-ea"/>
                <a:sym typeface="+mn-lt"/>
              </a:rPr>
              <a:t> et </a:t>
            </a:r>
            <a:r>
              <a:rPr lang="en-GB" sz="1100" dirty="0" err="1">
                <a:solidFill>
                  <a:schemeClr val="tx1">
                    <a:lumMod val="50000"/>
                    <a:lumOff val="50000"/>
                  </a:schemeClr>
                </a:solidFill>
                <a:cs typeface="+mn-ea"/>
                <a:sym typeface="+mn-lt"/>
              </a:rPr>
              <a:t>ea</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rebum</a:t>
            </a:r>
            <a:r>
              <a:rPr lang="en-GB" sz="1100" dirty="0">
                <a:solidFill>
                  <a:schemeClr val="tx1">
                    <a:lumMod val="50000"/>
                    <a:lumOff val="50000"/>
                  </a:schemeClr>
                </a:solidFill>
                <a:cs typeface="+mn-ea"/>
                <a:sym typeface="+mn-lt"/>
              </a:rPr>
              <a:t>. Stet </a:t>
            </a:r>
            <a:r>
              <a:rPr lang="en-GB" sz="1100" dirty="0" err="1">
                <a:solidFill>
                  <a:schemeClr val="tx1">
                    <a:lumMod val="50000"/>
                    <a:lumOff val="50000"/>
                  </a:schemeClr>
                </a:solidFill>
                <a:cs typeface="+mn-ea"/>
                <a:sym typeface="+mn-lt"/>
              </a:rPr>
              <a:t>clita</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kasd</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gubergren</a:t>
            </a:r>
            <a:r>
              <a:rPr lang="id-ID" sz="1100" dirty="0">
                <a:solidFill>
                  <a:schemeClr val="tx1">
                    <a:lumMod val="50000"/>
                    <a:lumOff val="50000"/>
                  </a:schemeClr>
                </a:solidFill>
                <a:cs typeface="+mn-ea"/>
                <a:sym typeface="+mn-lt"/>
              </a:rPr>
              <a:t>.</a:t>
            </a:r>
            <a:r>
              <a:rPr lang="en-GB" sz="1100" dirty="0">
                <a:solidFill>
                  <a:schemeClr val="tx1">
                    <a:lumMod val="50000"/>
                    <a:lumOff val="50000"/>
                  </a:schemeClr>
                </a:solidFill>
                <a:cs typeface="+mn-ea"/>
                <a:sym typeface="+mn-lt"/>
              </a:rPr>
              <a:t> At </a:t>
            </a:r>
            <a:r>
              <a:rPr lang="en-GB" sz="1100" dirty="0" err="1">
                <a:solidFill>
                  <a:schemeClr val="tx1">
                    <a:lumMod val="50000"/>
                    <a:lumOff val="50000"/>
                  </a:schemeClr>
                </a:solidFill>
                <a:cs typeface="+mn-ea"/>
                <a:sym typeface="+mn-lt"/>
              </a:rPr>
              <a:t>vero</a:t>
            </a:r>
            <a:r>
              <a:rPr lang="en-GB" sz="1100" dirty="0">
                <a:solidFill>
                  <a:schemeClr val="tx1">
                    <a:lumMod val="50000"/>
                    <a:lumOff val="50000"/>
                  </a:schemeClr>
                </a:solidFill>
                <a:cs typeface="+mn-ea"/>
                <a:sym typeface="+mn-lt"/>
              </a:rPr>
              <a:t> </a:t>
            </a:r>
            <a:r>
              <a:rPr lang="en-GB" sz="1100" dirty="0" err="1">
                <a:solidFill>
                  <a:schemeClr val="tx1">
                    <a:lumMod val="50000"/>
                    <a:lumOff val="50000"/>
                  </a:schemeClr>
                </a:solidFill>
                <a:cs typeface="+mn-ea"/>
                <a:sym typeface="+mn-lt"/>
              </a:rPr>
              <a:t>eos</a:t>
            </a:r>
            <a:r>
              <a:rPr lang="en-GB" sz="1100" dirty="0">
                <a:solidFill>
                  <a:schemeClr val="tx1">
                    <a:lumMod val="50000"/>
                    <a:lumOff val="50000"/>
                  </a:schemeClr>
                </a:solidFill>
                <a:cs typeface="+mn-ea"/>
                <a:sym typeface="+mn-lt"/>
              </a:rPr>
              <a:t> et.</a:t>
            </a:r>
          </a:p>
        </p:txBody>
      </p:sp>
      <p:sp>
        <p:nvSpPr>
          <p:cNvPr id="69" name="Freeform 77"/>
          <p:cNvSpPr/>
          <p:nvPr/>
        </p:nvSpPr>
        <p:spPr bwMode="auto">
          <a:xfrm>
            <a:off x="6399693" y="4923080"/>
            <a:ext cx="324127" cy="274609"/>
          </a:xfrm>
          <a:custGeom>
            <a:avLst/>
            <a:gdLst>
              <a:gd name="T0" fmla="*/ 179 w 188"/>
              <a:gd name="T1" fmla="*/ 10 h 159"/>
              <a:gd name="T2" fmla="*/ 145 w 188"/>
              <a:gd name="T3" fmla="*/ 10 h 159"/>
              <a:gd name="T4" fmla="*/ 65 w 188"/>
              <a:gd name="T5" fmla="*/ 90 h 159"/>
              <a:gd name="T6" fmla="*/ 43 w 188"/>
              <a:gd name="T7" fmla="*/ 69 h 159"/>
              <a:gd name="T8" fmla="*/ 9 w 188"/>
              <a:gd name="T9" fmla="*/ 69 h 159"/>
              <a:gd name="T10" fmla="*/ 9 w 188"/>
              <a:gd name="T11" fmla="*/ 103 h 159"/>
              <a:gd name="T12" fmla="*/ 65 w 188"/>
              <a:gd name="T13" fmla="*/ 159 h 159"/>
              <a:gd name="T14" fmla="*/ 179 w 188"/>
              <a:gd name="T15" fmla="*/ 44 h 159"/>
              <a:gd name="T16" fmla="*/ 179 w 188"/>
              <a:gd name="T17" fmla="*/ 1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59">
                <a:moveTo>
                  <a:pt x="179" y="10"/>
                </a:moveTo>
                <a:cubicBezTo>
                  <a:pt x="170" y="0"/>
                  <a:pt x="154" y="0"/>
                  <a:pt x="145" y="10"/>
                </a:cubicBezTo>
                <a:cubicBezTo>
                  <a:pt x="65" y="90"/>
                  <a:pt x="65" y="90"/>
                  <a:pt x="65" y="90"/>
                </a:cubicBezTo>
                <a:cubicBezTo>
                  <a:pt x="43" y="69"/>
                  <a:pt x="43" y="69"/>
                  <a:pt x="43" y="69"/>
                </a:cubicBezTo>
                <a:cubicBezTo>
                  <a:pt x="34" y="59"/>
                  <a:pt x="19" y="59"/>
                  <a:pt x="9" y="69"/>
                </a:cubicBezTo>
                <a:cubicBezTo>
                  <a:pt x="0" y="78"/>
                  <a:pt x="0" y="94"/>
                  <a:pt x="9" y="103"/>
                </a:cubicBezTo>
                <a:cubicBezTo>
                  <a:pt x="65" y="159"/>
                  <a:pt x="65" y="159"/>
                  <a:pt x="65" y="159"/>
                </a:cubicBezTo>
                <a:cubicBezTo>
                  <a:pt x="179" y="44"/>
                  <a:pt x="179" y="44"/>
                  <a:pt x="179" y="44"/>
                </a:cubicBezTo>
                <a:cubicBezTo>
                  <a:pt x="188" y="35"/>
                  <a:pt x="188" y="19"/>
                  <a:pt x="179" y="10"/>
                </a:cubicBezTo>
                <a:close/>
              </a:path>
            </a:pathLst>
          </a:custGeom>
          <a:solidFill>
            <a:srgbClr val="0A5E75"/>
          </a:solidFill>
          <a:ln>
            <a:noFill/>
          </a:ln>
        </p:spPr>
        <p:txBody>
          <a:bodyPr vert="horz" wrap="square" lIns="45720" tIns="22860" rIns="45720" bIns="22860" numCol="1" anchor="t" anchorCtr="0" compatLnSpc="1"/>
          <a:lstStyle/>
          <a:p>
            <a:endParaRPr lang="en-GB" sz="1050" dirty="0">
              <a:solidFill>
                <a:srgbClr val="EA534F"/>
              </a:solidFill>
              <a:cs typeface="+mn-ea"/>
              <a:sym typeface="+mn-lt"/>
            </a:endParaRPr>
          </a:p>
        </p:txBody>
      </p:sp>
      <p:grpSp>
        <p:nvGrpSpPr>
          <p:cNvPr id="29" name="组合 28">
            <a:extLst>
              <a:ext uri="{FF2B5EF4-FFF2-40B4-BE49-F238E27FC236}">
                <a16:creationId xmlns:a16="http://schemas.microsoft.com/office/drawing/2014/main" id="{7ACABCEF-496A-4F9C-A7B8-F7F41CB24C89}"/>
              </a:ext>
            </a:extLst>
          </p:cNvPr>
          <p:cNvGrpSpPr/>
          <p:nvPr/>
        </p:nvGrpSpPr>
        <p:grpSpPr>
          <a:xfrm>
            <a:off x="3952874" y="528955"/>
            <a:ext cx="3997325" cy="368300"/>
            <a:chOff x="6292" y="188"/>
            <a:chExt cx="6295" cy="580"/>
          </a:xfrm>
        </p:grpSpPr>
        <p:sp>
          <p:nvSpPr>
            <p:cNvPr id="30" name="同心圆 11">
              <a:extLst>
                <a:ext uri="{FF2B5EF4-FFF2-40B4-BE49-F238E27FC236}">
                  <a16:creationId xmlns:a16="http://schemas.microsoft.com/office/drawing/2014/main" id="{09E8F9A7-7B0A-487C-8D16-F63AE4CF0FDF}"/>
                </a:ext>
              </a:extLst>
            </p:cNvPr>
            <p:cNvSpPr/>
            <p:nvPr/>
          </p:nvSpPr>
          <p:spPr>
            <a:xfrm>
              <a:off x="6292"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31" name="同心圆 12">
              <a:extLst>
                <a:ext uri="{FF2B5EF4-FFF2-40B4-BE49-F238E27FC236}">
                  <a16:creationId xmlns:a16="http://schemas.microsoft.com/office/drawing/2014/main" id="{4877DC9C-FED1-4BE5-AA33-56E468804654}"/>
                </a:ext>
              </a:extLst>
            </p:cNvPr>
            <p:cNvSpPr/>
            <p:nvPr/>
          </p:nvSpPr>
          <p:spPr>
            <a:xfrm>
              <a:off x="6906"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32" name="同心圆 13">
              <a:extLst>
                <a:ext uri="{FF2B5EF4-FFF2-40B4-BE49-F238E27FC236}">
                  <a16:creationId xmlns:a16="http://schemas.microsoft.com/office/drawing/2014/main" id="{56619DFA-FD5B-4FF8-A88F-78D9697D7928}"/>
                </a:ext>
              </a:extLst>
            </p:cNvPr>
            <p:cNvSpPr/>
            <p:nvPr/>
          </p:nvSpPr>
          <p:spPr>
            <a:xfrm>
              <a:off x="11658"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33" name="同心圆 14">
              <a:extLst>
                <a:ext uri="{FF2B5EF4-FFF2-40B4-BE49-F238E27FC236}">
                  <a16:creationId xmlns:a16="http://schemas.microsoft.com/office/drawing/2014/main" id="{2F9C3DDC-65A3-402E-B5EE-C8DE2D024067}"/>
                </a:ext>
              </a:extLst>
            </p:cNvPr>
            <p:cNvSpPr/>
            <p:nvPr/>
          </p:nvSpPr>
          <p:spPr>
            <a:xfrm>
              <a:off x="12269"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34" name="文本框 33">
              <a:extLst>
                <a:ext uri="{FF2B5EF4-FFF2-40B4-BE49-F238E27FC236}">
                  <a16:creationId xmlns:a16="http://schemas.microsoft.com/office/drawing/2014/main" id="{DE1B7D4A-A421-4124-B56F-977A8F83C85A}"/>
                </a:ext>
              </a:extLst>
            </p:cNvPr>
            <p:cNvSpPr txBox="1"/>
            <p:nvPr/>
          </p:nvSpPr>
          <p:spPr>
            <a:xfrm>
              <a:off x="7634" y="188"/>
              <a:ext cx="3477" cy="580"/>
            </a:xfrm>
            <a:prstGeom prst="rect">
              <a:avLst/>
            </a:prstGeom>
            <a:noFill/>
          </p:spPr>
          <p:txBody>
            <a:bodyPr wrap="square" rtlCol="0">
              <a:spAutoFit/>
            </a:bodyPr>
            <a:lstStyle/>
            <a:p>
              <a:pPr algn="dist"/>
              <a:r>
                <a:rPr lang="zh-CN" altLang="en-US" dirty="0">
                  <a:solidFill>
                    <a:schemeClr val="tx1">
                      <a:lumMod val="85000"/>
                      <a:lumOff val="15000"/>
                    </a:schemeClr>
                  </a:solidFill>
                  <a:cs typeface="+mn-ea"/>
                  <a:sym typeface="+mn-lt"/>
                </a:rPr>
                <a:t>Enter your title</a:t>
              </a:r>
            </a:p>
          </p:txBody>
        </p:sp>
      </p:grpSp>
    </p:spTree>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a16="http://schemas.microsoft.com/office/drawing/2014/main" xmlns:a14="http://schemas.microsoft.com/office/drawing/2010/main"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1000"/>
                                        <p:tgtEl>
                                          <p:spTgt spid="51"/>
                                        </p:tgtEl>
                                      </p:cBhvr>
                                    </p:animEffect>
                                    <p:anim calcmode="lin" valueType="num">
                                      <p:cBhvr>
                                        <p:cTn id="13" dur="1000" fill="hold"/>
                                        <p:tgtEl>
                                          <p:spTgt spid="51"/>
                                        </p:tgtEl>
                                        <p:attrNameLst>
                                          <p:attrName>ppt_x</p:attrName>
                                        </p:attrNameLst>
                                      </p:cBhvr>
                                      <p:tavLst>
                                        <p:tav tm="0">
                                          <p:val>
                                            <p:strVal val="#ppt_x"/>
                                          </p:val>
                                        </p:tav>
                                        <p:tav tm="100000">
                                          <p:val>
                                            <p:strVal val="#ppt_x"/>
                                          </p:val>
                                        </p:tav>
                                      </p:tavLst>
                                    </p:anim>
                                    <p:anim calcmode="lin" valueType="num">
                                      <p:cBhvr>
                                        <p:cTn id="14" dur="1000" fill="hold"/>
                                        <p:tgtEl>
                                          <p:spTgt spid="5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1000"/>
                                        <p:tgtEl>
                                          <p:spTgt spid="52"/>
                                        </p:tgtEl>
                                      </p:cBhvr>
                                    </p:animEffect>
                                    <p:anim calcmode="lin" valueType="num">
                                      <p:cBhvr>
                                        <p:cTn id="18" dur="1000" fill="hold"/>
                                        <p:tgtEl>
                                          <p:spTgt spid="52"/>
                                        </p:tgtEl>
                                        <p:attrNameLst>
                                          <p:attrName>ppt_x</p:attrName>
                                        </p:attrNameLst>
                                      </p:cBhvr>
                                      <p:tavLst>
                                        <p:tav tm="0">
                                          <p:val>
                                            <p:strVal val="#ppt_x"/>
                                          </p:val>
                                        </p:tav>
                                        <p:tav tm="100000">
                                          <p:val>
                                            <p:strVal val="#ppt_x"/>
                                          </p:val>
                                        </p:tav>
                                      </p:tavLst>
                                    </p:anim>
                                    <p:anim calcmode="lin" valueType="num">
                                      <p:cBhvr>
                                        <p:cTn id="19" dur="1000" fill="hold"/>
                                        <p:tgtEl>
                                          <p:spTgt spid="5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1000"/>
                                        <p:tgtEl>
                                          <p:spTgt spid="54"/>
                                        </p:tgtEl>
                                      </p:cBhvr>
                                    </p:animEffect>
                                    <p:anim calcmode="lin" valueType="num">
                                      <p:cBhvr>
                                        <p:cTn id="28" dur="1000" fill="hold"/>
                                        <p:tgtEl>
                                          <p:spTgt spid="54"/>
                                        </p:tgtEl>
                                        <p:attrNameLst>
                                          <p:attrName>ppt_x</p:attrName>
                                        </p:attrNameLst>
                                      </p:cBhvr>
                                      <p:tavLst>
                                        <p:tav tm="0">
                                          <p:val>
                                            <p:strVal val="#ppt_x"/>
                                          </p:val>
                                        </p:tav>
                                        <p:tav tm="100000">
                                          <p:val>
                                            <p:strVal val="#ppt_x"/>
                                          </p:val>
                                        </p:tav>
                                      </p:tavLst>
                                    </p:anim>
                                    <p:anim calcmode="lin" valueType="num">
                                      <p:cBhvr>
                                        <p:cTn id="29" dur="1000" fill="hold"/>
                                        <p:tgtEl>
                                          <p:spTgt spid="5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1000"/>
                                        <p:tgtEl>
                                          <p:spTgt spid="55"/>
                                        </p:tgtEl>
                                      </p:cBhvr>
                                    </p:animEffect>
                                    <p:anim calcmode="lin" valueType="num">
                                      <p:cBhvr>
                                        <p:cTn id="33" dur="1000" fill="hold"/>
                                        <p:tgtEl>
                                          <p:spTgt spid="55"/>
                                        </p:tgtEl>
                                        <p:attrNameLst>
                                          <p:attrName>ppt_x</p:attrName>
                                        </p:attrNameLst>
                                      </p:cBhvr>
                                      <p:tavLst>
                                        <p:tav tm="0">
                                          <p:val>
                                            <p:strVal val="#ppt_x"/>
                                          </p:val>
                                        </p:tav>
                                        <p:tav tm="100000">
                                          <p:val>
                                            <p:strVal val="#ppt_x"/>
                                          </p:val>
                                        </p:tav>
                                      </p:tavLst>
                                    </p:anim>
                                    <p:anim calcmode="lin" valueType="num">
                                      <p:cBhvr>
                                        <p:cTn id="34" dur="1000" fill="hold"/>
                                        <p:tgtEl>
                                          <p:spTgt spid="5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1000"/>
                                        <p:tgtEl>
                                          <p:spTgt spid="56"/>
                                        </p:tgtEl>
                                      </p:cBhvr>
                                    </p:animEffect>
                                    <p:anim calcmode="lin" valueType="num">
                                      <p:cBhvr>
                                        <p:cTn id="38" dur="1000" fill="hold"/>
                                        <p:tgtEl>
                                          <p:spTgt spid="56"/>
                                        </p:tgtEl>
                                        <p:attrNameLst>
                                          <p:attrName>ppt_x</p:attrName>
                                        </p:attrNameLst>
                                      </p:cBhvr>
                                      <p:tavLst>
                                        <p:tav tm="0">
                                          <p:val>
                                            <p:strVal val="#ppt_x"/>
                                          </p:val>
                                        </p:tav>
                                        <p:tav tm="100000">
                                          <p:val>
                                            <p:strVal val="#ppt_x"/>
                                          </p:val>
                                        </p:tav>
                                      </p:tavLst>
                                    </p:anim>
                                    <p:anim calcmode="lin" valueType="num">
                                      <p:cBhvr>
                                        <p:cTn id="39" dur="1000" fill="hold"/>
                                        <p:tgtEl>
                                          <p:spTgt spid="5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1000"/>
                                        <p:tgtEl>
                                          <p:spTgt spid="57"/>
                                        </p:tgtEl>
                                      </p:cBhvr>
                                    </p:animEffect>
                                    <p:anim calcmode="lin" valueType="num">
                                      <p:cBhvr>
                                        <p:cTn id="43" dur="1000" fill="hold"/>
                                        <p:tgtEl>
                                          <p:spTgt spid="57"/>
                                        </p:tgtEl>
                                        <p:attrNameLst>
                                          <p:attrName>ppt_x</p:attrName>
                                        </p:attrNameLst>
                                      </p:cBhvr>
                                      <p:tavLst>
                                        <p:tav tm="0">
                                          <p:val>
                                            <p:strVal val="#ppt_x"/>
                                          </p:val>
                                        </p:tav>
                                        <p:tav tm="100000">
                                          <p:val>
                                            <p:strVal val="#ppt_x"/>
                                          </p:val>
                                        </p:tav>
                                      </p:tavLst>
                                    </p:anim>
                                    <p:anim calcmode="lin" valueType="num">
                                      <p:cBhvr>
                                        <p:cTn id="44" dur="1000" fill="hold"/>
                                        <p:tgtEl>
                                          <p:spTgt spid="5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1000"/>
                                        <p:tgtEl>
                                          <p:spTgt spid="58"/>
                                        </p:tgtEl>
                                      </p:cBhvr>
                                    </p:animEffect>
                                    <p:anim calcmode="lin" valueType="num">
                                      <p:cBhvr>
                                        <p:cTn id="48" dur="1000" fill="hold"/>
                                        <p:tgtEl>
                                          <p:spTgt spid="58"/>
                                        </p:tgtEl>
                                        <p:attrNameLst>
                                          <p:attrName>ppt_x</p:attrName>
                                        </p:attrNameLst>
                                      </p:cBhvr>
                                      <p:tavLst>
                                        <p:tav tm="0">
                                          <p:val>
                                            <p:strVal val="#ppt_x"/>
                                          </p:val>
                                        </p:tav>
                                        <p:tav tm="100000">
                                          <p:val>
                                            <p:strVal val="#ppt_x"/>
                                          </p:val>
                                        </p:tav>
                                      </p:tavLst>
                                    </p:anim>
                                    <p:anim calcmode="lin" valueType="num">
                                      <p:cBhvr>
                                        <p:cTn id="49" dur="1000" fill="hold"/>
                                        <p:tgtEl>
                                          <p:spTgt spid="5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1000"/>
                                        <p:tgtEl>
                                          <p:spTgt spid="59"/>
                                        </p:tgtEl>
                                      </p:cBhvr>
                                    </p:animEffect>
                                    <p:anim calcmode="lin" valueType="num">
                                      <p:cBhvr>
                                        <p:cTn id="53" dur="1000" fill="hold"/>
                                        <p:tgtEl>
                                          <p:spTgt spid="59"/>
                                        </p:tgtEl>
                                        <p:attrNameLst>
                                          <p:attrName>ppt_x</p:attrName>
                                        </p:attrNameLst>
                                      </p:cBhvr>
                                      <p:tavLst>
                                        <p:tav tm="0">
                                          <p:val>
                                            <p:strVal val="#ppt_x"/>
                                          </p:val>
                                        </p:tav>
                                        <p:tav tm="100000">
                                          <p:val>
                                            <p:strVal val="#ppt_x"/>
                                          </p:val>
                                        </p:tav>
                                      </p:tavLst>
                                    </p:anim>
                                    <p:anim calcmode="lin" valueType="num">
                                      <p:cBhvr>
                                        <p:cTn id="54" dur="1000" fill="hold"/>
                                        <p:tgtEl>
                                          <p:spTgt spid="5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fade">
                                      <p:cBhvr>
                                        <p:cTn id="62" dur="1000"/>
                                        <p:tgtEl>
                                          <p:spTgt spid="61"/>
                                        </p:tgtEl>
                                      </p:cBhvr>
                                    </p:animEffect>
                                    <p:anim calcmode="lin" valueType="num">
                                      <p:cBhvr>
                                        <p:cTn id="63" dur="1000" fill="hold"/>
                                        <p:tgtEl>
                                          <p:spTgt spid="61"/>
                                        </p:tgtEl>
                                        <p:attrNameLst>
                                          <p:attrName>ppt_x</p:attrName>
                                        </p:attrNameLst>
                                      </p:cBhvr>
                                      <p:tavLst>
                                        <p:tav tm="0">
                                          <p:val>
                                            <p:strVal val="#ppt_x"/>
                                          </p:val>
                                        </p:tav>
                                        <p:tav tm="100000">
                                          <p:val>
                                            <p:strVal val="#ppt_x"/>
                                          </p:val>
                                        </p:tav>
                                      </p:tavLst>
                                    </p:anim>
                                    <p:anim calcmode="lin" valueType="num">
                                      <p:cBhvr>
                                        <p:cTn id="64"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fade">
                                      <p:cBhvr>
                                        <p:cTn id="72" dur="500"/>
                                        <p:tgtEl>
                                          <p:spTgt spid="6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fade">
                                      <p:cBhvr>
                                        <p:cTn id="75" dur="500"/>
                                        <p:tgtEl>
                                          <p:spTgt spid="6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5"/>
                                        </p:tgtEl>
                                        <p:attrNameLst>
                                          <p:attrName>style.visibility</p:attrName>
                                        </p:attrNameLst>
                                      </p:cBhvr>
                                      <p:to>
                                        <p:strVal val="visible"/>
                                      </p:to>
                                    </p:set>
                                    <p:animEffect transition="in" filter="fade">
                                      <p:cBhvr>
                                        <p:cTn id="78" dur="500"/>
                                        <p:tgtEl>
                                          <p:spTgt spid="6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66"/>
                                        </p:tgtEl>
                                        <p:attrNameLst>
                                          <p:attrName>style.visibility</p:attrName>
                                        </p:attrNameLst>
                                      </p:cBhvr>
                                      <p:to>
                                        <p:strVal val="visible"/>
                                      </p:to>
                                    </p:set>
                                    <p:animEffect transition="in" filter="fade">
                                      <p:cBhvr>
                                        <p:cTn id="83" dur="500"/>
                                        <p:tgtEl>
                                          <p:spTgt spid="6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7"/>
                                        </p:tgtEl>
                                        <p:attrNameLst>
                                          <p:attrName>style.visibility</p:attrName>
                                        </p:attrNameLst>
                                      </p:cBhvr>
                                      <p:to>
                                        <p:strVal val="visible"/>
                                      </p:to>
                                    </p:set>
                                    <p:animEffect transition="in" filter="fade">
                                      <p:cBhvr>
                                        <p:cTn id="86" dur="500"/>
                                        <p:tgtEl>
                                          <p:spTgt spid="6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fade">
                                      <p:cBhvr>
                                        <p:cTn id="89" dur="500"/>
                                        <p:tgtEl>
                                          <p:spTgt spid="6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fade">
                                      <p:cBhvr>
                                        <p:cTn id="9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5" grpId="0" animBg="1"/>
      <p:bldP spid="56" grpId="0" animBg="1"/>
      <p:bldP spid="57" grpId="0" animBg="1"/>
      <p:bldP spid="58" grpId="0"/>
      <p:bldP spid="59" grpId="0"/>
      <p:bldP spid="60" grpId="0"/>
      <p:bldP spid="61" grpId="0"/>
      <p:bldP spid="62" grpId="0" animBg="1"/>
      <p:bldP spid="63" grpId="0" animBg="1"/>
      <p:bldP spid="64" grpId="0" animBg="1"/>
      <p:bldP spid="65" grpId="0" animBg="1"/>
      <p:bldP spid="66" grpId="0" animBg="1"/>
      <p:bldP spid="67" grpId="0" animBg="1"/>
      <p:bldP spid="68" grpId="0" animBg="1"/>
      <p:bldP spid="6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24"/>
          <p:cNvSpPr/>
          <p:nvPr/>
        </p:nvSpPr>
        <p:spPr>
          <a:xfrm>
            <a:off x="1616788" y="2722303"/>
            <a:ext cx="908473" cy="131119"/>
          </a:xfrm>
          <a:prstGeom prst="rec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8DCCB0"/>
              </a:solidFill>
              <a:cs typeface="+mn-ea"/>
              <a:sym typeface="+mn-lt"/>
            </a:endParaRPr>
          </a:p>
        </p:txBody>
      </p:sp>
      <p:sp>
        <p:nvSpPr>
          <p:cNvPr id="34" name="Text Placeholder 7"/>
          <p:cNvSpPr txBox="1"/>
          <p:nvPr/>
        </p:nvSpPr>
        <p:spPr>
          <a:xfrm>
            <a:off x="1501140" y="2974340"/>
            <a:ext cx="4632289" cy="909955"/>
          </a:xfrm>
          <a:prstGeom prst="rect">
            <a:avLst/>
          </a:prstGeom>
          <a:noFill/>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3200" b="1" kern="1200" baseline="0">
                <a:solidFill>
                  <a:schemeClr val="accent2"/>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zh-CN" altLang="en-GB" sz="3600" dirty="0">
                <a:solidFill>
                  <a:schemeClr val="tx1">
                    <a:lumMod val="85000"/>
                    <a:lumOff val="15000"/>
                  </a:schemeClr>
                </a:solidFill>
                <a:latin typeface="+mn-lt"/>
                <a:cs typeface="+mn-ea"/>
                <a:sym typeface="+mn-lt"/>
              </a:rPr>
              <a:t>Event planning</a:t>
            </a:r>
          </a:p>
        </p:txBody>
      </p:sp>
      <p:sp>
        <p:nvSpPr>
          <p:cNvPr id="35" name="TextBox 23"/>
          <p:cNvSpPr txBox="1"/>
          <p:nvPr/>
        </p:nvSpPr>
        <p:spPr>
          <a:xfrm>
            <a:off x="1500929" y="4214233"/>
            <a:ext cx="5663682" cy="977191"/>
          </a:xfrm>
          <a:prstGeom prst="rect">
            <a:avLst/>
          </a:prstGeom>
          <a:noFill/>
          <a:ln>
            <a:noFill/>
          </a:ln>
        </p:spPr>
        <p:txBody>
          <a:bodyPr wrap="square" rtlCol="0">
            <a:spAutoFit/>
          </a:bodyPr>
          <a:lstStyle/>
          <a:p>
            <a:pPr>
              <a:lnSpc>
                <a:spcPts val="2300"/>
              </a:lnSpc>
            </a:pPr>
            <a:r>
              <a:rPr lang="en-GB" sz="1600" dirty="0" err="1">
                <a:solidFill>
                  <a:schemeClr val="tx1">
                    <a:lumMod val="50000"/>
                    <a:lumOff val="50000"/>
                  </a:schemeClr>
                </a:solidFill>
                <a:cs typeface="+mn-ea"/>
                <a:sym typeface="+mn-lt"/>
              </a:rPr>
              <a:t>Consetetur</a:t>
            </a:r>
            <a:r>
              <a:rPr lang="en-GB" sz="1600" dirty="0">
                <a:solidFill>
                  <a:schemeClr val="tx1">
                    <a:lumMod val="50000"/>
                    <a:lumOff val="50000"/>
                  </a:schemeClr>
                </a:solidFill>
                <a:cs typeface="+mn-ea"/>
                <a:sym typeface="+mn-lt"/>
              </a:rPr>
              <a:t> </a:t>
            </a:r>
            <a:r>
              <a:rPr lang="en-GB" sz="1600" dirty="0" err="1">
                <a:solidFill>
                  <a:schemeClr val="tx1">
                    <a:lumMod val="50000"/>
                    <a:lumOff val="50000"/>
                  </a:schemeClr>
                </a:solidFill>
                <a:cs typeface="+mn-ea"/>
                <a:sym typeface="+mn-lt"/>
              </a:rPr>
              <a:t>sadipscing</a:t>
            </a:r>
            <a:r>
              <a:rPr lang="en-GB" sz="1600" dirty="0">
                <a:solidFill>
                  <a:schemeClr val="tx1">
                    <a:lumMod val="50000"/>
                    <a:lumOff val="50000"/>
                  </a:schemeClr>
                </a:solidFill>
                <a:cs typeface="+mn-ea"/>
                <a:sym typeface="+mn-lt"/>
              </a:rPr>
              <a:t> </a:t>
            </a:r>
            <a:r>
              <a:rPr lang="en-GB" sz="1600" dirty="0" err="1">
                <a:solidFill>
                  <a:schemeClr val="tx1">
                    <a:lumMod val="50000"/>
                    <a:lumOff val="50000"/>
                  </a:schemeClr>
                </a:solidFill>
                <a:cs typeface="+mn-ea"/>
                <a:sym typeface="+mn-lt"/>
              </a:rPr>
              <a:t>elitr</a:t>
            </a:r>
            <a:r>
              <a:rPr lang="en-GB" sz="1600" dirty="0">
                <a:solidFill>
                  <a:schemeClr val="tx1">
                    <a:lumMod val="50000"/>
                    <a:lumOff val="50000"/>
                  </a:schemeClr>
                </a:solidFill>
                <a:cs typeface="+mn-ea"/>
                <a:sym typeface="+mn-lt"/>
              </a:rPr>
              <a:t>, </a:t>
            </a:r>
            <a:r>
              <a:rPr lang="en-GB" sz="1600" dirty="0" err="1">
                <a:solidFill>
                  <a:schemeClr val="tx1">
                    <a:lumMod val="50000"/>
                    <a:lumOff val="50000"/>
                  </a:schemeClr>
                </a:solidFill>
                <a:cs typeface="+mn-ea"/>
                <a:sym typeface="+mn-lt"/>
              </a:rPr>
              <a:t>sed</a:t>
            </a:r>
            <a:r>
              <a:rPr lang="en-GB" sz="1600" dirty="0">
                <a:solidFill>
                  <a:schemeClr val="tx1">
                    <a:lumMod val="50000"/>
                    <a:lumOff val="50000"/>
                  </a:schemeClr>
                </a:solidFill>
                <a:cs typeface="+mn-ea"/>
                <a:sym typeface="+mn-lt"/>
              </a:rPr>
              <a:t> </a:t>
            </a:r>
            <a:r>
              <a:rPr lang="en-GB" sz="1600" dirty="0" err="1">
                <a:solidFill>
                  <a:schemeClr val="tx1">
                    <a:lumMod val="50000"/>
                    <a:lumOff val="50000"/>
                  </a:schemeClr>
                </a:solidFill>
                <a:cs typeface="+mn-ea"/>
                <a:sym typeface="+mn-lt"/>
              </a:rPr>
              <a:t>diam</a:t>
            </a:r>
            <a:r>
              <a:rPr lang="en-GB" sz="1600" dirty="0">
                <a:solidFill>
                  <a:schemeClr val="tx1">
                    <a:lumMod val="50000"/>
                    <a:lumOff val="50000"/>
                  </a:schemeClr>
                </a:solidFill>
                <a:cs typeface="+mn-ea"/>
                <a:sym typeface="+mn-lt"/>
              </a:rPr>
              <a:t> </a:t>
            </a:r>
            <a:r>
              <a:rPr lang="en-GB" sz="1600" dirty="0" err="1">
                <a:solidFill>
                  <a:schemeClr val="tx1">
                    <a:lumMod val="50000"/>
                    <a:lumOff val="50000"/>
                  </a:schemeClr>
                </a:solidFill>
                <a:cs typeface="+mn-ea"/>
                <a:sym typeface="+mn-lt"/>
              </a:rPr>
              <a:t>nonumy</a:t>
            </a:r>
            <a:r>
              <a:rPr lang="en-GB" sz="1600" dirty="0">
                <a:solidFill>
                  <a:schemeClr val="tx1">
                    <a:lumMod val="50000"/>
                    <a:lumOff val="50000"/>
                  </a:schemeClr>
                </a:solidFill>
                <a:cs typeface="+mn-ea"/>
                <a:sym typeface="+mn-lt"/>
              </a:rPr>
              <a:t> </a:t>
            </a:r>
            <a:r>
              <a:rPr lang="en-GB" sz="1600" dirty="0" err="1">
                <a:solidFill>
                  <a:schemeClr val="tx1">
                    <a:lumMod val="50000"/>
                    <a:lumOff val="50000"/>
                  </a:schemeClr>
                </a:solidFill>
                <a:cs typeface="+mn-ea"/>
                <a:sym typeface="+mn-lt"/>
              </a:rPr>
              <a:t>eirmod</a:t>
            </a:r>
            <a:r>
              <a:rPr lang="en-GB" sz="1600" dirty="0">
                <a:solidFill>
                  <a:schemeClr val="tx1">
                    <a:lumMod val="50000"/>
                    <a:lumOff val="50000"/>
                  </a:schemeClr>
                </a:solidFill>
                <a:cs typeface="+mn-ea"/>
                <a:sym typeface="+mn-lt"/>
              </a:rPr>
              <a:t> </a:t>
            </a:r>
            <a:r>
              <a:rPr lang="en-GB" sz="1600" dirty="0" err="1">
                <a:solidFill>
                  <a:schemeClr val="tx1">
                    <a:lumMod val="50000"/>
                    <a:lumOff val="50000"/>
                  </a:schemeClr>
                </a:solidFill>
                <a:cs typeface="+mn-ea"/>
                <a:sym typeface="+mn-lt"/>
              </a:rPr>
              <a:t>tempor</a:t>
            </a:r>
            <a:r>
              <a:rPr lang="en-GB" sz="1600" dirty="0">
                <a:solidFill>
                  <a:schemeClr val="tx1">
                    <a:lumMod val="50000"/>
                    <a:lumOff val="50000"/>
                  </a:schemeClr>
                </a:solidFill>
                <a:cs typeface="+mn-ea"/>
                <a:sym typeface="+mn-lt"/>
              </a:rPr>
              <a:t> </a:t>
            </a:r>
            <a:r>
              <a:rPr lang="en-GB" sz="1600" dirty="0" err="1">
                <a:solidFill>
                  <a:schemeClr val="tx1">
                    <a:lumMod val="50000"/>
                    <a:lumOff val="50000"/>
                  </a:schemeClr>
                </a:solidFill>
                <a:cs typeface="+mn-ea"/>
                <a:sym typeface="+mn-lt"/>
              </a:rPr>
              <a:t>invidunt</a:t>
            </a:r>
            <a:r>
              <a:rPr lang="en-GB" sz="1600" dirty="0">
                <a:solidFill>
                  <a:schemeClr val="tx1">
                    <a:lumMod val="50000"/>
                    <a:lumOff val="50000"/>
                  </a:schemeClr>
                </a:solidFill>
                <a:cs typeface="+mn-ea"/>
                <a:sym typeface="+mn-lt"/>
              </a:rPr>
              <a:t> </a:t>
            </a:r>
            <a:r>
              <a:rPr lang="en-GB" sz="1600" dirty="0" err="1">
                <a:solidFill>
                  <a:schemeClr val="tx1">
                    <a:lumMod val="50000"/>
                    <a:lumOff val="50000"/>
                  </a:schemeClr>
                </a:solidFill>
                <a:cs typeface="+mn-ea"/>
                <a:sym typeface="+mn-lt"/>
              </a:rPr>
              <a:t>ut</a:t>
            </a:r>
            <a:r>
              <a:rPr lang="en-GB" sz="1600" dirty="0">
                <a:solidFill>
                  <a:schemeClr val="tx1">
                    <a:lumMod val="50000"/>
                    <a:lumOff val="50000"/>
                  </a:schemeClr>
                </a:solidFill>
                <a:cs typeface="+mn-ea"/>
                <a:sym typeface="+mn-lt"/>
              </a:rPr>
              <a:t> </a:t>
            </a:r>
            <a:r>
              <a:rPr lang="en-GB" sz="1600" dirty="0" err="1">
                <a:solidFill>
                  <a:schemeClr val="tx1">
                    <a:lumMod val="50000"/>
                    <a:lumOff val="50000"/>
                  </a:schemeClr>
                </a:solidFill>
                <a:cs typeface="+mn-ea"/>
                <a:sym typeface="+mn-lt"/>
              </a:rPr>
              <a:t>labore</a:t>
            </a:r>
            <a:r>
              <a:rPr lang="en-GB" sz="1600" dirty="0">
                <a:solidFill>
                  <a:schemeClr val="tx1">
                    <a:lumMod val="50000"/>
                    <a:lumOff val="50000"/>
                  </a:schemeClr>
                </a:solidFill>
                <a:cs typeface="+mn-ea"/>
                <a:sym typeface="+mn-lt"/>
              </a:rPr>
              <a:t> et </a:t>
            </a:r>
            <a:r>
              <a:rPr lang="en-GB" sz="1600" dirty="0" err="1">
                <a:solidFill>
                  <a:schemeClr val="tx1">
                    <a:lumMod val="50000"/>
                    <a:lumOff val="50000"/>
                  </a:schemeClr>
                </a:solidFill>
                <a:cs typeface="+mn-ea"/>
                <a:sym typeface="+mn-lt"/>
              </a:rPr>
              <a:t>dolore</a:t>
            </a:r>
            <a:r>
              <a:rPr lang="en-GB" sz="1600" dirty="0">
                <a:solidFill>
                  <a:schemeClr val="tx1">
                    <a:lumMod val="50000"/>
                    <a:lumOff val="50000"/>
                  </a:schemeClr>
                </a:solidFill>
                <a:cs typeface="+mn-ea"/>
                <a:sym typeface="+mn-lt"/>
              </a:rPr>
              <a:t> magna </a:t>
            </a:r>
            <a:r>
              <a:rPr lang="en-GB" sz="1600" dirty="0" err="1">
                <a:solidFill>
                  <a:schemeClr val="tx1">
                    <a:lumMod val="50000"/>
                    <a:lumOff val="50000"/>
                  </a:schemeClr>
                </a:solidFill>
                <a:cs typeface="+mn-ea"/>
                <a:sym typeface="+mn-lt"/>
              </a:rPr>
              <a:t>aliquyam</a:t>
            </a:r>
            <a:r>
              <a:rPr lang="en-GB" sz="1600" dirty="0">
                <a:solidFill>
                  <a:schemeClr val="tx1">
                    <a:lumMod val="50000"/>
                    <a:lumOff val="50000"/>
                  </a:schemeClr>
                </a:solidFill>
                <a:cs typeface="+mn-ea"/>
                <a:sym typeface="+mn-lt"/>
              </a:rPr>
              <a:t> </a:t>
            </a:r>
            <a:r>
              <a:rPr lang="en-GB" sz="1600" dirty="0" err="1">
                <a:solidFill>
                  <a:schemeClr val="tx1">
                    <a:lumMod val="50000"/>
                    <a:lumOff val="50000"/>
                  </a:schemeClr>
                </a:solidFill>
                <a:cs typeface="+mn-ea"/>
                <a:sym typeface="+mn-lt"/>
              </a:rPr>
              <a:t>erat</a:t>
            </a:r>
            <a:r>
              <a:rPr lang="id-ID" sz="1600" dirty="0">
                <a:solidFill>
                  <a:schemeClr val="tx1">
                    <a:lumMod val="50000"/>
                    <a:lumOff val="50000"/>
                  </a:schemeClr>
                </a:solidFill>
                <a:cs typeface="+mn-ea"/>
                <a:sym typeface="+mn-lt"/>
              </a:rPr>
              <a:t>.</a:t>
            </a:r>
            <a:endParaRPr lang="en-GB" sz="1600" dirty="0">
              <a:solidFill>
                <a:schemeClr val="tx1">
                  <a:lumMod val="50000"/>
                  <a:lumOff val="50000"/>
                </a:schemeClr>
              </a:solidFill>
              <a:cs typeface="+mn-ea"/>
              <a:sym typeface="+mn-lt"/>
            </a:endParaRPr>
          </a:p>
        </p:txBody>
      </p:sp>
      <p:grpSp>
        <p:nvGrpSpPr>
          <p:cNvPr id="2" name="组合 1"/>
          <p:cNvGrpSpPr/>
          <p:nvPr/>
        </p:nvGrpSpPr>
        <p:grpSpPr>
          <a:xfrm flipH="1">
            <a:off x="7790815" y="1504950"/>
            <a:ext cx="4369435" cy="5465445"/>
            <a:chOff x="6301306" y="324923"/>
            <a:chExt cx="5223425" cy="6533077"/>
          </a:xfrm>
        </p:grpSpPr>
        <p:pic>
          <p:nvPicPr>
            <p:cNvPr id="32" name="Picture Placeholder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301306" y="324923"/>
              <a:ext cx="5223425" cy="6533077"/>
            </a:xfrm>
            <a:prstGeom prst="rect">
              <a:avLst/>
            </a:prstGeom>
          </p:spPr>
        </p:pic>
        <p:pic>
          <p:nvPicPr>
            <p:cNvPr id="36" name="图片占位符 2"/>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8282622" y="1043970"/>
              <a:ext cx="2390775" cy="4257675"/>
            </a:xfrm>
            <a:prstGeom prst="rect">
              <a:avLst/>
            </a:prstGeom>
          </p:spPr>
        </p:pic>
      </p:grpSp>
      <p:grpSp>
        <p:nvGrpSpPr>
          <p:cNvPr id="14" name="组合 13">
            <a:extLst>
              <a:ext uri="{FF2B5EF4-FFF2-40B4-BE49-F238E27FC236}">
                <a16:creationId xmlns:a16="http://schemas.microsoft.com/office/drawing/2014/main" id="{8E2D6706-71C5-48A7-90F2-BD3369BA40A4}"/>
              </a:ext>
            </a:extLst>
          </p:cNvPr>
          <p:cNvGrpSpPr/>
          <p:nvPr/>
        </p:nvGrpSpPr>
        <p:grpSpPr>
          <a:xfrm>
            <a:off x="3952874" y="528955"/>
            <a:ext cx="3997325" cy="368300"/>
            <a:chOff x="6292" y="188"/>
            <a:chExt cx="6295" cy="580"/>
          </a:xfrm>
        </p:grpSpPr>
        <p:sp>
          <p:nvSpPr>
            <p:cNvPr id="15" name="同心圆 11">
              <a:extLst>
                <a:ext uri="{FF2B5EF4-FFF2-40B4-BE49-F238E27FC236}">
                  <a16:creationId xmlns:a16="http://schemas.microsoft.com/office/drawing/2014/main" id="{06215628-FAEF-468A-996E-730C2EEC5C62}"/>
                </a:ext>
              </a:extLst>
            </p:cNvPr>
            <p:cNvSpPr/>
            <p:nvPr/>
          </p:nvSpPr>
          <p:spPr>
            <a:xfrm>
              <a:off x="6292"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6" name="同心圆 12">
              <a:extLst>
                <a:ext uri="{FF2B5EF4-FFF2-40B4-BE49-F238E27FC236}">
                  <a16:creationId xmlns:a16="http://schemas.microsoft.com/office/drawing/2014/main" id="{470E735D-3212-4EB6-A8E2-DB23E524B8E0}"/>
                </a:ext>
              </a:extLst>
            </p:cNvPr>
            <p:cNvSpPr/>
            <p:nvPr/>
          </p:nvSpPr>
          <p:spPr>
            <a:xfrm>
              <a:off x="6906"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7" name="同心圆 13">
              <a:extLst>
                <a:ext uri="{FF2B5EF4-FFF2-40B4-BE49-F238E27FC236}">
                  <a16:creationId xmlns:a16="http://schemas.microsoft.com/office/drawing/2014/main" id="{1B5BCC04-E810-49B9-9437-115B40DB31CF}"/>
                </a:ext>
              </a:extLst>
            </p:cNvPr>
            <p:cNvSpPr/>
            <p:nvPr/>
          </p:nvSpPr>
          <p:spPr>
            <a:xfrm>
              <a:off x="11658"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4" name="同心圆 14">
              <a:extLst>
                <a:ext uri="{FF2B5EF4-FFF2-40B4-BE49-F238E27FC236}">
                  <a16:creationId xmlns:a16="http://schemas.microsoft.com/office/drawing/2014/main" id="{79E99966-E146-4F73-8424-CBDD113ACA3F}"/>
                </a:ext>
              </a:extLst>
            </p:cNvPr>
            <p:cNvSpPr/>
            <p:nvPr/>
          </p:nvSpPr>
          <p:spPr>
            <a:xfrm>
              <a:off x="12269"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5" name="文本框 24">
              <a:extLst>
                <a:ext uri="{FF2B5EF4-FFF2-40B4-BE49-F238E27FC236}">
                  <a16:creationId xmlns:a16="http://schemas.microsoft.com/office/drawing/2014/main" id="{D0C49CDA-376C-49E2-88F9-E83DF40BF647}"/>
                </a:ext>
              </a:extLst>
            </p:cNvPr>
            <p:cNvSpPr txBox="1"/>
            <p:nvPr/>
          </p:nvSpPr>
          <p:spPr>
            <a:xfrm>
              <a:off x="7634" y="188"/>
              <a:ext cx="3477" cy="580"/>
            </a:xfrm>
            <a:prstGeom prst="rect">
              <a:avLst/>
            </a:prstGeom>
            <a:noFill/>
          </p:spPr>
          <p:txBody>
            <a:bodyPr wrap="square" rtlCol="0">
              <a:spAutoFit/>
            </a:bodyPr>
            <a:lstStyle/>
            <a:p>
              <a:pPr algn="dist"/>
              <a:r>
                <a:rPr lang="zh-CN" altLang="en-US" dirty="0">
                  <a:solidFill>
                    <a:schemeClr val="tx1">
                      <a:lumMod val="85000"/>
                      <a:lumOff val="15000"/>
                    </a:schemeClr>
                  </a:solidFill>
                  <a:cs typeface="+mn-ea"/>
                  <a:sym typeface="+mn-lt"/>
                </a:rPr>
                <a:t>Enter your title</a:t>
              </a:r>
            </a:p>
          </p:txBody>
        </p:sp>
      </p:grpSp>
    </p:spTree>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a16="http://schemas.microsoft.com/office/drawing/2014/main" xmlns:a14="http://schemas.microsoft.com/office/drawing/2010/main"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left)">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randombar(horizontal)">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35552139-EDCF-4B60-8B99-BAC1845B4D83}"/>
              </a:ext>
            </a:extLst>
          </p:cNvPr>
          <p:cNvGrpSpPr/>
          <p:nvPr/>
        </p:nvGrpSpPr>
        <p:grpSpPr>
          <a:xfrm>
            <a:off x="1814000" y="1310522"/>
            <a:ext cx="8767696" cy="4744023"/>
            <a:chOff x="1814000" y="1310522"/>
            <a:chExt cx="8767696" cy="4744023"/>
          </a:xfrm>
        </p:grpSpPr>
        <p:sp>
          <p:nvSpPr>
            <p:cNvPr id="40" name="speed"/>
            <p:cNvSpPr txBox="1">
              <a:spLocks noChangeArrowheads="1"/>
            </p:cNvSpPr>
            <p:nvPr/>
          </p:nvSpPr>
          <p:spPr bwMode="auto">
            <a:xfrm>
              <a:off x="6656401" y="1310522"/>
              <a:ext cx="3925295" cy="343813"/>
            </a:xfrm>
            <a:prstGeom prst="rect">
              <a:avLst/>
            </a:prstGeom>
            <a:noFill/>
            <a:scene3d>
              <a:camera prst="orthographicFront">
                <a:rot lat="0" lon="0" rev="0"/>
              </a:camera>
              <a:lightRig rig="threePt" dir="t"/>
            </a:scene3d>
            <a:sp3d prstMaterial="matte">
              <a:bevelT w="1270" h="1270"/>
            </a:sp3d>
          </p:spPr>
          <p:txBody>
            <a:bodyPr wrap="square" lIns="90000" tIns="46800" rIns="90000" bIns="46800" anchor="t" anchorCtr="0">
              <a:spAutoFit/>
            </a:bodyPr>
            <a:lstStyle>
              <a:defPPr>
                <a:defRPr lang="ko-KR"/>
              </a:defPPr>
              <a:lvl1pPr fontAlgn="base">
                <a:lnSpc>
                  <a:spcPct val="90000"/>
                </a:lnSpc>
                <a:spcBef>
                  <a:spcPct val="0"/>
                </a:spcBef>
                <a:spcAft>
                  <a:spcPct val="0"/>
                </a:spcAft>
                <a:buClr>
                  <a:prstClr val="white"/>
                </a:buClr>
                <a:defRPr kumimoji="1" sz="14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r>
                <a:rPr lang="zh-CN" altLang="en-US" sz="1800" dirty="0">
                  <a:solidFill>
                    <a:schemeClr val="tx1">
                      <a:lumMod val="85000"/>
                      <a:lumOff val="15000"/>
                    </a:schemeClr>
                  </a:solidFill>
                  <a:latin typeface="+mn-lt"/>
                  <a:ea typeface="+mn-ea"/>
                  <a:cs typeface="+mn-ea"/>
                  <a:sym typeface="+mn-lt"/>
                </a:rPr>
                <a:t>Company plan</a:t>
              </a:r>
            </a:p>
          </p:txBody>
        </p:sp>
        <p:sp>
          <p:nvSpPr>
            <p:cNvPr id="41" name="Rectangle 3"/>
            <p:cNvSpPr txBox="1">
              <a:spLocks noChangeArrowheads="1"/>
            </p:cNvSpPr>
            <p:nvPr/>
          </p:nvSpPr>
          <p:spPr bwMode="auto">
            <a:xfrm>
              <a:off x="6656401" y="1616312"/>
              <a:ext cx="3925295" cy="648512"/>
            </a:xfrm>
            <a:prstGeom prst="rect">
              <a:avLst/>
            </a:prstGeom>
          </p:spPr>
          <p:txBody>
            <a:bodyPr wrap="square" lIns="90000" tIns="46800" rIns="90000" bIns="4680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defRPr/>
              </a:pPr>
              <a:r>
                <a:rPr lang="en-US" sz="1200" dirty="0" err="1">
                  <a:solidFill>
                    <a:schemeClr val="tx1">
                      <a:lumMod val="50000"/>
                      <a:lumOff val="50000"/>
                    </a:schemeClr>
                  </a:solidFill>
                  <a:latin typeface="+mn-lt"/>
                  <a:ea typeface="+mn-ea"/>
                  <a:cs typeface="+mn-ea"/>
                  <a:sym typeface="+mn-lt"/>
                </a:rPr>
                <a:t>Powerpoint</a:t>
              </a:r>
              <a:r>
                <a:rPr lang="en-US" sz="1200" dirty="0">
                  <a:solidFill>
                    <a:schemeClr val="tx1">
                      <a:lumMod val="50000"/>
                      <a:lumOff val="50000"/>
                    </a:schemeClr>
                  </a:solidFill>
                  <a:latin typeface="+mn-lt"/>
                  <a:ea typeface="+mn-ea"/>
                  <a:cs typeface="+mn-ea"/>
                  <a:sym typeface="+mn-lt"/>
                </a:rPr>
                <a:t> offers word processing, outlining, drawing, graphing, and presentation management tools- all designed to be easy to use and learn</a:t>
              </a:r>
            </a:p>
          </p:txBody>
        </p:sp>
        <p:sp>
          <p:nvSpPr>
            <p:cNvPr id="42" name="speed"/>
            <p:cNvSpPr txBox="1">
              <a:spLocks noChangeArrowheads="1"/>
            </p:cNvSpPr>
            <p:nvPr/>
          </p:nvSpPr>
          <p:spPr bwMode="auto">
            <a:xfrm>
              <a:off x="1828011" y="2524116"/>
              <a:ext cx="3925295" cy="343813"/>
            </a:xfrm>
            <a:prstGeom prst="rect">
              <a:avLst/>
            </a:prstGeom>
            <a:noFill/>
            <a:scene3d>
              <a:camera prst="orthographicFront">
                <a:rot lat="0" lon="0" rev="0"/>
              </a:camera>
              <a:lightRig rig="threePt" dir="t"/>
            </a:scene3d>
            <a:sp3d prstMaterial="matte">
              <a:bevelT w="1270" h="1270"/>
            </a:sp3d>
          </p:spPr>
          <p:txBody>
            <a:bodyPr wrap="square" lIns="90000" tIns="46800" rIns="90000" bIns="46800" anchor="t" anchorCtr="0">
              <a:spAutoFit/>
            </a:bodyPr>
            <a:lstStyle>
              <a:defPPr>
                <a:defRPr lang="ko-KR"/>
              </a:defPPr>
              <a:lvl1pPr fontAlgn="base">
                <a:lnSpc>
                  <a:spcPct val="90000"/>
                </a:lnSpc>
                <a:spcBef>
                  <a:spcPct val="0"/>
                </a:spcBef>
                <a:spcAft>
                  <a:spcPct val="0"/>
                </a:spcAft>
                <a:buClr>
                  <a:prstClr val="white"/>
                </a:buClr>
                <a:defRPr kumimoji="1" sz="14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pPr algn="r"/>
              <a:r>
                <a:rPr lang="zh-CN" altLang="en-US" sz="1800" dirty="0">
                  <a:solidFill>
                    <a:schemeClr val="tx1">
                      <a:lumMod val="85000"/>
                      <a:lumOff val="15000"/>
                    </a:schemeClr>
                  </a:solidFill>
                  <a:latin typeface="+mn-lt"/>
                  <a:ea typeface="+mn-ea"/>
                  <a:cs typeface="+mn-ea"/>
                  <a:sym typeface="+mn-lt"/>
                </a:rPr>
                <a:t>Personnel arrangements</a:t>
              </a:r>
            </a:p>
          </p:txBody>
        </p:sp>
        <p:sp>
          <p:nvSpPr>
            <p:cNvPr id="43" name="Rectangle 3"/>
            <p:cNvSpPr txBox="1">
              <a:spLocks noChangeArrowheads="1"/>
            </p:cNvSpPr>
            <p:nvPr/>
          </p:nvSpPr>
          <p:spPr bwMode="auto">
            <a:xfrm>
              <a:off x="1828011" y="2829906"/>
              <a:ext cx="3925295" cy="648512"/>
            </a:xfrm>
            <a:prstGeom prst="rect">
              <a:avLst/>
            </a:prstGeom>
          </p:spPr>
          <p:txBody>
            <a:bodyPr wrap="square" lIns="90000" tIns="46800" rIns="90000" bIns="4680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r">
                <a:defRPr/>
              </a:pPr>
              <a:r>
                <a:rPr lang="en-US" sz="1200" dirty="0" err="1">
                  <a:solidFill>
                    <a:schemeClr val="tx1">
                      <a:lumMod val="50000"/>
                      <a:lumOff val="50000"/>
                    </a:schemeClr>
                  </a:solidFill>
                  <a:latin typeface="+mn-lt"/>
                  <a:ea typeface="+mn-ea"/>
                  <a:cs typeface="+mn-ea"/>
                  <a:sym typeface="+mn-lt"/>
                </a:rPr>
                <a:t>Powerpoint</a:t>
              </a:r>
              <a:r>
                <a:rPr lang="en-US" sz="1200" dirty="0">
                  <a:solidFill>
                    <a:schemeClr val="tx1">
                      <a:lumMod val="50000"/>
                      <a:lumOff val="50000"/>
                    </a:schemeClr>
                  </a:solidFill>
                  <a:latin typeface="+mn-lt"/>
                  <a:ea typeface="+mn-ea"/>
                  <a:cs typeface="+mn-ea"/>
                  <a:sym typeface="+mn-lt"/>
                </a:rPr>
                <a:t> offers word processing, outlining, drawing, graphing, and presentation management tools- all designed to be easy to use and learn</a:t>
              </a:r>
            </a:p>
          </p:txBody>
        </p:sp>
        <p:sp>
          <p:nvSpPr>
            <p:cNvPr id="44" name="speed"/>
            <p:cNvSpPr txBox="1">
              <a:spLocks noChangeArrowheads="1"/>
            </p:cNvSpPr>
            <p:nvPr/>
          </p:nvSpPr>
          <p:spPr bwMode="auto">
            <a:xfrm>
              <a:off x="6656401" y="3824825"/>
              <a:ext cx="3925295" cy="343813"/>
            </a:xfrm>
            <a:prstGeom prst="rect">
              <a:avLst/>
            </a:prstGeom>
            <a:noFill/>
            <a:scene3d>
              <a:camera prst="orthographicFront">
                <a:rot lat="0" lon="0" rev="0"/>
              </a:camera>
              <a:lightRig rig="threePt" dir="t"/>
            </a:scene3d>
            <a:sp3d prstMaterial="matte">
              <a:bevelT w="1270" h="1270"/>
            </a:sp3d>
          </p:spPr>
          <p:txBody>
            <a:bodyPr wrap="square" lIns="90000" tIns="46800" rIns="90000" bIns="46800" anchor="t" anchorCtr="0">
              <a:spAutoFit/>
            </a:bodyPr>
            <a:lstStyle>
              <a:defPPr>
                <a:defRPr lang="ko-KR"/>
              </a:defPPr>
              <a:lvl1pPr fontAlgn="base">
                <a:lnSpc>
                  <a:spcPct val="90000"/>
                </a:lnSpc>
                <a:spcBef>
                  <a:spcPct val="0"/>
                </a:spcBef>
                <a:spcAft>
                  <a:spcPct val="0"/>
                </a:spcAft>
                <a:buClr>
                  <a:prstClr val="white"/>
                </a:buClr>
                <a:defRPr kumimoji="1" sz="14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r>
                <a:rPr lang="zh-CN" altLang="en-US" sz="1800" dirty="0">
                  <a:solidFill>
                    <a:schemeClr val="tx1">
                      <a:lumMod val="85000"/>
                      <a:lumOff val="15000"/>
                    </a:schemeClr>
                  </a:solidFill>
                  <a:latin typeface="+mn-lt"/>
                  <a:ea typeface="+mn-ea"/>
                  <a:cs typeface="+mn-ea"/>
                  <a:sym typeface="+mn-lt"/>
                </a:rPr>
                <a:t>Work plan</a:t>
              </a:r>
            </a:p>
          </p:txBody>
        </p:sp>
        <p:sp>
          <p:nvSpPr>
            <p:cNvPr id="45" name="Rectangle 3"/>
            <p:cNvSpPr txBox="1">
              <a:spLocks noChangeArrowheads="1"/>
            </p:cNvSpPr>
            <p:nvPr/>
          </p:nvSpPr>
          <p:spPr bwMode="auto">
            <a:xfrm>
              <a:off x="6656401" y="4130615"/>
              <a:ext cx="3925295" cy="648512"/>
            </a:xfrm>
            <a:prstGeom prst="rect">
              <a:avLst/>
            </a:prstGeom>
          </p:spPr>
          <p:txBody>
            <a:bodyPr wrap="square" lIns="90000" tIns="46800" rIns="90000" bIns="4680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defRPr/>
              </a:pPr>
              <a:r>
                <a:rPr lang="en-US" sz="1200" dirty="0" err="1">
                  <a:solidFill>
                    <a:schemeClr val="tx1">
                      <a:lumMod val="50000"/>
                      <a:lumOff val="50000"/>
                    </a:schemeClr>
                  </a:solidFill>
                  <a:latin typeface="+mn-lt"/>
                  <a:ea typeface="+mn-ea"/>
                  <a:cs typeface="+mn-ea"/>
                  <a:sym typeface="+mn-lt"/>
                </a:rPr>
                <a:t>Powerpoint</a:t>
              </a:r>
              <a:r>
                <a:rPr lang="en-US" sz="1200" dirty="0">
                  <a:solidFill>
                    <a:schemeClr val="tx1">
                      <a:lumMod val="50000"/>
                      <a:lumOff val="50000"/>
                    </a:schemeClr>
                  </a:solidFill>
                  <a:latin typeface="+mn-lt"/>
                  <a:ea typeface="+mn-ea"/>
                  <a:cs typeface="+mn-ea"/>
                  <a:sym typeface="+mn-lt"/>
                </a:rPr>
                <a:t> offers word processing, outlining, drawing, graphing, and presentation management tools- all designed to be easy to use and learn</a:t>
              </a:r>
            </a:p>
          </p:txBody>
        </p:sp>
        <p:sp>
          <p:nvSpPr>
            <p:cNvPr id="46" name="speed"/>
            <p:cNvSpPr txBox="1">
              <a:spLocks noChangeArrowheads="1"/>
            </p:cNvSpPr>
            <p:nvPr/>
          </p:nvSpPr>
          <p:spPr bwMode="auto">
            <a:xfrm>
              <a:off x="1814000" y="5100243"/>
              <a:ext cx="3925295" cy="343813"/>
            </a:xfrm>
            <a:prstGeom prst="rect">
              <a:avLst/>
            </a:prstGeom>
            <a:noFill/>
            <a:scene3d>
              <a:camera prst="orthographicFront">
                <a:rot lat="0" lon="0" rev="0"/>
              </a:camera>
              <a:lightRig rig="threePt" dir="t"/>
            </a:scene3d>
            <a:sp3d prstMaterial="matte">
              <a:bevelT w="1270" h="1270"/>
            </a:sp3d>
          </p:spPr>
          <p:txBody>
            <a:bodyPr wrap="square" lIns="90000" tIns="46800" rIns="90000" bIns="46800" anchor="t" anchorCtr="0">
              <a:spAutoFit/>
            </a:bodyPr>
            <a:lstStyle>
              <a:defPPr>
                <a:defRPr lang="ko-KR"/>
              </a:defPPr>
              <a:lvl1pPr fontAlgn="base">
                <a:lnSpc>
                  <a:spcPct val="90000"/>
                </a:lnSpc>
                <a:spcBef>
                  <a:spcPct val="0"/>
                </a:spcBef>
                <a:spcAft>
                  <a:spcPct val="0"/>
                </a:spcAft>
                <a:buClr>
                  <a:prstClr val="white"/>
                </a:buClr>
                <a:defRPr kumimoji="1" sz="14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pPr algn="r"/>
              <a:r>
                <a:rPr lang="zh-CN" altLang="en-US" sz="1800" dirty="0">
                  <a:solidFill>
                    <a:schemeClr val="tx1">
                      <a:lumMod val="85000"/>
                      <a:lumOff val="15000"/>
                    </a:schemeClr>
                  </a:solidFill>
                  <a:latin typeface="+mn-lt"/>
                  <a:ea typeface="+mn-ea"/>
                  <a:cs typeface="+mn-ea"/>
                  <a:sym typeface="+mn-lt"/>
                </a:rPr>
                <a:t>Summary</a:t>
              </a:r>
            </a:p>
          </p:txBody>
        </p:sp>
        <p:sp>
          <p:nvSpPr>
            <p:cNvPr id="47" name="Rectangle 3"/>
            <p:cNvSpPr txBox="1">
              <a:spLocks noChangeArrowheads="1"/>
            </p:cNvSpPr>
            <p:nvPr/>
          </p:nvSpPr>
          <p:spPr bwMode="auto">
            <a:xfrm>
              <a:off x="1814000" y="5406033"/>
              <a:ext cx="3925295" cy="648512"/>
            </a:xfrm>
            <a:prstGeom prst="rect">
              <a:avLst/>
            </a:prstGeom>
          </p:spPr>
          <p:txBody>
            <a:bodyPr wrap="square" lIns="90000" tIns="46800" rIns="90000" bIns="4680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gn="r">
                <a:defRPr/>
              </a:pPr>
              <a:r>
                <a:rPr lang="en-US" sz="1200" dirty="0" err="1">
                  <a:solidFill>
                    <a:schemeClr val="tx1">
                      <a:lumMod val="50000"/>
                      <a:lumOff val="50000"/>
                    </a:schemeClr>
                  </a:solidFill>
                  <a:latin typeface="+mn-lt"/>
                  <a:ea typeface="+mn-ea"/>
                  <a:cs typeface="+mn-ea"/>
                  <a:sym typeface="+mn-lt"/>
                </a:rPr>
                <a:t>Powerpoint</a:t>
              </a:r>
              <a:r>
                <a:rPr lang="en-US" sz="1200" dirty="0">
                  <a:solidFill>
                    <a:schemeClr val="tx1">
                      <a:lumMod val="50000"/>
                      <a:lumOff val="50000"/>
                    </a:schemeClr>
                  </a:solidFill>
                  <a:latin typeface="+mn-lt"/>
                  <a:ea typeface="+mn-ea"/>
                  <a:cs typeface="+mn-ea"/>
                  <a:sym typeface="+mn-lt"/>
                </a:rPr>
                <a:t> offers word processing, outlining, drawing, graphing, and presentation management tools- all designed to be easy to use and learn</a:t>
              </a:r>
            </a:p>
          </p:txBody>
        </p:sp>
        <p:grpSp>
          <p:nvGrpSpPr>
            <p:cNvPr id="5" name="组合 4"/>
            <p:cNvGrpSpPr/>
            <p:nvPr/>
          </p:nvGrpSpPr>
          <p:grpSpPr>
            <a:xfrm>
              <a:off x="5808510" y="5087115"/>
              <a:ext cx="862800" cy="862800"/>
              <a:chOff x="5808510" y="5087115"/>
              <a:chExt cx="862800" cy="862800"/>
            </a:xfrm>
          </p:grpSpPr>
          <p:sp>
            <p:nvSpPr>
              <p:cNvPr id="38" name="Oval 68"/>
              <p:cNvSpPr/>
              <p:nvPr/>
            </p:nvSpPr>
            <p:spPr>
              <a:xfrm>
                <a:off x="5808510" y="5087115"/>
                <a:ext cx="862800" cy="862800"/>
              </a:xfrm>
              <a:prstGeom prst="ellipse">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cs typeface="+mn-ea"/>
                  <a:sym typeface="+mn-lt"/>
                </a:endParaRPr>
              </a:p>
            </p:txBody>
          </p:sp>
          <p:grpSp>
            <p:nvGrpSpPr>
              <p:cNvPr id="50" name="Group 69"/>
              <p:cNvGrpSpPr/>
              <p:nvPr/>
            </p:nvGrpSpPr>
            <p:grpSpPr>
              <a:xfrm>
                <a:off x="6028291" y="5281615"/>
                <a:ext cx="423238" cy="473800"/>
                <a:chOff x="10166350" y="5273676"/>
                <a:chExt cx="823912" cy="922338"/>
              </a:xfrm>
            </p:grpSpPr>
            <p:sp>
              <p:nvSpPr>
                <p:cNvPr id="51" name="Freeform 172"/>
                <p:cNvSpPr/>
                <p:nvPr/>
              </p:nvSpPr>
              <p:spPr bwMode="auto">
                <a:xfrm>
                  <a:off x="10380662" y="5734051"/>
                  <a:ext cx="292100" cy="198438"/>
                </a:xfrm>
                <a:custGeom>
                  <a:avLst/>
                  <a:gdLst>
                    <a:gd name="T0" fmla="*/ 184 w 184"/>
                    <a:gd name="T1" fmla="*/ 88 h 125"/>
                    <a:gd name="T2" fmla="*/ 166 w 184"/>
                    <a:gd name="T3" fmla="*/ 88 h 125"/>
                    <a:gd name="T4" fmla="*/ 166 w 184"/>
                    <a:gd name="T5" fmla="*/ 88 h 125"/>
                    <a:gd name="T6" fmla="*/ 163 w 184"/>
                    <a:gd name="T7" fmla="*/ 88 h 125"/>
                    <a:gd name="T8" fmla="*/ 131 w 184"/>
                    <a:gd name="T9" fmla="*/ 88 h 125"/>
                    <a:gd name="T10" fmla="*/ 138 w 184"/>
                    <a:gd name="T11" fmla="*/ 60 h 125"/>
                    <a:gd name="T12" fmla="*/ 138 w 184"/>
                    <a:gd name="T13" fmla="*/ 29 h 125"/>
                    <a:gd name="T14" fmla="*/ 138 w 184"/>
                    <a:gd name="T15" fmla="*/ 29 h 125"/>
                    <a:gd name="T16" fmla="*/ 138 w 184"/>
                    <a:gd name="T17" fmla="*/ 23 h 125"/>
                    <a:gd name="T18" fmla="*/ 137 w 184"/>
                    <a:gd name="T19" fmla="*/ 18 h 125"/>
                    <a:gd name="T20" fmla="*/ 134 w 184"/>
                    <a:gd name="T21" fmla="*/ 12 h 125"/>
                    <a:gd name="T22" fmla="*/ 131 w 184"/>
                    <a:gd name="T23" fmla="*/ 9 h 125"/>
                    <a:gd name="T24" fmla="*/ 126 w 184"/>
                    <a:gd name="T25" fmla="*/ 5 h 125"/>
                    <a:gd name="T26" fmla="*/ 122 w 184"/>
                    <a:gd name="T27" fmla="*/ 3 h 125"/>
                    <a:gd name="T28" fmla="*/ 116 w 184"/>
                    <a:gd name="T29" fmla="*/ 0 h 125"/>
                    <a:gd name="T30" fmla="*/ 110 w 184"/>
                    <a:gd name="T31" fmla="*/ 0 h 125"/>
                    <a:gd name="T32" fmla="*/ 101 w 184"/>
                    <a:gd name="T33" fmla="*/ 0 h 125"/>
                    <a:gd name="T34" fmla="*/ 101 w 184"/>
                    <a:gd name="T35" fmla="*/ 0 h 125"/>
                    <a:gd name="T36" fmla="*/ 100 w 184"/>
                    <a:gd name="T37" fmla="*/ 0 h 125"/>
                    <a:gd name="T38" fmla="*/ 100 w 184"/>
                    <a:gd name="T39" fmla="*/ 43 h 125"/>
                    <a:gd name="T40" fmla="*/ 89 w 184"/>
                    <a:gd name="T41" fmla="*/ 58 h 125"/>
                    <a:gd name="T42" fmla="*/ 49 w 184"/>
                    <a:gd name="T43" fmla="*/ 103 h 125"/>
                    <a:gd name="T44" fmla="*/ 49 w 184"/>
                    <a:gd name="T45" fmla="*/ 103 h 125"/>
                    <a:gd name="T46" fmla="*/ 42 w 184"/>
                    <a:gd name="T47" fmla="*/ 113 h 125"/>
                    <a:gd name="T48" fmla="*/ 37 w 184"/>
                    <a:gd name="T49" fmla="*/ 125 h 125"/>
                    <a:gd name="T50" fmla="*/ 0 w 184"/>
                    <a:gd name="T5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125">
                      <a:moveTo>
                        <a:pt x="184" y="88"/>
                      </a:moveTo>
                      <a:lnTo>
                        <a:pt x="166" y="88"/>
                      </a:lnTo>
                      <a:lnTo>
                        <a:pt x="166" y="88"/>
                      </a:lnTo>
                      <a:lnTo>
                        <a:pt x="163" y="88"/>
                      </a:lnTo>
                      <a:lnTo>
                        <a:pt x="131" y="88"/>
                      </a:lnTo>
                      <a:lnTo>
                        <a:pt x="138" y="60"/>
                      </a:lnTo>
                      <a:lnTo>
                        <a:pt x="138" y="29"/>
                      </a:lnTo>
                      <a:lnTo>
                        <a:pt x="138" y="29"/>
                      </a:lnTo>
                      <a:lnTo>
                        <a:pt x="138" y="23"/>
                      </a:lnTo>
                      <a:lnTo>
                        <a:pt x="137" y="18"/>
                      </a:lnTo>
                      <a:lnTo>
                        <a:pt x="134" y="12"/>
                      </a:lnTo>
                      <a:lnTo>
                        <a:pt x="131" y="9"/>
                      </a:lnTo>
                      <a:lnTo>
                        <a:pt x="126" y="5"/>
                      </a:lnTo>
                      <a:lnTo>
                        <a:pt x="122" y="3"/>
                      </a:lnTo>
                      <a:lnTo>
                        <a:pt x="116" y="0"/>
                      </a:lnTo>
                      <a:lnTo>
                        <a:pt x="110" y="0"/>
                      </a:lnTo>
                      <a:lnTo>
                        <a:pt x="101" y="0"/>
                      </a:lnTo>
                      <a:lnTo>
                        <a:pt x="101" y="0"/>
                      </a:lnTo>
                      <a:lnTo>
                        <a:pt x="100" y="0"/>
                      </a:lnTo>
                      <a:lnTo>
                        <a:pt x="100" y="43"/>
                      </a:lnTo>
                      <a:lnTo>
                        <a:pt x="89" y="58"/>
                      </a:lnTo>
                      <a:lnTo>
                        <a:pt x="49" y="103"/>
                      </a:lnTo>
                      <a:lnTo>
                        <a:pt x="49" y="103"/>
                      </a:lnTo>
                      <a:lnTo>
                        <a:pt x="42" y="113"/>
                      </a:lnTo>
                      <a:lnTo>
                        <a:pt x="37" y="125"/>
                      </a:lnTo>
                      <a:lnTo>
                        <a:pt x="0" y="125"/>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52" name="Freeform 173"/>
                <p:cNvSpPr/>
                <p:nvPr/>
              </p:nvSpPr>
              <p:spPr bwMode="auto">
                <a:xfrm>
                  <a:off x="10414000" y="6122988"/>
                  <a:ext cx="225425" cy="30163"/>
                </a:xfrm>
                <a:custGeom>
                  <a:avLst/>
                  <a:gdLst>
                    <a:gd name="T0" fmla="*/ 0 w 142"/>
                    <a:gd name="T1" fmla="*/ 0 h 19"/>
                    <a:gd name="T2" fmla="*/ 24 w 142"/>
                    <a:gd name="T3" fmla="*/ 0 h 19"/>
                    <a:gd name="T4" fmla="*/ 24 w 142"/>
                    <a:gd name="T5" fmla="*/ 0 h 19"/>
                    <a:gd name="T6" fmla="*/ 31 w 142"/>
                    <a:gd name="T7" fmla="*/ 9 h 19"/>
                    <a:gd name="T8" fmla="*/ 42 w 142"/>
                    <a:gd name="T9" fmla="*/ 15 h 19"/>
                    <a:gd name="T10" fmla="*/ 52 w 142"/>
                    <a:gd name="T11" fmla="*/ 19 h 19"/>
                    <a:gd name="T12" fmla="*/ 64 w 142"/>
                    <a:gd name="T13" fmla="*/ 19 h 19"/>
                    <a:gd name="T14" fmla="*/ 96 w 142"/>
                    <a:gd name="T15" fmla="*/ 19 h 19"/>
                    <a:gd name="T16" fmla="*/ 142 w 142"/>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9">
                      <a:moveTo>
                        <a:pt x="0" y="0"/>
                      </a:moveTo>
                      <a:lnTo>
                        <a:pt x="24" y="0"/>
                      </a:lnTo>
                      <a:lnTo>
                        <a:pt x="24" y="0"/>
                      </a:lnTo>
                      <a:lnTo>
                        <a:pt x="31" y="9"/>
                      </a:lnTo>
                      <a:lnTo>
                        <a:pt x="42" y="15"/>
                      </a:lnTo>
                      <a:lnTo>
                        <a:pt x="52" y="19"/>
                      </a:lnTo>
                      <a:lnTo>
                        <a:pt x="64" y="19"/>
                      </a:lnTo>
                      <a:lnTo>
                        <a:pt x="96" y="19"/>
                      </a:lnTo>
                      <a:lnTo>
                        <a:pt x="142" y="19"/>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53" name="Freeform 174"/>
                <p:cNvSpPr/>
                <p:nvPr/>
              </p:nvSpPr>
              <p:spPr bwMode="auto">
                <a:xfrm>
                  <a:off x="10639425" y="5497513"/>
                  <a:ext cx="350837" cy="314325"/>
                </a:xfrm>
                <a:custGeom>
                  <a:avLst/>
                  <a:gdLst>
                    <a:gd name="T0" fmla="*/ 0 w 221"/>
                    <a:gd name="T1" fmla="*/ 109 h 198"/>
                    <a:gd name="T2" fmla="*/ 0 w 221"/>
                    <a:gd name="T3" fmla="*/ 157 h 198"/>
                    <a:gd name="T4" fmla="*/ 138 w 221"/>
                    <a:gd name="T5" fmla="*/ 157 h 198"/>
                    <a:gd name="T6" fmla="*/ 138 w 221"/>
                    <a:gd name="T7" fmla="*/ 198 h 198"/>
                    <a:gd name="T8" fmla="*/ 180 w 221"/>
                    <a:gd name="T9" fmla="*/ 157 h 198"/>
                    <a:gd name="T10" fmla="*/ 221 w 221"/>
                    <a:gd name="T11" fmla="*/ 157 h 198"/>
                    <a:gd name="T12" fmla="*/ 221 w 221"/>
                    <a:gd name="T13" fmla="*/ 0 h 198"/>
                    <a:gd name="T14" fmla="*/ 67 w 221"/>
                    <a:gd name="T15" fmla="*/ 0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198">
                      <a:moveTo>
                        <a:pt x="0" y="109"/>
                      </a:moveTo>
                      <a:lnTo>
                        <a:pt x="0" y="157"/>
                      </a:lnTo>
                      <a:lnTo>
                        <a:pt x="138" y="157"/>
                      </a:lnTo>
                      <a:lnTo>
                        <a:pt x="138" y="198"/>
                      </a:lnTo>
                      <a:lnTo>
                        <a:pt x="180" y="157"/>
                      </a:lnTo>
                      <a:lnTo>
                        <a:pt x="221" y="157"/>
                      </a:lnTo>
                      <a:lnTo>
                        <a:pt x="221" y="0"/>
                      </a:lnTo>
                      <a:lnTo>
                        <a:pt x="67" y="0"/>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54" name="Freeform 175"/>
                <p:cNvSpPr/>
                <p:nvPr/>
              </p:nvSpPr>
              <p:spPr bwMode="auto">
                <a:xfrm>
                  <a:off x="10188575" y="5273676"/>
                  <a:ext cx="552450" cy="493713"/>
                </a:xfrm>
                <a:custGeom>
                  <a:avLst/>
                  <a:gdLst>
                    <a:gd name="T0" fmla="*/ 348 w 348"/>
                    <a:gd name="T1" fmla="*/ 0 h 311"/>
                    <a:gd name="T2" fmla="*/ 0 w 348"/>
                    <a:gd name="T3" fmla="*/ 0 h 311"/>
                    <a:gd name="T4" fmla="*/ 0 w 348"/>
                    <a:gd name="T5" fmla="*/ 246 h 311"/>
                    <a:gd name="T6" fmla="*/ 65 w 348"/>
                    <a:gd name="T7" fmla="*/ 246 h 311"/>
                    <a:gd name="T8" fmla="*/ 130 w 348"/>
                    <a:gd name="T9" fmla="*/ 311 h 311"/>
                    <a:gd name="T10" fmla="*/ 130 w 348"/>
                    <a:gd name="T11" fmla="*/ 246 h 311"/>
                    <a:gd name="T12" fmla="*/ 348 w 348"/>
                    <a:gd name="T13" fmla="*/ 246 h 311"/>
                    <a:gd name="T14" fmla="*/ 348 w 348"/>
                    <a:gd name="T15" fmla="*/ 0 h 3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8" h="311">
                      <a:moveTo>
                        <a:pt x="348" y="0"/>
                      </a:moveTo>
                      <a:lnTo>
                        <a:pt x="0" y="0"/>
                      </a:lnTo>
                      <a:lnTo>
                        <a:pt x="0" y="246"/>
                      </a:lnTo>
                      <a:lnTo>
                        <a:pt x="65" y="246"/>
                      </a:lnTo>
                      <a:lnTo>
                        <a:pt x="130" y="311"/>
                      </a:lnTo>
                      <a:lnTo>
                        <a:pt x="130" y="246"/>
                      </a:lnTo>
                      <a:lnTo>
                        <a:pt x="348" y="246"/>
                      </a:lnTo>
                      <a:lnTo>
                        <a:pt x="348" y="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55" name="Freeform 176"/>
                <p:cNvSpPr/>
                <p:nvPr/>
              </p:nvSpPr>
              <p:spPr bwMode="auto">
                <a:xfrm>
                  <a:off x="10466387" y="5875338"/>
                  <a:ext cx="123825" cy="155575"/>
                </a:xfrm>
                <a:custGeom>
                  <a:avLst/>
                  <a:gdLst>
                    <a:gd name="T0" fmla="*/ 74 w 78"/>
                    <a:gd name="T1" fmla="*/ 0 h 98"/>
                    <a:gd name="T2" fmla="*/ 74 w 78"/>
                    <a:gd name="T3" fmla="*/ 0 h 98"/>
                    <a:gd name="T4" fmla="*/ 77 w 78"/>
                    <a:gd name="T5" fmla="*/ 11 h 98"/>
                    <a:gd name="T6" fmla="*/ 78 w 78"/>
                    <a:gd name="T7" fmla="*/ 23 h 98"/>
                    <a:gd name="T8" fmla="*/ 78 w 78"/>
                    <a:gd name="T9" fmla="*/ 35 h 98"/>
                    <a:gd name="T10" fmla="*/ 75 w 78"/>
                    <a:gd name="T11" fmla="*/ 46 h 98"/>
                    <a:gd name="T12" fmla="*/ 75 w 78"/>
                    <a:gd name="T13" fmla="*/ 46 h 98"/>
                    <a:gd name="T14" fmla="*/ 71 w 78"/>
                    <a:gd name="T15" fmla="*/ 58 h 98"/>
                    <a:gd name="T16" fmla="*/ 63 w 78"/>
                    <a:gd name="T17" fmla="*/ 70 h 98"/>
                    <a:gd name="T18" fmla="*/ 54 w 78"/>
                    <a:gd name="T19" fmla="*/ 81 h 98"/>
                    <a:gd name="T20" fmla="*/ 46 w 78"/>
                    <a:gd name="T21" fmla="*/ 88 h 98"/>
                    <a:gd name="T22" fmla="*/ 35 w 78"/>
                    <a:gd name="T23" fmla="*/ 94 h 98"/>
                    <a:gd name="T24" fmla="*/ 23 w 78"/>
                    <a:gd name="T25" fmla="*/ 97 h 98"/>
                    <a:gd name="T26" fmla="*/ 11 w 78"/>
                    <a:gd name="T27" fmla="*/ 98 h 98"/>
                    <a:gd name="T28" fmla="*/ 0 w 78"/>
                    <a:gd name="T29" fmla="*/ 9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 h="98">
                      <a:moveTo>
                        <a:pt x="74" y="0"/>
                      </a:moveTo>
                      <a:lnTo>
                        <a:pt x="74" y="0"/>
                      </a:lnTo>
                      <a:lnTo>
                        <a:pt x="77" y="11"/>
                      </a:lnTo>
                      <a:lnTo>
                        <a:pt x="78" y="23"/>
                      </a:lnTo>
                      <a:lnTo>
                        <a:pt x="78" y="35"/>
                      </a:lnTo>
                      <a:lnTo>
                        <a:pt x="75" y="46"/>
                      </a:lnTo>
                      <a:lnTo>
                        <a:pt x="75" y="46"/>
                      </a:lnTo>
                      <a:lnTo>
                        <a:pt x="71" y="58"/>
                      </a:lnTo>
                      <a:lnTo>
                        <a:pt x="63" y="70"/>
                      </a:lnTo>
                      <a:lnTo>
                        <a:pt x="54" y="81"/>
                      </a:lnTo>
                      <a:lnTo>
                        <a:pt x="46" y="88"/>
                      </a:lnTo>
                      <a:lnTo>
                        <a:pt x="35" y="94"/>
                      </a:lnTo>
                      <a:lnTo>
                        <a:pt x="23" y="97"/>
                      </a:lnTo>
                      <a:lnTo>
                        <a:pt x="11" y="98"/>
                      </a:lnTo>
                      <a:lnTo>
                        <a:pt x="0" y="95"/>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56" name="Freeform 177"/>
                <p:cNvSpPr/>
                <p:nvPr/>
              </p:nvSpPr>
              <p:spPr bwMode="auto">
                <a:xfrm>
                  <a:off x="10598150" y="5870576"/>
                  <a:ext cx="168275" cy="71438"/>
                </a:xfrm>
                <a:custGeom>
                  <a:avLst/>
                  <a:gdLst>
                    <a:gd name="T0" fmla="*/ 106 w 106"/>
                    <a:gd name="T1" fmla="*/ 23 h 45"/>
                    <a:gd name="T2" fmla="*/ 106 w 106"/>
                    <a:gd name="T3" fmla="*/ 23 h 45"/>
                    <a:gd name="T4" fmla="*/ 106 w 106"/>
                    <a:gd name="T5" fmla="*/ 27 h 45"/>
                    <a:gd name="T6" fmla="*/ 105 w 106"/>
                    <a:gd name="T7" fmla="*/ 32 h 45"/>
                    <a:gd name="T8" fmla="*/ 101 w 106"/>
                    <a:gd name="T9" fmla="*/ 39 h 45"/>
                    <a:gd name="T10" fmla="*/ 93 w 106"/>
                    <a:gd name="T11" fmla="*/ 43 h 45"/>
                    <a:gd name="T12" fmla="*/ 89 w 106"/>
                    <a:gd name="T13" fmla="*/ 45 h 45"/>
                    <a:gd name="T14" fmla="*/ 84 w 106"/>
                    <a:gd name="T15" fmla="*/ 45 h 45"/>
                    <a:gd name="T16" fmla="*/ 22 w 106"/>
                    <a:gd name="T17" fmla="*/ 45 h 45"/>
                    <a:gd name="T18" fmla="*/ 22 w 106"/>
                    <a:gd name="T19" fmla="*/ 45 h 45"/>
                    <a:gd name="T20" fmla="*/ 17 w 106"/>
                    <a:gd name="T21" fmla="*/ 45 h 45"/>
                    <a:gd name="T22" fmla="*/ 13 w 106"/>
                    <a:gd name="T23" fmla="*/ 43 h 45"/>
                    <a:gd name="T24" fmla="*/ 7 w 106"/>
                    <a:gd name="T25" fmla="*/ 39 h 45"/>
                    <a:gd name="T26" fmla="*/ 1 w 106"/>
                    <a:gd name="T27" fmla="*/ 32 h 45"/>
                    <a:gd name="T28" fmla="*/ 0 w 106"/>
                    <a:gd name="T29" fmla="*/ 27 h 45"/>
                    <a:gd name="T30" fmla="*/ 0 w 106"/>
                    <a:gd name="T31" fmla="*/ 23 h 45"/>
                    <a:gd name="T32" fmla="*/ 0 w 106"/>
                    <a:gd name="T33" fmla="*/ 23 h 45"/>
                    <a:gd name="T34" fmla="*/ 0 w 106"/>
                    <a:gd name="T35" fmla="*/ 23 h 45"/>
                    <a:gd name="T36" fmla="*/ 0 w 106"/>
                    <a:gd name="T37" fmla="*/ 18 h 45"/>
                    <a:gd name="T38" fmla="*/ 1 w 106"/>
                    <a:gd name="T39" fmla="*/ 15 h 45"/>
                    <a:gd name="T40" fmla="*/ 7 w 106"/>
                    <a:gd name="T41" fmla="*/ 8 h 45"/>
                    <a:gd name="T42" fmla="*/ 13 w 106"/>
                    <a:gd name="T43" fmla="*/ 3 h 45"/>
                    <a:gd name="T44" fmla="*/ 17 w 106"/>
                    <a:gd name="T45" fmla="*/ 2 h 45"/>
                    <a:gd name="T46" fmla="*/ 22 w 106"/>
                    <a:gd name="T47" fmla="*/ 0 h 45"/>
                    <a:gd name="T48" fmla="*/ 84 w 106"/>
                    <a:gd name="T49" fmla="*/ 0 h 45"/>
                    <a:gd name="T50" fmla="*/ 84 w 106"/>
                    <a:gd name="T51" fmla="*/ 0 h 45"/>
                    <a:gd name="T52" fmla="*/ 89 w 106"/>
                    <a:gd name="T53" fmla="*/ 2 h 45"/>
                    <a:gd name="T54" fmla="*/ 93 w 106"/>
                    <a:gd name="T55" fmla="*/ 3 h 45"/>
                    <a:gd name="T56" fmla="*/ 101 w 106"/>
                    <a:gd name="T57" fmla="*/ 8 h 45"/>
                    <a:gd name="T58" fmla="*/ 105 w 106"/>
                    <a:gd name="T59" fmla="*/ 15 h 45"/>
                    <a:gd name="T60" fmla="*/ 106 w 106"/>
                    <a:gd name="T61" fmla="*/ 18 h 45"/>
                    <a:gd name="T62" fmla="*/ 106 w 106"/>
                    <a:gd name="T63" fmla="*/ 23 h 45"/>
                    <a:gd name="T64" fmla="*/ 106 w 106"/>
                    <a:gd name="T65"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45">
                      <a:moveTo>
                        <a:pt x="106" y="23"/>
                      </a:moveTo>
                      <a:lnTo>
                        <a:pt x="106" y="23"/>
                      </a:lnTo>
                      <a:lnTo>
                        <a:pt x="106" y="27"/>
                      </a:lnTo>
                      <a:lnTo>
                        <a:pt x="105" y="32"/>
                      </a:lnTo>
                      <a:lnTo>
                        <a:pt x="101" y="39"/>
                      </a:lnTo>
                      <a:lnTo>
                        <a:pt x="93" y="43"/>
                      </a:lnTo>
                      <a:lnTo>
                        <a:pt x="89" y="45"/>
                      </a:lnTo>
                      <a:lnTo>
                        <a:pt x="84" y="45"/>
                      </a:lnTo>
                      <a:lnTo>
                        <a:pt x="22" y="45"/>
                      </a:lnTo>
                      <a:lnTo>
                        <a:pt x="22" y="45"/>
                      </a:lnTo>
                      <a:lnTo>
                        <a:pt x="17" y="45"/>
                      </a:lnTo>
                      <a:lnTo>
                        <a:pt x="13" y="43"/>
                      </a:lnTo>
                      <a:lnTo>
                        <a:pt x="7" y="39"/>
                      </a:lnTo>
                      <a:lnTo>
                        <a:pt x="1" y="32"/>
                      </a:lnTo>
                      <a:lnTo>
                        <a:pt x="0" y="27"/>
                      </a:lnTo>
                      <a:lnTo>
                        <a:pt x="0" y="23"/>
                      </a:lnTo>
                      <a:lnTo>
                        <a:pt x="0" y="23"/>
                      </a:lnTo>
                      <a:lnTo>
                        <a:pt x="0" y="23"/>
                      </a:lnTo>
                      <a:lnTo>
                        <a:pt x="0" y="18"/>
                      </a:lnTo>
                      <a:lnTo>
                        <a:pt x="1" y="15"/>
                      </a:lnTo>
                      <a:lnTo>
                        <a:pt x="7" y="8"/>
                      </a:lnTo>
                      <a:lnTo>
                        <a:pt x="13" y="3"/>
                      </a:lnTo>
                      <a:lnTo>
                        <a:pt x="17" y="2"/>
                      </a:lnTo>
                      <a:lnTo>
                        <a:pt x="22" y="0"/>
                      </a:lnTo>
                      <a:lnTo>
                        <a:pt x="84" y="0"/>
                      </a:lnTo>
                      <a:lnTo>
                        <a:pt x="84" y="0"/>
                      </a:lnTo>
                      <a:lnTo>
                        <a:pt x="89" y="2"/>
                      </a:lnTo>
                      <a:lnTo>
                        <a:pt x="93" y="3"/>
                      </a:lnTo>
                      <a:lnTo>
                        <a:pt x="101" y="8"/>
                      </a:lnTo>
                      <a:lnTo>
                        <a:pt x="105" y="15"/>
                      </a:lnTo>
                      <a:lnTo>
                        <a:pt x="106" y="18"/>
                      </a:lnTo>
                      <a:lnTo>
                        <a:pt x="106" y="23"/>
                      </a:lnTo>
                      <a:lnTo>
                        <a:pt x="106" y="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57" name="Freeform 178"/>
                <p:cNvSpPr/>
                <p:nvPr/>
              </p:nvSpPr>
              <p:spPr bwMode="auto">
                <a:xfrm>
                  <a:off x="10579100" y="5942013"/>
                  <a:ext cx="169862" cy="69850"/>
                </a:xfrm>
                <a:custGeom>
                  <a:avLst/>
                  <a:gdLst>
                    <a:gd name="T0" fmla="*/ 107 w 107"/>
                    <a:gd name="T1" fmla="*/ 22 h 44"/>
                    <a:gd name="T2" fmla="*/ 107 w 107"/>
                    <a:gd name="T3" fmla="*/ 22 h 44"/>
                    <a:gd name="T4" fmla="*/ 107 w 107"/>
                    <a:gd name="T5" fmla="*/ 27 h 44"/>
                    <a:gd name="T6" fmla="*/ 105 w 107"/>
                    <a:gd name="T7" fmla="*/ 31 h 44"/>
                    <a:gd name="T8" fmla="*/ 101 w 107"/>
                    <a:gd name="T9" fmla="*/ 39 h 44"/>
                    <a:gd name="T10" fmla="*/ 93 w 107"/>
                    <a:gd name="T11" fmla="*/ 43 h 44"/>
                    <a:gd name="T12" fmla="*/ 89 w 107"/>
                    <a:gd name="T13" fmla="*/ 44 h 44"/>
                    <a:gd name="T14" fmla="*/ 84 w 107"/>
                    <a:gd name="T15" fmla="*/ 44 h 44"/>
                    <a:gd name="T16" fmla="*/ 22 w 107"/>
                    <a:gd name="T17" fmla="*/ 44 h 44"/>
                    <a:gd name="T18" fmla="*/ 22 w 107"/>
                    <a:gd name="T19" fmla="*/ 44 h 44"/>
                    <a:gd name="T20" fmla="*/ 18 w 107"/>
                    <a:gd name="T21" fmla="*/ 44 h 44"/>
                    <a:gd name="T22" fmla="*/ 13 w 107"/>
                    <a:gd name="T23" fmla="*/ 43 h 44"/>
                    <a:gd name="T24" fmla="*/ 7 w 107"/>
                    <a:gd name="T25" fmla="*/ 39 h 44"/>
                    <a:gd name="T26" fmla="*/ 1 w 107"/>
                    <a:gd name="T27" fmla="*/ 31 h 44"/>
                    <a:gd name="T28" fmla="*/ 0 w 107"/>
                    <a:gd name="T29" fmla="*/ 27 h 44"/>
                    <a:gd name="T30" fmla="*/ 0 w 107"/>
                    <a:gd name="T31" fmla="*/ 22 h 44"/>
                    <a:gd name="T32" fmla="*/ 0 w 107"/>
                    <a:gd name="T33" fmla="*/ 22 h 44"/>
                    <a:gd name="T34" fmla="*/ 0 w 107"/>
                    <a:gd name="T35" fmla="*/ 22 h 44"/>
                    <a:gd name="T36" fmla="*/ 0 w 107"/>
                    <a:gd name="T37" fmla="*/ 18 h 44"/>
                    <a:gd name="T38" fmla="*/ 1 w 107"/>
                    <a:gd name="T39" fmla="*/ 15 h 44"/>
                    <a:gd name="T40" fmla="*/ 7 w 107"/>
                    <a:gd name="T41" fmla="*/ 7 h 44"/>
                    <a:gd name="T42" fmla="*/ 13 w 107"/>
                    <a:gd name="T43" fmla="*/ 3 h 44"/>
                    <a:gd name="T44" fmla="*/ 18 w 107"/>
                    <a:gd name="T45" fmla="*/ 1 h 44"/>
                    <a:gd name="T46" fmla="*/ 22 w 107"/>
                    <a:gd name="T47" fmla="*/ 0 h 44"/>
                    <a:gd name="T48" fmla="*/ 84 w 107"/>
                    <a:gd name="T49" fmla="*/ 0 h 44"/>
                    <a:gd name="T50" fmla="*/ 84 w 107"/>
                    <a:gd name="T51" fmla="*/ 0 h 44"/>
                    <a:gd name="T52" fmla="*/ 89 w 107"/>
                    <a:gd name="T53" fmla="*/ 1 h 44"/>
                    <a:gd name="T54" fmla="*/ 93 w 107"/>
                    <a:gd name="T55" fmla="*/ 3 h 44"/>
                    <a:gd name="T56" fmla="*/ 101 w 107"/>
                    <a:gd name="T57" fmla="*/ 7 h 44"/>
                    <a:gd name="T58" fmla="*/ 105 w 107"/>
                    <a:gd name="T59" fmla="*/ 15 h 44"/>
                    <a:gd name="T60" fmla="*/ 107 w 107"/>
                    <a:gd name="T61" fmla="*/ 18 h 44"/>
                    <a:gd name="T62" fmla="*/ 107 w 107"/>
                    <a:gd name="T63" fmla="*/ 22 h 44"/>
                    <a:gd name="T64" fmla="*/ 107 w 107"/>
                    <a:gd name="T6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44">
                      <a:moveTo>
                        <a:pt x="107" y="22"/>
                      </a:moveTo>
                      <a:lnTo>
                        <a:pt x="107" y="22"/>
                      </a:lnTo>
                      <a:lnTo>
                        <a:pt x="107" y="27"/>
                      </a:lnTo>
                      <a:lnTo>
                        <a:pt x="105" y="31"/>
                      </a:lnTo>
                      <a:lnTo>
                        <a:pt x="101" y="39"/>
                      </a:lnTo>
                      <a:lnTo>
                        <a:pt x="93" y="43"/>
                      </a:lnTo>
                      <a:lnTo>
                        <a:pt x="89" y="44"/>
                      </a:lnTo>
                      <a:lnTo>
                        <a:pt x="84" y="44"/>
                      </a:lnTo>
                      <a:lnTo>
                        <a:pt x="22" y="44"/>
                      </a:lnTo>
                      <a:lnTo>
                        <a:pt x="22" y="44"/>
                      </a:lnTo>
                      <a:lnTo>
                        <a:pt x="18" y="44"/>
                      </a:lnTo>
                      <a:lnTo>
                        <a:pt x="13" y="43"/>
                      </a:lnTo>
                      <a:lnTo>
                        <a:pt x="7" y="39"/>
                      </a:lnTo>
                      <a:lnTo>
                        <a:pt x="1" y="31"/>
                      </a:lnTo>
                      <a:lnTo>
                        <a:pt x="0" y="27"/>
                      </a:lnTo>
                      <a:lnTo>
                        <a:pt x="0" y="22"/>
                      </a:lnTo>
                      <a:lnTo>
                        <a:pt x="0" y="22"/>
                      </a:lnTo>
                      <a:lnTo>
                        <a:pt x="0" y="22"/>
                      </a:lnTo>
                      <a:lnTo>
                        <a:pt x="0" y="18"/>
                      </a:lnTo>
                      <a:lnTo>
                        <a:pt x="1" y="15"/>
                      </a:lnTo>
                      <a:lnTo>
                        <a:pt x="7" y="7"/>
                      </a:lnTo>
                      <a:lnTo>
                        <a:pt x="13" y="3"/>
                      </a:lnTo>
                      <a:lnTo>
                        <a:pt x="18" y="1"/>
                      </a:lnTo>
                      <a:lnTo>
                        <a:pt x="22" y="0"/>
                      </a:lnTo>
                      <a:lnTo>
                        <a:pt x="84" y="0"/>
                      </a:lnTo>
                      <a:lnTo>
                        <a:pt x="84" y="0"/>
                      </a:lnTo>
                      <a:lnTo>
                        <a:pt x="89" y="1"/>
                      </a:lnTo>
                      <a:lnTo>
                        <a:pt x="93" y="3"/>
                      </a:lnTo>
                      <a:lnTo>
                        <a:pt x="101" y="7"/>
                      </a:lnTo>
                      <a:lnTo>
                        <a:pt x="105" y="15"/>
                      </a:lnTo>
                      <a:lnTo>
                        <a:pt x="107" y="18"/>
                      </a:lnTo>
                      <a:lnTo>
                        <a:pt x="107" y="22"/>
                      </a:lnTo>
                      <a:lnTo>
                        <a:pt x="107" y="22"/>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58" name="Freeform 179"/>
                <p:cNvSpPr/>
                <p:nvPr/>
              </p:nvSpPr>
              <p:spPr bwMode="auto">
                <a:xfrm>
                  <a:off x="10569575" y="6011863"/>
                  <a:ext cx="169862" cy="71438"/>
                </a:xfrm>
                <a:custGeom>
                  <a:avLst/>
                  <a:gdLst>
                    <a:gd name="T0" fmla="*/ 107 w 107"/>
                    <a:gd name="T1" fmla="*/ 23 h 45"/>
                    <a:gd name="T2" fmla="*/ 107 w 107"/>
                    <a:gd name="T3" fmla="*/ 23 h 45"/>
                    <a:gd name="T4" fmla="*/ 107 w 107"/>
                    <a:gd name="T5" fmla="*/ 27 h 45"/>
                    <a:gd name="T6" fmla="*/ 105 w 107"/>
                    <a:gd name="T7" fmla="*/ 32 h 45"/>
                    <a:gd name="T8" fmla="*/ 101 w 107"/>
                    <a:gd name="T9" fmla="*/ 39 h 45"/>
                    <a:gd name="T10" fmla="*/ 93 w 107"/>
                    <a:gd name="T11" fmla="*/ 43 h 45"/>
                    <a:gd name="T12" fmla="*/ 89 w 107"/>
                    <a:gd name="T13" fmla="*/ 45 h 45"/>
                    <a:gd name="T14" fmla="*/ 84 w 107"/>
                    <a:gd name="T15" fmla="*/ 45 h 45"/>
                    <a:gd name="T16" fmla="*/ 22 w 107"/>
                    <a:gd name="T17" fmla="*/ 45 h 45"/>
                    <a:gd name="T18" fmla="*/ 22 w 107"/>
                    <a:gd name="T19" fmla="*/ 45 h 45"/>
                    <a:gd name="T20" fmla="*/ 18 w 107"/>
                    <a:gd name="T21" fmla="*/ 45 h 45"/>
                    <a:gd name="T22" fmla="*/ 13 w 107"/>
                    <a:gd name="T23" fmla="*/ 43 h 45"/>
                    <a:gd name="T24" fmla="*/ 7 w 107"/>
                    <a:gd name="T25" fmla="*/ 39 h 45"/>
                    <a:gd name="T26" fmla="*/ 1 w 107"/>
                    <a:gd name="T27" fmla="*/ 32 h 45"/>
                    <a:gd name="T28" fmla="*/ 0 w 107"/>
                    <a:gd name="T29" fmla="*/ 27 h 45"/>
                    <a:gd name="T30" fmla="*/ 0 w 107"/>
                    <a:gd name="T31" fmla="*/ 23 h 45"/>
                    <a:gd name="T32" fmla="*/ 0 w 107"/>
                    <a:gd name="T33" fmla="*/ 23 h 45"/>
                    <a:gd name="T34" fmla="*/ 0 w 107"/>
                    <a:gd name="T35" fmla="*/ 23 h 45"/>
                    <a:gd name="T36" fmla="*/ 0 w 107"/>
                    <a:gd name="T37" fmla="*/ 18 h 45"/>
                    <a:gd name="T38" fmla="*/ 1 w 107"/>
                    <a:gd name="T39" fmla="*/ 15 h 45"/>
                    <a:gd name="T40" fmla="*/ 7 w 107"/>
                    <a:gd name="T41" fmla="*/ 8 h 45"/>
                    <a:gd name="T42" fmla="*/ 13 w 107"/>
                    <a:gd name="T43" fmla="*/ 3 h 45"/>
                    <a:gd name="T44" fmla="*/ 18 w 107"/>
                    <a:gd name="T45" fmla="*/ 2 h 45"/>
                    <a:gd name="T46" fmla="*/ 22 w 107"/>
                    <a:gd name="T47" fmla="*/ 0 h 45"/>
                    <a:gd name="T48" fmla="*/ 84 w 107"/>
                    <a:gd name="T49" fmla="*/ 0 h 45"/>
                    <a:gd name="T50" fmla="*/ 84 w 107"/>
                    <a:gd name="T51" fmla="*/ 0 h 45"/>
                    <a:gd name="T52" fmla="*/ 89 w 107"/>
                    <a:gd name="T53" fmla="*/ 2 h 45"/>
                    <a:gd name="T54" fmla="*/ 93 w 107"/>
                    <a:gd name="T55" fmla="*/ 3 h 45"/>
                    <a:gd name="T56" fmla="*/ 101 w 107"/>
                    <a:gd name="T57" fmla="*/ 8 h 45"/>
                    <a:gd name="T58" fmla="*/ 105 w 107"/>
                    <a:gd name="T59" fmla="*/ 15 h 45"/>
                    <a:gd name="T60" fmla="*/ 107 w 107"/>
                    <a:gd name="T61" fmla="*/ 18 h 45"/>
                    <a:gd name="T62" fmla="*/ 107 w 107"/>
                    <a:gd name="T63" fmla="*/ 23 h 45"/>
                    <a:gd name="T64" fmla="*/ 107 w 107"/>
                    <a:gd name="T65"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45">
                      <a:moveTo>
                        <a:pt x="107" y="23"/>
                      </a:moveTo>
                      <a:lnTo>
                        <a:pt x="107" y="23"/>
                      </a:lnTo>
                      <a:lnTo>
                        <a:pt x="107" y="27"/>
                      </a:lnTo>
                      <a:lnTo>
                        <a:pt x="105" y="32"/>
                      </a:lnTo>
                      <a:lnTo>
                        <a:pt x="101" y="39"/>
                      </a:lnTo>
                      <a:lnTo>
                        <a:pt x="93" y="43"/>
                      </a:lnTo>
                      <a:lnTo>
                        <a:pt x="89" y="45"/>
                      </a:lnTo>
                      <a:lnTo>
                        <a:pt x="84" y="45"/>
                      </a:lnTo>
                      <a:lnTo>
                        <a:pt x="22" y="45"/>
                      </a:lnTo>
                      <a:lnTo>
                        <a:pt x="22" y="45"/>
                      </a:lnTo>
                      <a:lnTo>
                        <a:pt x="18" y="45"/>
                      </a:lnTo>
                      <a:lnTo>
                        <a:pt x="13" y="43"/>
                      </a:lnTo>
                      <a:lnTo>
                        <a:pt x="7" y="39"/>
                      </a:lnTo>
                      <a:lnTo>
                        <a:pt x="1" y="32"/>
                      </a:lnTo>
                      <a:lnTo>
                        <a:pt x="0" y="27"/>
                      </a:lnTo>
                      <a:lnTo>
                        <a:pt x="0" y="23"/>
                      </a:lnTo>
                      <a:lnTo>
                        <a:pt x="0" y="23"/>
                      </a:lnTo>
                      <a:lnTo>
                        <a:pt x="0" y="23"/>
                      </a:lnTo>
                      <a:lnTo>
                        <a:pt x="0" y="18"/>
                      </a:lnTo>
                      <a:lnTo>
                        <a:pt x="1" y="15"/>
                      </a:lnTo>
                      <a:lnTo>
                        <a:pt x="7" y="8"/>
                      </a:lnTo>
                      <a:lnTo>
                        <a:pt x="13" y="3"/>
                      </a:lnTo>
                      <a:lnTo>
                        <a:pt x="18" y="2"/>
                      </a:lnTo>
                      <a:lnTo>
                        <a:pt x="22" y="0"/>
                      </a:lnTo>
                      <a:lnTo>
                        <a:pt x="84" y="0"/>
                      </a:lnTo>
                      <a:lnTo>
                        <a:pt x="84" y="0"/>
                      </a:lnTo>
                      <a:lnTo>
                        <a:pt x="89" y="2"/>
                      </a:lnTo>
                      <a:lnTo>
                        <a:pt x="93" y="3"/>
                      </a:lnTo>
                      <a:lnTo>
                        <a:pt x="101" y="8"/>
                      </a:lnTo>
                      <a:lnTo>
                        <a:pt x="105" y="15"/>
                      </a:lnTo>
                      <a:lnTo>
                        <a:pt x="107" y="18"/>
                      </a:lnTo>
                      <a:lnTo>
                        <a:pt x="107" y="23"/>
                      </a:lnTo>
                      <a:lnTo>
                        <a:pt x="107" y="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59" name="Freeform 180"/>
                <p:cNvSpPr/>
                <p:nvPr/>
              </p:nvSpPr>
              <p:spPr bwMode="auto">
                <a:xfrm>
                  <a:off x="10569575" y="6083301"/>
                  <a:ext cx="141287" cy="69850"/>
                </a:xfrm>
                <a:custGeom>
                  <a:avLst/>
                  <a:gdLst>
                    <a:gd name="T0" fmla="*/ 89 w 89"/>
                    <a:gd name="T1" fmla="*/ 22 h 44"/>
                    <a:gd name="T2" fmla="*/ 89 w 89"/>
                    <a:gd name="T3" fmla="*/ 22 h 44"/>
                    <a:gd name="T4" fmla="*/ 89 w 89"/>
                    <a:gd name="T5" fmla="*/ 27 h 44"/>
                    <a:gd name="T6" fmla="*/ 87 w 89"/>
                    <a:gd name="T7" fmla="*/ 31 h 44"/>
                    <a:gd name="T8" fmla="*/ 83 w 89"/>
                    <a:gd name="T9" fmla="*/ 39 h 44"/>
                    <a:gd name="T10" fmla="*/ 75 w 89"/>
                    <a:gd name="T11" fmla="*/ 43 h 44"/>
                    <a:gd name="T12" fmla="*/ 71 w 89"/>
                    <a:gd name="T13" fmla="*/ 44 h 44"/>
                    <a:gd name="T14" fmla="*/ 67 w 89"/>
                    <a:gd name="T15" fmla="*/ 44 h 44"/>
                    <a:gd name="T16" fmla="*/ 22 w 89"/>
                    <a:gd name="T17" fmla="*/ 44 h 44"/>
                    <a:gd name="T18" fmla="*/ 22 w 89"/>
                    <a:gd name="T19" fmla="*/ 44 h 44"/>
                    <a:gd name="T20" fmla="*/ 18 w 89"/>
                    <a:gd name="T21" fmla="*/ 44 h 44"/>
                    <a:gd name="T22" fmla="*/ 13 w 89"/>
                    <a:gd name="T23" fmla="*/ 43 h 44"/>
                    <a:gd name="T24" fmla="*/ 7 w 89"/>
                    <a:gd name="T25" fmla="*/ 39 h 44"/>
                    <a:gd name="T26" fmla="*/ 1 w 89"/>
                    <a:gd name="T27" fmla="*/ 31 h 44"/>
                    <a:gd name="T28" fmla="*/ 0 w 89"/>
                    <a:gd name="T29" fmla="*/ 27 h 44"/>
                    <a:gd name="T30" fmla="*/ 0 w 89"/>
                    <a:gd name="T31" fmla="*/ 22 h 44"/>
                    <a:gd name="T32" fmla="*/ 0 w 89"/>
                    <a:gd name="T33" fmla="*/ 22 h 44"/>
                    <a:gd name="T34" fmla="*/ 0 w 89"/>
                    <a:gd name="T35" fmla="*/ 22 h 44"/>
                    <a:gd name="T36" fmla="*/ 0 w 89"/>
                    <a:gd name="T37" fmla="*/ 18 h 44"/>
                    <a:gd name="T38" fmla="*/ 1 w 89"/>
                    <a:gd name="T39" fmla="*/ 15 h 44"/>
                    <a:gd name="T40" fmla="*/ 7 w 89"/>
                    <a:gd name="T41" fmla="*/ 7 h 44"/>
                    <a:gd name="T42" fmla="*/ 13 w 89"/>
                    <a:gd name="T43" fmla="*/ 3 h 44"/>
                    <a:gd name="T44" fmla="*/ 18 w 89"/>
                    <a:gd name="T45" fmla="*/ 1 h 44"/>
                    <a:gd name="T46" fmla="*/ 22 w 89"/>
                    <a:gd name="T47" fmla="*/ 0 h 44"/>
                    <a:gd name="T48" fmla="*/ 67 w 89"/>
                    <a:gd name="T49" fmla="*/ 0 h 44"/>
                    <a:gd name="T50" fmla="*/ 67 w 89"/>
                    <a:gd name="T51" fmla="*/ 0 h 44"/>
                    <a:gd name="T52" fmla="*/ 71 w 89"/>
                    <a:gd name="T53" fmla="*/ 1 h 44"/>
                    <a:gd name="T54" fmla="*/ 75 w 89"/>
                    <a:gd name="T55" fmla="*/ 3 h 44"/>
                    <a:gd name="T56" fmla="*/ 83 w 89"/>
                    <a:gd name="T57" fmla="*/ 7 h 44"/>
                    <a:gd name="T58" fmla="*/ 87 w 89"/>
                    <a:gd name="T59" fmla="*/ 15 h 44"/>
                    <a:gd name="T60" fmla="*/ 89 w 89"/>
                    <a:gd name="T61" fmla="*/ 18 h 44"/>
                    <a:gd name="T62" fmla="*/ 89 w 89"/>
                    <a:gd name="T63" fmla="*/ 22 h 44"/>
                    <a:gd name="T64" fmla="*/ 89 w 89"/>
                    <a:gd name="T6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44">
                      <a:moveTo>
                        <a:pt x="89" y="22"/>
                      </a:moveTo>
                      <a:lnTo>
                        <a:pt x="89" y="22"/>
                      </a:lnTo>
                      <a:lnTo>
                        <a:pt x="89" y="27"/>
                      </a:lnTo>
                      <a:lnTo>
                        <a:pt x="87" y="31"/>
                      </a:lnTo>
                      <a:lnTo>
                        <a:pt x="83" y="39"/>
                      </a:lnTo>
                      <a:lnTo>
                        <a:pt x="75" y="43"/>
                      </a:lnTo>
                      <a:lnTo>
                        <a:pt x="71" y="44"/>
                      </a:lnTo>
                      <a:lnTo>
                        <a:pt x="67" y="44"/>
                      </a:lnTo>
                      <a:lnTo>
                        <a:pt x="22" y="44"/>
                      </a:lnTo>
                      <a:lnTo>
                        <a:pt x="22" y="44"/>
                      </a:lnTo>
                      <a:lnTo>
                        <a:pt x="18" y="44"/>
                      </a:lnTo>
                      <a:lnTo>
                        <a:pt x="13" y="43"/>
                      </a:lnTo>
                      <a:lnTo>
                        <a:pt x="7" y="39"/>
                      </a:lnTo>
                      <a:lnTo>
                        <a:pt x="1" y="31"/>
                      </a:lnTo>
                      <a:lnTo>
                        <a:pt x="0" y="27"/>
                      </a:lnTo>
                      <a:lnTo>
                        <a:pt x="0" y="22"/>
                      </a:lnTo>
                      <a:lnTo>
                        <a:pt x="0" y="22"/>
                      </a:lnTo>
                      <a:lnTo>
                        <a:pt x="0" y="22"/>
                      </a:lnTo>
                      <a:lnTo>
                        <a:pt x="0" y="18"/>
                      </a:lnTo>
                      <a:lnTo>
                        <a:pt x="1" y="15"/>
                      </a:lnTo>
                      <a:lnTo>
                        <a:pt x="7" y="7"/>
                      </a:lnTo>
                      <a:lnTo>
                        <a:pt x="13" y="3"/>
                      </a:lnTo>
                      <a:lnTo>
                        <a:pt x="18" y="1"/>
                      </a:lnTo>
                      <a:lnTo>
                        <a:pt x="22" y="0"/>
                      </a:lnTo>
                      <a:lnTo>
                        <a:pt x="67" y="0"/>
                      </a:lnTo>
                      <a:lnTo>
                        <a:pt x="67" y="0"/>
                      </a:lnTo>
                      <a:lnTo>
                        <a:pt x="71" y="1"/>
                      </a:lnTo>
                      <a:lnTo>
                        <a:pt x="75" y="3"/>
                      </a:lnTo>
                      <a:lnTo>
                        <a:pt x="83" y="7"/>
                      </a:lnTo>
                      <a:lnTo>
                        <a:pt x="87" y="15"/>
                      </a:lnTo>
                      <a:lnTo>
                        <a:pt x="89" y="18"/>
                      </a:lnTo>
                      <a:lnTo>
                        <a:pt x="89" y="22"/>
                      </a:lnTo>
                      <a:lnTo>
                        <a:pt x="89" y="22"/>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60" name="Freeform 181"/>
                <p:cNvSpPr/>
                <p:nvPr/>
              </p:nvSpPr>
              <p:spPr bwMode="auto">
                <a:xfrm>
                  <a:off x="10371137" y="5918201"/>
                  <a:ext cx="53975" cy="244475"/>
                </a:xfrm>
                <a:custGeom>
                  <a:avLst/>
                  <a:gdLst>
                    <a:gd name="T0" fmla="*/ 0 w 34"/>
                    <a:gd name="T1" fmla="*/ 0 h 154"/>
                    <a:gd name="T2" fmla="*/ 34 w 34"/>
                    <a:gd name="T3" fmla="*/ 0 h 154"/>
                    <a:gd name="T4" fmla="*/ 34 w 34"/>
                    <a:gd name="T5" fmla="*/ 154 h 154"/>
                    <a:gd name="T6" fmla="*/ 0 w 34"/>
                    <a:gd name="T7" fmla="*/ 154 h 154"/>
                  </a:gdLst>
                  <a:ahLst/>
                  <a:cxnLst>
                    <a:cxn ang="0">
                      <a:pos x="T0" y="T1"/>
                    </a:cxn>
                    <a:cxn ang="0">
                      <a:pos x="T2" y="T3"/>
                    </a:cxn>
                    <a:cxn ang="0">
                      <a:pos x="T4" y="T5"/>
                    </a:cxn>
                    <a:cxn ang="0">
                      <a:pos x="T6" y="T7"/>
                    </a:cxn>
                  </a:cxnLst>
                  <a:rect l="0" t="0" r="r" b="b"/>
                  <a:pathLst>
                    <a:path w="34" h="154">
                      <a:moveTo>
                        <a:pt x="0" y="0"/>
                      </a:moveTo>
                      <a:lnTo>
                        <a:pt x="34" y="0"/>
                      </a:lnTo>
                      <a:lnTo>
                        <a:pt x="34" y="154"/>
                      </a:lnTo>
                      <a:lnTo>
                        <a:pt x="0" y="154"/>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61" name="Freeform 182"/>
                <p:cNvSpPr/>
                <p:nvPr/>
              </p:nvSpPr>
              <p:spPr bwMode="auto">
                <a:xfrm>
                  <a:off x="10302875" y="6126163"/>
                  <a:ext cx="41275" cy="36513"/>
                </a:xfrm>
                <a:custGeom>
                  <a:avLst/>
                  <a:gdLst>
                    <a:gd name="T0" fmla="*/ 26 w 26"/>
                    <a:gd name="T1" fmla="*/ 12 h 23"/>
                    <a:gd name="T2" fmla="*/ 26 w 26"/>
                    <a:gd name="T3" fmla="*/ 12 h 23"/>
                    <a:gd name="T4" fmla="*/ 24 w 26"/>
                    <a:gd name="T5" fmla="*/ 16 h 23"/>
                    <a:gd name="T6" fmla="*/ 23 w 26"/>
                    <a:gd name="T7" fmla="*/ 20 h 23"/>
                    <a:gd name="T8" fmla="*/ 18 w 26"/>
                    <a:gd name="T9" fmla="*/ 23 h 23"/>
                    <a:gd name="T10" fmla="*/ 14 w 26"/>
                    <a:gd name="T11" fmla="*/ 23 h 23"/>
                    <a:gd name="T12" fmla="*/ 14 w 26"/>
                    <a:gd name="T13" fmla="*/ 23 h 23"/>
                    <a:gd name="T14" fmla="*/ 8 w 26"/>
                    <a:gd name="T15" fmla="*/ 23 h 23"/>
                    <a:gd name="T16" fmla="*/ 5 w 26"/>
                    <a:gd name="T17" fmla="*/ 20 h 23"/>
                    <a:gd name="T18" fmla="*/ 2 w 26"/>
                    <a:gd name="T19" fmla="*/ 16 h 23"/>
                    <a:gd name="T20" fmla="*/ 0 w 26"/>
                    <a:gd name="T21" fmla="*/ 12 h 23"/>
                    <a:gd name="T22" fmla="*/ 0 w 26"/>
                    <a:gd name="T23" fmla="*/ 12 h 23"/>
                    <a:gd name="T24" fmla="*/ 2 w 26"/>
                    <a:gd name="T25" fmla="*/ 7 h 23"/>
                    <a:gd name="T26" fmla="*/ 5 w 26"/>
                    <a:gd name="T27" fmla="*/ 3 h 23"/>
                    <a:gd name="T28" fmla="*/ 8 w 26"/>
                    <a:gd name="T29" fmla="*/ 0 h 23"/>
                    <a:gd name="T30" fmla="*/ 14 w 26"/>
                    <a:gd name="T31" fmla="*/ 0 h 23"/>
                    <a:gd name="T32" fmla="*/ 14 w 26"/>
                    <a:gd name="T33" fmla="*/ 0 h 23"/>
                    <a:gd name="T34" fmla="*/ 18 w 26"/>
                    <a:gd name="T35" fmla="*/ 0 h 23"/>
                    <a:gd name="T36" fmla="*/ 23 w 26"/>
                    <a:gd name="T37" fmla="*/ 3 h 23"/>
                    <a:gd name="T38" fmla="*/ 24 w 26"/>
                    <a:gd name="T39" fmla="*/ 7 h 23"/>
                    <a:gd name="T40" fmla="*/ 26 w 26"/>
                    <a:gd name="T41" fmla="*/ 12 h 23"/>
                    <a:gd name="T42" fmla="*/ 26 w 26"/>
                    <a:gd name="T43"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3">
                      <a:moveTo>
                        <a:pt x="26" y="12"/>
                      </a:moveTo>
                      <a:lnTo>
                        <a:pt x="26" y="12"/>
                      </a:lnTo>
                      <a:lnTo>
                        <a:pt x="24" y="16"/>
                      </a:lnTo>
                      <a:lnTo>
                        <a:pt x="23" y="20"/>
                      </a:lnTo>
                      <a:lnTo>
                        <a:pt x="18" y="23"/>
                      </a:lnTo>
                      <a:lnTo>
                        <a:pt x="14" y="23"/>
                      </a:lnTo>
                      <a:lnTo>
                        <a:pt x="14" y="23"/>
                      </a:lnTo>
                      <a:lnTo>
                        <a:pt x="8" y="23"/>
                      </a:lnTo>
                      <a:lnTo>
                        <a:pt x="5" y="20"/>
                      </a:lnTo>
                      <a:lnTo>
                        <a:pt x="2" y="16"/>
                      </a:lnTo>
                      <a:lnTo>
                        <a:pt x="0" y="12"/>
                      </a:lnTo>
                      <a:lnTo>
                        <a:pt x="0" y="12"/>
                      </a:lnTo>
                      <a:lnTo>
                        <a:pt x="2" y="7"/>
                      </a:lnTo>
                      <a:lnTo>
                        <a:pt x="5" y="3"/>
                      </a:lnTo>
                      <a:lnTo>
                        <a:pt x="8" y="0"/>
                      </a:lnTo>
                      <a:lnTo>
                        <a:pt x="14" y="0"/>
                      </a:lnTo>
                      <a:lnTo>
                        <a:pt x="14" y="0"/>
                      </a:lnTo>
                      <a:lnTo>
                        <a:pt x="18" y="0"/>
                      </a:lnTo>
                      <a:lnTo>
                        <a:pt x="23" y="3"/>
                      </a:lnTo>
                      <a:lnTo>
                        <a:pt x="24" y="7"/>
                      </a:lnTo>
                      <a:lnTo>
                        <a:pt x="26" y="12"/>
                      </a:lnTo>
                      <a:lnTo>
                        <a:pt x="26" y="12"/>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62" name="Freeform 183"/>
                <p:cNvSpPr/>
                <p:nvPr/>
              </p:nvSpPr>
              <p:spPr bwMode="auto">
                <a:xfrm>
                  <a:off x="10166350" y="5918201"/>
                  <a:ext cx="212725" cy="277813"/>
                </a:xfrm>
                <a:custGeom>
                  <a:avLst/>
                  <a:gdLst>
                    <a:gd name="T0" fmla="*/ 0 w 134"/>
                    <a:gd name="T1" fmla="*/ 0 h 175"/>
                    <a:gd name="T2" fmla="*/ 134 w 134"/>
                    <a:gd name="T3" fmla="*/ 0 h 175"/>
                    <a:gd name="T4" fmla="*/ 134 w 134"/>
                    <a:gd name="T5" fmla="*/ 175 h 175"/>
                    <a:gd name="T6" fmla="*/ 0 w 134"/>
                    <a:gd name="T7" fmla="*/ 175 h 175"/>
                  </a:gdLst>
                  <a:ahLst/>
                  <a:cxnLst>
                    <a:cxn ang="0">
                      <a:pos x="T0" y="T1"/>
                    </a:cxn>
                    <a:cxn ang="0">
                      <a:pos x="T2" y="T3"/>
                    </a:cxn>
                    <a:cxn ang="0">
                      <a:pos x="T4" y="T5"/>
                    </a:cxn>
                    <a:cxn ang="0">
                      <a:pos x="T6" y="T7"/>
                    </a:cxn>
                  </a:cxnLst>
                  <a:rect l="0" t="0" r="r" b="b"/>
                  <a:pathLst>
                    <a:path w="134" h="175">
                      <a:moveTo>
                        <a:pt x="0" y="0"/>
                      </a:moveTo>
                      <a:lnTo>
                        <a:pt x="134" y="0"/>
                      </a:lnTo>
                      <a:lnTo>
                        <a:pt x="134" y="175"/>
                      </a:lnTo>
                      <a:lnTo>
                        <a:pt x="0" y="175"/>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86" name="Line 184"/>
                <p:cNvSpPr>
                  <a:spLocks noChangeShapeType="1"/>
                </p:cNvSpPr>
                <p:nvPr/>
              </p:nvSpPr>
              <p:spPr bwMode="auto">
                <a:xfrm>
                  <a:off x="10298112" y="5411788"/>
                  <a:ext cx="330200"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87" name="Line 185"/>
                <p:cNvSpPr>
                  <a:spLocks noChangeShapeType="1"/>
                </p:cNvSpPr>
                <p:nvPr/>
              </p:nvSpPr>
              <p:spPr bwMode="auto">
                <a:xfrm>
                  <a:off x="10298112" y="5470526"/>
                  <a:ext cx="330200"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88" name="Line 186"/>
                <p:cNvSpPr>
                  <a:spLocks noChangeShapeType="1"/>
                </p:cNvSpPr>
                <p:nvPr/>
              </p:nvSpPr>
              <p:spPr bwMode="auto">
                <a:xfrm>
                  <a:off x="10298112" y="5529263"/>
                  <a:ext cx="330200"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grpSp>
        </p:grpSp>
        <p:grpSp>
          <p:nvGrpSpPr>
            <p:cNvPr id="4" name="组合 3"/>
            <p:cNvGrpSpPr/>
            <p:nvPr/>
          </p:nvGrpSpPr>
          <p:grpSpPr>
            <a:xfrm>
              <a:off x="5775007" y="3811799"/>
              <a:ext cx="862800" cy="862800"/>
              <a:chOff x="5775007" y="3811799"/>
              <a:chExt cx="862800" cy="862800"/>
            </a:xfrm>
          </p:grpSpPr>
          <p:sp>
            <p:nvSpPr>
              <p:cNvPr id="39" name="Oval 87"/>
              <p:cNvSpPr/>
              <p:nvPr/>
            </p:nvSpPr>
            <p:spPr>
              <a:xfrm>
                <a:off x="5775007" y="3811799"/>
                <a:ext cx="862800" cy="862800"/>
              </a:xfrm>
              <a:prstGeom prst="ellipse">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cs typeface="+mn-ea"/>
                  <a:sym typeface="+mn-lt"/>
                </a:endParaRPr>
              </a:p>
            </p:txBody>
          </p:sp>
          <p:grpSp>
            <p:nvGrpSpPr>
              <p:cNvPr id="89" name="Group 86"/>
              <p:cNvGrpSpPr/>
              <p:nvPr/>
            </p:nvGrpSpPr>
            <p:grpSpPr>
              <a:xfrm>
                <a:off x="5958498" y="4017308"/>
                <a:ext cx="495818" cy="451782"/>
                <a:chOff x="7245350" y="3721101"/>
                <a:chExt cx="965200" cy="879475"/>
              </a:xfrm>
            </p:grpSpPr>
            <p:sp>
              <p:nvSpPr>
                <p:cNvPr id="90" name="Line 146"/>
                <p:cNvSpPr>
                  <a:spLocks noChangeShapeType="1"/>
                </p:cNvSpPr>
                <p:nvPr/>
              </p:nvSpPr>
              <p:spPr bwMode="auto">
                <a:xfrm>
                  <a:off x="7816850" y="4206876"/>
                  <a:ext cx="0"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91" name="Freeform 147"/>
                <p:cNvSpPr/>
                <p:nvPr/>
              </p:nvSpPr>
              <p:spPr bwMode="auto">
                <a:xfrm>
                  <a:off x="7332662" y="3721101"/>
                  <a:ext cx="598487" cy="598488"/>
                </a:xfrm>
                <a:custGeom>
                  <a:avLst/>
                  <a:gdLst>
                    <a:gd name="T0" fmla="*/ 322 w 377"/>
                    <a:gd name="T1" fmla="*/ 57 h 377"/>
                    <a:gd name="T2" fmla="*/ 292 w 377"/>
                    <a:gd name="T3" fmla="*/ 33 h 377"/>
                    <a:gd name="T4" fmla="*/ 259 w 377"/>
                    <a:gd name="T5" fmla="*/ 15 h 377"/>
                    <a:gd name="T6" fmla="*/ 225 w 377"/>
                    <a:gd name="T7" fmla="*/ 5 h 377"/>
                    <a:gd name="T8" fmla="*/ 188 w 377"/>
                    <a:gd name="T9" fmla="*/ 0 h 377"/>
                    <a:gd name="T10" fmla="*/ 169 w 377"/>
                    <a:gd name="T11" fmla="*/ 2 h 377"/>
                    <a:gd name="T12" fmla="*/ 133 w 377"/>
                    <a:gd name="T13" fmla="*/ 9 h 377"/>
                    <a:gd name="T14" fmla="*/ 99 w 377"/>
                    <a:gd name="T15" fmla="*/ 23 h 377"/>
                    <a:gd name="T16" fmla="*/ 68 w 377"/>
                    <a:gd name="T17" fmla="*/ 43 h 377"/>
                    <a:gd name="T18" fmla="*/ 55 w 377"/>
                    <a:gd name="T19" fmla="*/ 57 h 377"/>
                    <a:gd name="T20" fmla="*/ 31 w 377"/>
                    <a:gd name="T21" fmla="*/ 85 h 377"/>
                    <a:gd name="T22" fmla="*/ 13 w 377"/>
                    <a:gd name="T23" fmla="*/ 118 h 377"/>
                    <a:gd name="T24" fmla="*/ 3 w 377"/>
                    <a:gd name="T25" fmla="*/ 153 h 377"/>
                    <a:gd name="T26" fmla="*/ 0 w 377"/>
                    <a:gd name="T27" fmla="*/ 189 h 377"/>
                    <a:gd name="T28" fmla="*/ 1 w 377"/>
                    <a:gd name="T29" fmla="*/ 208 h 377"/>
                    <a:gd name="T30" fmla="*/ 9 w 377"/>
                    <a:gd name="T31" fmla="*/ 245 h 377"/>
                    <a:gd name="T32" fmla="*/ 22 w 377"/>
                    <a:gd name="T33" fmla="*/ 279 h 377"/>
                    <a:gd name="T34" fmla="*/ 43 w 377"/>
                    <a:gd name="T35" fmla="*/ 309 h 377"/>
                    <a:gd name="T36" fmla="*/ 68 w 377"/>
                    <a:gd name="T37" fmla="*/ 334 h 377"/>
                    <a:gd name="T38" fmla="*/ 98 w 377"/>
                    <a:gd name="T39" fmla="*/ 355 h 377"/>
                    <a:gd name="T40" fmla="*/ 132 w 377"/>
                    <a:gd name="T41" fmla="*/ 370 h 377"/>
                    <a:gd name="T42" fmla="*/ 169 w 377"/>
                    <a:gd name="T43" fmla="*/ 377 h 377"/>
                    <a:gd name="T44" fmla="*/ 188 w 377"/>
                    <a:gd name="T45" fmla="*/ 377 h 377"/>
                    <a:gd name="T46" fmla="*/ 225 w 377"/>
                    <a:gd name="T47" fmla="*/ 374 h 377"/>
                    <a:gd name="T48" fmla="*/ 261 w 377"/>
                    <a:gd name="T49" fmla="*/ 364 h 377"/>
                    <a:gd name="T50" fmla="*/ 292 w 377"/>
                    <a:gd name="T51" fmla="*/ 346 h 377"/>
                    <a:gd name="T52" fmla="*/ 322 w 377"/>
                    <a:gd name="T53" fmla="*/ 322 h 377"/>
                    <a:gd name="T54" fmla="*/ 334 w 377"/>
                    <a:gd name="T55" fmla="*/ 309 h 377"/>
                    <a:gd name="T56" fmla="*/ 354 w 377"/>
                    <a:gd name="T57" fmla="*/ 278 h 377"/>
                    <a:gd name="T58" fmla="*/ 368 w 377"/>
                    <a:gd name="T59" fmla="*/ 244 h 377"/>
                    <a:gd name="T60" fmla="*/ 375 w 377"/>
                    <a:gd name="T61" fmla="*/ 208 h 377"/>
                    <a:gd name="T62" fmla="*/ 377 w 377"/>
                    <a:gd name="T63" fmla="*/ 189 h 377"/>
                    <a:gd name="T64" fmla="*/ 372 w 377"/>
                    <a:gd name="T65" fmla="*/ 152 h 377"/>
                    <a:gd name="T66" fmla="*/ 362 w 377"/>
                    <a:gd name="T67" fmla="*/ 118 h 377"/>
                    <a:gd name="T68" fmla="*/ 345 w 377"/>
                    <a:gd name="T69" fmla="*/ 85 h 377"/>
                    <a:gd name="T70" fmla="*/ 322 w 377"/>
                    <a:gd name="T71" fmla="*/ 5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7" h="377">
                      <a:moveTo>
                        <a:pt x="322" y="57"/>
                      </a:moveTo>
                      <a:lnTo>
                        <a:pt x="322" y="57"/>
                      </a:lnTo>
                      <a:lnTo>
                        <a:pt x="307" y="43"/>
                      </a:lnTo>
                      <a:lnTo>
                        <a:pt x="292" y="33"/>
                      </a:lnTo>
                      <a:lnTo>
                        <a:pt x="277" y="23"/>
                      </a:lnTo>
                      <a:lnTo>
                        <a:pt x="259" y="15"/>
                      </a:lnTo>
                      <a:lnTo>
                        <a:pt x="243" y="9"/>
                      </a:lnTo>
                      <a:lnTo>
                        <a:pt x="225" y="5"/>
                      </a:lnTo>
                      <a:lnTo>
                        <a:pt x="206" y="2"/>
                      </a:lnTo>
                      <a:lnTo>
                        <a:pt x="188" y="0"/>
                      </a:lnTo>
                      <a:lnTo>
                        <a:pt x="188" y="0"/>
                      </a:lnTo>
                      <a:lnTo>
                        <a:pt x="169" y="2"/>
                      </a:lnTo>
                      <a:lnTo>
                        <a:pt x="151" y="5"/>
                      </a:lnTo>
                      <a:lnTo>
                        <a:pt x="133" y="9"/>
                      </a:lnTo>
                      <a:lnTo>
                        <a:pt x="116" y="15"/>
                      </a:lnTo>
                      <a:lnTo>
                        <a:pt x="99" y="23"/>
                      </a:lnTo>
                      <a:lnTo>
                        <a:pt x="83" y="33"/>
                      </a:lnTo>
                      <a:lnTo>
                        <a:pt x="68" y="43"/>
                      </a:lnTo>
                      <a:lnTo>
                        <a:pt x="55" y="57"/>
                      </a:lnTo>
                      <a:lnTo>
                        <a:pt x="55" y="57"/>
                      </a:lnTo>
                      <a:lnTo>
                        <a:pt x="41" y="70"/>
                      </a:lnTo>
                      <a:lnTo>
                        <a:pt x="31" y="85"/>
                      </a:lnTo>
                      <a:lnTo>
                        <a:pt x="22" y="101"/>
                      </a:lnTo>
                      <a:lnTo>
                        <a:pt x="13" y="118"/>
                      </a:lnTo>
                      <a:lnTo>
                        <a:pt x="7" y="135"/>
                      </a:lnTo>
                      <a:lnTo>
                        <a:pt x="3" y="153"/>
                      </a:lnTo>
                      <a:lnTo>
                        <a:pt x="0" y="171"/>
                      </a:lnTo>
                      <a:lnTo>
                        <a:pt x="0" y="189"/>
                      </a:lnTo>
                      <a:lnTo>
                        <a:pt x="0" y="189"/>
                      </a:lnTo>
                      <a:lnTo>
                        <a:pt x="1" y="208"/>
                      </a:lnTo>
                      <a:lnTo>
                        <a:pt x="3" y="227"/>
                      </a:lnTo>
                      <a:lnTo>
                        <a:pt x="9" y="245"/>
                      </a:lnTo>
                      <a:lnTo>
                        <a:pt x="15" y="263"/>
                      </a:lnTo>
                      <a:lnTo>
                        <a:pt x="22" y="279"/>
                      </a:lnTo>
                      <a:lnTo>
                        <a:pt x="33" y="294"/>
                      </a:lnTo>
                      <a:lnTo>
                        <a:pt x="43" y="309"/>
                      </a:lnTo>
                      <a:lnTo>
                        <a:pt x="55" y="322"/>
                      </a:lnTo>
                      <a:lnTo>
                        <a:pt x="68" y="334"/>
                      </a:lnTo>
                      <a:lnTo>
                        <a:pt x="83" y="346"/>
                      </a:lnTo>
                      <a:lnTo>
                        <a:pt x="98" y="355"/>
                      </a:lnTo>
                      <a:lnTo>
                        <a:pt x="116" y="362"/>
                      </a:lnTo>
                      <a:lnTo>
                        <a:pt x="132" y="370"/>
                      </a:lnTo>
                      <a:lnTo>
                        <a:pt x="150" y="374"/>
                      </a:lnTo>
                      <a:lnTo>
                        <a:pt x="169" y="377"/>
                      </a:lnTo>
                      <a:lnTo>
                        <a:pt x="188" y="377"/>
                      </a:lnTo>
                      <a:lnTo>
                        <a:pt x="188" y="377"/>
                      </a:lnTo>
                      <a:lnTo>
                        <a:pt x="208" y="377"/>
                      </a:lnTo>
                      <a:lnTo>
                        <a:pt x="225" y="374"/>
                      </a:lnTo>
                      <a:lnTo>
                        <a:pt x="243" y="370"/>
                      </a:lnTo>
                      <a:lnTo>
                        <a:pt x="261" y="364"/>
                      </a:lnTo>
                      <a:lnTo>
                        <a:pt x="277" y="355"/>
                      </a:lnTo>
                      <a:lnTo>
                        <a:pt x="292" y="346"/>
                      </a:lnTo>
                      <a:lnTo>
                        <a:pt x="308" y="334"/>
                      </a:lnTo>
                      <a:lnTo>
                        <a:pt x="322" y="322"/>
                      </a:lnTo>
                      <a:lnTo>
                        <a:pt x="322" y="322"/>
                      </a:lnTo>
                      <a:lnTo>
                        <a:pt x="334" y="309"/>
                      </a:lnTo>
                      <a:lnTo>
                        <a:pt x="345" y="294"/>
                      </a:lnTo>
                      <a:lnTo>
                        <a:pt x="354" y="278"/>
                      </a:lnTo>
                      <a:lnTo>
                        <a:pt x="362" y="261"/>
                      </a:lnTo>
                      <a:lnTo>
                        <a:pt x="368" y="244"/>
                      </a:lnTo>
                      <a:lnTo>
                        <a:pt x="372" y="226"/>
                      </a:lnTo>
                      <a:lnTo>
                        <a:pt x="375" y="208"/>
                      </a:lnTo>
                      <a:lnTo>
                        <a:pt x="377" y="189"/>
                      </a:lnTo>
                      <a:lnTo>
                        <a:pt x="377" y="189"/>
                      </a:lnTo>
                      <a:lnTo>
                        <a:pt x="375" y="171"/>
                      </a:lnTo>
                      <a:lnTo>
                        <a:pt x="372" y="152"/>
                      </a:lnTo>
                      <a:lnTo>
                        <a:pt x="368" y="134"/>
                      </a:lnTo>
                      <a:lnTo>
                        <a:pt x="362" y="118"/>
                      </a:lnTo>
                      <a:lnTo>
                        <a:pt x="354" y="101"/>
                      </a:lnTo>
                      <a:lnTo>
                        <a:pt x="345" y="85"/>
                      </a:lnTo>
                      <a:lnTo>
                        <a:pt x="334" y="70"/>
                      </a:lnTo>
                      <a:lnTo>
                        <a:pt x="322" y="57"/>
                      </a:lnTo>
                      <a:lnTo>
                        <a:pt x="322" y="57"/>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92" name="Freeform 148"/>
                <p:cNvSpPr/>
                <p:nvPr/>
              </p:nvSpPr>
              <p:spPr bwMode="auto">
                <a:xfrm>
                  <a:off x="7388225" y="3778251"/>
                  <a:ext cx="485775" cy="487363"/>
                </a:xfrm>
                <a:custGeom>
                  <a:avLst/>
                  <a:gdLst>
                    <a:gd name="T0" fmla="*/ 261 w 306"/>
                    <a:gd name="T1" fmla="*/ 261 h 307"/>
                    <a:gd name="T2" fmla="*/ 238 w 306"/>
                    <a:gd name="T3" fmla="*/ 280 h 307"/>
                    <a:gd name="T4" fmla="*/ 211 w 306"/>
                    <a:gd name="T5" fmla="*/ 295 h 307"/>
                    <a:gd name="T6" fmla="*/ 183 w 306"/>
                    <a:gd name="T7" fmla="*/ 304 h 307"/>
                    <a:gd name="T8" fmla="*/ 153 w 306"/>
                    <a:gd name="T9" fmla="*/ 307 h 307"/>
                    <a:gd name="T10" fmla="*/ 137 w 306"/>
                    <a:gd name="T11" fmla="*/ 306 h 307"/>
                    <a:gd name="T12" fmla="*/ 107 w 306"/>
                    <a:gd name="T13" fmla="*/ 300 h 307"/>
                    <a:gd name="T14" fmla="*/ 81 w 306"/>
                    <a:gd name="T15" fmla="*/ 288 h 307"/>
                    <a:gd name="T16" fmla="*/ 55 w 306"/>
                    <a:gd name="T17" fmla="*/ 271 h 307"/>
                    <a:gd name="T18" fmla="*/ 35 w 306"/>
                    <a:gd name="T19" fmla="*/ 251 h 307"/>
                    <a:gd name="T20" fmla="*/ 18 w 306"/>
                    <a:gd name="T21" fmla="*/ 227 h 307"/>
                    <a:gd name="T22" fmla="*/ 6 w 306"/>
                    <a:gd name="T23" fmla="*/ 199 h 307"/>
                    <a:gd name="T24" fmla="*/ 0 w 306"/>
                    <a:gd name="T25" fmla="*/ 169 h 307"/>
                    <a:gd name="T26" fmla="*/ 0 w 306"/>
                    <a:gd name="T27" fmla="*/ 153 h 307"/>
                    <a:gd name="T28" fmla="*/ 3 w 306"/>
                    <a:gd name="T29" fmla="*/ 123 h 307"/>
                    <a:gd name="T30" fmla="*/ 11 w 306"/>
                    <a:gd name="T31" fmla="*/ 95 h 307"/>
                    <a:gd name="T32" fmla="*/ 26 w 306"/>
                    <a:gd name="T33" fmla="*/ 68 h 307"/>
                    <a:gd name="T34" fmla="*/ 45 w 306"/>
                    <a:gd name="T35" fmla="*/ 45 h 307"/>
                    <a:gd name="T36" fmla="*/ 55 w 306"/>
                    <a:gd name="T37" fmla="*/ 36 h 307"/>
                    <a:gd name="T38" fmla="*/ 81 w 306"/>
                    <a:gd name="T39" fmla="*/ 18 h 307"/>
                    <a:gd name="T40" fmla="*/ 109 w 306"/>
                    <a:gd name="T41" fmla="*/ 7 h 307"/>
                    <a:gd name="T42" fmla="*/ 138 w 306"/>
                    <a:gd name="T43" fmla="*/ 2 h 307"/>
                    <a:gd name="T44" fmla="*/ 153 w 306"/>
                    <a:gd name="T45" fmla="*/ 0 h 307"/>
                    <a:gd name="T46" fmla="*/ 183 w 306"/>
                    <a:gd name="T47" fmla="*/ 3 h 307"/>
                    <a:gd name="T48" fmla="*/ 211 w 306"/>
                    <a:gd name="T49" fmla="*/ 12 h 307"/>
                    <a:gd name="T50" fmla="*/ 238 w 306"/>
                    <a:gd name="T51" fmla="*/ 25 h 307"/>
                    <a:gd name="T52" fmla="*/ 261 w 306"/>
                    <a:gd name="T53" fmla="*/ 45 h 307"/>
                    <a:gd name="T54" fmla="*/ 272 w 306"/>
                    <a:gd name="T55" fmla="*/ 56 h 307"/>
                    <a:gd name="T56" fmla="*/ 288 w 306"/>
                    <a:gd name="T57" fmla="*/ 82 h 307"/>
                    <a:gd name="T58" fmla="*/ 300 w 306"/>
                    <a:gd name="T59" fmla="*/ 108 h 307"/>
                    <a:gd name="T60" fmla="*/ 306 w 306"/>
                    <a:gd name="T61" fmla="*/ 138 h 307"/>
                    <a:gd name="T62" fmla="*/ 306 w 306"/>
                    <a:gd name="T63" fmla="*/ 153 h 307"/>
                    <a:gd name="T64" fmla="*/ 303 w 306"/>
                    <a:gd name="T65" fmla="*/ 184 h 307"/>
                    <a:gd name="T66" fmla="*/ 294 w 306"/>
                    <a:gd name="T67" fmla="*/ 212 h 307"/>
                    <a:gd name="T68" fmla="*/ 281 w 306"/>
                    <a:gd name="T69" fmla="*/ 237 h 307"/>
                    <a:gd name="T70" fmla="*/ 261 w 306"/>
                    <a:gd name="T71" fmla="*/ 26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6" h="307">
                      <a:moveTo>
                        <a:pt x="261" y="261"/>
                      </a:moveTo>
                      <a:lnTo>
                        <a:pt x="261" y="261"/>
                      </a:lnTo>
                      <a:lnTo>
                        <a:pt x="250" y="271"/>
                      </a:lnTo>
                      <a:lnTo>
                        <a:pt x="238" y="280"/>
                      </a:lnTo>
                      <a:lnTo>
                        <a:pt x="226" y="288"/>
                      </a:lnTo>
                      <a:lnTo>
                        <a:pt x="211" y="295"/>
                      </a:lnTo>
                      <a:lnTo>
                        <a:pt x="198" y="300"/>
                      </a:lnTo>
                      <a:lnTo>
                        <a:pt x="183" y="304"/>
                      </a:lnTo>
                      <a:lnTo>
                        <a:pt x="168" y="306"/>
                      </a:lnTo>
                      <a:lnTo>
                        <a:pt x="153" y="307"/>
                      </a:lnTo>
                      <a:lnTo>
                        <a:pt x="153" y="307"/>
                      </a:lnTo>
                      <a:lnTo>
                        <a:pt x="137" y="306"/>
                      </a:lnTo>
                      <a:lnTo>
                        <a:pt x="122" y="304"/>
                      </a:lnTo>
                      <a:lnTo>
                        <a:pt x="107" y="300"/>
                      </a:lnTo>
                      <a:lnTo>
                        <a:pt x="94" y="295"/>
                      </a:lnTo>
                      <a:lnTo>
                        <a:pt x="81" y="288"/>
                      </a:lnTo>
                      <a:lnTo>
                        <a:pt x="67" y="280"/>
                      </a:lnTo>
                      <a:lnTo>
                        <a:pt x="55" y="271"/>
                      </a:lnTo>
                      <a:lnTo>
                        <a:pt x="45" y="261"/>
                      </a:lnTo>
                      <a:lnTo>
                        <a:pt x="35" y="251"/>
                      </a:lnTo>
                      <a:lnTo>
                        <a:pt x="26" y="239"/>
                      </a:lnTo>
                      <a:lnTo>
                        <a:pt x="18" y="227"/>
                      </a:lnTo>
                      <a:lnTo>
                        <a:pt x="12" y="214"/>
                      </a:lnTo>
                      <a:lnTo>
                        <a:pt x="6" y="199"/>
                      </a:lnTo>
                      <a:lnTo>
                        <a:pt x="3" y="184"/>
                      </a:lnTo>
                      <a:lnTo>
                        <a:pt x="0" y="169"/>
                      </a:lnTo>
                      <a:lnTo>
                        <a:pt x="0" y="153"/>
                      </a:lnTo>
                      <a:lnTo>
                        <a:pt x="0" y="153"/>
                      </a:lnTo>
                      <a:lnTo>
                        <a:pt x="0" y="138"/>
                      </a:lnTo>
                      <a:lnTo>
                        <a:pt x="3" y="123"/>
                      </a:lnTo>
                      <a:lnTo>
                        <a:pt x="6" y="108"/>
                      </a:lnTo>
                      <a:lnTo>
                        <a:pt x="11" y="95"/>
                      </a:lnTo>
                      <a:lnTo>
                        <a:pt x="18" y="82"/>
                      </a:lnTo>
                      <a:lnTo>
                        <a:pt x="26" y="68"/>
                      </a:lnTo>
                      <a:lnTo>
                        <a:pt x="35" y="56"/>
                      </a:lnTo>
                      <a:lnTo>
                        <a:pt x="45" y="45"/>
                      </a:lnTo>
                      <a:lnTo>
                        <a:pt x="45" y="45"/>
                      </a:lnTo>
                      <a:lnTo>
                        <a:pt x="55" y="36"/>
                      </a:lnTo>
                      <a:lnTo>
                        <a:pt x="69" y="25"/>
                      </a:lnTo>
                      <a:lnTo>
                        <a:pt x="81" y="18"/>
                      </a:lnTo>
                      <a:lnTo>
                        <a:pt x="94" y="12"/>
                      </a:lnTo>
                      <a:lnTo>
                        <a:pt x="109" y="7"/>
                      </a:lnTo>
                      <a:lnTo>
                        <a:pt x="124" y="3"/>
                      </a:lnTo>
                      <a:lnTo>
                        <a:pt x="138" y="2"/>
                      </a:lnTo>
                      <a:lnTo>
                        <a:pt x="153" y="0"/>
                      </a:lnTo>
                      <a:lnTo>
                        <a:pt x="153" y="0"/>
                      </a:lnTo>
                      <a:lnTo>
                        <a:pt x="168" y="2"/>
                      </a:lnTo>
                      <a:lnTo>
                        <a:pt x="183" y="3"/>
                      </a:lnTo>
                      <a:lnTo>
                        <a:pt x="198" y="6"/>
                      </a:lnTo>
                      <a:lnTo>
                        <a:pt x="211" y="12"/>
                      </a:lnTo>
                      <a:lnTo>
                        <a:pt x="224" y="18"/>
                      </a:lnTo>
                      <a:lnTo>
                        <a:pt x="238" y="25"/>
                      </a:lnTo>
                      <a:lnTo>
                        <a:pt x="250" y="34"/>
                      </a:lnTo>
                      <a:lnTo>
                        <a:pt x="261" y="45"/>
                      </a:lnTo>
                      <a:lnTo>
                        <a:pt x="261" y="45"/>
                      </a:lnTo>
                      <a:lnTo>
                        <a:pt x="272" y="56"/>
                      </a:lnTo>
                      <a:lnTo>
                        <a:pt x="281" y="68"/>
                      </a:lnTo>
                      <a:lnTo>
                        <a:pt x="288" y="82"/>
                      </a:lnTo>
                      <a:lnTo>
                        <a:pt x="294" y="95"/>
                      </a:lnTo>
                      <a:lnTo>
                        <a:pt x="300" y="108"/>
                      </a:lnTo>
                      <a:lnTo>
                        <a:pt x="303" y="123"/>
                      </a:lnTo>
                      <a:lnTo>
                        <a:pt x="306" y="138"/>
                      </a:lnTo>
                      <a:lnTo>
                        <a:pt x="306" y="153"/>
                      </a:lnTo>
                      <a:lnTo>
                        <a:pt x="306" y="153"/>
                      </a:lnTo>
                      <a:lnTo>
                        <a:pt x="306" y="169"/>
                      </a:lnTo>
                      <a:lnTo>
                        <a:pt x="303" y="184"/>
                      </a:lnTo>
                      <a:lnTo>
                        <a:pt x="300" y="197"/>
                      </a:lnTo>
                      <a:lnTo>
                        <a:pt x="294" y="212"/>
                      </a:lnTo>
                      <a:lnTo>
                        <a:pt x="288" y="225"/>
                      </a:lnTo>
                      <a:lnTo>
                        <a:pt x="281" y="237"/>
                      </a:lnTo>
                      <a:lnTo>
                        <a:pt x="272" y="251"/>
                      </a:lnTo>
                      <a:lnTo>
                        <a:pt x="261" y="261"/>
                      </a:lnTo>
                      <a:lnTo>
                        <a:pt x="261" y="261"/>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93" name="Freeform 149"/>
                <p:cNvSpPr/>
                <p:nvPr/>
              </p:nvSpPr>
              <p:spPr bwMode="auto">
                <a:xfrm>
                  <a:off x="7815262" y="4203701"/>
                  <a:ext cx="88900" cy="92075"/>
                </a:xfrm>
                <a:custGeom>
                  <a:avLst/>
                  <a:gdLst>
                    <a:gd name="T0" fmla="*/ 56 w 56"/>
                    <a:gd name="T1" fmla="*/ 24 h 58"/>
                    <a:gd name="T2" fmla="*/ 56 w 56"/>
                    <a:gd name="T3" fmla="*/ 24 h 58"/>
                    <a:gd name="T4" fmla="*/ 33 w 56"/>
                    <a:gd name="T5" fmla="*/ 0 h 58"/>
                    <a:gd name="T6" fmla="*/ 33 w 56"/>
                    <a:gd name="T7" fmla="*/ 0 h 58"/>
                    <a:gd name="T8" fmla="*/ 18 w 56"/>
                    <a:gd name="T9" fmla="*/ 18 h 58"/>
                    <a:gd name="T10" fmla="*/ 18 w 56"/>
                    <a:gd name="T11" fmla="*/ 18 h 58"/>
                    <a:gd name="T12" fmla="*/ 0 w 56"/>
                    <a:gd name="T13" fmla="*/ 35 h 58"/>
                    <a:gd name="T14" fmla="*/ 0 w 56"/>
                    <a:gd name="T15" fmla="*/ 35 h 58"/>
                    <a:gd name="T16" fmla="*/ 24 w 56"/>
                    <a:gd name="T1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8">
                      <a:moveTo>
                        <a:pt x="56" y="24"/>
                      </a:moveTo>
                      <a:lnTo>
                        <a:pt x="56" y="24"/>
                      </a:lnTo>
                      <a:lnTo>
                        <a:pt x="33" y="0"/>
                      </a:lnTo>
                      <a:lnTo>
                        <a:pt x="33" y="0"/>
                      </a:lnTo>
                      <a:lnTo>
                        <a:pt x="18" y="18"/>
                      </a:lnTo>
                      <a:lnTo>
                        <a:pt x="18" y="18"/>
                      </a:lnTo>
                      <a:lnTo>
                        <a:pt x="0" y="35"/>
                      </a:lnTo>
                      <a:lnTo>
                        <a:pt x="0" y="35"/>
                      </a:lnTo>
                      <a:lnTo>
                        <a:pt x="24" y="58"/>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94" name="Freeform 150"/>
                <p:cNvSpPr/>
                <p:nvPr/>
              </p:nvSpPr>
              <p:spPr bwMode="auto">
                <a:xfrm>
                  <a:off x="7834312" y="4222751"/>
                  <a:ext cx="355600" cy="355600"/>
                </a:xfrm>
                <a:custGeom>
                  <a:avLst/>
                  <a:gdLst>
                    <a:gd name="T0" fmla="*/ 224 w 224"/>
                    <a:gd name="T1" fmla="*/ 171 h 224"/>
                    <a:gd name="T2" fmla="*/ 169 w 224"/>
                    <a:gd name="T3" fmla="*/ 224 h 224"/>
                    <a:gd name="T4" fmla="*/ 0 w 224"/>
                    <a:gd name="T5" fmla="*/ 55 h 224"/>
                    <a:gd name="T6" fmla="*/ 53 w 224"/>
                    <a:gd name="T7" fmla="*/ 0 h 224"/>
                    <a:gd name="T8" fmla="*/ 224 w 224"/>
                    <a:gd name="T9" fmla="*/ 171 h 224"/>
                  </a:gdLst>
                  <a:ahLst/>
                  <a:cxnLst>
                    <a:cxn ang="0">
                      <a:pos x="T0" y="T1"/>
                    </a:cxn>
                    <a:cxn ang="0">
                      <a:pos x="T2" y="T3"/>
                    </a:cxn>
                    <a:cxn ang="0">
                      <a:pos x="T4" y="T5"/>
                    </a:cxn>
                    <a:cxn ang="0">
                      <a:pos x="T6" y="T7"/>
                    </a:cxn>
                    <a:cxn ang="0">
                      <a:pos x="T8" y="T9"/>
                    </a:cxn>
                  </a:cxnLst>
                  <a:rect l="0" t="0" r="r" b="b"/>
                  <a:pathLst>
                    <a:path w="224" h="224">
                      <a:moveTo>
                        <a:pt x="224" y="171"/>
                      </a:moveTo>
                      <a:lnTo>
                        <a:pt x="169" y="224"/>
                      </a:lnTo>
                      <a:lnTo>
                        <a:pt x="0" y="55"/>
                      </a:lnTo>
                      <a:lnTo>
                        <a:pt x="53" y="0"/>
                      </a:lnTo>
                      <a:lnTo>
                        <a:pt x="224" y="171"/>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95" name="Freeform 151"/>
                <p:cNvSpPr/>
                <p:nvPr/>
              </p:nvSpPr>
              <p:spPr bwMode="auto">
                <a:xfrm>
                  <a:off x="7834312" y="4222751"/>
                  <a:ext cx="117475" cy="117475"/>
                </a:xfrm>
                <a:custGeom>
                  <a:avLst/>
                  <a:gdLst>
                    <a:gd name="T0" fmla="*/ 74 w 74"/>
                    <a:gd name="T1" fmla="*/ 20 h 74"/>
                    <a:gd name="T2" fmla="*/ 19 w 74"/>
                    <a:gd name="T3" fmla="*/ 74 h 74"/>
                    <a:gd name="T4" fmla="*/ 0 w 74"/>
                    <a:gd name="T5" fmla="*/ 55 h 74"/>
                    <a:gd name="T6" fmla="*/ 53 w 74"/>
                    <a:gd name="T7" fmla="*/ 0 h 74"/>
                    <a:gd name="T8" fmla="*/ 74 w 74"/>
                    <a:gd name="T9" fmla="*/ 20 h 74"/>
                  </a:gdLst>
                  <a:ahLst/>
                  <a:cxnLst>
                    <a:cxn ang="0">
                      <a:pos x="T0" y="T1"/>
                    </a:cxn>
                    <a:cxn ang="0">
                      <a:pos x="T2" y="T3"/>
                    </a:cxn>
                    <a:cxn ang="0">
                      <a:pos x="T4" y="T5"/>
                    </a:cxn>
                    <a:cxn ang="0">
                      <a:pos x="T6" y="T7"/>
                    </a:cxn>
                    <a:cxn ang="0">
                      <a:pos x="T8" y="T9"/>
                    </a:cxn>
                  </a:cxnLst>
                  <a:rect l="0" t="0" r="r" b="b"/>
                  <a:pathLst>
                    <a:path w="74" h="74">
                      <a:moveTo>
                        <a:pt x="74" y="20"/>
                      </a:moveTo>
                      <a:lnTo>
                        <a:pt x="19" y="74"/>
                      </a:lnTo>
                      <a:lnTo>
                        <a:pt x="0" y="55"/>
                      </a:lnTo>
                      <a:lnTo>
                        <a:pt x="53" y="0"/>
                      </a:lnTo>
                      <a:lnTo>
                        <a:pt x="74" y="2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96" name="Freeform 152"/>
                <p:cNvSpPr/>
                <p:nvPr/>
              </p:nvSpPr>
              <p:spPr bwMode="auto">
                <a:xfrm>
                  <a:off x="8102600" y="4494213"/>
                  <a:ext cx="107950" cy="106363"/>
                </a:xfrm>
                <a:custGeom>
                  <a:avLst/>
                  <a:gdLst>
                    <a:gd name="T0" fmla="*/ 68 w 68"/>
                    <a:gd name="T1" fmla="*/ 12 h 67"/>
                    <a:gd name="T2" fmla="*/ 68 w 68"/>
                    <a:gd name="T3" fmla="*/ 12 h 67"/>
                    <a:gd name="T4" fmla="*/ 67 w 68"/>
                    <a:gd name="T5" fmla="*/ 24 h 67"/>
                    <a:gd name="T6" fmla="*/ 64 w 68"/>
                    <a:gd name="T7" fmla="*/ 34 h 67"/>
                    <a:gd name="T8" fmla="*/ 58 w 68"/>
                    <a:gd name="T9" fmla="*/ 43 h 67"/>
                    <a:gd name="T10" fmla="*/ 52 w 68"/>
                    <a:gd name="T11" fmla="*/ 50 h 67"/>
                    <a:gd name="T12" fmla="*/ 43 w 68"/>
                    <a:gd name="T13" fmla="*/ 58 h 67"/>
                    <a:gd name="T14" fmla="*/ 34 w 68"/>
                    <a:gd name="T15" fmla="*/ 62 h 67"/>
                    <a:gd name="T16" fmla="*/ 24 w 68"/>
                    <a:gd name="T17" fmla="*/ 65 h 67"/>
                    <a:gd name="T18" fmla="*/ 13 w 68"/>
                    <a:gd name="T19" fmla="*/ 67 h 67"/>
                    <a:gd name="T20" fmla="*/ 13 w 68"/>
                    <a:gd name="T21" fmla="*/ 67 h 67"/>
                    <a:gd name="T22" fmla="*/ 0 w 68"/>
                    <a:gd name="T23" fmla="*/ 53 h 67"/>
                    <a:gd name="T24" fmla="*/ 0 w 68"/>
                    <a:gd name="T25" fmla="*/ 53 h 67"/>
                    <a:gd name="T26" fmla="*/ 55 w 68"/>
                    <a:gd name="T27" fmla="*/ 0 h 67"/>
                    <a:gd name="T28" fmla="*/ 55 w 68"/>
                    <a:gd name="T29" fmla="*/ 0 h 67"/>
                    <a:gd name="T30" fmla="*/ 68 w 68"/>
                    <a:gd name="T31" fmla="*/ 12 h 67"/>
                    <a:gd name="T32" fmla="*/ 68 w 68"/>
                    <a:gd name="T33"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67">
                      <a:moveTo>
                        <a:pt x="68" y="12"/>
                      </a:moveTo>
                      <a:lnTo>
                        <a:pt x="68" y="12"/>
                      </a:lnTo>
                      <a:lnTo>
                        <a:pt x="67" y="24"/>
                      </a:lnTo>
                      <a:lnTo>
                        <a:pt x="64" y="34"/>
                      </a:lnTo>
                      <a:lnTo>
                        <a:pt x="58" y="43"/>
                      </a:lnTo>
                      <a:lnTo>
                        <a:pt x="52" y="50"/>
                      </a:lnTo>
                      <a:lnTo>
                        <a:pt x="43" y="58"/>
                      </a:lnTo>
                      <a:lnTo>
                        <a:pt x="34" y="62"/>
                      </a:lnTo>
                      <a:lnTo>
                        <a:pt x="24" y="65"/>
                      </a:lnTo>
                      <a:lnTo>
                        <a:pt x="13" y="67"/>
                      </a:lnTo>
                      <a:lnTo>
                        <a:pt x="13" y="67"/>
                      </a:lnTo>
                      <a:lnTo>
                        <a:pt x="0" y="53"/>
                      </a:lnTo>
                      <a:lnTo>
                        <a:pt x="0" y="53"/>
                      </a:lnTo>
                      <a:lnTo>
                        <a:pt x="55" y="0"/>
                      </a:lnTo>
                      <a:lnTo>
                        <a:pt x="55" y="0"/>
                      </a:lnTo>
                      <a:lnTo>
                        <a:pt x="68" y="12"/>
                      </a:lnTo>
                      <a:lnTo>
                        <a:pt x="68" y="12"/>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97" name="Freeform 153"/>
                <p:cNvSpPr/>
                <p:nvPr/>
              </p:nvSpPr>
              <p:spPr bwMode="auto">
                <a:xfrm>
                  <a:off x="7259637" y="3871913"/>
                  <a:ext cx="927100" cy="485775"/>
                </a:xfrm>
                <a:custGeom>
                  <a:avLst/>
                  <a:gdLst>
                    <a:gd name="T0" fmla="*/ 0 w 584"/>
                    <a:gd name="T1" fmla="*/ 252 h 306"/>
                    <a:gd name="T2" fmla="*/ 86 w 584"/>
                    <a:gd name="T3" fmla="*/ 306 h 306"/>
                    <a:gd name="T4" fmla="*/ 234 w 584"/>
                    <a:gd name="T5" fmla="*/ 95 h 306"/>
                    <a:gd name="T6" fmla="*/ 477 w 584"/>
                    <a:gd name="T7" fmla="*/ 125 h 306"/>
                    <a:gd name="T8" fmla="*/ 584 w 584"/>
                    <a:gd name="T9" fmla="*/ 0 h 306"/>
                  </a:gdLst>
                  <a:ahLst/>
                  <a:cxnLst>
                    <a:cxn ang="0">
                      <a:pos x="T0" y="T1"/>
                    </a:cxn>
                    <a:cxn ang="0">
                      <a:pos x="T2" y="T3"/>
                    </a:cxn>
                    <a:cxn ang="0">
                      <a:pos x="T4" y="T5"/>
                    </a:cxn>
                    <a:cxn ang="0">
                      <a:pos x="T6" y="T7"/>
                    </a:cxn>
                    <a:cxn ang="0">
                      <a:pos x="T8" y="T9"/>
                    </a:cxn>
                  </a:cxnLst>
                  <a:rect l="0" t="0" r="r" b="b"/>
                  <a:pathLst>
                    <a:path w="584" h="306">
                      <a:moveTo>
                        <a:pt x="0" y="252"/>
                      </a:moveTo>
                      <a:lnTo>
                        <a:pt x="86" y="306"/>
                      </a:lnTo>
                      <a:lnTo>
                        <a:pt x="234" y="95"/>
                      </a:lnTo>
                      <a:lnTo>
                        <a:pt x="477" y="125"/>
                      </a:lnTo>
                      <a:lnTo>
                        <a:pt x="584" y="0"/>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98" name="Freeform 154"/>
                <p:cNvSpPr/>
                <p:nvPr/>
              </p:nvSpPr>
              <p:spPr bwMode="auto">
                <a:xfrm>
                  <a:off x="7615237" y="3997326"/>
                  <a:ext cx="47625" cy="47625"/>
                </a:xfrm>
                <a:custGeom>
                  <a:avLst/>
                  <a:gdLst>
                    <a:gd name="T0" fmla="*/ 30 w 30"/>
                    <a:gd name="T1" fmla="*/ 15 h 30"/>
                    <a:gd name="T2" fmla="*/ 30 w 30"/>
                    <a:gd name="T3" fmla="*/ 15 h 30"/>
                    <a:gd name="T4" fmla="*/ 28 w 30"/>
                    <a:gd name="T5" fmla="*/ 21 h 30"/>
                    <a:gd name="T6" fmla="*/ 25 w 30"/>
                    <a:gd name="T7" fmla="*/ 25 h 30"/>
                    <a:gd name="T8" fmla="*/ 21 w 30"/>
                    <a:gd name="T9" fmla="*/ 30 h 30"/>
                    <a:gd name="T10" fmla="*/ 15 w 30"/>
                    <a:gd name="T11" fmla="*/ 30 h 30"/>
                    <a:gd name="T12" fmla="*/ 15 w 30"/>
                    <a:gd name="T13" fmla="*/ 30 h 30"/>
                    <a:gd name="T14" fmla="*/ 9 w 30"/>
                    <a:gd name="T15" fmla="*/ 30 h 30"/>
                    <a:gd name="T16" fmla="*/ 4 w 30"/>
                    <a:gd name="T17" fmla="*/ 25 h 30"/>
                    <a:gd name="T18" fmla="*/ 0 w 30"/>
                    <a:gd name="T19" fmla="*/ 21 h 30"/>
                    <a:gd name="T20" fmla="*/ 0 w 30"/>
                    <a:gd name="T21" fmla="*/ 15 h 30"/>
                    <a:gd name="T22" fmla="*/ 0 w 30"/>
                    <a:gd name="T23" fmla="*/ 15 h 30"/>
                    <a:gd name="T24" fmla="*/ 0 w 30"/>
                    <a:gd name="T25" fmla="*/ 10 h 30"/>
                    <a:gd name="T26" fmla="*/ 4 w 30"/>
                    <a:gd name="T27" fmla="*/ 4 h 30"/>
                    <a:gd name="T28" fmla="*/ 9 w 30"/>
                    <a:gd name="T29" fmla="*/ 1 h 30"/>
                    <a:gd name="T30" fmla="*/ 15 w 30"/>
                    <a:gd name="T31" fmla="*/ 0 h 30"/>
                    <a:gd name="T32" fmla="*/ 15 w 30"/>
                    <a:gd name="T33" fmla="*/ 0 h 30"/>
                    <a:gd name="T34" fmla="*/ 21 w 30"/>
                    <a:gd name="T35" fmla="*/ 1 h 30"/>
                    <a:gd name="T36" fmla="*/ 25 w 30"/>
                    <a:gd name="T37" fmla="*/ 4 h 30"/>
                    <a:gd name="T38" fmla="*/ 28 w 30"/>
                    <a:gd name="T39" fmla="*/ 10 h 30"/>
                    <a:gd name="T40" fmla="*/ 30 w 30"/>
                    <a:gd name="T41" fmla="*/ 15 h 30"/>
                    <a:gd name="T42" fmla="*/ 30 w 30"/>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5"/>
                      </a:moveTo>
                      <a:lnTo>
                        <a:pt x="30" y="15"/>
                      </a:lnTo>
                      <a:lnTo>
                        <a:pt x="28" y="21"/>
                      </a:lnTo>
                      <a:lnTo>
                        <a:pt x="25" y="25"/>
                      </a:lnTo>
                      <a:lnTo>
                        <a:pt x="21" y="30"/>
                      </a:lnTo>
                      <a:lnTo>
                        <a:pt x="15" y="30"/>
                      </a:lnTo>
                      <a:lnTo>
                        <a:pt x="15" y="30"/>
                      </a:lnTo>
                      <a:lnTo>
                        <a:pt x="9" y="30"/>
                      </a:lnTo>
                      <a:lnTo>
                        <a:pt x="4" y="25"/>
                      </a:lnTo>
                      <a:lnTo>
                        <a:pt x="0" y="21"/>
                      </a:lnTo>
                      <a:lnTo>
                        <a:pt x="0" y="15"/>
                      </a:lnTo>
                      <a:lnTo>
                        <a:pt x="0" y="15"/>
                      </a:lnTo>
                      <a:lnTo>
                        <a:pt x="0" y="10"/>
                      </a:lnTo>
                      <a:lnTo>
                        <a:pt x="4" y="4"/>
                      </a:lnTo>
                      <a:lnTo>
                        <a:pt x="9" y="1"/>
                      </a:lnTo>
                      <a:lnTo>
                        <a:pt x="15" y="0"/>
                      </a:lnTo>
                      <a:lnTo>
                        <a:pt x="15" y="0"/>
                      </a:lnTo>
                      <a:lnTo>
                        <a:pt x="21" y="1"/>
                      </a:lnTo>
                      <a:lnTo>
                        <a:pt x="25" y="4"/>
                      </a:lnTo>
                      <a:lnTo>
                        <a:pt x="28" y="10"/>
                      </a:lnTo>
                      <a:lnTo>
                        <a:pt x="30" y="15"/>
                      </a:lnTo>
                      <a:lnTo>
                        <a:pt x="30" y="15"/>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99" name="Freeform 155"/>
                <p:cNvSpPr/>
                <p:nvPr/>
              </p:nvSpPr>
              <p:spPr bwMode="auto">
                <a:xfrm>
                  <a:off x="7372350" y="4333876"/>
                  <a:ext cx="47625" cy="47625"/>
                </a:xfrm>
                <a:custGeom>
                  <a:avLst/>
                  <a:gdLst>
                    <a:gd name="T0" fmla="*/ 30 w 30"/>
                    <a:gd name="T1" fmla="*/ 15 h 30"/>
                    <a:gd name="T2" fmla="*/ 30 w 30"/>
                    <a:gd name="T3" fmla="*/ 15 h 30"/>
                    <a:gd name="T4" fmla="*/ 28 w 30"/>
                    <a:gd name="T5" fmla="*/ 21 h 30"/>
                    <a:gd name="T6" fmla="*/ 25 w 30"/>
                    <a:gd name="T7" fmla="*/ 25 h 30"/>
                    <a:gd name="T8" fmla="*/ 21 w 30"/>
                    <a:gd name="T9" fmla="*/ 28 h 30"/>
                    <a:gd name="T10" fmla="*/ 15 w 30"/>
                    <a:gd name="T11" fmla="*/ 30 h 30"/>
                    <a:gd name="T12" fmla="*/ 15 w 30"/>
                    <a:gd name="T13" fmla="*/ 30 h 30"/>
                    <a:gd name="T14" fmla="*/ 9 w 30"/>
                    <a:gd name="T15" fmla="*/ 28 h 30"/>
                    <a:gd name="T16" fmla="*/ 5 w 30"/>
                    <a:gd name="T17" fmla="*/ 25 h 30"/>
                    <a:gd name="T18" fmla="*/ 2 w 30"/>
                    <a:gd name="T19" fmla="*/ 21 h 30"/>
                    <a:gd name="T20" fmla="*/ 0 w 30"/>
                    <a:gd name="T21" fmla="*/ 15 h 30"/>
                    <a:gd name="T22" fmla="*/ 0 w 30"/>
                    <a:gd name="T23" fmla="*/ 15 h 30"/>
                    <a:gd name="T24" fmla="*/ 2 w 30"/>
                    <a:gd name="T25" fmla="*/ 9 h 30"/>
                    <a:gd name="T26" fmla="*/ 5 w 30"/>
                    <a:gd name="T27" fmla="*/ 4 h 30"/>
                    <a:gd name="T28" fmla="*/ 9 w 30"/>
                    <a:gd name="T29" fmla="*/ 2 h 30"/>
                    <a:gd name="T30" fmla="*/ 15 w 30"/>
                    <a:gd name="T31" fmla="*/ 0 h 30"/>
                    <a:gd name="T32" fmla="*/ 15 w 30"/>
                    <a:gd name="T33" fmla="*/ 0 h 30"/>
                    <a:gd name="T34" fmla="*/ 21 w 30"/>
                    <a:gd name="T35" fmla="*/ 2 h 30"/>
                    <a:gd name="T36" fmla="*/ 25 w 30"/>
                    <a:gd name="T37" fmla="*/ 4 h 30"/>
                    <a:gd name="T38" fmla="*/ 28 w 30"/>
                    <a:gd name="T39" fmla="*/ 9 h 30"/>
                    <a:gd name="T40" fmla="*/ 30 w 30"/>
                    <a:gd name="T41" fmla="*/ 15 h 30"/>
                    <a:gd name="T42" fmla="*/ 30 w 30"/>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5"/>
                      </a:moveTo>
                      <a:lnTo>
                        <a:pt x="30" y="15"/>
                      </a:lnTo>
                      <a:lnTo>
                        <a:pt x="28" y="21"/>
                      </a:lnTo>
                      <a:lnTo>
                        <a:pt x="25" y="25"/>
                      </a:lnTo>
                      <a:lnTo>
                        <a:pt x="21" y="28"/>
                      </a:lnTo>
                      <a:lnTo>
                        <a:pt x="15" y="30"/>
                      </a:lnTo>
                      <a:lnTo>
                        <a:pt x="15" y="30"/>
                      </a:lnTo>
                      <a:lnTo>
                        <a:pt x="9" y="28"/>
                      </a:lnTo>
                      <a:lnTo>
                        <a:pt x="5" y="25"/>
                      </a:lnTo>
                      <a:lnTo>
                        <a:pt x="2" y="21"/>
                      </a:lnTo>
                      <a:lnTo>
                        <a:pt x="0" y="15"/>
                      </a:lnTo>
                      <a:lnTo>
                        <a:pt x="0" y="15"/>
                      </a:lnTo>
                      <a:lnTo>
                        <a:pt x="2" y="9"/>
                      </a:lnTo>
                      <a:lnTo>
                        <a:pt x="5" y="4"/>
                      </a:lnTo>
                      <a:lnTo>
                        <a:pt x="9" y="2"/>
                      </a:lnTo>
                      <a:lnTo>
                        <a:pt x="15" y="0"/>
                      </a:lnTo>
                      <a:lnTo>
                        <a:pt x="15" y="0"/>
                      </a:lnTo>
                      <a:lnTo>
                        <a:pt x="21" y="2"/>
                      </a:lnTo>
                      <a:lnTo>
                        <a:pt x="25" y="4"/>
                      </a:lnTo>
                      <a:lnTo>
                        <a:pt x="28" y="9"/>
                      </a:lnTo>
                      <a:lnTo>
                        <a:pt x="30" y="15"/>
                      </a:lnTo>
                      <a:lnTo>
                        <a:pt x="30" y="15"/>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100" name="Freeform 156"/>
                <p:cNvSpPr/>
                <p:nvPr/>
              </p:nvSpPr>
              <p:spPr bwMode="auto">
                <a:xfrm>
                  <a:off x="7245350" y="4254501"/>
                  <a:ext cx="47625" cy="46038"/>
                </a:xfrm>
                <a:custGeom>
                  <a:avLst/>
                  <a:gdLst>
                    <a:gd name="T0" fmla="*/ 30 w 30"/>
                    <a:gd name="T1" fmla="*/ 14 h 29"/>
                    <a:gd name="T2" fmla="*/ 30 w 30"/>
                    <a:gd name="T3" fmla="*/ 14 h 29"/>
                    <a:gd name="T4" fmla="*/ 28 w 30"/>
                    <a:gd name="T5" fmla="*/ 20 h 29"/>
                    <a:gd name="T6" fmla="*/ 25 w 30"/>
                    <a:gd name="T7" fmla="*/ 25 h 29"/>
                    <a:gd name="T8" fmla="*/ 21 w 30"/>
                    <a:gd name="T9" fmla="*/ 28 h 29"/>
                    <a:gd name="T10" fmla="*/ 15 w 30"/>
                    <a:gd name="T11" fmla="*/ 29 h 29"/>
                    <a:gd name="T12" fmla="*/ 15 w 30"/>
                    <a:gd name="T13" fmla="*/ 29 h 29"/>
                    <a:gd name="T14" fmla="*/ 9 w 30"/>
                    <a:gd name="T15" fmla="*/ 28 h 29"/>
                    <a:gd name="T16" fmla="*/ 4 w 30"/>
                    <a:gd name="T17" fmla="*/ 25 h 29"/>
                    <a:gd name="T18" fmla="*/ 2 w 30"/>
                    <a:gd name="T19" fmla="*/ 20 h 29"/>
                    <a:gd name="T20" fmla="*/ 0 w 30"/>
                    <a:gd name="T21" fmla="*/ 14 h 29"/>
                    <a:gd name="T22" fmla="*/ 0 w 30"/>
                    <a:gd name="T23" fmla="*/ 14 h 29"/>
                    <a:gd name="T24" fmla="*/ 2 w 30"/>
                    <a:gd name="T25" fmla="*/ 9 h 29"/>
                    <a:gd name="T26" fmla="*/ 4 w 30"/>
                    <a:gd name="T27" fmla="*/ 4 h 29"/>
                    <a:gd name="T28" fmla="*/ 9 w 30"/>
                    <a:gd name="T29" fmla="*/ 1 h 29"/>
                    <a:gd name="T30" fmla="*/ 15 w 30"/>
                    <a:gd name="T31" fmla="*/ 0 h 29"/>
                    <a:gd name="T32" fmla="*/ 15 w 30"/>
                    <a:gd name="T33" fmla="*/ 0 h 29"/>
                    <a:gd name="T34" fmla="*/ 21 w 30"/>
                    <a:gd name="T35" fmla="*/ 1 h 29"/>
                    <a:gd name="T36" fmla="*/ 25 w 30"/>
                    <a:gd name="T37" fmla="*/ 4 h 29"/>
                    <a:gd name="T38" fmla="*/ 28 w 30"/>
                    <a:gd name="T39" fmla="*/ 9 h 29"/>
                    <a:gd name="T40" fmla="*/ 30 w 30"/>
                    <a:gd name="T41" fmla="*/ 14 h 29"/>
                    <a:gd name="T42" fmla="*/ 30 w 30"/>
                    <a:gd name="T43"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29">
                      <a:moveTo>
                        <a:pt x="30" y="14"/>
                      </a:moveTo>
                      <a:lnTo>
                        <a:pt x="30" y="14"/>
                      </a:lnTo>
                      <a:lnTo>
                        <a:pt x="28" y="20"/>
                      </a:lnTo>
                      <a:lnTo>
                        <a:pt x="25" y="25"/>
                      </a:lnTo>
                      <a:lnTo>
                        <a:pt x="21" y="28"/>
                      </a:lnTo>
                      <a:lnTo>
                        <a:pt x="15" y="29"/>
                      </a:lnTo>
                      <a:lnTo>
                        <a:pt x="15" y="29"/>
                      </a:lnTo>
                      <a:lnTo>
                        <a:pt x="9" y="28"/>
                      </a:lnTo>
                      <a:lnTo>
                        <a:pt x="4" y="25"/>
                      </a:lnTo>
                      <a:lnTo>
                        <a:pt x="2" y="20"/>
                      </a:lnTo>
                      <a:lnTo>
                        <a:pt x="0" y="14"/>
                      </a:lnTo>
                      <a:lnTo>
                        <a:pt x="0" y="14"/>
                      </a:lnTo>
                      <a:lnTo>
                        <a:pt x="2" y="9"/>
                      </a:lnTo>
                      <a:lnTo>
                        <a:pt x="4" y="4"/>
                      </a:lnTo>
                      <a:lnTo>
                        <a:pt x="9" y="1"/>
                      </a:lnTo>
                      <a:lnTo>
                        <a:pt x="15" y="0"/>
                      </a:lnTo>
                      <a:lnTo>
                        <a:pt x="15" y="0"/>
                      </a:lnTo>
                      <a:lnTo>
                        <a:pt x="21" y="1"/>
                      </a:lnTo>
                      <a:lnTo>
                        <a:pt x="25" y="4"/>
                      </a:lnTo>
                      <a:lnTo>
                        <a:pt x="28" y="9"/>
                      </a:lnTo>
                      <a:lnTo>
                        <a:pt x="30" y="14"/>
                      </a:lnTo>
                      <a:lnTo>
                        <a:pt x="30" y="14"/>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101" name="Freeform 157"/>
                <p:cNvSpPr/>
                <p:nvPr/>
              </p:nvSpPr>
              <p:spPr bwMode="auto">
                <a:xfrm>
                  <a:off x="7994650" y="4046538"/>
                  <a:ext cx="46037" cy="47625"/>
                </a:xfrm>
                <a:custGeom>
                  <a:avLst/>
                  <a:gdLst>
                    <a:gd name="T0" fmla="*/ 29 w 29"/>
                    <a:gd name="T1" fmla="*/ 15 h 30"/>
                    <a:gd name="T2" fmla="*/ 29 w 29"/>
                    <a:gd name="T3" fmla="*/ 15 h 30"/>
                    <a:gd name="T4" fmla="*/ 28 w 29"/>
                    <a:gd name="T5" fmla="*/ 21 h 30"/>
                    <a:gd name="T6" fmla="*/ 25 w 29"/>
                    <a:gd name="T7" fmla="*/ 25 h 30"/>
                    <a:gd name="T8" fmla="*/ 20 w 29"/>
                    <a:gd name="T9" fmla="*/ 28 h 30"/>
                    <a:gd name="T10" fmla="*/ 14 w 29"/>
                    <a:gd name="T11" fmla="*/ 30 h 30"/>
                    <a:gd name="T12" fmla="*/ 14 w 29"/>
                    <a:gd name="T13" fmla="*/ 30 h 30"/>
                    <a:gd name="T14" fmla="*/ 8 w 29"/>
                    <a:gd name="T15" fmla="*/ 28 h 30"/>
                    <a:gd name="T16" fmla="*/ 4 w 29"/>
                    <a:gd name="T17" fmla="*/ 25 h 30"/>
                    <a:gd name="T18" fmla="*/ 1 w 29"/>
                    <a:gd name="T19" fmla="*/ 21 h 30"/>
                    <a:gd name="T20" fmla="*/ 0 w 29"/>
                    <a:gd name="T21" fmla="*/ 15 h 30"/>
                    <a:gd name="T22" fmla="*/ 0 w 29"/>
                    <a:gd name="T23" fmla="*/ 15 h 30"/>
                    <a:gd name="T24" fmla="*/ 1 w 29"/>
                    <a:gd name="T25" fmla="*/ 9 h 30"/>
                    <a:gd name="T26" fmla="*/ 4 w 29"/>
                    <a:gd name="T27" fmla="*/ 5 h 30"/>
                    <a:gd name="T28" fmla="*/ 8 w 29"/>
                    <a:gd name="T29" fmla="*/ 2 h 30"/>
                    <a:gd name="T30" fmla="*/ 14 w 29"/>
                    <a:gd name="T31" fmla="*/ 0 h 30"/>
                    <a:gd name="T32" fmla="*/ 14 w 29"/>
                    <a:gd name="T33" fmla="*/ 0 h 30"/>
                    <a:gd name="T34" fmla="*/ 20 w 29"/>
                    <a:gd name="T35" fmla="*/ 2 h 30"/>
                    <a:gd name="T36" fmla="*/ 25 w 29"/>
                    <a:gd name="T37" fmla="*/ 5 h 30"/>
                    <a:gd name="T38" fmla="*/ 28 w 29"/>
                    <a:gd name="T39" fmla="*/ 9 h 30"/>
                    <a:gd name="T40" fmla="*/ 29 w 29"/>
                    <a:gd name="T41" fmla="*/ 15 h 30"/>
                    <a:gd name="T42" fmla="*/ 29 w 29"/>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30">
                      <a:moveTo>
                        <a:pt x="29" y="15"/>
                      </a:moveTo>
                      <a:lnTo>
                        <a:pt x="29" y="15"/>
                      </a:lnTo>
                      <a:lnTo>
                        <a:pt x="28" y="21"/>
                      </a:lnTo>
                      <a:lnTo>
                        <a:pt x="25" y="25"/>
                      </a:lnTo>
                      <a:lnTo>
                        <a:pt x="20" y="28"/>
                      </a:lnTo>
                      <a:lnTo>
                        <a:pt x="14" y="30"/>
                      </a:lnTo>
                      <a:lnTo>
                        <a:pt x="14" y="30"/>
                      </a:lnTo>
                      <a:lnTo>
                        <a:pt x="8" y="28"/>
                      </a:lnTo>
                      <a:lnTo>
                        <a:pt x="4" y="25"/>
                      </a:lnTo>
                      <a:lnTo>
                        <a:pt x="1" y="21"/>
                      </a:lnTo>
                      <a:lnTo>
                        <a:pt x="0" y="15"/>
                      </a:lnTo>
                      <a:lnTo>
                        <a:pt x="0" y="15"/>
                      </a:lnTo>
                      <a:lnTo>
                        <a:pt x="1" y="9"/>
                      </a:lnTo>
                      <a:lnTo>
                        <a:pt x="4" y="5"/>
                      </a:lnTo>
                      <a:lnTo>
                        <a:pt x="8" y="2"/>
                      </a:lnTo>
                      <a:lnTo>
                        <a:pt x="14" y="0"/>
                      </a:lnTo>
                      <a:lnTo>
                        <a:pt x="14" y="0"/>
                      </a:lnTo>
                      <a:lnTo>
                        <a:pt x="20" y="2"/>
                      </a:lnTo>
                      <a:lnTo>
                        <a:pt x="25" y="5"/>
                      </a:lnTo>
                      <a:lnTo>
                        <a:pt x="28" y="9"/>
                      </a:lnTo>
                      <a:lnTo>
                        <a:pt x="29" y="15"/>
                      </a:lnTo>
                      <a:lnTo>
                        <a:pt x="29" y="15"/>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102" name="Freeform 158"/>
                <p:cNvSpPr/>
                <p:nvPr/>
              </p:nvSpPr>
              <p:spPr bwMode="auto">
                <a:xfrm>
                  <a:off x="8158162" y="3857626"/>
                  <a:ext cx="47625" cy="47625"/>
                </a:xfrm>
                <a:custGeom>
                  <a:avLst/>
                  <a:gdLst>
                    <a:gd name="T0" fmla="*/ 30 w 30"/>
                    <a:gd name="T1" fmla="*/ 15 h 30"/>
                    <a:gd name="T2" fmla="*/ 30 w 30"/>
                    <a:gd name="T3" fmla="*/ 15 h 30"/>
                    <a:gd name="T4" fmla="*/ 29 w 30"/>
                    <a:gd name="T5" fmla="*/ 20 h 30"/>
                    <a:gd name="T6" fmla="*/ 26 w 30"/>
                    <a:gd name="T7" fmla="*/ 26 h 30"/>
                    <a:gd name="T8" fmla="*/ 21 w 30"/>
                    <a:gd name="T9" fmla="*/ 29 h 30"/>
                    <a:gd name="T10" fmla="*/ 15 w 30"/>
                    <a:gd name="T11" fmla="*/ 30 h 30"/>
                    <a:gd name="T12" fmla="*/ 15 w 30"/>
                    <a:gd name="T13" fmla="*/ 30 h 30"/>
                    <a:gd name="T14" fmla="*/ 9 w 30"/>
                    <a:gd name="T15" fmla="*/ 29 h 30"/>
                    <a:gd name="T16" fmla="*/ 5 w 30"/>
                    <a:gd name="T17" fmla="*/ 26 h 30"/>
                    <a:gd name="T18" fmla="*/ 2 w 30"/>
                    <a:gd name="T19" fmla="*/ 20 h 30"/>
                    <a:gd name="T20" fmla="*/ 0 w 30"/>
                    <a:gd name="T21" fmla="*/ 15 h 30"/>
                    <a:gd name="T22" fmla="*/ 0 w 30"/>
                    <a:gd name="T23" fmla="*/ 15 h 30"/>
                    <a:gd name="T24" fmla="*/ 2 w 30"/>
                    <a:gd name="T25" fmla="*/ 9 h 30"/>
                    <a:gd name="T26" fmla="*/ 5 w 30"/>
                    <a:gd name="T27" fmla="*/ 3 h 30"/>
                    <a:gd name="T28" fmla="*/ 9 w 30"/>
                    <a:gd name="T29" fmla="*/ 0 h 30"/>
                    <a:gd name="T30" fmla="*/ 15 w 30"/>
                    <a:gd name="T31" fmla="*/ 0 h 30"/>
                    <a:gd name="T32" fmla="*/ 15 w 30"/>
                    <a:gd name="T33" fmla="*/ 0 h 30"/>
                    <a:gd name="T34" fmla="*/ 21 w 30"/>
                    <a:gd name="T35" fmla="*/ 0 h 30"/>
                    <a:gd name="T36" fmla="*/ 26 w 30"/>
                    <a:gd name="T37" fmla="*/ 3 h 30"/>
                    <a:gd name="T38" fmla="*/ 29 w 30"/>
                    <a:gd name="T39" fmla="*/ 9 h 30"/>
                    <a:gd name="T40" fmla="*/ 30 w 30"/>
                    <a:gd name="T41" fmla="*/ 15 h 30"/>
                    <a:gd name="T42" fmla="*/ 30 w 30"/>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5"/>
                      </a:moveTo>
                      <a:lnTo>
                        <a:pt x="30" y="15"/>
                      </a:lnTo>
                      <a:lnTo>
                        <a:pt x="29" y="20"/>
                      </a:lnTo>
                      <a:lnTo>
                        <a:pt x="26" y="26"/>
                      </a:lnTo>
                      <a:lnTo>
                        <a:pt x="21" y="29"/>
                      </a:lnTo>
                      <a:lnTo>
                        <a:pt x="15" y="30"/>
                      </a:lnTo>
                      <a:lnTo>
                        <a:pt x="15" y="30"/>
                      </a:lnTo>
                      <a:lnTo>
                        <a:pt x="9" y="29"/>
                      </a:lnTo>
                      <a:lnTo>
                        <a:pt x="5" y="26"/>
                      </a:lnTo>
                      <a:lnTo>
                        <a:pt x="2" y="20"/>
                      </a:lnTo>
                      <a:lnTo>
                        <a:pt x="0" y="15"/>
                      </a:lnTo>
                      <a:lnTo>
                        <a:pt x="0" y="15"/>
                      </a:lnTo>
                      <a:lnTo>
                        <a:pt x="2" y="9"/>
                      </a:lnTo>
                      <a:lnTo>
                        <a:pt x="5" y="3"/>
                      </a:lnTo>
                      <a:lnTo>
                        <a:pt x="9" y="0"/>
                      </a:lnTo>
                      <a:lnTo>
                        <a:pt x="15" y="0"/>
                      </a:lnTo>
                      <a:lnTo>
                        <a:pt x="15" y="0"/>
                      </a:lnTo>
                      <a:lnTo>
                        <a:pt x="21" y="0"/>
                      </a:lnTo>
                      <a:lnTo>
                        <a:pt x="26" y="3"/>
                      </a:lnTo>
                      <a:lnTo>
                        <a:pt x="29" y="9"/>
                      </a:lnTo>
                      <a:lnTo>
                        <a:pt x="30" y="15"/>
                      </a:lnTo>
                      <a:lnTo>
                        <a:pt x="30" y="15"/>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grpSp>
        </p:grpSp>
        <p:grpSp>
          <p:nvGrpSpPr>
            <p:cNvPr id="3" name="组合 2"/>
            <p:cNvGrpSpPr/>
            <p:nvPr/>
          </p:nvGrpSpPr>
          <p:grpSpPr>
            <a:xfrm>
              <a:off x="5775007" y="2564384"/>
              <a:ext cx="862800" cy="862800"/>
              <a:chOff x="5775007" y="2564384"/>
              <a:chExt cx="862800" cy="862800"/>
            </a:xfrm>
          </p:grpSpPr>
          <p:sp>
            <p:nvSpPr>
              <p:cNvPr id="33" name="Oval 103"/>
              <p:cNvSpPr/>
              <p:nvPr/>
            </p:nvSpPr>
            <p:spPr>
              <a:xfrm>
                <a:off x="5775007" y="2564384"/>
                <a:ext cx="862800" cy="862800"/>
              </a:xfrm>
              <a:prstGeom prst="ellipse">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cs typeface="+mn-ea"/>
                  <a:sym typeface="+mn-lt"/>
                </a:endParaRPr>
              </a:p>
            </p:txBody>
          </p:sp>
          <p:grpSp>
            <p:nvGrpSpPr>
              <p:cNvPr id="103" name="Group 102"/>
              <p:cNvGrpSpPr/>
              <p:nvPr/>
            </p:nvGrpSpPr>
            <p:grpSpPr>
              <a:xfrm>
                <a:off x="5974401" y="2758885"/>
                <a:ext cx="464012" cy="473798"/>
                <a:chOff x="8702675" y="5268913"/>
                <a:chExt cx="903287" cy="922338"/>
              </a:xfrm>
            </p:grpSpPr>
            <p:sp>
              <p:nvSpPr>
                <p:cNvPr id="104" name="Freeform 306"/>
                <p:cNvSpPr/>
                <p:nvPr/>
              </p:nvSpPr>
              <p:spPr bwMode="auto">
                <a:xfrm>
                  <a:off x="9029700" y="5395913"/>
                  <a:ext cx="247650" cy="195263"/>
                </a:xfrm>
                <a:custGeom>
                  <a:avLst/>
                  <a:gdLst>
                    <a:gd name="T0" fmla="*/ 156 w 156"/>
                    <a:gd name="T1" fmla="*/ 123 h 123"/>
                    <a:gd name="T2" fmla="*/ 156 w 156"/>
                    <a:gd name="T3" fmla="*/ 123 h 123"/>
                    <a:gd name="T4" fmla="*/ 156 w 156"/>
                    <a:gd name="T5" fmla="*/ 37 h 123"/>
                    <a:gd name="T6" fmla="*/ 156 w 156"/>
                    <a:gd name="T7" fmla="*/ 37 h 123"/>
                    <a:gd name="T8" fmla="*/ 154 w 156"/>
                    <a:gd name="T9" fmla="*/ 28 h 123"/>
                    <a:gd name="T10" fmla="*/ 151 w 156"/>
                    <a:gd name="T11" fmla="*/ 19 h 123"/>
                    <a:gd name="T12" fmla="*/ 144 w 156"/>
                    <a:gd name="T13" fmla="*/ 13 h 123"/>
                    <a:gd name="T14" fmla="*/ 136 w 156"/>
                    <a:gd name="T15" fmla="*/ 9 h 123"/>
                    <a:gd name="T16" fmla="*/ 136 w 156"/>
                    <a:gd name="T17" fmla="*/ 9 h 123"/>
                    <a:gd name="T18" fmla="*/ 122 w 156"/>
                    <a:gd name="T19" fmla="*/ 6 h 123"/>
                    <a:gd name="T20" fmla="*/ 108 w 156"/>
                    <a:gd name="T21" fmla="*/ 3 h 123"/>
                    <a:gd name="T22" fmla="*/ 93 w 156"/>
                    <a:gd name="T23" fmla="*/ 1 h 123"/>
                    <a:gd name="T24" fmla="*/ 79 w 156"/>
                    <a:gd name="T25" fmla="*/ 0 h 123"/>
                    <a:gd name="T26" fmla="*/ 64 w 156"/>
                    <a:gd name="T27" fmla="*/ 1 h 123"/>
                    <a:gd name="T28" fmla="*/ 49 w 156"/>
                    <a:gd name="T29" fmla="*/ 3 h 123"/>
                    <a:gd name="T30" fmla="*/ 34 w 156"/>
                    <a:gd name="T31" fmla="*/ 6 h 123"/>
                    <a:gd name="T32" fmla="*/ 19 w 156"/>
                    <a:gd name="T33" fmla="*/ 9 h 123"/>
                    <a:gd name="T34" fmla="*/ 19 w 156"/>
                    <a:gd name="T35" fmla="*/ 9 h 123"/>
                    <a:gd name="T36" fmla="*/ 12 w 156"/>
                    <a:gd name="T37" fmla="*/ 13 h 123"/>
                    <a:gd name="T38" fmla="*/ 6 w 156"/>
                    <a:gd name="T39" fmla="*/ 19 h 123"/>
                    <a:gd name="T40" fmla="*/ 2 w 156"/>
                    <a:gd name="T41" fmla="*/ 28 h 123"/>
                    <a:gd name="T42" fmla="*/ 0 w 156"/>
                    <a:gd name="T43" fmla="*/ 37 h 123"/>
                    <a:gd name="T44" fmla="*/ 0 w 156"/>
                    <a:gd name="T45" fmla="*/ 37 h 123"/>
                    <a:gd name="T46" fmla="*/ 0 w 156"/>
                    <a:gd name="T47" fmla="*/ 123 h 123"/>
                    <a:gd name="T48" fmla="*/ 156 w 156"/>
                    <a:gd name="T49"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123">
                      <a:moveTo>
                        <a:pt x="156" y="123"/>
                      </a:moveTo>
                      <a:lnTo>
                        <a:pt x="156" y="123"/>
                      </a:lnTo>
                      <a:lnTo>
                        <a:pt x="156" y="37"/>
                      </a:lnTo>
                      <a:lnTo>
                        <a:pt x="156" y="37"/>
                      </a:lnTo>
                      <a:lnTo>
                        <a:pt x="154" y="28"/>
                      </a:lnTo>
                      <a:lnTo>
                        <a:pt x="151" y="19"/>
                      </a:lnTo>
                      <a:lnTo>
                        <a:pt x="144" y="13"/>
                      </a:lnTo>
                      <a:lnTo>
                        <a:pt x="136" y="9"/>
                      </a:lnTo>
                      <a:lnTo>
                        <a:pt x="136" y="9"/>
                      </a:lnTo>
                      <a:lnTo>
                        <a:pt x="122" y="6"/>
                      </a:lnTo>
                      <a:lnTo>
                        <a:pt x="108" y="3"/>
                      </a:lnTo>
                      <a:lnTo>
                        <a:pt x="93" y="1"/>
                      </a:lnTo>
                      <a:lnTo>
                        <a:pt x="79" y="0"/>
                      </a:lnTo>
                      <a:lnTo>
                        <a:pt x="64" y="1"/>
                      </a:lnTo>
                      <a:lnTo>
                        <a:pt x="49" y="3"/>
                      </a:lnTo>
                      <a:lnTo>
                        <a:pt x="34" y="6"/>
                      </a:lnTo>
                      <a:lnTo>
                        <a:pt x="19" y="9"/>
                      </a:lnTo>
                      <a:lnTo>
                        <a:pt x="19" y="9"/>
                      </a:lnTo>
                      <a:lnTo>
                        <a:pt x="12" y="13"/>
                      </a:lnTo>
                      <a:lnTo>
                        <a:pt x="6" y="19"/>
                      </a:lnTo>
                      <a:lnTo>
                        <a:pt x="2" y="28"/>
                      </a:lnTo>
                      <a:lnTo>
                        <a:pt x="0" y="37"/>
                      </a:lnTo>
                      <a:lnTo>
                        <a:pt x="0" y="37"/>
                      </a:lnTo>
                      <a:lnTo>
                        <a:pt x="0" y="123"/>
                      </a:lnTo>
                      <a:lnTo>
                        <a:pt x="156" y="1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105" name="Freeform 307"/>
                <p:cNvSpPr/>
                <p:nvPr/>
              </p:nvSpPr>
              <p:spPr bwMode="auto">
                <a:xfrm>
                  <a:off x="9091613" y="5268913"/>
                  <a:ext cx="123825" cy="123825"/>
                </a:xfrm>
                <a:custGeom>
                  <a:avLst/>
                  <a:gdLst>
                    <a:gd name="T0" fmla="*/ 78 w 78"/>
                    <a:gd name="T1" fmla="*/ 40 h 78"/>
                    <a:gd name="T2" fmla="*/ 78 w 78"/>
                    <a:gd name="T3" fmla="*/ 40 h 78"/>
                    <a:gd name="T4" fmla="*/ 78 w 78"/>
                    <a:gd name="T5" fmla="*/ 47 h 78"/>
                    <a:gd name="T6" fmla="*/ 75 w 78"/>
                    <a:gd name="T7" fmla="*/ 55 h 78"/>
                    <a:gd name="T8" fmla="*/ 72 w 78"/>
                    <a:gd name="T9" fmla="*/ 62 h 78"/>
                    <a:gd name="T10" fmla="*/ 68 w 78"/>
                    <a:gd name="T11" fmla="*/ 68 h 78"/>
                    <a:gd name="T12" fmla="*/ 62 w 78"/>
                    <a:gd name="T13" fmla="*/ 72 h 78"/>
                    <a:gd name="T14" fmla="*/ 54 w 78"/>
                    <a:gd name="T15" fmla="*/ 75 h 78"/>
                    <a:gd name="T16" fmla="*/ 47 w 78"/>
                    <a:gd name="T17" fmla="*/ 78 h 78"/>
                    <a:gd name="T18" fmla="*/ 40 w 78"/>
                    <a:gd name="T19" fmla="*/ 78 h 78"/>
                    <a:gd name="T20" fmla="*/ 40 w 78"/>
                    <a:gd name="T21" fmla="*/ 78 h 78"/>
                    <a:gd name="T22" fmla="*/ 31 w 78"/>
                    <a:gd name="T23" fmla="*/ 78 h 78"/>
                    <a:gd name="T24" fmla="*/ 23 w 78"/>
                    <a:gd name="T25" fmla="*/ 75 h 78"/>
                    <a:gd name="T26" fmla="*/ 17 w 78"/>
                    <a:gd name="T27" fmla="*/ 72 h 78"/>
                    <a:gd name="T28" fmla="*/ 11 w 78"/>
                    <a:gd name="T29" fmla="*/ 68 h 78"/>
                    <a:gd name="T30" fmla="*/ 7 w 78"/>
                    <a:gd name="T31" fmla="*/ 62 h 78"/>
                    <a:gd name="T32" fmla="*/ 3 w 78"/>
                    <a:gd name="T33" fmla="*/ 55 h 78"/>
                    <a:gd name="T34" fmla="*/ 1 w 78"/>
                    <a:gd name="T35" fmla="*/ 47 h 78"/>
                    <a:gd name="T36" fmla="*/ 0 w 78"/>
                    <a:gd name="T37" fmla="*/ 40 h 78"/>
                    <a:gd name="T38" fmla="*/ 0 w 78"/>
                    <a:gd name="T39" fmla="*/ 40 h 78"/>
                    <a:gd name="T40" fmla="*/ 1 w 78"/>
                    <a:gd name="T41" fmla="*/ 31 h 78"/>
                    <a:gd name="T42" fmla="*/ 3 w 78"/>
                    <a:gd name="T43" fmla="*/ 24 h 78"/>
                    <a:gd name="T44" fmla="*/ 7 w 78"/>
                    <a:gd name="T45" fmla="*/ 18 h 78"/>
                    <a:gd name="T46" fmla="*/ 11 w 78"/>
                    <a:gd name="T47" fmla="*/ 12 h 78"/>
                    <a:gd name="T48" fmla="*/ 17 w 78"/>
                    <a:gd name="T49" fmla="*/ 7 h 78"/>
                    <a:gd name="T50" fmla="*/ 23 w 78"/>
                    <a:gd name="T51" fmla="*/ 3 h 78"/>
                    <a:gd name="T52" fmla="*/ 31 w 78"/>
                    <a:gd name="T53" fmla="*/ 1 h 78"/>
                    <a:gd name="T54" fmla="*/ 40 w 78"/>
                    <a:gd name="T55" fmla="*/ 0 h 78"/>
                    <a:gd name="T56" fmla="*/ 40 w 78"/>
                    <a:gd name="T57" fmla="*/ 0 h 78"/>
                    <a:gd name="T58" fmla="*/ 47 w 78"/>
                    <a:gd name="T59" fmla="*/ 1 h 78"/>
                    <a:gd name="T60" fmla="*/ 54 w 78"/>
                    <a:gd name="T61" fmla="*/ 3 h 78"/>
                    <a:gd name="T62" fmla="*/ 62 w 78"/>
                    <a:gd name="T63" fmla="*/ 7 h 78"/>
                    <a:gd name="T64" fmla="*/ 68 w 78"/>
                    <a:gd name="T65" fmla="*/ 12 h 78"/>
                    <a:gd name="T66" fmla="*/ 72 w 78"/>
                    <a:gd name="T67" fmla="*/ 18 h 78"/>
                    <a:gd name="T68" fmla="*/ 75 w 78"/>
                    <a:gd name="T69" fmla="*/ 24 h 78"/>
                    <a:gd name="T70" fmla="*/ 78 w 78"/>
                    <a:gd name="T71" fmla="*/ 31 h 78"/>
                    <a:gd name="T72" fmla="*/ 78 w 78"/>
                    <a:gd name="T73" fmla="*/ 40 h 78"/>
                    <a:gd name="T74" fmla="*/ 78 w 78"/>
                    <a:gd name="T75" fmla="*/ 4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78" y="40"/>
                      </a:moveTo>
                      <a:lnTo>
                        <a:pt x="78" y="40"/>
                      </a:lnTo>
                      <a:lnTo>
                        <a:pt x="78" y="47"/>
                      </a:lnTo>
                      <a:lnTo>
                        <a:pt x="75" y="55"/>
                      </a:lnTo>
                      <a:lnTo>
                        <a:pt x="72" y="62"/>
                      </a:lnTo>
                      <a:lnTo>
                        <a:pt x="68" y="68"/>
                      </a:lnTo>
                      <a:lnTo>
                        <a:pt x="62" y="72"/>
                      </a:lnTo>
                      <a:lnTo>
                        <a:pt x="54" y="75"/>
                      </a:lnTo>
                      <a:lnTo>
                        <a:pt x="47" y="78"/>
                      </a:lnTo>
                      <a:lnTo>
                        <a:pt x="40" y="78"/>
                      </a:lnTo>
                      <a:lnTo>
                        <a:pt x="40" y="78"/>
                      </a:lnTo>
                      <a:lnTo>
                        <a:pt x="31" y="78"/>
                      </a:lnTo>
                      <a:lnTo>
                        <a:pt x="23" y="75"/>
                      </a:lnTo>
                      <a:lnTo>
                        <a:pt x="17" y="72"/>
                      </a:lnTo>
                      <a:lnTo>
                        <a:pt x="11" y="68"/>
                      </a:lnTo>
                      <a:lnTo>
                        <a:pt x="7" y="62"/>
                      </a:lnTo>
                      <a:lnTo>
                        <a:pt x="3" y="55"/>
                      </a:lnTo>
                      <a:lnTo>
                        <a:pt x="1" y="47"/>
                      </a:lnTo>
                      <a:lnTo>
                        <a:pt x="0" y="40"/>
                      </a:lnTo>
                      <a:lnTo>
                        <a:pt x="0" y="40"/>
                      </a:lnTo>
                      <a:lnTo>
                        <a:pt x="1" y="31"/>
                      </a:lnTo>
                      <a:lnTo>
                        <a:pt x="3" y="24"/>
                      </a:lnTo>
                      <a:lnTo>
                        <a:pt x="7" y="18"/>
                      </a:lnTo>
                      <a:lnTo>
                        <a:pt x="11" y="12"/>
                      </a:lnTo>
                      <a:lnTo>
                        <a:pt x="17" y="7"/>
                      </a:lnTo>
                      <a:lnTo>
                        <a:pt x="23" y="3"/>
                      </a:lnTo>
                      <a:lnTo>
                        <a:pt x="31" y="1"/>
                      </a:lnTo>
                      <a:lnTo>
                        <a:pt x="40" y="0"/>
                      </a:lnTo>
                      <a:lnTo>
                        <a:pt x="40" y="0"/>
                      </a:lnTo>
                      <a:lnTo>
                        <a:pt x="47" y="1"/>
                      </a:lnTo>
                      <a:lnTo>
                        <a:pt x="54" y="3"/>
                      </a:lnTo>
                      <a:lnTo>
                        <a:pt x="62" y="7"/>
                      </a:lnTo>
                      <a:lnTo>
                        <a:pt x="68" y="12"/>
                      </a:lnTo>
                      <a:lnTo>
                        <a:pt x="72" y="18"/>
                      </a:lnTo>
                      <a:lnTo>
                        <a:pt x="75" y="24"/>
                      </a:lnTo>
                      <a:lnTo>
                        <a:pt x="78" y="31"/>
                      </a:lnTo>
                      <a:lnTo>
                        <a:pt x="78" y="40"/>
                      </a:lnTo>
                      <a:lnTo>
                        <a:pt x="78" y="4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106" name="Line 308"/>
                <p:cNvSpPr>
                  <a:spLocks noChangeShapeType="1"/>
                </p:cNvSpPr>
                <p:nvPr/>
              </p:nvSpPr>
              <p:spPr bwMode="auto">
                <a:xfrm>
                  <a:off x="9086850" y="5464176"/>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107" name="Line 309"/>
                <p:cNvSpPr>
                  <a:spLocks noChangeShapeType="1"/>
                </p:cNvSpPr>
                <p:nvPr/>
              </p:nvSpPr>
              <p:spPr bwMode="auto">
                <a:xfrm>
                  <a:off x="9220200" y="5464176"/>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108" name="Freeform 310"/>
                <p:cNvSpPr/>
                <p:nvPr/>
              </p:nvSpPr>
              <p:spPr bwMode="auto">
                <a:xfrm>
                  <a:off x="9029700" y="5995988"/>
                  <a:ext cx="247650" cy="195263"/>
                </a:xfrm>
                <a:custGeom>
                  <a:avLst/>
                  <a:gdLst>
                    <a:gd name="T0" fmla="*/ 156 w 156"/>
                    <a:gd name="T1" fmla="*/ 123 h 123"/>
                    <a:gd name="T2" fmla="*/ 156 w 156"/>
                    <a:gd name="T3" fmla="*/ 123 h 123"/>
                    <a:gd name="T4" fmla="*/ 156 w 156"/>
                    <a:gd name="T5" fmla="*/ 37 h 123"/>
                    <a:gd name="T6" fmla="*/ 156 w 156"/>
                    <a:gd name="T7" fmla="*/ 37 h 123"/>
                    <a:gd name="T8" fmla="*/ 154 w 156"/>
                    <a:gd name="T9" fmla="*/ 28 h 123"/>
                    <a:gd name="T10" fmla="*/ 151 w 156"/>
                    <a:gd name="T11" fmla="*/ 19 h 123"/>
                    <a:gd name="T12" fmla="*/ 144 w 156"/>
                    <a:gd name="T13" fmla="*/ 13 h 123"/>
                    <a:gd name="T14" fmla="*/ 136 w 156"/>
                    <a:gd name="T15" fmla="*/ 9 h 123"/>
                    <a:gd name="T16" fmla="*/ 136 w 156"/>
                    <a:gd name="T17" fmla="*/ 9 h 123"/>
                    <a:gd name="T18" fmla="*/ 122 w 156"/>
                    <a:gd name="T19" fmla="*/ 6 h 123"/>
                    <a:gd name="T20" fmla="*/ 108 w 156"/>
                    <a:gd name="T21" fmla="*/ 3 h 123"/>
                    <a:gd name="T22" fmla="*/ 93 w 156"/>
                    <a:gd name="T23" fmla="*/ 2 h 123"/>
                    <a:gd name="T24" fmla="*/ 79 w 156"/>
                    <a:gd name="T25" fmla="*/ 0 h 123"/>
                    <a:gd name="T26" fmla="*/ 64 w 156"/>
                    <a:gd name="T27" fmla="*/ 2 h 123"/>
                    <a:gd name="T28" fmla="*/ 49 w 156"/>
                    <a:gd name="T29" fmla="*/ 3 h 123"/>
                    <a:gd name="T30" fmla="*/ 34 w 156"/>
                    <a:gd name="T31" fmla="*/ 6 h 123"/>
                    <a:gd name="T32" fmla="*/ 19 w 156"/>
                    <a:gd name="T33" fmla="*/ 9 h 123"/>
                    <a:gd name="T34" fmla="*/ 19 w 156"/>
                    <a:gd name="T35" fmla="*/ 9 h 123"/>
                    <a:gd name="T36" fmla="*/ 12 w 156"/>
                    <a:gd name="T37" fmla="*/ 13 h 123"/>
                    <a:gd name="T38" fmla="*/ 6 w 156"/>
                    <a:gd name="T39" fmla="*/ 19 h 123"/>
                    <a:gd name="T40" fmla="*/ 2 w 156"/>
                    <a:gd name="T41" fmla="*/ 28 h 123"/>
                    <a:gd name="T42" fmla="*/ 0 w 156"/>
                    <a:gd name="T43" fmla="*/ 37 h 123"/>
                    <a:gd name="T44" fmla="*/ 0 w 156"/>
                    <a:gd name="T45" fmla="*/ 37 h 123"/>
                    <a:gd name="T46" fmla="*/ 0 w 156"/>
                    <a:gd name="T47" fmla="*/ 123 h 123"/>
                    <a:gd name="T48" fmla="*/ 156 w 156"/>
                    <a:gd name="T49"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123">
                      <a:moveTo>
                        <a:pt x="156" y="123"/>
                      </a:moveTo>
                      <a:lnTo>
                        <a:pt x="156" y="123"/>
                      </a:lnTo>
                      <a:lnTo>
                        <a:pt x="156" y="37"/>
                      </a:lnTo>
                      <a:lnTo>
                        <a:pt x="156" y="37"/>
                      </a:lnTo>
                      <a:lnTo>
                        <a:pt x="154" y="28"/>
                      </a:lnTo>
                      <a:lnTo>
                        <a:pt x="151" y="19"/>
                      </a:lnTo>
                      <a:lnTo>
                        <a:pt x="144" y="13"/>
                      </a:lnTo>
                      <a:lnTo>
                        <a:pt x="136" y="9"/>
                      </a:lnTo>
                      <a:lnTo>
                        <a:pt x="136" y="9"/>
                      </a:lnTo>
                      <a:lnTo>
                        <a:pt x="122" y="6"/>
                      </a:lnTo>
                      <a:lnTo>
                        <a:pt x="108" y="3"/>
                      </a:lnTo>
                      <a:lnTo>
                        <a:pt x="93" y="2"/>
                      </a:lnTo>
                      <a:lnTo>
                        <a:pt x="79" y="0"/>
                      </a:lnTo>
                      <a:lnTo>
                        <a:pt x="64" y="2"/>
                      </a:lnTo>
                      <a:lnTo>
                        <a:pt x="49" y="3"/>
                      </a:lnTo>
                      <a:lnTo>
                        <a:pt x="34" y="6"/>
                      </a:lnTo>
                      <a:lnTo>
                        <a:pt x="19" y="9"/>
                      </a:lnTo>
                      <a:lnTo>
                        <a:pt x="19" y="9"/>
                      </a:lnTo>
                      <a:lnTo>
                        <a:pt x="12" y="13"/>
                      </a:lnTo>
                      <a:lnTo>
                        <a:pt x="6" y="19"/>
                      </a:lnTo>
                      <a:lnTo>
                        <a:pt x="2" y="28"/>
                      </a:lnTo>
                      <a:lnTo>
                        <a:pt x="0" y="37"/>
                      </a:lnTo>
                      <a:lnTo>
                        <a:pt x="0" y="37"/>
                      </a:lnTo>
                      <a:lnTo>
                        <a:pt x="0" y="123"/>
                      </a:lnTo>
                      <a:lnTo>
                        <a:pt x="156" y="1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109" name="Freeform 311"/>
                <p:cNvSpPr/>
                <p:nvPr/>
              </p:nvSpPr>
              <p:spPr bwMode="auto">
                <a:xfrm>
                  <a:off x="9091613" y="5868988"/>
                  <a:ext cx="123825" cy="125413"/>
                </a:xfrm>
                <a:custGeom>
                  <a:avLst/>
                  <a:gdLst>
                    <a:gd name="T0" fmla="*/ 78 w 78"/>
                    <a:gd name="T1" fmla="*/ 40 h 79"/>
                    <a:gd name="T2" fmla="*/ 78 w 78"/>
                    <a:gd name="T3" fmla="*/ 40 h 79"/>
                    <a:gd name="T4" fmla="*/ 78 w 78"/>
                    <a:gd name="T5" fmla="*/ 47 h 79"/>
                    <a:gd name="T6" fmla="*/ 75 w 78"/>
                    <a:gd name="T7" fmla="*/ 55 h 79"/>
                    <a:gd name="T8" fmla="*/ 72 w 78"/>
                    <a:gd name="T9" fmla="*/ 62 h 79"/>
                    <a:gd name="T10" fmla="*/ 68 w 78"/>
                    <a:gd name="T11" fmla="*/ 68 h 79"/>
                    <a:gd name="T12" fmla="*/ 62 w 78"/>
                    <a:gd name="T13" fmla="*/ 73 h 79"/>
                    <a:gd name="T14" fmla="*/ 54 w 78"/>
                    <a:gd name="T15" fmla="*/ 76 h 79"/>
                    <a:gd name="T16" fmla="*/ 47 w 78"/>
                    <a:gd name="T17" fmla="*/ 79 h 79"/>
                    <a:gd name="T18" fmla="*/ 40 w 78"/>
                    <a:gd name="T19" fmla="*/ 79 h 79"/>
                    <a:gd name="T20" fmla="*/ 40 w 78"/>
                    <a:gd name="T21" fmla="*/ 79 h 79"/>
                    <a:gd name="T22" fmla="*/ 31 w 78"/>
                    <a:gd name="T23" fmla="*/ 79 h 79"/>
                    <a:gd name="T24" fmla="*/ 23 w 78"/>
                    <a:gd name="T25" fmla="*/ 76 h 79"/>
                    <a:gd name="T26" fmla="*/ 17 w 78"/>
                    <a:gd name="T27" fmla="*/ 73 h 79"/>
                    <a:gd name="T28" fmla="*/ 11 w 78"/>
                    <a:gd name="T29" fmla="*/ 68 h 79"/>
                    <a:gd name="T30" fmla="*/ 7 w 78"/>
                    <a:gd name="T31" fmla="*/ 62 h 79"/>
                    <a:gd name="T32" fmla="*/ 3 w 78"/>
                    <a:gd name="T33" fmla="*/ 55 h 79"/>
                    <a:gd name="T34" fmla="*/ 1 w 78"/>
                    <a:gd name="T35" fmla="*/ 47 h 79"/>
                    <a:gd name="T36" fmla="*/ 0 w 78"/>
                    <a:gd name="T37" fmla="*/ 40 h 79"/>
                    <a:gd name="T38" fmla="*/ 0 w 78"/>
                    <a:gd name="T39" fmla="*/ 40 h 79"/>
                    <a:gd name="T40" fmla="*/ 1 w 78"/>
                    <a:gd name="T41" fmla="*/ 31 h 79"/>
                    <a:gd name="T42" fmla="*/ 3 w 78"/>
                    <a:gd name="T43" fmla="*/ 24 h 79"/>
                    <a:gd name="T44" fmla="*/ 7 w 78"/>
                    <a:gd name="T45" fmla="*/ 18 h 79"/>
                    <a:gd name="T46" fmla="*/ 11 w 78"/>
                    <a:gd name="T47" fmla="*/ 12 h 79"/>
                    <a:gd name="T48" fmla="*/ 17 w 78"/>
                    <a:gd name="T49" fmla="*/ 7 h 79"/>
                    <a:gd name="T50" fmla="*/ 23 w 78"/>
                    <a:gd name="T51" fmla="*/ 3 h 79"/>
                    <a:gd name="T52" fmla="*/ 31 w 78"/>
                    <a:gd name="T53" fmla="*/ 1 h 79"/>
                    <a:gd name="T54" fmla="*/ 40 w 78"/>
                    <a:gd name="T55" fmla="*/ 0 h 79"/>
                    <a:gd name="T56" fmla="*/ 40 w 78"/>
                    <a:gd name="T57" fmla="*/ 0 h 79"/>
                    <a:gd name="T58" fmla="*/ 47 w 78"/>
                    <a:gd name="T59" fmla="*/ 1 h 79"/>
                    <a:gd name="T60" fmla="*/ 54 w 78"/>
                    <a:gd name="T61" fmla="*/ 3 h 79"/>
                    <a:gd name="T62" fmla="*/ 62 w 78"/>
                    <a:gd name="T63" fmla="*/ 7 h 79"/>
                    <a:gd name="T64" fmla="*/ 68 w 78"/>
                    <a:gd name="T65" fmla="*/ 12 h 79"/>
                    <a:gd name="T66" fmla="*/ 72 w 78"/>
                    <a:gd name="T67" fmla="*/ 18 h 79"/>
                    <a:gd name="T68" fmla="*/ 75 w 78"/>
                    <a:gd name="T69" fmla="*/ 24 h 79"/>
                    <a:gd name="T70" fmla="*/ 78 w 78"/>
                    <a:gd name="T71" fmla="*/ 31 h 79"/>
                    <a:gd name="T72" fmla="*/ 78 w 78"/>
                    <a:gd name="T73" fmla="*/ 40 h 79"/>
                    <a:gd name="T74" fmla="*/ 78 w 78"/>
                    <a:gd name="T7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9">
                      <a:moveTo>
                        <a:pt x="78" y="40"/>
                      </a:moveTo>
                      <a:lnTo>
                        <a:pt x="78" y="40"/>
                      </a:lnTo>
                      <a:lnTo>
                        <a:pt x="78" y="47"/>
                      </a:lnTo>
                      <a:lnTo>
                        <a:pt x="75" y="55"/>
                      </a:lnTo>
                      <a:lnTo>
                        <a:pt x="72" y="62"/>
                      </a:lnTo>
                      <a:lnTo>
                        <a:pt x="68" y="68"/>
                      </a:lnTo>
                      <a:lnTo>
                        <a:pt x="62" y="73"/>
                      </a:lnTo>
                      <a:lnTo>
                        <a:pt x="54" y="76"/>
                      </a:lnTo>
                      <a:lnTo>
                        <a:pt x="47" y="79"/>
                      </a:lnTo>
                      <a:lnTo>
                        <a:pt x="40" y="79"/>
                      </a:lnTo>
                      <a:lnTo>
                        <a:pt x="40" y="79"/>
                      </a:lnTo>
                      <a:lnTo>
                        <a:pt x="31" y="79"/>
                      </a:lnTo>
                      <a:lnTo>
                        <a:pt x="23" y="76"/>
                      </a:lnTo>
                      <a:lnTo>
                        <a:pt x="17" y="73"/>
                      </a:lnTo>
                      <a:lnTo>
                        <a:pt x="11" y="68"/>
                      </a:lnTo>
                      <a:lnTo>
                        <a:pt x="7" y="62"/>
                      </a:lnTo>
                      <a:lnTo>
                        <a:pt x="3" y="55"/>
                      </a:lnTo>
                      <a:lnTo>
                        <a:pt x="1" y="47"/>
                      </a:lnTo>
                      <a:lnTo>
                        <a:pt x="0" y="40"/>
                      </a:lnTo>
                      <a:lnTo>
                        <a:pt x="0" y="40"/>
                      </a:lnTo>
                      <a:lnTo>
                        <a:pt x="1" y="31"/>
                      </a:lnTo>
                      <a:lnTo>
                        <a:pt x="3" y="24"/>
                      </a:lnTo>
                      <a:lnTo>
                        <a:pt x="7" y="18"/>
                      </a:lnTo>
                      <a:lnTo>
                        <a:pt x="11" y="12"/>
                      </a:lnTo>
                      <a:lnTo>
                        <a:pt x="17" y="7"/>
                      </a:lnTo>
                      <a:lnTo>
                        <a:pt x="23" y="3"/>
                      </a:lnTo>
                      <a:lnTo>
                        <a:pt x="31" y="1"/>
                      </a:lnTo>
                      <a:lnTo>
                        <a:pt x="40" y="0"/>
                      </a:lnTo>
                      <a:lnTo>
                        <a:pt x="40" y="0"/>
                      </a:lnTo>
                      <a:lnTo>
                        <a:pt x="47" y="1"/>
                      </a:lnTo>
                      <a:lnTo>
                        <a:pt x="54" y="3"/>
                      </a:lnTo>
                      <a:lnTo>
                        <a:pt x="62" y="7"/>
                      </a:lnTo>
                      <a:lnTo>
                        <a:pt x="68" y="12"/>
                      </a:lnTo>
                      <a:lnTo>
                        <a:pt x="72" y="18"/>
                      </a:lnTo>
                      <a:lnTo>
                        <a:pt x="75" y="24"/>
                      </a:lnTo>
                      <a:lnTo>
                        <a:pt x="78" y="31"/>
                      </a:lnTo>
                      <a:lnTo>
                        <a:pt x="78" y="40"/>
                      </a:lnTo>
                      <a:lnTo>
                        <a:pt x="78" y="4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110" name="Line 312"/>
                <p:cNvSpPr>
                  <a:spLocks noChangeShapeType="1"/>
                </p:cNvSpPr>
                <p:nvPr/>
              </p:nvSpPr>
              <p:spPr bwMode="auto">
                <a:xfrm>
                  <a:off x="9086850"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111" name="Line 313"/>
                <p:cNvSpPr>
                  <a:spLocks noChangeShapeType="1"/>
                </p:cNvSpPr>
                <p:nvPr/>
              </p:nvSpPr>
              <p:spPr bwMode="auto">
                <a:xfrm>
                  <a:off x="9220200"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112" name="Freeform 314"/>
                <p:cNvSpPr/>
                <p:nvPr/>
              </p:nvSpPr>
              <p:spPr bwMode="auto">
                <a:xfrm>
                  <a:off x="8702675" y="5995988"/>
                  <a:ext cx="247650" cy="195263"/>
                </a:xfrm>
                <a:custGeom>
                  <a:avLst/>
                  <a:gdLst>
                    <a:gd name="T0" fmla="*/ 156 w 156"/>
                    <a:gd name="T1" fmla="*/ 123 h 123"/>
                    <a:gd name="T2" fmla="*/ 156 w 156"/>
                    <a:gd name="T3" fmla="*/ 123 h 123"/>
                    <a:gd name="T4" fmla="*/ 156 w 156"/>
                    <a:gd name="T5" fmla="*/ 37 h 123"/>
                    <a:gd name="T6" fmla="*/ 156 w 156"/>
                    <a:gd name="T7" fmla="*/ 37 h 123"/>
                    <a:gd name="T8" fmla="*/ 154 w 156"/>
                    <a:gd name="T9" fmla="*/ 28 h 123"/>
                    <a:gd name="T10" fmla="*/ 150 w 156"/>
                    <a:gd name="T11" fmla="*/ 19 h 123"/>
                    <a:gd name="T12" fmla="*/ 144 w 156"/>
                    <a:gd name="T13" fmla="*/ 13 h 123"/>
                    <a:gd name="T14" fmla="*/ 136 w 156"/>
                    <a:gd name="T15" fmla="*/ 9 h 123"/>
                    <a:gd name="T16" fmla="*/ 136 w 156"/>
                    <a:gd name="T17" fmla="*/ 9 h 123"/>
                    <a:gd name="T18" fmla="*/ 122 w 156"/>
                    <a:gd name="T19" fmla="*/ 6 h 123"/>
                    <a:gd name="T20" fmla="*/ 107 w 156"/>
                    <a:gd name="T21" fmla="*/ 3 h 123"/>
                    <a:gd name="T22" fmla="*/ 92 w 156"/>
                    <a:gd name="T23" fmla="*/ 2 h 123"/>
                    <a:gd name="T24" fmla="*/ 77 w 156"/>
                    <a:gd name="T25" fmla="*/ 0 h 123"/>
                    <a:gd name="T26" fmla="*/ 62 w 156"/>
                    <a:gd name="T27" fmla="*/ 2 h 123"/>
                    <a:gd name="T28" fmla="*/ 47 w 156"/>
                    <a:gd name="T29" fmla="*/ 3 h 123"/>
                    <a:gd name="T30" fmla="*/ 34 w 156"/>
                    <a:gd name="T31" fmla="*/ 6 h 123"/>
                    <a:gd name="T32" fmla="*/ 19 w 156"/>
                    <a:gd name="T33" fmla="*/ 9 h 123"/>
                    <a:gd name="T34" fmla="*/ 19 w 156"/>
                    <a:gd name="T35" fmla="*/ 9 h 123"/>
                    <a:gd name="T36" fmla="*/ 12 w 156"/>
                    <a:gd name="T37" fmla="*/ 13 h 123"/>
                    <a:gd name="T38" fmla="*/ 4 w 156"/>
                    <a:gd name="T39" fmla="*/ 19 h 123"/>
                    <a:gd name="T40" fmla="*/ 1 w 156"/>
                    <a:gd name="T41" fmla="*/ 28 h 123"/>
                    <a:gd name="T42" fmla="*/ 0 w 156"/>
                    <a:gd name="T43" fmla="*/ 37 h 123"/>
                    <a:gd name="T44" fmla="*/ 0 w 156"/>
                    <a:gd name="T45" fmla="*/ 37 h 123"/>
                    <a:gd name="T46" fmla="*/ 0 w 156"/>
                    <a:gd name="T47" fmla="*/ 123 h 123"/>
                    <a:gd name="T48" fmla="*/ 156 w 156"/>
                    <a:gd name="T49"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123">
                      <a:moveTo>
                        <a:pt x="156" y="123"/>
                      </a:moveTo>
                      <a:lnTo>
                        <a:pt x="156" y="123"/>
                      </a:lnTo>
                      <a:lnTo>
                        <a:pt x="156" y="37"/>
                      </a:lnTo>
                      <a:lnTo>
                        <a:pt x="156" y="37"/>
                      </a:lnTo>
                      <a:lnTo>
                        <a:pt x="154" y="28"/>
                      </a:lnTo>
                      <a:lnTo>
                        <a:pt x="150" y="19"/>
                      </a:lnTo>
                      <a:lnTo>
                        <a:pt x="144" y="13"/>
                      </a:lnTo>
                      <a:lnTo>
                        <a:pt x="136" y="9"/>
                      </a:lnTo>
                      <a:lnTo>
                        <a:pt x="136" y="9"/>
                      </a:lnTo>
                      <a:lnTo>
                        <a:pt x="122" y="6"/>
                      </a:lnTo>
                      <a:lnTo>
                        <a:pt x="107" y="3"/>
                      </a:lnTo>
                      <a:lnTo>
                        <a:pt x="92" y="2"/>
                      </a:lnTo>
                      <a:lnTo>
                        <a:pt x="77" y="0"/>
                      </a:lnTo>
                      <a:lnTo>
                        <a:pt x="62" y="2"/>
                      </a:lnTo>
                      <a:lnTo>
                        <a:pt x="47" y="3"/>
                      </a:lnTo>
                      <a:lnTo>
                        <a:pt x="34" y="6"/>
                      </a:lnTo>
                      <a:lnTo>
                        <a:pt x="19" y="9"/>
                      </a:lnTo>
                      <a:lnTo>
                        <a:pt x="19" y="9"/>
                      </a:lnTo>
                      <a:lnTo>
                        <a:pt x="12" y="13"/>
                      </a:lnTo>
                      <a:lnTo>
                        <a:pt x="4" y="19"/>
                      </a:lnTo>
                      <a:lnTo>
                        <a:pt x="1" y="28"/>
                      </a:lnTo>
                      <a:lnTo>
                        <a:pt x="0" y="37"/>
                      </a:lnTo>
                      <a:lnTo>
                        <a:pt x="0" y="37"/>
                      </a:lnTo>
                      <a:lnTo>
                        <a:pt x="0" y="123"/>
                      </a:lnTo>
                      <a:lnTo>
                        <a:pt x="156" y="1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113" name="Freeform 315"/>
                <p:cNvSpPr/>
                <p:nvPr/>
              </p:nvSpPr>
              <p:spPr bwMode="auto">
                <a:xfrm>
                  <a:off x="8761413" y="5868988"/>
                  <a:ext cx="127000" cy="125413"/>
                </a:xfrm>
                <a:custGeom>
                  <a:avLst/>
                  <a:gdLst>
                    <a:gd name="T0" fmla="*/ 80 w 80"/>
                    <a:gd name="T1" fmla="*/ 40 h 79"/>
                    <a:gd name="T2" fmla="*/ 80 w 80"/>
                    <a:gd name="T3" fmla="*/ 40 h 79"/>
                    <a:gd name="T4" fmla="*/ 79 w 80"/>
                    <a:gd name="T5" fmla="*/ 47 h 79"/>
                    <a:gd name="T6" fmla="*/ 77 w 80"/>
                    <a:gd name="T7" fmla="*/ 55 h 79"/>
                    <a:gd name="T8" fmla="*/ 73 w 80"/>
                    <a:gd name="T9" fmla="*/ 62 h 79"/>
                    <a:gd name="T10" fmla="*/ 68 w 80"/>
                    <a:gd name="T11" fmla="*/ 68 h 79"/>
                    <a:gd name="T12" fmla="*/ 62 w 80"/>
                    <a:gd name="T13" fmla="*/ 73 h 79"/>
                    <a:gd name="T14" fmla="*/ 56 w 80"/>
                    <a:gd name="T15" fmla="*/ 76 h 79"/>
                    <a:gd name="T16" fmla="*/ 49 w 80"/>
                    <a:gd name="T17" fmla="*/ 79 h 79"/>
                    <a:gd name="T18" fmla="*/ 40 w 80"/>
                    <a:gd name="T19" fmla="*/ 79 h 79"/>
                    <a:gd name="T20" fmla="*/ 40 w 80"/>
                    <a:gd name="T21" fmla="*/ 79 h 79"/>
                    <a:gd name="T22" fmla="*/ 33 w 80"/>
                    <a:gd name="T23" fmla="*/ 79 h 79"/>
                    <a:gd name="T24" fmla="*/ 25 w 80"/>
                    <a:gd name="T25" fmla="*/ 76 h 79"/>
                    <a:gd name="T26" fmla="*/ 18 w 80"/>
                    <a:gd name="T27" fmla="*/ 73 h 79"/>
                    <a:gd name="T28" fmla="*/ 12 w 80"/>
                    <a:gd name="T29" fmla="*/ 68 h 79"/>
                    <a:gd name="T30" fmla="*/ 7 w 80"/>
                    <a:gd name="T31" fmla="*/ 62 h 79"/>
                    <a:gd name="T32" fmla="*/ 4 w 80"/>
                    <a:gd name="T33" fmla="*/ 55 h 79"/>
                    <a:gd name="T34" fmla="*/ 1 w 80"/>
                    <a:gd name="T35" fmla="*/ 47 h 79"/>
                    <a:gd name="T36" fmla="*/ 0 w 80"/>
                    <a:gd name="T37" fmla="*/ 40 h 79"/>
                    <a:gd name="T38" fmla="*/ 0 w 80"/>
                    <a:gd name="T39" fmla="*/ 40 h 79"/>
                    <a:gd name="T40" fmla="*/ 1 w 80"/>
                    <a:gd name="T41" fmla="*/ 31 h 79"/>
                    <a:gd name="T42" fmla="*/ 4 w 80"/>
                    <a:gd name="T43" fmla="*/ 24 h 79"/>
                    <a:gd name="T44" fmla="*/ 7 w 80"/>
                    <a:gd name="T45" fmla="*/ 18 h 79"/>
                    <a:gd name="T46" fmla="*/ 12 w 80"/>
                    <a:gd name="T47" fmla="*/ 12 h 79"/>
                    <a:gd name="T48" fmla="*/ 18 w 80"/>
                    <a:gd name="T49" fmla="*/ 7 h 79"/>
                    <a:gd name="T50" fmla="*/ 25 w 80"/>
                    <a:gd name="T51" fmla="*/ 3 h 79"/>
                    <a:gd name="T52" fmla="*/ 33 w 80"/>
                    <a:gd name="T53" fmla="*/ 1 h 79"/>
                    <a:gd name="T54" fmla="*/ 40 w 80"/>
                    <a:gd name="T55" fmla="*/ 0 h 79"/>
                    <a:gd name="T56" fmla="*/ 40 w 80"/>
                    <a:gd name="T57" fmla="*/ 0 h 79"/>
                    <a:gd name="T58" fmla="*/ 49 w 80"/>
                    <a:gd name="T59" fmla="*/ 1 h 79"/>
                    <a:gd name="T60" fmla="*/ 56 w 80"/>
                    <a:gd name="T61" fmla="*/ 3 h 79"/>
                    <a:gd name="T62" fmla="*/ 62 w 80"/>
                    <a:gd name="T63" fmla="*/ 7 h 79"/>
                    <a:gd name="T64" fmla="*/ 68 w 80"/>
                    <a:gd name="T65" fmla="*/ 12 h 79"/>
                    <a:gd name="T66" fmla="*/ 73 w 80"/>
                    <a:gd name="T67" fmla="*/ 18 h 79"/>
                    <a:gd name="T68" fmla="*/ 77 w 80"/>
                    <a:gd name="T69" fmla="*/ 24 h 79"/>
                    <a:gd name="T70" fmla="*/ 79 w 80"/>
                    <a:gd name="T71" fmla="*/ 31 h 79"/>
                    <a:gd name="T72" fmla="*/ 80 w 80"/>
                    <a:gd name="T73" fmla="*/ 40 h 79"/>
                    <a:gd name="T74" fmla="*/ 80 w 80"/>
                    <a:gd name="T7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80" y="40"/>
                      </a:moveTo>
                      <a:lnTo>
                        <a:pt x="80" y="40"/>
                      </a:lnTo>
                      <a:lnTo>
                        <a:pt x="79" y="47"/>
                      </a:lnTo>
                      <a:lnTo>
                        <a:pt x="77" y="55"/>
                      </a:lnTo>
                      <a:lnTo>
                        <a:pt x="73" y="62"/>
                      </a:lnTo>
                      <a:lnTo>
                        <a:pt x="68" y="68"/>
                      </a:lnTo>
                      <a:lnTo>
                        <a:pt x="62" y="73"/>
                      </a:lnTo>
                      <a:lnTo>
                        <a:pt x="56" y="76"/>
                      </a:lnTo>
                      <a:lnTo>
                        <a:pt x="49" y="79"/>
                      </a:lnTo>
                      <a:lnTo>
                        <a:pt x="40" y="79"/>
                      </a:lnTo>
                      <a:lnTo>
                        <a:pt x="40" y="79"/>
                      </a:lnTo>
                      <a:lnTo>
                        <a:pt x="33" y="79"/>
                      </a:lnTo>
                      <a:lnTo>
                        <a:pt x="25" y="76"/>
                      </a:lnTo>
                      <a:lnTo>
                        <a:pt x="18" y="73"/>
                      </a:lnTo>
                      <a:lnTo>
                        <a:pt x="12" y="68"/>
                      </a:lnTo>
                      <a:lnTo>
                        <a:pt x="7" y="62"/>
                      </a:lnTo>
                      <a:lnTo>
                        <a:pt x="4" y="55"/>
                      </a:lnTo>
                      <a:lnTo>
                        <a:pt x="1" y="47"/>
                      </a:lnTo>
                      <a:lnTo>
                        <a:pt x="0" y="40"/>
                      </a:lnTo>
                      <a:lnTo>
                        <a:pt x="0" y="40"/>
                      </a:lnTo>
                      <a:lnTo>
                        <a:pt x="1" y="31"/>
                      </a:lnTo>
                      <a:lnTo>
                        <a:pt x="4" y="24"/>
                      </a:lnTo>
                      <a:lnTo>
                        <a:pt x="7" y="18"/>
                      </a:lnTo>
                      <a:lnTo>
                        <a:pt x="12" y="12"/>
                      </a:lnTo>
                      <a:lnTo>
                        <a:pt x="18" y="7"/>
                      </a:lnTo>
                      <a:lnTo>
                        <a:pt x="25" y="3"/>
                      </a:lnTo>
                      <a:lnTo>
                        <a:pt x="33" y="1"/>
                      </a:lnTo>
                      <a:lnTo>
                        <a:pt x="40" y="0"/>
                      </a:lnTo>
                      <a:lnTo>
                        <a:pt x="40" y="0"/>
                      </a:lnTo>
                      <a:lnTo>
                        <a:pt x="49" y="1"/>
                      </a:lnTo>
                      <a:lnTo>
                        <a:pt x="56" y="3"/>
                      </a:lnTo>
                      <a:lnTo>
                        <a:pt x="62" y="7"/>
                      </a:lnTo>
                      <a:lnTo>
                        <a:pt x="68" y="12"/>
                      </a:lnTo>
                      <a:lnTo>
                        <a:pt x="73" y="18"/>
                      </a:lnTo>
                      <a:lnTo>
                        <a:pt x="77" y="24"/>
                      </a:lnTo>
                      <a:lnTo>
                        <a:pt x="79" y="31"/>
                      </a:lnTo>
                      <a:lnTo>
                        <a:pt x="80" y="40"/>
                      </a:lnTo>
                      <a:lnTo>
                        <a:pt x="80" y="4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114" name="Line 316"/>
                <p:cNvSpPr>
                  <a:spLocks noChangeShapeType="1"/>
                </p:cNvSpPr>
                <p:nvPr/>
              </p:nvSpPr>
              <p:spPr bwMode="auto">
                <a:xfrm>
                  <a:off x="8759825"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115" name="Line 317"/>
                <p:cNvSpPr>
                  <a:spLocks noChangeShapeType="1"/>
                </p:cNvSpPr>
                <p:nvPr/>
              </p:nvSpPr>
              <p:spPr bwMode="auto">
                <a:xfrm>
                  <a:off x="8893175"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116" name="Freeform 318"/>
                <p:cNvSpPr/>
                <p:nvPr/>
              </p:nvSpPr>
              <p:spPr bwMode="auto">
                <a:xfrm>
                  <a:off x="9359900" y="5995988"/>
                  <a:ext cx="246062" cy="195263"/>
                </a:xfrm>
                <a:custGeom>
                  <a:avLst/>
                  <a:gdLst>
                    <a:gd name="T0" fmla="*/ 155 w 155"/>
                    <a:gd name="T1" fmla="*/ 123 h 123"/>
                    <a:gd name="T2" fmla="*/ 155 w 155"/>
                    <a:gd name="T3" fmla="*/ 123 h 123"/>
                    <a:gd name="T4" fmla="*/ 155 w 155"/>
                    <a:gd name="T5" fmla="*/ 37 h 123"/>
                    <a:gd name="T6" fmla="*/ 155 w 155"/>
                    <a:gd name="T7" fmla="*/ 37 h 123"/>
                    <a:gd name="T8" fmla="*/ 154 w 155"/>
                    <a:gd name="T9" fmla="*/ 28 h 123"/>
                    <a:gd name="T10" fmla="*/ 149 w 155"/>
                    <a:gd name="T11" fmla="*/ 19 h 123"/>
                    <a:gd name="T12" fmla="*/ 144 w 155"/>
                    <a:gd name="T13" fmla="*/ 13 h 123"/>
                    <a:gd name="T14" fmla="*/ 136 w 155"/>
                    <a:gd name="T15" fmla="*/ 9 h 123"/>
                    <a:gd name="T16" fmla="*/ 136 w 155"/>
                    <a:gd name="T17" fmla="*/ 9 h 123"/>
                    <a:gd name="T18" fmla="*/ 121 w 155"/>
                    <a:gd name="T19" fmla="*/ 6 h 123"/>
                    <a:gd name="T20" fmla="*/ 106 w 155"/>
                    <a:gd name="T21" fmla="*/ 3 h 123"/>
                    <a:gd name="T22" fmla="*/ 92 w 155"/>
                    <a:gd name="T23" fmla="*/ 2 h 123"/>
                    <a:gd name="T24" fmla="*/ 77 w 155"/>
                    <a:gd name="T25" fmla="*/ 0 h 123"/>
                    <a:gd name="T26" fmla="*/ 62 w 155"/>
                    <a:gd name="T27" fmla="*/ 2 h 123"/>
                    <a:gd name="T28" fmla="*/ 47 w 155"/>
                    <a:gd name="T29" fmla="*/ 3 h 123"/>
                    <a:gd name="T30" fmla="*/ 34 w 155"/>
                    <a:gd name="T31" fmla="*/ 6 h 123"/>
                    <a:gd name="T32" fmla="*/ 19 w 155"/>
                    <a:gd name="T33" fmla="*/ 9 h 123"/>
                    <a:gd name="T34" fmla="*/ 19 w 155"/>
                    <a:gd name="T35" fmla="*/ 9 h 123"/>
                    <a:gd name="T36" fmla="*/ 12 w 155"/>
                    <a:gd name="T37" fmla="*/ 13 h 123"/>
                    <a:gd name="T38" fmla="*/ 4 w 155"/>
                    <a:gd name="T39" fmla="*/ 19 h 123"/>
                    <a:gd name="T40" fmla="*/ 1 w 155"/>
                    <a:gd name="T41" fmla="*/ 28 h 123"/>
                    <a:gd name="T42" fmla="*/ 0 w 155"/>
                    <a:gd name="T43" fmla="*/ 37 h 123"/>
                    <a:gd name="T44" fmla="*/ 0 w 155"/>
                    <a:gd name="T45" fmla="*/ 37 h 123"/>
                    <a:gd name="T46" fmla="*/ 0 w 155"/>
                    <a:gd name="T47" fmla="*/ 123 h 123"/>
                    <a:gd name="T48" fmla="*/ 155 w 155"/>
                    <a:gd name="T49"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5" h="123">
                      <a:moveTo>
                        <a:pt x="155" y="123"/>
                      </a:moveTo>
                      <a:lnTo>
                        <a:pt x="155" y="123"/>
                      </a:lnTo>
                      <a:lnTo>
                        <a:pt x="155" y="37"/>
                      </a:lnTo>
                      <a:lnTo>
                        <a:pt x="155" y="37"/>
                      </a:lnTo>
                      <a:lnTo>
                        <a:pt x="154" y="28"/>
                      </a:lnTo>
                      <a:lnTo>
                        <a:pt x="149" y="19"/>
                      </a:lnTo>
                      <a:lnTo>
                        <a:pt x="144" y="13"/>
                      </a:lnTo>
                      <a:lnTo>
                        <a:pt x="136" y="9"/>
                      </a:lnTo>
                      <a:lnTo>
                        <a:pt x="136" y="9"/>
                      </a:lnTo>
                      <a:lnTo>
                        <a:pt x="121" y="6"/>
                      </a:lnTo>
                      <a:lnTo>
                        <a:pt x="106" y="3"/>
                      </a:lnTo>
                      <a:lnTo>
                        <a:pt x="92" y="2"/>
                      </a:lnTo>
                      <a:lnTo>
                        <a:pt x="77" y="0"/>
                      </a:lnTo>
                      <a:lnTo>
                        <a:pt x="62" y="2"/>
                      </a:lnTo>
                      <a:lnTo>
                        <a:pt x="47" y="3"/>
                      </a:lnTo>
                      <a:lnTo>
                        <a:pt x="34" y="6"/>
                      </a:lnTo>
                      <a:lnTo>
                        <a:pt x="19" y="9"/>
                      </a:lnTo>
                      <a:lnTo>
                        <a:pt x="19" y="9"/>
                      </a:lnTo>
                      <a:lnTo>
                        <a:pt x="12" y="13"/>
                      </a:lnTo>
                      <a:lnTo>
                        <a:pt x="4" y="19"/>
                      </a:lnTo>
                      <a:lnTo>
                        <a:pt x="1" y="28"/>
                      </a:lnTo>
                      <a:lnTo>
                        <a:pt x="0" y="37"/>
                      </a:lnTo>
                      <a:lnTo>
                        <a:pt x="0" y="37"/>
                      </a:lnTo>
                      <a:lnTo>
                        <a:pt x="0" y="123"/>
                      </a:lnTo>
                      <a:lnTo>
                        <a:pt x="155" y="1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117" name="Freeform 319"/>
                <p:cNvSpPr/>
                <p:nvPr/>
              </p:nvSpPr>
              <p:spPr bwMode="auto">
                <a:xfrm>
                  <a:off x="9418638" y="5868988"/>
                  <a:ext cx="127000" cy="125413"/>
                </a:xfrm>
                <a:custGeom>
                  <a:avLst/>
                  <a:gdLst>
                    <a:gd name="T0" fmla="*/ 80 w 80"/>
                    <a:gd name="T1" fmla="*/ 40 h 79"/>
                    <a:gd name="T2" fmla="*/ 80 w 80"/>
                    <a:gd name="T3" fmla="*/ 40 h 79"/>
                    <a:gd name="T4" fmla="*/ 78 w 80"/>
                    <a:gd name="T5" fmla="*/ 47 h 79"/>
                    <a:gd name="T6" fmla="*/ 77 w 80"/>
                    <a:gd name="T7" fmla="*/ 55 h 79"/>
                    <a:gd name="T8" fmla="*/ 72 w 80"/>
                    <a:gd name="T9" fmla="*/ 62 h 79"/>
                    <a:gd name="T10" fmla="*/ 68 w 80"/>
                    <a:gd name="T11" fmla="*/ 68 h 79"/>
                    <a:gd name="T12" fmla="*/ 62 w 80"/>
                    <a:gd name="T13" fmla="*/ 73 h 79"/>
                    <a:gd name="T14" fmla="*/ 56 w 80"/>
                    <a:gd name="T15" fmla="*/ 76 h 79"/>
                    <a:gd name="T16" fmla="*/ 49 w 80"/>
                    <a:gd name="T17" fmla="*/ 79 h 79"/>
                    <a:gd name="T18" fmla="*/ 40 w 80"/>
                    <a:gd name="T19" fmla="*/ 79 h 79"/>
                    <a:gd name="T20" fmla="*/ 40 w 80"/>
                    <a:gd name="T21" fmla="*/ 79 h 79"/>
                    <a:gd name="T22" fmla="*/ 32 w 80"/>
                    <a:gd name="T23" fmla="*/ 79 h 79"/>
                    <a:gd name="T24" fmla="*/ 25 w 80"/>
                    <a:gd name="T25" fmla="*/ 76 h 79"/>
                    <a:gd name="T26" fmla="*/ 18 w 80"/>
                    <a:gd name="T27" fmla="*/ 73 h 79"/>
                    <a:gd name="T28" fmla="*/ 12 w 80"/>
                    <a:gd name="T29" fmla="*/ 68 h 79"/>
                    <a:gd name="T30" fmla="*/ 7 w 80"/>
                    <a:gd name="T31" fmla="*/ 62 h 79"/>
                    <a:gd name="T32" fmla="*/ 4 w 80"/>
                    <a:gd name="T33" fmla="*/ 55 h 79"/>
                    <a:gd name="T34" fmla="*/ 1 w 80"/>
                    <a:gd name="T35" fmla="*/ 47 h 79"/>
                    <a:gd name="T36" fmla="*/ 0 w 80"/>
                    <a:gd name="T37" fmla="*/ 40 h 79"/>
                    <a:gd name="T38" fmla="*/ 0 w 80"/>
                    <a:gd name="T39" fmla="*/ 40 h 79"/>
                    <a:gd name="T40" fmla="*/ 1 w 80"/>
                    <a:gd name="T41" fmla="*/ 31 h 79"/>
                    <a:gd name="T42" fmla="*/ 4 w 80"/>
                    <a:gd name="T43" fmla="*/ 24 h 79"/>
                    <a:gd name="T44" fmla="*/ 7 w 80"/>
                    <a:gd name="T45" fmla="*/ 18 h 79"/>
                    <a:gd name="T46" fmla="*/ 12 w 80"/>
                    <a:gd name="T47" fmla="*/ 12 h 79"/>
                    <a:gd name="T48" fmla="*/ 18 w 80"/>
                    <a:gd name="T49" fmla="*/ 7 h 79"/>
                    <a:gd name="T50" fmla="*/ 25 w 80"/>
                    <a:gd name="T51" fmla="*/ 3 h 79"/>
                    <a:gd name="T52" fmla="*/ 32 w 80"/>
                    <a:gd name="T53" fmla="*/ 1 h 79"/>
                    <a:gd name="T54" fmla="*/ 40 w 80"/>
                    <a:gd name="T55" fmla="*/ 0 h 79"/>
                    <a:gd name="T56" fmla="*/ 40 w 80"/>
                    <a:gd name="T57" fmla="*/ 0 h 79"/>
                    <a:gd name="T58" fmla="*/ 49 w 80"/>
                    <a:gd name="T59" fmla="*/ 1 h 79"/>
                    <a:gd name="T60" fmla="*/ 56 w 80"/>
                    <a:gd name="T61" fmla="*/ 3 h 79"/>
                    <a:gd name="T62" fmla="*/ 62 w 80"/>
                    <a:gd name="T63" fmla="*/ 7 h 79"/>
                    <a:gd name="T64" fmla="*/ 68 w 80"/>
                    <a:gd name="T65" fmla="*/ 12 h 79"/>
                    <a:gd name="T66" fmla="*/ 72 w 80"/>
                    <a:gd name="T67" fmla="*/ 18 h 79"/>
                    <a:gd name="T68" fmla="*/ 77 w 80"/>
                    <a:gd name="T69" fmla="*/ 24 h 79"/>
                    <a:gd name="T70" fmla="*/ 78 w 80"/>
                    <a:gd name="T71" fmla="*/ 31 h 79"/>
                    <a:gd name="T72" fmla="*/ 80 w 80"/>
                    <a:gd name="T73" fmla="*/ 40 h 79"/>
                    <a:gd name="T74" fmla="*/ 80 w 80"/>
                    <a:gd name="T7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80" y="40"/>
                      </a:moveTo>
                      <a:lnTo>
                        <a:pt x="80" y="40"/>
                      </a:lnTo>
                      <a:lnTo>
                        <a:pt x="78" y="47"/>
                      </a:lnTo>
                      <a:lnTo>
                        <a:pt x="77" y="55"/>
                      </a:lnTo>
                      <a:lnTo>
                        <a:pt x="72" y="62"/>
                      </a:lnTo>
                      <a:lnTo>
                        <a:pt x="68" y="68"/>
                      </a:lnTo>
                      <a:lnTo>
                        <a:pt x="62" y="73"/>
                      </a:lnTo>
                      <a:lnTo>
                        <a:pt x="56" y="76"/>
                      </a:lnTo>
                      <a:lnTo>
                        <a:pt x="49" y="79"/>
                      </a:lnTo>
                      <a:lnTo>
                        <a:pt x="40" y="79"/>
                      </a:lnTo>
                      <a:lnTo>
                        <a:pt x="40" y="79"/>
                      </a:lnTo>
                      <a:lnTo>
                        <a:pt x="32" y="79"/>
                      </a:lnTo>
                      <a:lnTo>
                        <a:pt x="25" y="76"/>
                      </a:lnTo>
                      <a:lnTo>
                        <a:pt x="18" y="73"/>
                      </a:lnTo>
                      <a:lnTo>
                        <a:pt x="12" y="68"/>
                      </a:lnTo>
                      <a:lnTo>
                        <a:pt x="7" y="62"/>
                      </a:lnTo>
                      <a:lnTo>
                        <a:pt x="4" y="55"/>
                      </a:lnTo>
                      <a:lnTo>
                        <a:pt x="1" y="47"/>
                      </a:lnTo>
                      <a:lnTo>
                        <a:pt x="0" y="40"/>
                      </a:lnTo>
                      <a:lnTo>
                        <a:pt x="0" y="40"/>
                      </a:lnTo>
                      <a:lnTo>
                        <a:pt x="1" y="31"/>
                      </a:lnTo>
                      <a:lnTo>
                        <a:pt x="4" y="24"/>
                      </a:lnTo>
                      <a:lnTo>
                        <a:pt x="7" y="18"/>
                      </a:lnTo>
                      <a:lnTo>
                        <a:pt x="12" y="12"/>
                      </a:lnTo>
                      <a:lnTo>
                        <a:pt x="18" y="7"/>
                      </a:lnTo>
                      <a:lnTo>
                        <a:pt x="25" y="3"/>
                      </a:lnTo>
                      <a:lnTo>
                        <a:pt x="32" y="1"/>
                      </a:lnTo>
                      <a:lnTo>
                        <a:pt x="40" y="0"/>
                      </a:lnTo>
                      <a:lnTo>
                        <a:pt x="40" y="0"/>
                      </a:lnTo>
                      <a:lnTo>
                        <a:pt x="49" y="1"/>
                      </a:lnTo>
                      <a:lnTo>
                        <a:pt x="56" y="3"/>
                      </a:lnTo>
                      <a:lnTo>
                        <a:pt x="62" y="7"/>
                      </a:lnTo>
                      <a:lnTo>
                        <a:pt x="68" y="12"/>
                      </a:lnTo>
                      <a:lnTo>
                        <a:pt x="72" y="18"/>
                      </a:lnTo>
                      <a:lnTo>
                        <a:pt x="77" y="24"/>
                      </a:lnTo>
                      <a:lnTo>
                        <a:pt x="78" y="31"/>
                      </a:lnTo>
                      <a:lnTo>
                        <a:pt x="80" y="40"/>
                      </a:lnTo>
                      <a:lnTo>
                        <a:pt x="80" y="4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118" name="Line 320"/>
                <p:cNvSpPr>
                  <a:spLocks noChangeShapeType="1"/>
                </p:cNvSpPr>
                <p:nvPr/>
              </p:nvSpPr>
              <p:spPr bwMode="auto">
                <a:xfrm>
                  <a:off x="9415463"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119" name="Line 321"/>
                <p:cNvSpPr>
                  <a:spLocks noChangeShapeType="1"/>
                </p:cNvSpPr>
                <p:nvPr/>
              </p:nvSpPr>
              <p:spPr bwMode="auto">
                <a:xfrm>
                  <a:off x="9550400"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120" name="Freeform 322"/>
                <p:cNvSpPr/>
                <p:nvPr/>
              </p:nvSpPr>
              <p:spPr bwMode="auto">
                <a:xfrm>
                  <a:off x="8818563" y="5703888"/>
                  <a:ext cx="669925" cy="101600"/>
                </a:xfrm>
                <a:custGeom>
                  <a:avLst/>
                  <a:gdLst>
                    <a:gd name="T0" fmla="*/ 0 w 422"/>
                    <a:gd name="T1" fmla="*/ 64 h 64"/>
                    <a:gd name="T2" fmla="*/ 0 w 422"/>
                    <a:gd name="T3" fmla="*/ 24 h 64"/>
                    <a:gd name="T4" fmla="*/ 0 w 422"/>
                    <a:gd name="T5" fmla="*/ 24 h 64"/>
                    <a:gd name="T6" fmla="*/ 1 w 422"/>
                    <a:gd name="T7" fmla="*/ 19 h 64"/>
                    <a:gd name="T8" fmla="*/ 1 w 422"/>
                    <a:gd name="T9" fmla="*/ 15 h 64"/>
                    <a:gd name="T10" fmla="*/ 7 w 422"/>
                    <a:gd name="T11" fmla="*/ 8 h 64"/>
                    <a:gd name="T12" fmla="*/ 14 w 422"/>
                    <a:gd name="T13" fmla="*/ 3 h 64"/>
                    <a:gd name="T14" fmla="*/ 19 w 422"/>
                    <a:gd name="T15" fmla="*/ 2 h 64"/>
                    <a:gd name="T16" fmla="*/ 23 w 422"/>
                    <a:gd name="T17" fmla="*/ 0 h 64"/>
                    <a:gd name="T18" fmla="*/ 398 w 422"/>
                    <a:gd name="T19" fmla="*/ 0 h 64"/>
                    <a:gd name="T20" fmla="*/ 398 w 422"/>
                    <a:gd name="T21" fmla="*/ 0 h 64"/>
                    <a:gd name="T22" fmla="*/ 403 w 422"/>
                    <a:gd name="T23" fmla="*/ 2 h 64"/>
                    <a:gd name="T24" fmla="*/ 407 w 422"/>
                    <a:gd name="T25" fmla="*/ 3 h 64"/>
                    <a:gd name="T26" fmla="*/ 416 w 422"/>
                    <a:gd name="T27" fmla="*/ 8 h 64"/>
                    <a:gd name="T28" fmla="*/ 421 w 422"/>
                    <a:gd name="T29" fmla="*/ 15 h 64"/>
                    <a:gd name="T30" fmla="*/ 422 w 422"/>
                    <a:gd name="T31" fmla="*/ 19 h 64"/>
                    <a:gd name="T32" fmla="*/ 422 w 422"/>
                    <a:gd name="T33" fmla="*/ 24 h 64"/>
                    <a:gd name="T34" fmla="*/ 422 w 422"/>
                    <a:gd name="T3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2" h="64">
                      <a:moveTo>
                        <a:pt x="0" y="64"/>
                      </a:moveTo>
                      <a:lnTo>
                        <a:pt x="0" y="24"/>
                      </a:lnTo>
                      <a:lnTo>
                        <a:pt x="0" y="24"/>
                      </a:lnTo>
                      <a:lnTo>
                        <a:pt x="1" y="19"/>
                      </a:lnTo>
                      <a:lnTo>
                        <a:pt x="1" y="15"/>
                      </a:lnTo>
                      <a:lnTo>
                        <a:pt x="7" y="8"/>
                      </a:lnTo>
                      <a:lnTo>
                        <a:pt x="14" y="3"/>
                      </a:lnTo>
                      <a:lnTo>
                        <a:pt x="19" y="2"/>
                      </a:lnTo>
                      <a:lnTo>
                        <a:pt x="23" y="0"/>
                      </a:lnTo>
                      <a:lnTo>
                        <a:pt x="398" y="0"/>
                      </a:lnTo>
                      <a:lnTo>
                        <a:pt x="398" y="0"/>
                      </a:lnTo>
                      <a:lnTo>
                        <a:pt x="403" y="2"/>
                      </a:lnTo>
                      <a:lnTo>
                        <a:pt x="407" y="3"/>
                      </a:lnTo>
                      <a:lnTo>
                        <a:pt x="416" y="8"/>
                      </a:lnTo>
                      <a:lnTo>
                        <a:pt x="421" y="15"/>
                      </a:lnTo>
                      <a:lnTo>
                        <a:pt x="422" y="19"/>
                      </a:lnTo>
                      <a:lnTo>
                        <a:pt x="422" y="24"/>
                      </a:lnTo>
                      <a:lnTo>
                        <a:pt x="422" y="64"/>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121" name="Line 323"/>
                <p:cNvSpPr>
                  <a:spLocks noChangeShapeType="1"/>
                </p:cNvSpPr>
                <p:nvPr/>
              </p:nvSpPr>
              <p:spPr bwMode="auto">
                <a:xfrm flipV="1">
                  <a:off x="9155113" y="5630863"/>
                  <a:ext cx="0" cy="17145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grpSp>
        </p:grpSp>
        <p:grpSp>
          <p:nvGrpSpPr>
            <p:cNvPr id="2" name="组合 1"/>
            <p:cNvGrpSpPr/>
            <p:nvPr/>
          </p:nvGrpSpPr>
          <p:grpSpPr>
            <a:xfrm>
              <a:off x="5775007" y="1315065"/>
              <a:ext cx="862800" cy="862800"/>
              <a:chOff x="5775007" y="1315065"/>
              <a:chExt cx="862800" cy="862800"/>
            </a:xfrm>
          </p:grpSpPr>
          <p:sp>
            <p:nvSpPr>
              <p:cNvPr id="37" name="Oval 124"/>
              <p:cNvSpPr/>
              <p:nvPr/>
            </p:nvSpPr>
            <p:spPr>
              <a:xfrm>
                <a:off x="5775007" y="1315065"/>
                <a:ext cx="862800" cy="862800"/>
              </a:xfrm>
              <a:prstGeom prst="ellipse">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cs typeface="+mn-ea"/>
                  <a:sym typeface="+mn-lt"/>
                </a:endParaRPr>
              </a:p>
            </p:txBody>
          </p:sp>
          <p:grpSp>
            <p:nvGrpSpPr>
              <p:cNvPr id="122" name="Group 123"/>
              <p:cNvGrpSpPr/>
              <p:nvPr/>
            </p:nvGrpSpPr>
            <p:grpSpPr>
              <a:xfrm>
                <a:off x="6033931" y="1509974"/>
                <a:ext cx="344952" cy="472984"/>
                <a:chOff x="10282237" y="3676651"/>
                <a:chExt cx="671512" cy="920750"/>
              </a:xfrm>
            </p:grpSpPr>
            <p:sp>
              <p:nvSpPr>
                <p:cNvPr id="123" name="Freeform 159"/>
                <p:cNvSpPr/>
                <p:nvPr/>
              </p:nvSpPr>
              <p:spPr bwMode="auto">
                <a:xfrm>
                  <a:off x="10282237" y="3676651"/>
                  <a:ext cx="671512" cy="920750"/>
                </a:xfrm>
                <a:custGeom>
                  <a:avLst/>
                  <a:gdLst>
                    <a:gd name="T0" fmla="*/ 423 w 423"/>
                    <a:gd name="T1" fmla="*/ 574 h 580"/>
                    <a:gd name="T2" fmla="*/ 423 w 423"/>
                    <a:gd name="T3" fmla="*/ 574 h 580"/>
                    <a:gd name="T4" fmla="*/ 421 w 423"/>
                    <a:gd name="T5" fmla="*/ 576 h 580"/>
                    <a:gd name="T6" fmla="*/ 420 w 423"/>
                    <a:gd name="T7" fmla="*/ 579 h 580"/>
                    <a:gd name="T8" fmla="*/ 418 w 423"/>
                    <a:gd name="T9" fmla="*/ 580 h 580"/>
                    <a:gd name="T10" fmla="*/ 415 w 423"/>
                    <a:gd name="T11" fmla="*/ 580 h 580"/>
                    <a:gd name="T12" fmla="*/ 6 w 423"/>
                    <a:gd name="T13" fmla="*/ 580 h 580"/>
                    <a:gd name="T14" fmla="*/ 6 w 423"/>
                    <a:gd name="T15" fmla="*/ 580 h 580"/>
                    <a:gd name="T16" fmla="*/ 3 w 423"/>
                    <a:gd name="T17" fmla="*/ 580 h 580"/>
                    <a:gd name="T18" fmla="*/ 1 w 423"/>
                    <a:gd name="T19" fmla="*/ 579 h 580"/>
                    <a:gd name="T20" fmla="*/ 0 w 423"/>
                    <a:gd name="T21" fmla="*/ 576 h 580"/>
                    <a:gd name="T22" fmla="*/ 0 w 423"/>
                    <a:gd name="T23" fmla="*/ 574 h 580"/>
                    <a:gd name="T24" fmla="*/ 0 w 423"/>
                    <a:gd name="T25" fmla="*/ 6 h 580"/>
                    <a:gd name="T26" fmla="*/ 0 w 423"/>
                    <a:gd name="T27" fmla="*/ 6 h 580"/>
                    <a:gd name="T28" fmla="*/ 0 w 423"/>
                    <a:gd name="T29" fmla="*/ 3 h 580"/>
                    <a:gd name="T30" fmla="*/ 1 w 423"/>
                    <a:gd name="T31" fmla="*/ 2 h 580"/>
                    <a:gd name="T32" fmla="*/ 3 w 423"/>
                    <a:gd name="T33" fmla="*/ 0 h 580"/>
                    <a:gd name="T34" fmla="*/ 6 w 423"/>
                    <a:gd name="T35" fmla="*/ 0 h 580"/>
                    <a:gd name="T36" fmla="*/ 415 w 423"/>
                    <a:gd name="T37" fmla="*/ 0 h 580"/>
                    <a:gd name="T38" fmla="*/ 415 w 423"/>
                    <a:gd name="T39" fmla="*/ 0 h 580"/>
                    <a:gd name="T40" fmla="*/ 418 w 423"/>
                    <a:gd name="T41" fmla="*/ 0 h 580"/>
                    <a:gd name="T42" fmla="*/ 420 w 423"/>
                    <a:gd name="T43" fmla="*/ 2 h 580"/>
                    <a:gd name="T44" fmla="*/ 421 w 423"/>
                    <a:gd name="T45" fmla="*/ 3 h 580"/>
                    <a:gd name="T46" fmla="*/ 423 w 423"/>
                    <a:gd name="T47" fmla="*/ 6 h 580"/>
                    <a:gd name="T48" fmla="*/ 423 w 423"/>
                    <a:gd name="T49" fmla="*/ 574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3" h="580">
                      <a:moveTo>
                        <a:pt x="423" y="574"/>
                      </a:moveTo>
                      <a:lnTo>
                        <a:pt x="423" y="574"/>
                      </a:lnTo>
                      <a:lnTo>
                        <a:pt x="421" y="576"/>
                      </a:lnTo>
                      <a:lnTo>
                        <a:pt x="420" y="579"/>
                      </a:lnTo>
                      <a:lnTo>
                        <a:pt x="418" y="580"/>
                      </a:lnTo>
                      <a:lnTo>
                        <a:pt x="415" y="580"/>
                      </a:lnTo>
                      <a:lnTo>
                        <a:pt x="6" y="580"/>
                      </a:lnTo>
                      <a:lnTo>
                        <a:pt x="6" y="580"/>
                      </a:lnTo>
                      <a:lnTo>
                        <a:pt x="3" y="580"/>
                      </a:lnTo>
                      <a:lnTo>
                        <a:pt x="1" y="579"/>
                      </a:lnTo>
                      <a:lnTo>
                        <a:pt x="0" y="576"/>
                      </a:lnTo>
                      <a:lnTo>
                        <a:pt x="0" y="574"/>
                      </a:lnTo>
                      <a:lnTo>
                        <a:pt x="0" y="6"/>
                      </a:lnTo>
                      <a:lnTo>
                        <a:pt x="0" y="6"/>
                      </a:lnTo>
                      <a:lnTo>
                        <a:pt x="0" y="3"/>
                      </a:lnTo>
                      <a:lnTo>
                        <a:pt x="1" y="2"/>
                      </a:lnTo>
                      <a:lnTo>
                        <a:pt x="3" y="0"/>
                      </a:lnTo>
                      <a:lnTo>
                        <a:pt x="6" y="0"/>
                      </a:lnTo>
                      <a:lnTo>
                        <a:pt x="415" y="0"/>
                      </a:lnTo>
                      <a:lnTo>
                        <a:pt x="415" y="0"/>
                      </a:lnTo>
                      <a:lnTo>
                        <a:pt x="418" y="0"/>
                      </a:lnTo>
                      <a:lnTo>
                        <a:pt x="420" y="2"/>
                      </a:lnTo>
                      <a:lnTo>
                        <a:pt x="421" y="3"/>
                      </a:lnTo>
                      <a:lnTo>
                        <a:pt x="423" y="6"/>
                      </a:lnTo>
                      <a:lnTo>
                        <a:pt x="423" y="574"/>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124" name="Rectangle 160"/>
                <p:cNvSpPr>
                  <a:spLocks noChangeArrowheads="1"/>
                </p:cNvSpPr>
                <p:nvPr/>
              </p:nvSpPr>
              <p:spPr bwMode="auto">
                <a:xfrm>
                  <a:off x="10374312" y="3813176"/>
                  <a:ext cx="487362" cy="115888"/>
                </a:xfrm>
                <a:prstGeom prst="rect">
                  <a:avLst/>
                </a:prstGeom>
                <a:noFill/>
                <a:ln w="19050">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125" name="Line 161"/>
                <p:cNvSpPr>
                  <a:spLocks noChangeShapeType="1"/>
                </p:cNvSpPr>
                <p:nvPr/>
              </p:nvSpPr>
              <p:spPr bwMode="auto">
                <a:xfrm flipV="1">
                  <a:off x="10374312" y="4017963"/>
                  <a:ext cx="0" cy="48260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126" name="Line 162"/>
                <p:cNvSpPr>
                  <a:spLocks noChangeShapeType="1"/>
                </p:cNvSpPr>
                <p:nvPr/>
              </p:nvSpPr>
              <p:spPr bwMode="auto">
                <a:xfrm flipV="1">
                  <a:off x="10493375" y="4017963"/>
                  <a:ext cx="0" cy="384175"/>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127" name="Line 163"/>
                <p:cNvSpPr>
                  <a:spLocks noChangeShapeType="1"/>
                </p:cNvSpPr>
                <p:nvPr/>
              </p:nvSpPr>
              <p:spPr bwMode="auto">
                <a:xfrm flipV="1">
                  <a:off x="10617200" y="4017963"/>
                  <a:ext cx="0" cy="48260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128" name="Line 164"/>
                <p:cNvSpPr>
                  <a:spLocks noChangeShapeType="1"/>
                </p:cNvSpPr>
                <p:nvPr/>
              </p:nvSpPr>
              <p:spPr bwMode="auto">
                <a:xfrm flipV="1">
                  <a:off x="10739437" y="4017963"/>
                  <a:ext cx="0" cy="48260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129" name="Line 165"/>
                <p:cNvSpPr>
                  <a:spLocks noChangeShapeType="1"/>
                </p:cNvSpPr>
                <p:nvPr/>
              </p:nvSpPr>
              <p:spPr bwMode="auto">
                <a:xfrm flipV="1">
                  <a:off x="10861675" y="4017963"/>
                  <a:ext cx="0" cy="48260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130" name="Line 166"/>
                <p:cNvSpPr>
                  <a:spLocks noChangeShapeType="1"/>
                </p:cNvSpPr>
                <p:nvPr/>
              </p:nvSpPr>
              <p:spPr bwMode="auto">
                <a:xfrm>
                  <a:off x="10364787" y="4017963"/>
                  <a:ext cx="506412"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131" name="Line 167"/>
                <p:cNvSpPr>
                  <a:spLocks noChangeShapeType="1"/>
                </p:cNvSpPr>
                <p:nvPr/>
              </p:nvSpPr>
              <p:spPr bwMode="auto">
                <a:xfrm>
                  <a:off x="10364787" y="4114801"/>
                  <a:ext cx="506412"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132" name="Line 168"/>
                <p:cNvSpPr>
                  <a:spLocks noChangeShapeType="1"/>
                </p:cNvSpPr>
                <p:nvPr/>
              </p:nvSpPr>
              <p:spPr bwMode="auto">
                <a:xfrm>
                  <a:off x="10364787" y="4208463"/>
                  <a:ext cx="506412"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133" name="Line 169"/>
                <p:cNvSpPr>
                  <a:spLocks noChangeShapeType="1"/>
                </p:cNvSpPr>
                <p:nvPr/>
              </p:nvSpPr>
              <p:spPr bwMode="auto">
                <a:xfrm>
                  <a:off x="10364787" y="4305301"/>
                  <a:ext cx="506412"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134" name="Line 170"/>
                <p:cNvSpPr>
                  <a:spLocks noChangeShapeType="1"/>
                </p:cNvSpPr>
                <p:nvPr/>
              </p:nvSpPr>
              <p:spPr bwMode="auto">
                <a:xfrm>
                  <a:off x="10364787" y="4402138"/>
                  <a:ext cx="374650"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sp>
              <p:nvSpPr>
                <p:cNvPr id="135" name="Line 171"/>
                <p:cNvSpPr>
                  <a:spLocks noChangeShapeType="1"/>
                </p:cNvSpPr>
                <p:nvPr/>
              </p:nvSpPr>
              <p:spPr bwMode="auto">
                <a:xfrm>
                  <a:off x="10364787" y="4495801"/>
                  <a:ext cx="506412"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dirty="0">
                    <a:solidFill>
                      <a:schemeClr val="tx1">
                        <a:lumMod val="65000"/>
                        <a:lumOff val="35000"/>
                      </a:schemeClr>
                    </a:solidFill>
                    <a:cs typeface="+mn-ea"/>
                    <a:sym typeface="+mn-lt"/>
                  </a:endParaRPr>
                </a:p>
              </p:txBody>
            </p:sp>
          </p:grpSp>
        </p:grpSp>
        <p:grpSp>
          <p:nvGrpSpPr>
            <p:cNvPr id="8" name="组合 7"/>
            <p:cNvGrpSpPr/>
            <p:nvPr/>
          </p:nvGrpSpPr>
          <p:grpSpPr>
            <a:xfrm>
              <a:off x="6140713" y="2274654"/>
              <a:ext cx="170400" cy="154874"/>
              <a:chOff x="6140713" y="2274654"/>
              <a:chExt cx="170400" cy="154874"/>
            </a:xfrm>
          </p:grpSpPr>
          <p:cxnSp>
            <p:nvCxnSpPr>
              <p:cNvPr id="136" name="Straight Connector 140"/>
              <p:cNvCxnSpPr/>
              <p:nvPr/>
            </p:nvCxnSpPr>
            <p:spPr>
              <a:xfrm rot="8100000">
                <a:off x="6156238" y="2351124"/>
                <a:ext cx="154875" cy="0"/>
              </a:xfrm>
              <a:prstGeom prst="line">
                <a:avLst/>
              </a:prstGeom>
              <a:ln w="25400">
                <a:solidFill>
                  <a:srgbClr val="8DCCB0"/>
                </a:solidFill>
              </a:ln>
            </p:spPr>
            <p:style>
              <a:lnRef idx="1">
                <a:schemeClr val="accent1"/>
              </a:lnRef>
              <a:fillRef idx="0">
                <a:schemeClr val="accent1"/>
              </a:fillRef>
              <a:effectRef idx="0">
                <a:schemeClr val="accent1"/>
              </a:effectRef>
              <a:fontRef idx="minor">
                <a:schemeClr val="tx1"/>
              </a:fontRef>
            </p:style>
          </p:cxnSp>
          <p:cxnSp>
            <p:nvCxnSpPr>
              <p:cNvPr id="137" name="Straight Connector 144"/>
              <p:cNvCxnSpPr/>
              <p:nvPr/>
            </p:nvCxnSpPr>
            <p:spPr>
              <a:xfrm rot="8100000">
                <a:off x="6140713" y="2274654"/>
                <a:ext cx="0" cy="154874"/>
              </a:xfrm>
              <a:prstGeom prst="line">
                <a:avLst/>
              </a:prstGeom>
              <a:ln w="25400">
                <a:solidFill>
                  <a:srgbClr val="8DCCB0"/>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6140713" y="3532178"/>
              <a:ext cx="170400" cy="154874"/>
              <a:chOff x="6140713" y="3532178"/>
              <a:chExt cx="170400" cy="154874"/>
            </a:xfrm>
          </p:grpSpPr>
          <p:cxnSp>
            <p:nvCxnSpPr>
              <p:cNvPr id="138" name="Straight Connector 147"/>
              <p:cNvCxnSpPr/>
              <p:nvPr/>
            </p:nvCxnSpPr>
            <p:spPr>
              <a:xfrm rot="8100000">
                <a:off x="6156238" y="3608648"/>
                <a:ext cx="154875" cy="0"/>
              </a:xfrm>
              <a:prstGeom prst="line">
                <a:avLst/>
              </a:prstGeom>
              <a:ln w="25400">
                <a:solidFill>
                  <a:srgbClr val="8DCCB0"/>
                </a:solidFill>
              </a:ln>
            </p:spPr>
            <p:style>
              <a:lnRef idx="1">
                <a:schemeClr val="accent1"/>
              </a:lnRef>
              <a:fillRef idx="0">
                <a:schemeClr val="accent1"/>
              </a:fillRef>
              <a:effectRef idx="0">
                <a:schemeClr val="accent1"/>
              </a:effectRef>
              <a:fontRef idx="minor">
                <a:schemeClr val="tx1"/>
              </a:fontRef>
            </p:style>
          </p:cxnSp>
          <p:cxnSp>
            <p:nvCxnSpPr>
              <p:cNvPr id="139" name="Straight Connector 148"/>
              <p:cNvCxnSpPr/>
              <p:nvPr/>
            </p:nvCxnSpPr>
            <p:spPr>
              <a:xfrm rot="8100000">
                <a:off x="6140713" y="3532178"/>
                <a:ext cx="0" cy="154874"/>
              </a:xfrm>
              <a:prstGeom prst="line">
                <a:avLst/>
              </a:prstGeom>
              <a:ln w="25400">
                <a:solidFill>
                  <a:srgbClr val="8DCCB0"/>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6140713" y="4812884"/>
              <a:ext cx="170398" cy="154874"/>
              <a:chOff x="6140713" y="4812884"/>
              <a:chExt cx="170398" cy="154874"/>
            </a:xfrm>
          </p:grpSpPr>
          <p:cxnSp>
            <p:nvCxnSpPr>
              <p:cNvPr id="140" name="Straight Connector 150"/>
              <p:cNvCxnSpPr/>
              <p:nvPr/>
            </p:nvCxnSpPr>
            <p:spPr>
              <a:xfrm rot="8100000">
                <a:off x="6156236" y="4889355"/>
                <a:ext cx="154875" cy="0"/>
              </a:xfrm>
              <a:prstGeom prst="line">
                <a:avLst/>
              </a:prstGeom>
              <a:ln w="25400">
                <a:solidFill>
                  <a:srgbClr val="8DCCB0"/>
                </a:solidFill>
              </a:ln>
            </p:spPr>
            <p:style>
              <a:lnRef idx="1">
                <a:schemeClr val="accent1"/>
              </a:lnRef>
              <a:fillRef idx="0">
                <a:schemeClr val="accent1"/>
              </a:fillRef>
              <a:effectRef idx="0">
                <a:schemeClr val="accent1"/>
              </a:effectRef>
              <a:fontRef idx="minor">
                <a:schemeClr val="tx1"/>
              </a:fontRef>
            </p:style>
          </p:cxnSp>
          <p:cxnSp>
            <p:nvCxnSpPr>
              <p:cNvPr id="141" name="Straight Connector 151"/>
              <p:cNvCxnSpPr/>
              <p:nvPr/>
            </p:nvCxnSpPr>
            <p:spPr>
              <a:xfrm rot="8100000">
                <a:off x="6140713" y="4812884"/>
                <a:ext cx="0" cy="154874"/>
              </a:xfrm>
              <a:prstGeom prst="line">
                <a:avLst/>
              </a:prstGeom>
              <a:ln w="25400">
                <a:solidFill>
                  <a:srgbClr val="8DCCB0"/>
                </a:solidFill>
              </a:ln>
            </p:spPr>
            <p:style>
              <a:lnRef idx="1">
                <a:schemeClr val="accent1"/>
              </a:lnRef>
              <a:fillRef idx="0">
                <a:schemeClr val="accent1"/>
              </a:fillRef>
              <a:effectRef idx="0">
                <a:schemeClr val="accent1"/>
              </a:effectRef>
              <a:fontRef idx="minor">
                <a:schemeClr val="tx1"/>
              </a:fontRef>
            </p:style>
          </p:cxnSp>
        </p:grpSp>
      </p:grpSp>
      <p:grpSp>
        <p:nvGrpSpPr>
          <p:cNvPr id="142" name="组合 141">
            <a:extLst>
              <a:ext uri="{FF2B5EF4-FFF2-40B4-BE49-F238E27FC236}">
                <a16:creationId xmlns:a16="http://schemas.microsoft.com/office/drawing/2014/main" id="{8E2D6706-71C5-48A7-90F2-BD3369BA40A4}"/>
              </a:ext>
            </a:extLst>
          </p:cNvPr>
          <p:cNvGrpSpPr/>
          <p:nvPr/>
        </p:nvGrpSpPr>
        <p:grpSpPr>
          <a:xfrm>
            <a:off x="3952874" y="528955"/>
            <a:ext cx="3997325" cy="368300"/>
            <a:chOff x="6292" y="188"/>
            <a:chExt cx="6295" cy="580"/>
          </a:xfrm>
        </p:grpSpPr>
        <p:sp>
          <p:nvSpPr>
            <p:cNvPr id="143" name="同心圆 11">
              <a:extLst>
                <a:ext uri="{FF2B5EF4-FFF2-40B4-BE49-F238E27FC236}">
                  <a16:creationId xmlns:a16="http://schemas.microsoft.com/office/drawing/2014/main" id="{06215628-FAEF-468A-996E-730C2EEC5C62}"/>
                </a:ext>
              </a:extLst>
            </p:cNvPr>
            <p:cNvSpPr/>
            <p:nvPr/>
          </p:nvSpPr>
          <p:spPr>
            <a:xfrm>
              <a:off x="6292"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44" name="同心圆 12">
              <a:extLst>
                <a:ext uri="{FF2B5EF4-FFF2-40B4-BE49-F238E27FC236}">
                  <a16:creationId xmlns:a16="http://schemas.microsoft.com/office/drawing/2014/main" id="{470E735D-3212-4EB6-A8E2-DB23E524B8E0}"/>
                </a:ext>
              </a:extLst>
            </p:cNvPr>
            <p:cNvSpPr/>
            <p:nvPr/>
          </p:nvSpPr>
          <p:spPr>
            <a:xfrm>
              <a:off x="6906"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45" name="同心圆 13">
              <a:extLst>
                <a:ext uri="{FF2B5EF4-FFF2-40B4-BE49-F238E27FC236}">
                  <a16:creationId xmlns:a16="http://schemas.microsoft.com/office/drawing/2014/main" id="{1B5BCC04-E810-49B9-9437-115B40DB31CF}"/>
                </a:ext>
              </a:extLst>
            </p:cNvPr>
            <p:cNvSpPr/>
            <p:nvPr/>
          </p:nvSpPr>
          <p:spPr>
            <a:xfrm>
              <a:off x="11658"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46" name="同心圆 14">
              <a:extLst>
                <a:ext uri="{FF2B5EF4-FFF2-40B4-BE49-F238E27FC236}">
                  <a16:creationId xmlns:a16="http://schemas.microsoft.com/office/drawing/2014/main" id="{79E99966-E146-4F73-8424-CBDD113ACA3F}"/>
                </a:ext>
              </a:extLst>
            </p:cNvPr>
            <p:cNvSpPr/>
            <p:nvPr/>
          </p:nvSpPr>
          <p:spPr>
            <a:xfrm>
              <a:off x="12269" y="319"/>
              <a:ext cx="318" cy="318"/>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47" name="文本框 24">
              <a:extLst>
                <a:ext uri="{FF2B5EF4-FFF2-40B4-BE49-F238E27FC236}">
                  <a16:creationId xmlns:a16="http://schemas.microsoft.com/office/drawing/2014/main" id="{D0C49CDA-376C-49E2-88F9-E83DF40BF647}"/>
                </a:ext>
              </a:extLst>
            </p:cNvPr>
            <p:cNvSpPr txBox="1"/>
            <p:nvPr/>
          </p:nvSpPr>
          <p:spPr>
            <a:xfrm>
              <a:off x="7634" y="188"/>
              <a:ext cx="3477" cy="580"/>
            </a:xfrm>
            <a:prstGeom prst="rect">
              <a:avLst/>
            </a:prstGeom>
            <a:noFill/>
          </p:spPr>
          <p:txBody>
            <a:bodyPr wrap="square" rtlCol="0">
              <a:spAutoFit/>
            </a:bodyPr>
            <a:lstStyle/>
            <a:p>
              <a:pPr algn="dist"/>
              <a:r>
                <a:rPr lang="zh-CN" altLang="en-US" dirty="0">
                  <a:solidFill>
                    <a:schemeClr val="tx1">
                      <a:lumMod val="85000"/>
                      <a:lumOff val="15000"/>
                    </a:schemeClr>
                  </a:solidFill>
                  <a:cs typeface="+mn-ea"/>
                  <a:sym typeface="+mn-lt"/>
                </a:rPr>
                <a:t>Enter your title</a:t>
              </a:r>
            </a:p>
          </p:txBody>
        </p:sp>
      </p:grpSp>
    </p:spTree>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a16="http://schemas.microsoft.com/office/drawing/2014/main" xmlns:a14="http://schemas.microsoft.com/office/drawing/2010/main"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54428" y="440937"/>
            <a:ext cx="10856547" cy="3440817"/>
          </a:xfrm>
          <a:prstGeom prst="rect">
            <a:avLst/>
          </a:prstGeom>
        </p:spPr>
      </p:pic>
      <p:grpSp>
        <p:nvGrpSpPr>
          <p:cNvPr id="4" name="Group 12"/>
          <p:cNvGrpSpPr/>
          <p:nvPr/>
        </p:nvGrpSpPr>
        <p:grpSpPr>
          <a:xfrm>
            <a:off x="5555999" y="3140422"/>
            <a:ext cx="1080000" cy="1080000"/>
            <a:chOff x="5292331" y="4623513"/>
            <a:chExt cx="1080000" cy="1080000"/>
          </a:xfrm>
          <a:solidFill>
            <a:srgbClr val="0A5E75"/>
          </a:solidFill>
        </p:grpSpPr>
        <p:sp>
          <p:nvSpPr>
            <p:cNvPr id="5" name="Teardrop 11"/>
            <p:cNvSpPr>
              <a:spLocks noChangeAspect="1"/>
            </p:cNvSpPr>
            <p:nvPr/>
          </p:nvSpPr>
          <p:spPr>
            <a:xfrm rot="18960000">
              <a:off x="5292331" y="4623513"/>
              <a:ext cx="1080000" cy="1080000"/>
            </a:xfrm>
            <a:prstGeom prst="teardrop">
              <a:avLst>
                <a:gd name="adj" fmla="val 157569"/>
              </a:avLst>
            </a:prstGeom>
            <a:grp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prstClr val="white"/>
                </a:solidFill>
                <a:effectLst/>
                <a:uLnTx/>
                <a:uFillTx/>
                <a:cs typeface="+mn-ea"/>
                <a:sym typeface="+mn-lt"/>
              </a:endParaRPr>
            </a:p>
          </p:txBody>
        </p:sp>
        <p:sp>
          <p:nvSpPr>
            <p:cNvPr id="6" name="Oval 10"/>
            <p:cNvSpPr>
              <a:spLocks noChangeAspect="1"/>
            </p:cNvSpPr>
            <p:nvPr/>
          </p:nvSpPr>
          <p:spPr>
            <a:xfrm>
              <a:off x="5400331" y="4731513"/>
              <a:ext cx="864000" cy="864000"/>
            </a:xfrm>
            <a:prstGeom prst="ellipse">
              <a:avLst/>
            </a:prstGeom>
            <a:grpFill/>
            <a:ln w="12700" cap="flat" cmpd="sng" algn="ctr">
              <a:solidFill>
                <a:sysClr val="window" lastClr="FFFFFF">
                  <a:alpha val="7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prstClr val="white"/>
                </a:solidFill>
                <a:effectLst/>
                <a:uLnTx/>
                <a:uFillTx/>
                <a:cs typeface="+mn-ea"/>
                <a:sym typeface="+mn-lt"/>
              </a:endParaRPr>
            </a:p>
          </p:txBody>
        </p:sp>
      </p:grpSp>
      <p:sp>
        <p:nvSpPr>
          <p:cNvPr id="7" name="Content Placeholder 2"/>
          <p:cNvSpPr txBox="1"/>
          <p:nvPr/>
        </p:nvSpPr>
        <p:spPr>
          <a:xfrm>
            <a:off x="763953" y="5402243"/>
            <a:ext cx="10664092" cy="1036236"/>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50000"/>
              </a:lnSpc>
              <a:buClr>
                <a:srgbClr val="1F608B">
                  <a:lumMod val="75000"/>
                </a:srgbClr>
              </a:buClr>
            </a:pPr>
            <a:r>
              <a:rPr lang="zh-CN" altLang="en-US" sz="1400" dirty="0">
                <a:solidFill>
                  <a:srgbClr val="BFBFBF"/>
                </a:solidFill>
                <a:cs typeface="+mn-ea"/>
                <a:sym typeface="+mn-lt"/>
              </a:rPr>
              <a:t>Title numbers, etc. can be changed by clicking and re-entering, at the top</a:t>
            </a:r>
            <a:r>
              <a:rPr lang="en-US" altLang="zh-CN" sz="1400" dirty="0">
                <a:solidFill>
                  <a:srgbClr val="BFBFBF"/>
                </a:solidFill>
                <a:cs typeface="+mn-ea"/>
                <a:sym typeface="+mn-lt"/>
              </a:rPr>
              <a:t>“</a:t>
            </a:r>
            <a:r>
              <a:rPr lang="zh-CN" altLang="en-US" sz="1400" dirty="0">
                <a:solidFill>
                  <a:srgbClr val="BFBFBF"/>
                </a:solidFill>
                <a:cs typeface="+mn-ea"/>
                <a:sym typeface="+mn-lt"/>
              </a:rPr>
              <a:t>Begin</a:t>
            </a:r>
            <a:r>
              <a:rPr lang="en-US" altLang="zh-CN" sz="1400" dirty="0">
                <a:solidFill>
                  <a:srgbClr val="BFBFBF"/>
                </a:solidFill>
                <a:cs typeface="+mn-ea"/>
                <a:sym typeface="+mn-lt"/>
              </a:rPr>
              <a:t>”</a:t>
            </a:r>
            <a:r>
              <a:rPr lang="zh-CN" altLang="en-US" sz="1400" dirty="0">
                <a:solidFill>
                  <a:srgbClr val="BFBFBF"/>
                </a:solidFill>
                <a:cs typeface="+mn-ea"/>
                <a:sym typeface="+mn-lt"/>
              </a:rPr>
              <a:t>Panels can modify fonts, font sizes, colors, leadings, and so on.</a:t>
            </a:r>
            <a:endParaRPr lang="en-US" sz="1400" dirty="0">
              <a:solidFill>
                <a:srgbClr val="BFBFBF"/>
              </a:solidFill>
              <a:cs typeface="+mn-ea"/>
              <a:sym typeface="+mn-lt"/>
            </a:endParaRPr>
          </a:p>
        </p:txBody>
      </p:sp>
      <p:sp>
        <p:nvSpPr>
          <p:cNvPr id="8" name="Content Placeholder 2"/>
          <p:cNvSpPr txBox="1"/>
          <p:nvPr/>
        </p:nvSpPr>
        <p:spPr>
          <a:xfrm>
            <a:off x="763953" y="4795090"/>
            <a:ext cx="10664092" cy="69230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50000"/>
              </a:lnSpc>
              <a:buClr>
                <a:srgbClr val="1F608B">
                  <a:lumMod val="75000"/>
                </a:srgbClr>
              </a:buClr>
            </a:pPr>
            <a:r>
              <a:rPr lang="zh-CN" sz="2800" b="1" spc="300" dirty="0">
                <a:solidFill>
                  <a:prstClr val="white">
                    <a:lumMod val="50000"/>
                  </a:prstClr>
                </a:solidFill>
                <a:cs typeface="+mn-ea"/>
                <a:sym typeface="+mn-lt"/>
              </a:rPr>
              <a:t>Enter the title</a:t>
            </a:r>
          </a:p>
        </p:txBody>
      </p:sp>
      <p:grpSp>
        <p:nvGrpSpPr>
          <p:cNvPr id="10" name="Group 19"/>
          <p:cNvGrpSpPr/>
          <p:nvPr/>
        </p:nvGrpSpPr>
        <p:grpSpPr>
          <a:xfrm>
            <a:off x="5828795" y="4629187"/>
            <a:ext cx="534408" cy="165606"/>
            <a:chOff x="10185009" y="4052544"/>
            <a:chExt cx="534408" cy="165606"/>
          </a:xfrm>
          <a:solidFill>
            <a:srgbClr val="0A5E75"/>
          </a:solidFill>
        </p:grpSpPr>
        <p:sp>
          <p:nvSpPr>
            <p:cNvPr id="11" name="Oval 16"/>
            <p:cNvSpPr/>
            <p:nvPr/>
          </p:nvSpPr>
          <p:spPr>
            <a:xfrm>
              <a:off x="10185009" y="4056150"/>
              <a:ext cx="162000" cy="16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prstClr val="white"/>
                </a:solidFill>
                <a:effectLst/>
                <a:uLnTx/>
                <a:uFillTx/>
                <a:cs typeface="+mn-ea"/>
                <a:sym typeface="+mn-lt"/>
              </a:endParaRPr>
            </a:p>
          </p:txBody>
        </p:sp>
        <p:sp>
          <p:nvSpPr>
            <p:cNvPr id="12" name="Oval 17"/>
            <p:cNvSpPr/>
            <p:nvPr/>
          </p:nvSpPr>
          <p:spPr>
            <a:xfrm>
              <a:off x="10371213" y="4052544"/>
              <a:ext cx="162000" cy="16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prstClr val="white"/>
                </a:solidFill>
                <a:effectLst/>
                <a:uLnTx/>
                <a:uFillTx/>
                <a:cs typeface="+mn-ea"/>
                <a:sym typeface="+mn-lt"/>
              </a:endParaRPr>
            </a:p>
          </p:txBody>
        </p:sp>
        <p:sp>
          <p:nvSpPr>
            <p:cNvPr id="13" name="Oval 18"/>
            <p:cNvSpPr/>
            <p:nvPr/>
          </p:nvSpPr>
          <p:spPr>
            <a:xfrm>
              <a:off x="10557417" y="4052544"/>
              <a:ext cx="162000" cy="16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a14="http://schemas.microsoft.com/office/drawing/2010/main"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750" fill="hold"/>
                                        <p:tgtEl>
                                          <p:spTgt spid="10"/>
                                        </p:tgtEl>
                                        <p:attrNameLst>
                                          <p:attrName>ppt_w</p:attrName>
                                        </p:attrNameLst>
                                      </p:cBhvr>
                                      <p:tavLst>
                                        <p:tav tm="0">
                                          <p:val>
                                            <p:fltVal val="0"/>
                                          </p:val>
                                        </p:tav>
                                        <p:tav tm="100000">
                                          <p:val>
                                            <p:strVal val="#ppt_w"/>
                                          </p:val>
                                        </p:tav>
                                      </p:tavLst>
                                    </p:anim>
                                    <p:anim calcmode="lin" valueType="num">
                                      <p:cBhvr>
                                        <p:cTn id="18" dur="750" fill="hold"/>
                                        <p:tgtEl>
                                          <p:spTgt spid="10"/>
                                        </p:tgtEl>
                                        <p:attrNameLst>
                                          <p:attrName>ppt_h</p:attrName>
                                        </p:attrNameLst>
                                      </p:cBhvr>
                                      <p:tavLst>
                                        <p:tav tm="0">
                                          <p:val>
                                            <p:fltVal val="0"/>
                                          </p:val>
                                        </p:tav>
                                        <p:tav tm="100000">
                                          <p:val>
                                            <p:strVal val="#ppt_h"/>
                                          </p:val>
                                        </p:tav>
                                      </p:tavLst>
                                    </p:anim>
                                    <p:animEffect transition="in" filter="fade">
                                      <p:cBhvr>
                                        <p:cTn id="19" dur="750"/>
                                        <p:tgtEl>
                                          <p:spTgt spid="10"/>
                                        </p:tgtEl>
                                      </p:cBhvr>
                                    </p:animEffect>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4F8"/>
        </a:solidFill>
        <a:effectLst/>
      </p:bgPr>
    </p:bg>
    <p:spTree>
      <p:nvGrpSpPr>
        <p:cNvPr id="1" name=""/>
        <p:cNvGrpSpPr/>
        <p:nvPr/>
      </p:nvGrpSpPr>
      <p:grpSpPr>
        <a:xfrm>
          <a:off x="0" y="0"/>
          <a:ext cx="0" cy="0"/>
          <a:chOff x="0" y="0"/>
          <a:chExt cx="0" cy="0"/>
        </a:xfrm>
      </p:grpSpPr>
      <p:sp>
        <p:nvSpPr>
          <p:cNvPr id="35" name="同心圆 34"/>
          <p:cNvSpPr/>
          <p:nvPr/>
        </p:nvSpPr>
        <p:spPr>
          <a:xfrm>
            <a:off x="5908675" y="1731010"/>
            <a:ext cx="375920" cy="382270"/>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36" name="同心圆 35"/>
          <p:cNvSpPr/>
          <p:nvPr/>
        </p:nvSpPr>
        <p:spPr>
          <a:xfrm>
            <a:off x="6490335" y="1793240"/>
            <a:ext cx="273050" cy="273050"/>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37" name="同心圆 36"/>
          <p:cNvSpPr/>
          <p:nvPr/>
        </p:nvSpPr>
        <p:spPr>
          <a:xfrm>
            <a:off x="5419725" y="1793240"/>
            <a:ext cx="273050" cy="273050"/>
          </a:xfrm>
          <a:prstGeom prst="donut">
            <a:avLst/>
          </a:prstGeom>
          <a:solidFill>
            <a:srgbClr val="0A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38" name="文本框 37"/>
          <p:cNvSpPr txBox="1"/>
          <p:nvPr/>
        </p:nvSpPr>
        <p:spPr>
          <a:xfrm>
            <a:off x="4493260" y="3801745"/>
            <a:ext cx="4542790" cy="645160"/>
          </a:xfrm>
          <a:prstGeom prst="rect">
            <a:avLst/>
          </a:prstGeom>
          <a:noFill/>
        </p:spPr>
        <p:txBody>
          <a:bodyPr wrap="square" rtlCol="0">
            <a:spAutoFit/>
          </a:bodyPr>
          <a:lstStyle/>
          <a:p>
            <a:pPr algn="l"/>
            <a:r>
              <a:rPr lang="zh-CN" altLang="en-US" sz="3600" b="1" dirty="0">
                <a:solidFill>
                  <a:schemeClr val="tx1">
                    <a:lumMod val="75000"/>
                    <a:lumOff val="25000"/>
                  </a:schemeClr>
                </a:solidFill>
                <a:cs typeface="+mn-ea"/>
                <a:sym typeface="+mn-lt"/>
              </a:rPr>
              <a:t>Enter your title</a:t>
            </a:r>
          </a:p>
        </p:txBody>
      </p:sp>
      <p:sp>
        <p:nvSpPr>
          <p:cNvPr id="39" name="文本框 38"/>
          <p:cNvSpPr txBox="1"/>
          <p:nvPr/>
        </p:nvSpPr>
        <p:spPr>
          <a:xfrm>
            <a:off x="3730625" y="4541520"/>
            <a:ext cx="4731385" cy="770596"/>
          </a:xfrm>
          <a:prstGeom prst="rect">
            <a:avLst/>
          </a:prstGeom>
          <a:noFill/>
        </p:spPr>
        <p:txBody>
          <a:bodyPr wrap="square" rtlCol="0">
            <a:spAutoFit/>
          </a:bodyPr>
          <a:lstStyle/>
          <a:p>
            <a:pPr algn="ctr" fontAlgn="auto">
              <a:lnSpc>
                <a:spcPct val="200000"/>
              </a:lnSpc>
            </a:pPr>
            <a:r>
              <a:rPr lang="zh-CN" altLang="en-US" sz="1200" dirty="0">
                <a:solidFill>
                  <a:schemeClr val="tx1">
                    <a:lumMod val="75000"/>
                    <a:lumOff val="25000"/>
                  </a:schemeClr>
                </a:solidFill>
                <a:cs typeface="+mn-ea"/>
                <a:sym typeface="+mn-lt"/>
              </a:rPr>
              <a:t>I love you more than I've ever loved any woman. And I've waited longer for you than I've waited for any woman.</a:t>
            </a:r>
          </a:p>
        </p:txBody>
      </p:sp>
      <p:sp>
        <p:nvSpPr>
          <p:cNvPr id="40" name="矩形 39"/>
          <p:cNvSpPr/>
          <p:nvPr/>
        </p:nvSpPr>
        <p:spPr>
          <a:xfrm>
            <a:off x="4949825" y="2626360"/>
            <a:ext cx="2292350" cy="72898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lumMod val="75000"/>
                    <a:lumOff val="25000"/>
                  </a:schemeClr>
                </a:solidFill>
                <a:cs typeface="+mn-ea"/>
                <a:sym typeface="+mn-lt"/>
              </a:rPr>
              <a:t>PART.02</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a16="http://schemas.microsoft.com/office/drawing/2014/main" xmlns:a14="http://schemas.microsoft.com/office/drawing/2010/main"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par>
                          <p:cTn id="15" fill="hold">
                            <p:stCondLst>
                              <p:cond delay="0"/>
                            </p:stCondLst>
                            <p:childTnLst>
                              <p:par>
                                <p:cTn id="16" presetID="53" presetClass="entr" presetSubtype="16"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fltVal val="0"/>
                                          </p:val>
                                        </p:tav>
                                        <p:tav tm="100000">
                                          <p:val>
                                            <p:strVal val="#ppt_h"/>
                                          </p:val>
                                        </p:tav>
                                      </p:tavLst>
                                    </p:anim>
                                    <p:animEffect transition="in" filter="fade">
                                      <p:cBhvr>
                                        <p:cTn id="20" dur="500"/>
                                        <p:tgtEl>
                                          <p:spTgt spid="40"/>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par>
                          <p:cTn id="25" fill="hold">
                            <p:stCondLst>
                              <p:cond delay="1000"/>
                            </p:stCondLst>
                            <p:childTnLst>
                              <p:par>
                                <p:cTn id="26" presetID="12" presetClass="entr" presetSubtype="4" fill="hold" grpId="1"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p:tgtEl>
                                          <p:spTgt spid="39"/>
                                        </p:tgtEl>
                                        <p:attrNameLst>
                                          <p:attrName>ppt_y</p:attrName>
                                        </p:attrNameLst>
                                      </p:cBhvr>
                                      <p:tavLst>
                                        <p:tav tm="0">
                                          <p:val>
                                            <p:strVal val="#ppt_y+#ppt_h*1.125000"/>
                                          </p:val>
                                        </p:tav>
                                        <p:tav tm="100000">
                                          <p:val>
                                            <p:strVal val="#ppt_y"/>
                                          </p:val>
                                        </p:tav>
                                      </p:tavLst>
                                    </p:anim>
                                    <p:animEffect transition="in" filter="wipe(up)">
                                      <p:cBhvr>
                                        <p:cTn id="2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6" grpId="0" bldLvl="0" animBg="1"/>
      <p:bldP spid="37" grpId="0" bldLvl="0" animBg="1"/>
      <p:bldP spid="38" grpId="0"/>
      <p:bldP spid="39" grpId="0"/>
      <p:bldP spid="39" grpId="1"/>
      <p:bldP spid="40"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清新绿色欧美风简约活动策划方案ppt模板"/>
</p:tagLst>
</file>

<file path=ppt/tags/tag10.xml><?xml version="1.0" encoding="utf-8"?>
<p:tagLst xmlns:a="http://schemas.openxmlformats.org/drawingml/2006/main" xmlns:r="http://schemas.openxmlformats.org/officeDocument/2006/relationships" xmlns:p="http://schemas.openxmlformats.org/presentationml/2006/main">
  <p:tag name="ISLIDE.DIAGRAM" val="300f4786-f05c-4162-b989-771c7b50d468"/>
</p:tagLst>
</file>

<file path=ppt/tags/tag11.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12.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13.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14.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15.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16.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4.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
</p:tagLst>
</file>

<file path=ppt/tags/tag5.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6.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7.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8.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9.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heme/theme1.xml><?xml version="1.0" encoding="utf-8"?>
<a:theme xmlns:a="http://schemas.openxmlformats.org/drawingml/2006/main" name="www.jpppt.com">
  <a:themeElements>
    <a:clrScheme name="Office">
      <a:dk1>
        <a:srgbClr val="000000"/>
      </a:dk1>
      <a:lt1>
        <a:srgbClr val="FFFFFF"/>
      </a:lt1>
      <a:dk2>
        <a:srgbClr val="44546A"/>
      </a:dk2>
      <a:lt2>
        <a:srgbClr val="E6E4E4"/>
      </a:lt2>
      <a:accent1>
        <a:srgbClr val="8EC5BA"/>
      </a:accent1>
      <a:accent2>
        <a:srgbClr val="A0CDC1"/>
      </a:accent2>
      <a:accent3>
        <a:srgbClr val="8EB603"/>
      </a:accent3>
      <a:accent4>
        <a:srgbClr val="113E15"/>
      </a:accent4>
      <a:accent5>
        <a:srgbClr val="4472C4"/>
      </a:accent5>
      <a:accent6>
        <a:srgbClr val="6EAC46"/>
      </a:accent6>
      <a:hlink>
        <a:srgbClr val="0563C1"/>
      </a:hlink>
      <a:folHlink>
        <a:srgbClr val="954D72"/>
      </a:folHlink>
    </a:clrScheme>
    <a:fontScheme name="ihg05n0e">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44546A"/>
    </a:dk2>
    <a:lt2>
      <a:srgbClr val="E6E4E4"/>
    </a:lt2>
    <a:accent1>
      <a:srgbClr val="8EC5BA"/>
    </a:accent1>
    <a:accent2>
      <a:srgbClr val="A0CDC1"/>
    </a:accent2>
    <a:accent3>
      <a:srgbClr val="8EB603"/>
    </a:accent3>
    <a:accent4>
      <a:srgbClr val="113E15"/>
    </a:accent4>
    <a:accent5>
      <a:srgbClr val="4472C4"/>
    </a:accent5>
    <a:accent6>
      <a:srgbClr val="6EAC46"/>
    </a:accent6>
    <a:hlink>
      <a:srgbClr val="0563C1"/>
    </a:hlink>
    <a:folHlink>
      <a:srgbClr val="954D72"/>
    </a:folHlink>
  </a:clrScheme>
</a:themeOverride>
</file>

<file path=ppt/theme/themeOverride10.xml><?xml version="1.0" encoding="utf-8"?>
<a:themeOverride xmlns:a="http://schemas.openxmlformats.org/drawingml/2006/main">
  <a:clrScheme name="Office">
    <a:dk1>
      <a:srgbClr val="000000"/>
    </a:dk1>
    <a:lt1>
      <a:srgbClr val="FFFFFF"/>
    </a:lt1>
    <a:dk2>
      <a:srgbClr val="44546A"/>
    </a:dk2>
    <a:lt2>
      <a:srgbClr val="E6E4E4"/>
    </a:lt2>
    <a:accent1>
      <a:srgbClr val="8EC5BA"/>
    </a:accent1>
    <a:accent2>
      <a:srgbClr val="A0CDC1"/>
    </a:accent2>
    <a:accent3>
      <a:srgbClr val="8EB603"/>
    </a:accent3>
    <a:accent4>
      <a:srgbClr val="113E15"/>
    </a:accent4>
    <a:accent5>
      <a:srgbClr val="4472C4"/>
    </a:accent5>
    <a:accent6>
      <a:srgbClr val="6EAC46"/>
    </a:accent6>
    <a:hlink>
      <a:srgbClr val="0563C1"/>
    </a:hlink>
    <a:folHlink>
      <a:srgbClr val="954D72"/>
    </a:folHlink>
  </a:clrScheme>
</a:themeOverride>
</file>

<file path=ppt/theme/themeOverride11.xml><?xml version="1.0" encoding="utf-8"?>
<a:themeOverride xmlns:a="http://schemas.openxmlformats.org/drawingml/2006/main">
  <a:clrScheme name="Office">
    <a:dk1>
      <a:srgbClr val="000000"/>
    </a:dk1>
    <a:lt1>
      <a:srgbClr val="FFFFFF"/>
    </a:lt1>
    <a:dk2>
      <a:srgbClr val="44546A"/>
    </a:dk2>
    <a:lt2>
      <a:srgbClr val="E6E4E4"/>
    </a:lt2>
    <a:accent1>
      <a:srgbClr val="8EC5BA"/>
    </a:accent1>
    <a:accent2>
      <a:srgbClr val="A0CDC1"/>
    </a:accent2>
    <a:accent3>
      <a:srgbClr val="8EB603"/>
    </a:accent3>
    <a:accent4>
      <a:srgbClr val="113E15"/>
    </a:accent4>
    <a:accent5>
      <a:srgbClr val="4472C4"/>
    </a:accent5>
    <a:accent6>
      <a:srgbClr val="6EAC46"/>
    </a:accent6>
    <a:hlink>
      <a:srgbClr val="0563C1"/>
    </a:hlink>
    <a:folHlink>
      <a:srgbClr val="954D72"/>
    </a:folHlink>
  </a:clrScheme>
</a:themeOverride>
</file>

<file path=ppt/theme/themeOverride12.xml><?xml version="1.0" encoding="utf-8"?>
<a:themeOverride xmlns:a="http://schemas.openxmlformats.org/drawingml/2006/main">
  <a:clrScheme name="Office">
    <a:dk1>
      <a:srgbClr val="000000"/>
    </a:dk1>
    <a:lt1>
      <a:srgbClr val="FFFFFF"/>
    </a:lt1>
    <a:dk2>
      <a:srgbClr val="44546A"/>
    </a:dk2>
    <a:lt2>
      <a:srgbClr val="E6E4E4"/>
    </a:lt2>
    <a:accent1>
      <a:srgbClr val="8EC5BA"/>
    </a:accent1>
    <a:accent2>
      <a:srgbClr val="A0CDC1"/>
    </a:accent2>
    <a:accent3>
      <a:srgbClr val="8EB603"/>
    </a:accent3>
    <a:accent4>
      <a:srgbClr val="113E15"/>
    </a:accent4>
    <a:accent5>
      <a:srgbClr val="4472C4"/>
    </a:accent5>
    <a:accent6>
      <a:srgbClr val="6EAC46"/>
    </a:accent6>
    <a:hlink>
      <a:srgbClr val="0563C1"/>
    </a:hlink>
    <a:folHlink>
      <a:srgbClr val="954D72"/>
    </a:folHlink>
  </a:clrScheme>
</a:themeOverride>
</file>

<file path=ppt/theme/themeOverride13.xml><?xml version="1.0" encoding="utf-8"?>
<a:themeOverride xmlns:a="http://schemas.openxmlformats.org/drawingml/2006/main">
  <a:clrScheme name="Office">
    <a:dk1>
      <a:srgbClr val="000000"/>
    </a:dk1>
    <a:lt1>
      <a:srgbClr val="FFFFFF"/>
    </a:lt1>
    <a:dk2>
      <a:srgbClr val="44546A"/>
    </a:dk2>
    <a:lt2>
      <a:srgbClr val="E6E4E4"/>
    </a:lt2>
    <a:accent1>
      <a:srgbClr val="8EC5BA"/>
    </a:accent1>
    <a:accent2>
      <a:srgbClr val="A0CDC1"/>
    </a:accent2>
    <a:accent3>
      <a:srgbClr val="8EB603"/>
    </a:accent3>
    <a:accent4>
      <a:srgbClr val="113E15"/>
    </a:accent4>
    <a:accent5>
      <a:srgbClr val="4472C4"/>
    </a:accent5>
    <a:accent6>
      <a:srgbClr val="6EAC46"/>
    </a:accent6>
    <a:hlink>
      <a:srgbClr val="0563C1"/>
    </a:hlink>
    <a:folHlink>
      <a:srgbClr val="954D72"/>
    </a:folHlink>
  </a:clrScheme>
</a:themeOverride>
</file>

<file path=ppt/theme/themeOverride14.xml><?xml version="1.0" encoding="utf-8"?>
<a:themeOverride xmlns:a="http://schemas.openxmlformats.org/drawingml/2006/main">
  <a:clrScheme name="Office">
    <a:dk1>
      <a:srgbClr val="000000"/>
    </a:dk1>
    <a:lt1>
      <a:srgbClr val="FFFFFF"/>
    </a:lt1>
    <a:dk2>
      <a:srgbClr val="44546A"/>
    </a:dk2>
    <a:lt2>
      <a:srgbClr val="E6E4E4"/>
    </a:lt2>
    <a:accent1>
      <a:srgbClr val="8EC5BA"/>
    </a:accent1>
    <a:accent2>
      <a:srgbClr val="A0CDC1"/>
    </a:accent2>
    <a:accent3>
      <a:srgbClr val="8EB603"/>
    </a:accent3>
    <a:accent4>
      <a:srgbClr val="113E15"/>
    </a:accent4>
    <a:accent5>
      <a:srgbClr val="4472C4"/>
    </a:accent5>
    <a:accent6>
      <a:srgbClr val="6EAC46"/>
    </a:accent6>
    <a:hlink>
      <a:srgbClr val="0563C1"/>
    </a:hlink>
    <a:folHlink>
      <a:srgbClr val="954D72"/>
    </a:folHlink>
  </a:clrScheme>
</a:themeOverride>
</file>

<file path=ppt/theme/themeOverride15.xml><?xml version="1.0" encoding="utf-8"?>
<a:themeOverride xmlns:a="http://schemas.openxmlformats.org/drawingml/2006/main">
  <a:clrScheme name="Office">
    <a:dk1>
      <a:srgbClr val="000000"/>
    </a:dk1>
    <a:lt1>
      <a:srgbClr val="FFFFFF"/>
    </a:lt1>
    <a:dk2>
      <a:srgbClr val="44546A"/>
    </a:dk2>
    <a:lt2>
      <a:srgbClr val="E6E4E4"/>
    </a:lt2>
    <a:accent1>
      <a:srgbClr val="8EC5BA"/>
    </a:accent1>
    <a:accent2>
      <a:srgbClr val="A0CDC1"/>
    </a:accent2>
    <a:accent3>
      <a:srgbClr val="8EB603"/>
    </a:accent3>
    <a:accent4>
      <a:srgbClr val="113E15"/>
    </a:accent4>
    <a:accent5>
      <a:srgbClr val="4472C4"/>
    </a:accent5>
    <a:accent6>
      <a:srgbClr val="6EAC46"/>
    </a:accent6>
    <a:hlink>
      <a:srgbClr val="0563C1"/>
    </a:hlink>
    <a:folHlink>
      <a:srgbClr val="954D72"/>
    </a:folHlink>
  </a:clrScheme>
</a:themeOverride>
</file>

<file path=ppt/theme/themeOverride16.xml><?xml version="1.0" encoding="utf-8"?>
<a:themeOverride xmlns:a="http://schemas.openxmlformats.org/drawingml/2006/main">
  <a:clrScheme name="Office">
    <a:dk1>
      <a:srgbClr val="000000"/>
    </a:dk1>
    <a:lt1>
      <a:srgbClr val="FFFFFF"/>
    </a:lt1>
    <a:dk2>
      <a:srgbClr val="44546A"/>
    </a:dk2>
    <a:lt2>
      <a:srgbClr val="E6E4E4"/>
    </a:lt2>
    <a:accent1>
      <a:srgbClr val="8EC5BA"/>
    </a:accent1>
    <a:accent2>
      <a:srgbClr val="A0CDC1"/>
    </a:accent2>
    <a:accent3>
      <a:srgbClr val="8EB603"/>
    </a:accent3>
    <a:accent4>
      <a:srgbClr val="113E15"/>
    </a:accent4>
    <a:accent5>
      <a:srgbClr val="4472C4"/>
    </a:accent5>
    <a:accent6>
      <a:srgbClr val="6EAC46"/>
    </a:accent6>
    <a:hlink>
      <a:srgbClr val="0563C1"/>
    </a:hlink>
    <a:folHlink>
      <a:srgbClr val="954D72"/>
    </a:folHlink>
  </a:clrScheme>
</a:themeOverride>
</file>

<file path=ppt/theme/themeOverride17.xml><?xml version="1.0" encoding="utf-8"?>
<a:themeOverride xmlns:a="http://schemas.openxmlformats.org/drawingml/2006/main">
  <a:clrScheme name="Office">
    <a:dk1>
      <a:srgbClr val="000000"/>
    </a:dk1>
    <a:lt1>
      <a:srgbClr val="FFFFFF"/>
    </a:lt1>
    <a:dk2>
      <a:srgbClr val="44546A"/>
    </a:dk2>
    <a:lt2>
      <a:srgbClr val="E6E4E4"/>
    </a:lt2>
    <a:accent1>
      <a:srgbClr val="8EC5BA"/>
    </a:accent1>
    <a:accent2>
      <a:srgbClr val="A0CDC1"/>
    </a:accent2>
    <a:accent3>
      <a:srgbClr val="8EB603"/>
    </a:accent3>
    <a:accent4>
      <a:srgbClr val="113E15"/>
    </a:accent4>
    <a:accent5>
      <a:srgbClr val="4472C4"/>
    </a:accent5>
    <a:accent6>
      <a:srgbClr val="6EAC46"/>
    </a:accent6>
    <a:hlink>
      <a:srgbClr val="0563C1"/>
    </a:hlink>
    <a:folHlink>
      <a:srgbClr val="954D72"/>
    </a:folHlink>
  </a:clrScheme>
</a:themeOverride>
</file>

<file path=ppt/theme/themeOverride18.xml><?xml version="1.0" encoding="utf-8"?>
<a:themeOverride xmlns:a="http://schemas.openxmlformats.org/drawingml/2006/main">
  <a:clrScheme name="Office">
    <a:dk1>
      <a:srgbClr val="000000"/>
    </a:dk1>
    <a:lt1>
      <a:srgbClr val="FFFFFF"/>
    </a:lt1>
    <a:dk2>
      <a:srgbClr val="44546A"/>
    </a:dk2>
    <a:lt2>
      <a:srgbClr val="E6E4E4"/>
    </a:lt2>
    <a:accent1>
      <a:srgbClr val="8EC5BA"/>
    </a:accent1>
    <a:accent2>
      <a:srgbClr val="A0CDC1"/>
    </a:accent2>
    <a:accent3>
      <a:srgbClr val="8EB603"/>
    </a:accent3>
    <a:accent4>
      <a:srgbClr val="113E15"/>
    </a:accent4>
    <a:accent5>
      <a:srgbClr val="4472C4"/>
    </a:accent5>
    <a:accent6>
      <a:srgbClr val="6EAC46"/>
    </a:accent6>
    <a:hlink>
      <a:srgbClr val="0563C1"/>
    </a:hlink>
    <a:folHlink>
      <a:srgbClr val="954D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6E4E4"/>
    </a:lt2>
    <a:accent1>
      <a:srgbClr val="8EC5BA"/>
    </a:accent1>
    <a:accent2>
      <a:srgbClr val="A0CDC1"/>
    </a:accent2>
    <a:accent3>
      <a:srgbClr val="8EB603"/>
    </a:accent3>
    <a:accent4>
      <a:srgbClr val="113E15"/>
    </a:accent4>
    <a:accent5>
      <a:srgbClr val="4472C4"/>
    </a:accent5>
    <a:accent6>
      <a:srgbClr val="6EAC46"/>
    </a:accent6>
    <a:hlink>
      <a:srgbClr val="0563C1"/>
    </a:hlink>
    <a:folHlink>
      <a:srgbClr val="954D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6E4E4"/>
    </a:lt2>
    <a:accent1>
      <a:srgbClr val="8EC5BA"/>
    </a:accent1>
    <a:accent2>
      <a:srgbClr val="A0CDC1"/>
    </a:accent2>
    <a:accent3>
      <a:srgbClr val="8EB603"/>
    </a:accent3>
    <a:accent4>
      <a:srgbClr val="113E15"/>
    </a:accent4>
    <a:accent5>
      <a:srgbClr val="4472C4"/>
    </a:accent5>
    <a:accent6>
      <a:srgbClr val="6EAC46"/>
    </a:accent6>
    <a:hlink>
      <a:srgbClr val="0563C1"/>
    </a:hlink>
    <a:folHlink>
      <a:srgbClr val="954D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6E4E4"/>
    </a:lt2>
    <a:accent1>
      <a:srgbClr val="8EC5BA"/>
    </a:accent1>
    <a:accent2>
      <a:srgbClr val="A0CDC1"/>
    </a:accent2>
    <a:accent3>
      <a:srgbClr val="8EB603"/>
    </a:accent3>
    <a:accent4>
      <a:srgbClr val="113E15"/>
    </a:accent4>
    <a:accent5>
      <a:srgbClr val="4472C4"/>
    </a:accent5>
    <a:accent6>
      <a:srgbClr val="6EAC46"/>
    </a:accent6>
    <a:hlink>
      <a:srgbClr val="0563C1"/>
    </a:hlink>
    <a:folHlink>
      <a:srgbClr val="954D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6E4E4"/>
    </a:lt2>
    <a:accent1>
      <a:srgbClr val="8EC5BA"/>
    </a:accent1>
    <a:accent2>
      <a:srgbClr val="A0CDC1"/>
    </a:accent2>
    <a:accent3>
      <a:srgbClr val="8EB603"/>
    </a:accent3>
    <a:accent4>
      <a:srgbClr val="113E15"/>
    </a:accent4>
    <a:accent5>
      <a:srgbClr val="4472C4"/>
    </a:accent5>
    <a:accent6>
      <a:srgbClr val="6EAC46"/>
    </a:accent6>
    <a:hlink>
      <a:srgbClr val="0563C1"/>
    </a:hlink>
    <a:folHlink>
      <a:srgbClr val="954D72"/>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6E4E4"/>
    </a:lt2>
    <a:accent1>
      <a:srgbClr val="8EC5BA"/>
    </a:accent1>
    <a:accent2>
      <a:srgbClr val="A0CDC1"/>
    </a:accent2>
    <a:accent3>
      <a:srgbClr val="8EB603"/>
    </a:accent3>
    <a:accent4>
      <a:srgbClr val="113E15"/>
    </a:accent4>
    <a:accent5>
      <a:srgbClr val="4472C4"/>
    </a:accent5>
    <a:accent6>
      <a:srgbClr val="6EAC46"/>
    </a:accent6>
    <a:hlink>
      <a:srgbClr val="0563C1"/>
    </a:hlink>
    <a:folHlink>
      <a:srgbClr val="954D72"/>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6E4E4"/>
    </a:lt2>
    <a:accent1>
      <a:srgbClr val="8EC5BA"/>
    </a:accent1>
    <a:accent2>
      <a:srgbClr val="A0CDC1"/>
    </a:accent2>
    <a:accent3>
      <a:srgbClr val="8EB603"/>
    </a:accent3>
    <a:accent4>
      <a:srgbClr val="113E15"/>
    </a:accent4>
    <a:accent5>
      <a:srgbClr val="4472C4"/>
    </a:accent5>
    <a:accent6>
      <a:srgbClr val="6EAC46"/>
    </a:accent6>
    <a:hlink>
      <a:srgbClr val="0563C1"/>
    </a:hlink>
    <a:folHlink>
      <a:srgbClr val="954D72"/>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6E4E4"/>
    </a:lt2>
    <a:accent1>
      <a:srgbClr val="8EC5BA"/>
    </a:accent1>
    <a:accent2>
      <a:srgbClr val="A0CDC1"/>
    </a:accent2>
    <a:accent3>
      <a:srgbClr val="8EB603"/>
    </a:accent3>
    <a:accent4>
      <a:srgbClr val="113E15"/>
    </a:accent4>
    <a:accent5>
      <a:srgbClr val="4472C4"/>
    </a:accent5>
    <a:accent6>
      <a:srgbClr val="6EAC46"/>
    </a:accent6>
    <a:hlink>
      <a:srgbClr val="0563C1"/>
    </a:hlink>
    <a:folHlink>
      <a:srgbClr val="954D72"/>
    </a:folHlink>
  </a:clrScheme>
</a:themeOverride>
</file>

<file path=ppt/theme/themeOverride9.xml><?xml version="1.0" encoding="utf-8"?>
<a:themeOverride xmlns:a="http://schemas.openxmlformats.org/drawingml/2006/main">
  <a:clrScheme name="Office">
    <a:dk1>
      <a:srgbClr val="000000"/>
    </a:dk1>
    <a:lt1>
      <a:srgbClr val="FFFFFF"/>
    </a:lt1>
    <a:dk2>
      <a:srgbClr val="44546A"/>
    </a:dk2>
    <a:lt2>
      <a:srgbClr val="E6E4E4"/>
    </a:lt2>
    <a:accent1>
      <a:srgbClr val="8EC5BA"/>
    </a:accent1>
    <a:accent2>
      <a:srgbClr val="A0CDC1"/>
    </a:accent2>
    <a:accent3>
      <a:srgbClr val="8EB603"/>
    </a:accent3>
    <a:accent4>
      <a:srgbClr val="113E15"/>
    </a:accent4>
    <a:accent5>
      <a:srgbClr val="4472C4"/>
    </a:accent5>
    <a:accent6>
      <a:srgbClr val="6EAC46"/>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otalTime>0</TotalTime>
  <Words>1726</Words>
  <Application>Microsoft Office PowerPoint</Application>
  <PresentationFormat>宽屏</PresentationFormat>
  <Paragraphs>189</Paragraphs>
  <Slides>21</Slides>
  <Notes>21</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21</vt:i4>
      </vt:variant>
    </vt:vector>
  </HeadingPairs>
  <TitlesOfParts>
    <vt:vector size="28" baseType="lpstr">
      <vt:lpstr>Gill Sans</vt:lpstr>
      <vt:lpstr>包图简圆体</vt:lpstr>
      <vt:lpstr>微软雅黑</vt:lpstr>
      <vt:lpstr>Arial</vt:lpstr>
      <vt:lpstr>Calibri</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
  <cp:keywords>www.jpppt.com</cp:keywords>
  <dc:description>www.jpppt.com</dc:description>
  <cp:lastModifiedBy/>
  <cp:revision>7</cp:revision>
  <dcterms:created xsi:type="dcterms:W3CDTF">2018-03-01T02:03:00Z</dcterms:created>
  <dcterms:modified xsi:type="dcterms:W3CDTF">2021-05-17T05:28:44Z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