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91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86" r:id="rId11"/>
    <p:sldId id="268" r:id="rId12"/>
    <p:sldId id="269" r:id="rId13"/>
    <p:sldId id="273" r:id="rId14"/>
    <p:sldId id="274" r:id="rId15"/>
    <p:sldId id="275" r:id="rId16"/>
    <p:sldId id="287" r:id="rId17"/>
    <p:sldId id="276" r:id="rId18"/>
    <p:sldId id="277" r:id="rId19"/>
    <p:sldId id="278" r:id="rId20"/>
    <p:sldId id="279" r:id="rId21"/>
    <p:sldId id="288" r:id="rId22"/>
    <p:sldId id="280" r:id="rId23"/>
    <p:sldId id="281" r:id="rId24"/>
    <p:sldId id="284" r:id="rId25"/>
    <p:sldId id="285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E0"/>
    <a:srgbClr val="FFCCCC"/>
    <a:srgbClr val="9EA8EE"/>
    <a:srgbClr val="69050A"/>
    <a:srgbClr val="F1F2EE"/>
    <a:srgbClr val="F98086"/>
    <a:srgbClr val="F75B62"/>
    <a:srgbClr val="1C1C1C"/>
    <a:srgbClr val="CC99FF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64" y="7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8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27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7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1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87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18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85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2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0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3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77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1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0.png"/><Relationship Id="rId7" Type="http://schemas.openxmlformats.org/officeDocument/2006/relationships/image" Target="../media/image7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jpeg"/><Relationship Id="rId7" Type="http://schemas.openxmlformats.org/officeDocument/2006/relationships/image" Target="../media/image108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07.jpeg"/><Relationship Id="rId10" Type="http://schemas.openxmlformats.org/officeDocument/2006/relationships/image" Target="../media/image111.png"/><Relationship Id="rId4" Type="http://schemas.openxmlformats.org/officeDocument/2006/relationships/image" Target="../media/image106.jpe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36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090368" y="5790144"/>
              <a:ext cx="4174718" cy="160987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025506" y="5978872"/>
              <a:ext cx="2041118" cy="152737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981" y="3636609"/>
            <a:ext cx="1159583" cy="49156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54993" y="1717279"/>
            <a:ext cx="2803717" cy="2790405"/>
            <a:chOff x="4754993" y="1717279"/>
            <a:chExt cx="2803717" cy="279040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993" y="3661957"/>
              <a:ext cx="563818" cy="845727"/>
            </a:xfrm>
            <a:prstGeom prst="rect">
              <a:avLst/>
            </a:prstGeom>
          </p:spPr>
        </p:pic>
        <p:sp>
          <p:nvSpPr>
            <p:cNvPr id="30" name="任意多边形 29"/>
            <p:cNvSpPr/>
            <p:nvPr/>
          </p:nvSpPr>
          <p:spPr>
            <a:xfrm>
              <a:off x="5381737" y="1717279"/>
              <a:ext cx="2176973" cy="2017675"/>
            </a:xfrm>
            <a:custGeom>
              <a:avLst/>
              <a:gdLst>
                <a:gd name="connsiteX0" fmla="*/ 999202 w 2176973"/>
                <a:gd name="connsiteY0" fmla="*/ 0 h 2017675"/>
                <a:gd name="connsiteX1" fmla="*/ 2176973 w 2176973"/>
                <a:gd name="connsiteY1" fmla="*/ 1172077 h 2017675"/>
                <a:gd name="connsiteX2" fmla="*/ 1832012 w 2176973"/>
                <a:gd name="connsiteY2" fmla="*/ 2000860 h 2017675"/>
                <a:gd name="connsiteX3" fmla="*/ 1813421 w 2176973"/>
                <a:gd name="connsiteY3" fmla="*/ 2017675 h 2017675"/>
                <a:gd name="connsiteX4" fmla="*/ 1793849 w 2176973"/>
                <a:gd name="connsiteY4" fmla="*/ 2001062 h 2017675"/>
                <a:gd name="connsiteX5" fmla="*/ 1817297 w 2176973"/>
                <a:gd name="connsiteY5" fmla="*/ 1980030 h 2017675"/>
                <a:gd name="connsiteX6" fmla="*/ 2156259 w 2176973"/>
                <a:gd name="connsiteY6" fmla="*/ 1172395 h 2017675"/>
                <a:gd name="connsiteX7" fmla="*/ 998969 w 2176973"/>
                <a:gd name="connsiteY7" fmla="*/ 30227 h 2017675"/>
                <a:gd name="connsiteX8" fmla="*/ 39326 w 2176973"/>
                <a:gd name="connsiteY8" fmla="*/ 533798 h 2017675"/>
                <a:gd name="connsiteX9" fmla="*/ 21950 w 2176973"/>
                <a:gd name="connsiteY9" fmla="*/ 562027 h 2017675"/>
                <a:gd name="connsiteX10" fmla="*/ 0 w 2176973"/>
                <a:gd name="connsiteY10" fmla="*/ 553740 h 2017675"/>
                <a:gd name="connsiteX11" fmla="*/ 22576 w 2176973"/>
                <a:gd name="connsiteY11" fmla="*/ 516758 h 2017675"/>
                <a:gd name="connsiteX12" fmla="*/ 999202 w 2176973"/>
                <a:gd name="connsiteY12" fmla="*/ 0 h 201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6973" h="2017675">
                  <a:moveTo>
                    <a:pt x="999202" y="0"/>
                  </a:moveTo>
                  <a:cubicBezTo>
                    <a:pt x="1649667" y="0"/>
                    <a:pt x="2176973" y="524757"/>
                    <a:pt x="2176973" y="1172077"/>
                  </a:cubicBezTo>
                  <a:cubicBezTo>
                    <a:pt x="2176973" y="1495737"/>
                    <a:pt x="2045147" y="1788756"/>
                    <a:pt x="1832012" y="2000860"/>
                  </a:cubicBezTo>
                  <a:lnTo>
                    <a:pt x="1813421" y="2017675"/>
                  </a:lnTo>
                  <a:lnTo>
                    <a:pt x="1793849" y="2001062"/>
                  </a:lnTo>
                  <a:lnTo>
                    <a:pt x="1817297" y="1980030"/>
                  </a:lnTo>
                  <a:cubicBezTo>
                    <a:pt x="2026725" y="1773338"/>
                    <a:pt x="2156259" y="1487796"/>
                    <a:pt x="2156259" y="1172395"/>
                  </a:cubicBezTo>
                  <a:cubicBezTo>
                    <a:pt x="2156259" y="541593"/>
                    <a:pt x="1638123" y="30227"/>
                    <a:pt x="998969" y="30227"/>
                  </a:cubicBezTo>
                  <a:cubicBezTo>
                    <a:pt x="599498" y="30227"/>
                    <a:pt x="247299" y="229979"/>
                    <a:pt x="39326" y="533798"/>
                  </a:cubicBezTo>
                  <a:lnTo>
                    <a:pt x="21950" y="562027"/>
                  </a:lnTo>
                  <a:lnTo>
                    <a:pt x="0" y="553740"/>
                  </a:lnTo>
                  <a:lnTo>
                    <a:pt x="22576" y="516758"/>
                  </a:lnTo>
                  <a:cubicBezTo>
                    <a:pt x="234230" y="204983"/>
                    <a:pt x="592662" y="0"/>
                    <a:pt x="999202" y="0"/>
                  </a:cubicBezTo>
                  <a:close/>
                </a:path>
              </a:pathLst>
            </a:custGeom>
            <a:solidFill>
              <a:srgbClr val="F75B62"/>
            </a:solidFill>
            <a:ln w="19050">
              <a:solidFill>
                <a:srgbClr val="F75B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459853" y="3773456"/>
              <a:ext cx="825817" cy="709431"/>
            </a:xfrm>
            <a:custGeom>
              <a:avLst/>
              <a:gdLst>
                <a:gd name="connsiteX0" fmla="*/ 370432 w 734189"/>
                <a:gd name="connsiteY0" fmla="*/ 0 h 680794"/>
                <a:gd name="connsiteX1" fmla="*/ 393792 w 734189"/>
                <a:gd name="connsiteY1" fmla="*/ 126815 h 680794"/>
                <a:gd name="connsiteX2" fmla="*/ 213582 w 734189"/>
                <a:gd name="connsiteY2" fmla="*/ 580677 h 680794"/>
                <a:gd name="connsiteX3" fmla="*/ 73419 w 734189"/>
                <a:gd name="connsiteY3" fmla="*/ 610712 h 680794"/>
                <a:gd name="connsiteX4" fmla="*/ 0 w 734189"/>
                <a:gd name="connsiteY4" fmla="*/ 193559 h 680794"/>
                <a:gd name="connsiteX5" fmla="*/ 266978 w 734189"/>
                <a:gd name="connsiteY5" fmla="*/ 0 h 680794"/>
                <a:gd name="connsiteX6" fmla="*/ 734189 w 734189"/>
                <a:gd name="connsiteY6" fmla="*/ 133489 h 680794"/>
                <a:gd name="connsiteX7" fmla="*/ 707492 w 734189"/>
                <a:gd name="connsiteY7" fmla="*/ 550642 h 680794"/>
                <a:gd name="connsiteX8" fmla="*/ 377106 w 734189"/>
                <a:gd name="connsiteY8" fmla="*/ 680794 h 680794"/>
                <a:gd name="connsiteX9" fmla="*/ 710829 w 734189"/>
                <a:gd name="connsiteY9" fmla="*/ 213583 h 680794"/>
                <a:gd name="connsiteX10" fmla="*/ 433839 w 734189"/>
                <a:gd name="connsiteY10" fmla="*/ 0 h 680794"/>
                <a:gd name="connsiteX11" fmla="*/ 60070 w 734189"/>
                <a:gd name="connsiteY11" fmla="*/ 166861 h 680794"/>
                <a:gd name="connsiteX12" fmla="*/ 80093 w 734189"/>
                <a:gd name="connsiteY12" fmla="*/ 547305 h 680794"/>
                <a:gd name="connsiteX13" fmla="*/ 193559 w 734189"/>
                <a:gd name="connsiteY13" fmla="*/ 500584 h 680794"/>
                <a:gd name="connsiteX14" fmla="*/ 360420 w 734189"/>
                <a:gd name="connsiteY14" fmla="*/ 133489 h 680794"/>
                <a:gd name="connsiteX15" fmla="*/ 370432 w 734189"/>
                <a:gd name="connsiteY15" fmla="*/ 0 h 680794"/>
                <a:gd name="connsiteX0" fmla="*/ 370432 w 776827"/>
                <a:gd name="connsiteY0" fmla="*/ 0 h 680794"/>
                <a:gd name="connsiteX1" fmla="*/ 393792 w 776827"/>
                <a:gd name="connsiteY1" fmla="*/ 126815 h 680794"/>
                <a:gd name="connsiteX2" fmla="*/ 213582 w 776827"/>
                <a:gd name="connsiteY2" fmla="*/ 580677 h 680794"/>
                <a:gd name="connsiteX3" fmla="*/ 73419 w 776827"/>
                <a:gd name="connsiteY3" fmla="*/ 610712 h 680794"/>
                <a:gd name="connsiteX4" fmla="*/ 0 w 776827"/>
                <a:gd name="connsiteY4" fmla="*/ 193559 h 680794"/>
                <a:gd name="connsiteX5" fmla="*/ 266978 w 776827"/>
                <a:gd name="connsiteY5" fmla="*/ 0 h 680794"/>
                <a:gd name="connsiteX6" fmla="*/ 734189 w 776827"/>
                <a:gd name="connsiteY6" fmla="*/ 133489 h 680794"/>
                <a:gd name="connsiteX7" fmla="*/ 707492 w 776827"/>
                <a:gd name="connsiteY7" fmla="*/ 550642 h 680794"/>
                <a:gd name="connsiteX8" fmla="*/ 377106 w 776827"/>
                <a:gd name="connsiteY8" fmla="*/ 680794 h 680794"/>
                <a:gd name="connsiteX9" fmla="*/ 710829 w 776827"/>
                <a:gd name="connsiteY9" fmla="*/ 213583 h 680794"/>
                <a:gd name="connsiteX10" fmla="*/ 433839 w 776827"/>
                <a:gd name="connsiteY10" fmla="*/ 0 h 680794"/>
                <a:gd name="connsiteX11" fmla="*/ 60070 w 776827"/>
                <a:gd name="connsiteY11" fmla="*/ 166861 h 680794"/>
                <a:gd name="connsiteX12" fmla="*/ 80093 w 776827"/>
                <a:gd name="connsiteY12" fmla="*/ 547305 h 680794"/>
                <a:gd name="connsiteX13" fmla="*/ 193559 w 776827"/>
                <a:gd name="connsiteY13" fmla="*/ 500584 h 680794"/>
                <a:gd name="connsiteX14" fmla="*/ 360420 w 776827"/>
                <a:gd name="connsiteY14" fmla="*/ 133489 h 680794"/>
                <a:gd name="connsiteX15" fmla="*/ 370432 w 776827"/>
                <a:gd name="connsiteY15" fmla="*/ 0 h 680794"/>
                <a:gd name="connsiteX0" fmla="*/ 370432 w 776827"/>
                <a:gd name="connsiteY0" fmla="*/ 0 h 680794"/>
                <a:gd name="connsiteX1" fmla="*/ 393792 w 776827"/>
                <a:gd name="connsiteY1" fmla="*/ 126815 h 680794"/>
                <a:gd name="connsiteX2" fmla="*/ 213582 w 776827"/>
                <a:gd name="connsiteY2" fmla="*/ 580677 h 680794"/>
                <a:gd name="connsiteX3" fmla="*/ 73419 w 776827"/>
                <a:gd name="connsiteY3" fmla="*/ 610712 h 680794"/>
                <a:gd name="connsiteX4" fmla="*/ 0 w 776827"/>
                <a:gd name="connsiteY4" fmla="*/ 193559 h 680794"/>
                <a:gd name="connsiteX5" fmla="*/ 266978 w 776827"/>
                <a:gd name="connsiteY5" fmla="*/ 0 h 680794"/>
                <a:gd name="connsiteX6" fmla="*/ 734189 w 776827"/>
                <a:gd name="connsiteY6" fmla="*/ 133489 h 680794"/>
                <a:gd name="connsiteX7" fmla="*/ 707492 w 776827"/>
                <a:gd name="connsiteY7" fmla="*/ 550642 h 680794"/>
                <a:gd name="connsiteX8" fmla="*/ 377106 w 776827"/>
                <a:gd name="connsiteY8" fmla="*/ 680794 h 680794"/>
                <a:gd name="connsiteX9" fmla="*/ 710829 w 776827"/>
                <a:gd name="connsiteY9" fmla="*/ 213583 h 680794"/>
                <a:gd name="connsiteX10" fmla="*/ 433839 w 776827"/>
                <a:gd name="connsiteY10" fmla="*/ 0 h 680794"/>
                <a:gd name="connsiteX11" fmla="*/ 60070 w 776827"/>
                <a:gd name="connsiteY11" fmla="*/ 166861 h 680794"/>
                <a:gd name="connsiteX12" fmla="*/ 80093 w 776827"/>
                <a:gd name="connsiteY12" fmla="*/ 547305 h 680794"/>
                <a:gd name="connsiteX13" fmla="*/ 193559 w 776827"/>
                <a:gd name="connsiteY13" fmla="*/ 500584 h 680794"/>
                <a:gd name="connsiteX14" fmla="*/ 360420 w 776827"/>
                <a:gd name="connsiteY14" fmla="*/ 133489 h 680794"/>
                <a:gd name="connsiteX15" fmla="*/ 370432 w 776827"/>
                <a:gd name="connsiteY15" fmla="*/ 0 h 680794"/>
                <a:gd name="connsiteX0" fmla="*/ 370432 w 776827"/>
                <a:gd name="connsiteY0" fmla="*/ 0 h 680794"/>
                <a:gd name="connsiteX1" fmla="*/ 393792 w 776827"/>
                <a:gd name="connsiteY1" fmla="*/ 126815 h 680794"/>
                <a:gd name="connsiteX2" fmla="*/ 213582 w 776827"/>
                <a:gd name="connsiteY2" fmla="*/ 580677 h 680794"/>
                <a:gd name="connsiteX3" fmla="*/ 73419 w 776827"/>
                <a:gd name="connsiteY3" fmla="*/ 610712 h 680794"/>
                <a:gd name="connsiteX4" fmla="*/ 0 w 776827"/>
                <a:gd name="connsiteY4" fmla="*/ 193559 h 680794"/>
                <a:gd name="connsiteX5" fmla="*/ 266978 w 776827"/>
                <a:gd name="connsiteY5" fmla="*/ 0 h 680794"/>
                <a:gd name="connsiteX6" fmla="*/ 734189 w 776827"/>
                <a:gd name="connsiteY6" fmla="*/ 133489 h 680794"/>
                <a:gd name="connsiteX7" fmla="*/ 707492 w 776827"/>
                <a:gd name="connsiteY7" fmla="*/ 550642 h 680794"/>
                <a:gd name="connsiteX8" fmla="*/ 377106 w 776827"/>
                <a:gd name="connsiteY8" fmla="*/ 680794 h 680794"/>
                <a:gd name="connsiteX9" fmla="*/ 710829 w 776827"/>
                <a:gd name="connsiteY9" fmla="*/ 213583 h 680794"/>
                <a:gd name="connsiteX10" fmla="*/ 433839 w 776827"/>
                <a:gd name="connsiteY10" fmla="*/ 0 h 680794"/>
                <a:gd name="connsiteX11" fmla="*/ 60070 w 776827"/>
                <a:gd name="connsiteY11" fmla="*/ 166861 h 680794"/>
                <a:gd name="connsiteX12" fmla="*/ 80093 w 776827"/>
                <a:gd name="connsiteY12" fmla="*/ 547305 h 680794"/>
                <a:gd name="connsiteX13" fmla="*/ 193559 w 776827"/>
                <a:gd name="connsiteY13" fmla="*/ 500584 h 680794"/>
                <a:gd name="connsiteX14" fmla="*/ 360420 w 776827"/>
                <a:gd name="connsiteY14" fmla="*/ 133489 h 680794"/>
                <a:gd name="connsiteX15" fmla="*/ 370432 w 776827"/>
                <a:gd name="connsiteY15" fmla="*/ 0 h 680794"/>
                <a:gd name="connsiteX0" fmla="*/ 370432 w 776827"/>
                <a:gd name="connsiteY0" fmla="*/ 0 h 680794"/>
                <a:gd name="connsiteX1" fmla="*/ 393792 w 776827"/>
                <a:gd name="connsiteY1" fmla="*/ 126815 h 680794"/>
                <a:gd name="connsiteX2" fmla="*/ 213582 w 776827"/>
                <a:gd name="connsiteY2" fmla="*/ 580677 h 680794"/>
                <a:gd name="connsiteX3" fmla="*/ 73419 w 776827"/>
                <a:gd name="connsiteY3" fmla="*/ 610712 h 680794"/>
                <a:gd name="connsiteX4" fmla="*/ 0 w 776827"/>
                <a:gd name="connsiteY4" fmla="*/ 193559 h 680794"/>
                <a:gd name="connsiteX5" fmla="*/ 266978 w 776827"/>
                <a:gd name="connsiteY5" fmla="*/ 0 h 680794"/>
                <a:gd name="connsiteX6" fmla="*/ 734189 w 776827"/>
                <a:gd name="connsiteY6" fmla="*/ 133489 h 680794"/>
                <a:gd name="connsiteX7" fmla="*/ 707492 w 776827"/>
                <a:gd name="connsiteY7" fmla="*/ 550642 h 680794"/>
                <a:gd name="connsiteX8" fmla="*/ 377106 w 776827"/>
                <a:gd name="connsiteY8" fmla="*/ 680794 h 680794"/>
                <a:gd name="connsiteX9" fmla="*/ 710829 w 776827"/>
                <a:gd name="connsiteY9" fmla="*/ 213583 h 680794"/>
                <a:gd name="connsiteX10" fmla="*/ 433839 w 776827"/>
                <a:gd name="connsiteY10" fmla="*/ 0 h 680794"/>
                <a:gd name="connsiteX11" fmla="*/ 60070 w 776827"/>
                <a:gd name="connsiteY11" fmla="*/ 166861 h 680794"/>
                <a:gd name="connsiteX12" fmla="*/ 80093 w 776827"/>
                <a:gd name="connsiteY12" fmla="*/ 547305 h 680794"/>
                <a:gd name="connsiteX13" fmla="*/ 193559 w 776827"/>
                <a:gd name="connsiteY13" fmla="*/ 500584 h 680794"/>
                <a:gd name="connsiteX14" fmla="*/ 360420 w 776827"/>
                <a:gd name="connsiteY14" fmla="*/ 133489 h 680794"/>
                <a:gd name="connsiteX15" fmla="*/ 370432 w 776827"/>
                <a:gd name="connsiteY15" fmla="*/ 0 h 680794"/>
                <a:gd name="connsiteX0" fmla="*/ 370432 w 786061"/>
                <a:gd name="connsiteY0" fmla="*/ 0 h 680794"/>
                <a:gd name="connsiteX1" fmla="*/ 393792 w 786061"/>
                <a:gd name="connsiteY1" fmla="*/ 126815 h 680794"/>
                <a:gd name="connsiteX2" fmla="*/ 213582 w 786061"/>
                <a:gd name="connsiteY2" fmla="*/ 580677 h 680794"/>
                <a:gd name="connsiteX3" fmla="*/ 73419 w 786061"/>
                <a:gd name="connsiteY3" fmla="*/ 610712 h 680794"/>
                <a:gd name="connsiteX4" fmla="*/ 0 w 786061"/>
                <a:gd name="connsiteY4" fmla="*/ 193559 h 680794"/>
                <a:gd name="connsiteX5" fmla="*/ 266978 w 786061"/>
                <a:gd name="connsiteY5" fmla="*/ 0 h 680794"/>
                <a:gd name="connsiteX6" fmla="*/ 734189 w 786061"/>
                <a:gd name="connsiteY6" fmla="*/ 133489 h 680794"/>
                <a:gd name="connsiteX7" fmla="*/ 707492 w 786061"/>
                <a:gd name="connsiteY7" fmla="*/ 550642 h 680794"/>
                <a:gd name="connsiteX8" fmla="*/ 377106 w 786061"/>
                <a:gd name="connsiteY8" fmla="*/ 680794 h 680794"/>
                <a:gd name="connsiteX9" fmla="*/ 710829 w 786061"/>
                <a:gd name="connsiteY9" fmla="*/ 213583 h 680794"/>
                <a:gd name="connsiteX10" fmla="*/ 433839 w 786061"/>
                <a:gd name="connsiteY10" fmla="*/ 0 h 680794"/>
                <a:gd name="connsiteX11" fmla="*/ 60070 w 786061"/>
                <a:gd name="connsiteY11" fmla="*/ 166861 h 680794"/>
                <a:gd name="connsiteX12" fmla="*/ 80093 w 786061"/>
                <a:gd name="connsiteY12" fmla="*/ 547305 h 680794"/>
                <a:gd name="connsiteX13" fmla="*/ 193559 w 786061"/>
                <a:gd name="connsiteY13" fmla="*/ 500584 h 680794"/>
                <a:gd name="connsiteX14" fmla="*/ 360420 w 786061"/>
                <a:gd name="connsiteY14" fmla="*/ 133489 h 680794"/>
                <a:gd name="connsiteX15" fmla="*/ 370432 w 786061"/>
                <a:gd name="connsiteY15" fmla="*/ 0 h 680794"/>
                <a:gd name="connsiteX0" fmla="*/ 370432 w 786061"/>
                <a:gd name="connsiteY0" fmla="*/ 15473 h 696267"/>
                <a:gd name="connsiteX1" fmla="*/ 393792 w 786061"/>
                <a:gd name="connsiteY1" fmla="*/ 142288 h 696267"/>
                <a:gd name="connsiteX2" fmla="*/ 213582 w 786061"/>
                <a:gd name="connsiteY2" fmla="*/ 596150 h 696267"/>
                <a:gd name="connsiteX3" fmla="*/ 73419 w 786061"/>
                <a:gd name="connsiteY3" fmla="*/ 626185 h 696267"/>
                <a:gd name="connsiteX4" fmla="*/ 0 w 786061"/>
                <a:gd name="connsiteY4" fmla="*/ 209032 h 696267"/>
                <a:gd name="connsiteX5" fmla="*/ 266978 w 786061"/>
                <a:gd name="connsiteY5" fmla="*/ 15473 h 696267"/>
                <a:gd name="connsiteX6" fmla="*/ 734189 w 786061"/>
                <a:gd name="connsiteY6" fmla="*/ 148962 h 696267"/>
                <a:gd name="connsiteX7" fmla="*/ 707492 w 786061"/>
                <a:gd name="connsiteY7" fmla="*/ 566115 h 696267"/>
                <a:gd name="connsiteX8" fmla="*/ 377106 w 786061"/>
                <a:gd name="connsiteY8" fmla="*/ 696267 h 696267"/>
                <a:gd name="connsiteX9" fmla="*/ 710829 w 786061"/>
                <a:gd name="connsiteY9" fmla="*/ 229056 h 696267"/>
                <a:gd name="connsiteX10" fmla="*/ 433839 w 786061"/>
                <a:gd name="connsiteY10" fmla="*/ 15473 h 696267"/>
                <a:gd name="connsiteX11" fmla="*/ 60070 w 786061"/>
                <a:gd name="connsiteY11" fmla="*/ 182334 h 696267"/>
                <a:gd name="connsiteX12" fmla="*/ 80093 w 786061"/>
                <a:gd name="connsiteY12" fmla="*/ 562778 h 696267"/>
                <a:gd name="connsiteX13" fmla="*/ 193559 w 786061"/>
                <a:gd name="connsiteY13" fmla="*/ 516057 h 696267"/>
                <a:gd name="connsiteX14" fmla="*/ 360420 w 786061"/>
                <a:gd name="connsiteY14" fmla="*/ 148962 h 696267"/>
                <a:gd name="connsiteX15" fmla="*/ 370432 w 786061"/>
                <a:gd name="connsiteY15" fmla="*/ 15473 h 696267"/>
                <a:gd name="connsiteX0" fmla="*/ 370432 w 786061"/>
                <a:gd name="connsiteY0" fmla="*/ 15473 h 696267"/>
                <a:gd name="connsiteX1" fmla="*/ 393792 w 786061"/>
                <a:gd name="connsiteY1" fmla="*/ 142288 h 696267"/>
                <a:gd name="connsiteX2" fmla="*/ 213582 w 786061"/>
                <a:gd name="connsiteY2" fmla="*/ 596150 h 696267"/>
                <a:gd name="connsiteX3" fmla="*/ 73419 w 786061"/>
                <a:gd name="connsiteY3" fmla="*/ 626185 h 696267"/>
                <a:gd name="connsiteX4" fmla="*/ 0 w 786061"/>
                <a:gd name="connsiteY4" fmla="*/ 209032 h 696267"/>
                <a:gd name="connsiteX5" fmla="*/ 266978 w 786061"/>
                <a:gd name="connsiteY5" fmla="*/ 15473 h 696267"/>
                <a:gd name="connsiteX6" fmla="*/ 734189 w 786061"/>
                <a:gd name="connsiteY6" fmla="*/ 148962 h 696267"/>
                <a:gd name="connsiteX7" fmla="*/ 707492 w 786061"/>
                <a:gd name="connsiteY7" fmla="*/ 566115 h 696267"/>
                <a:gd name="connsiteX8" fmla="*/ 377106 w 786061"/>
                <a:gd name="connsiteY8" fmla="*/ 696267 h 696267"/>
                <a:gd name="connsiteX9" fmla="*/ 710829 w 786061"/>
                <a:gd name="connsiteY9" fmla="*/ 229056 h 696267"/>
                <a:gd name="connsiteX10" fmla="*/ 433839 w 786061"/>
                <a:gd name="connsiteY10" fmla="*/ 15473 h 696267"/>
                <a:gd name="connsiteX11" fmla="*/ 60070 w 786061"/>
                <a:gd name="connsiteY11" fmla="*/ 182334 h 696267"/>
                <a:gd name="connsiteX12" fmla="*/ 80093 w 786061"/>
                <a:gd name="connsiteY12" fmla="*/ 562778 h 696267"/>
                <a:gd name="connsiteX13" fmla="*/ 193559 w 786061"/>
                <a:gd name="connsiteY13" fmla="*/ 516057 h 696267"/>
                <a:gd name="connsiteX14" fmla="*/ 360420 w 786061"/>
                <a:gd name="connsiteY14" fmla="*/ 148962 h 696267"/>
                <a:gd name="connsiteX15" fmla="*/ 370432 w 786061"/>
                <a:gd name="connsiteY15" fmla="*/ 15473 h 696267"/>
                <a:gd name="connsiteX0" fmla="*/ 370432 w 786061"/>
                <a:gd name="connsiteY0" fmla="*/ 30342 h 711136"/>
                <a:gd name="connsiteX1" fmla="*/ 393792 w 786061"/>
                <a:gd name="connsiteY1" fmla="*/ 157157 h 711136"/>
                <a:gd name="connsiteX2" fmla="*/ 213582 w 786061"/>
                <a:gd name="connsiteY2" fmla="*/ 611019 h 711136"/>
                <a:gd name="connsiteX3" fmla="*/ 73419 w 786061"/>
                <a:gd name="connsiteY3" fmla="*/ 641054 h 711136"/>
                <a:gd name="connsiteX4" fmla="*/ 0 w 786061"/>
                <a:gd name="connsiteY4" fmla="*/ 223901 h 711136"/>
                <a:gd name="connsiteX5" fmla="*/ 266978 w 786061"/>
                <a:gd name="connsiteY5" fmla="*/ 30342 h 711136"/>
                <a:gd name="connsiteX6" fmla="*/ 734189 w 786061"/>
                <a:gd name="connsiteY6" fmla="*/ 163831 h 711136"/>
                <a:gd name="connsiteX7" fmla="*/ 707492 w 786061"/>
                <a:gd name="connsiteY7" fmla="*/ 580984 h 711136"/>
                <a:gd name="connsiteX8" fmla="*/ 377106 w 786061"/>
                <a:gd name="connsiteY8" fmla="*/ 711136 h 711136"/>
                <a:gd name="connsiteX9" fmla="*/ 710829 w 786061"/>
                <a:gd name="connsiteY9" fmla="*/ 243925 h 711136"/>
                <a:gd name="connsiteX10" fmla="*/ 433839 w 786061"/>
                <a:gd name="connsiteY10" fmla="*/ 30342 h 711136"/>
                <a:gd name="connsiteX11" fmla="*/ 60070 w 786061"/>
                <a:gd name="connsiteY11" fmla="*/ 197203 h 711136"/>
                <a:gd name="connsiteX12" fmla="*/ 80093 w 786061"/>
                <a:gd name="connsiteY12" fmla="*/ 577647 h 711136"/>
                <a:gd name="connsiteX13" fmla="*/ 193559 w 786061"/>
                <a:gd name="connsiteY13" fmla="*/ 530926 h 711136"/>
                <a:gd name="connsiteX14" fmla="*/ 360420 w 786061"/>
                <a:gd name="connsiteY14" fmla="*/ 163831 h 711136"/>
                <a:gd name="connsiteX15" fmla="*/ 370432 w 786061"/>
                <a:gd name="connsiteY15" fmla="*/ 30342 h 711136"/>
                <a:gd name="connsiteX0" fmla="*/ 370432 w 786061"/>
                <a:gd name="connsiteY0" fmla="*/ 33475 h 714269"/>
                <a:gd name="connsiteX1" fmla="*/ 393792 w 786061"/>
                <a:gd name="connsiteY1" fmla="*/ 160290 h 714269"/>
                <a:gd name="connsiteX2" fmla="*/ 213582 w 786061"/>
                <a:gd name="connsiteY2" fmla="*/ 614152 h 714269"/>
                <a:gd name="connsiteX3" fmla="*/ 73419 w 786061"/>
                <a:gd name="connsiteY3" fmla="*/ 644187 h 714269"/>
                <a:gd name="connsiteX4" fmla="*/ 0 w 786061"/>
                <a:gd name="connsiteY4" fmla="*/ 227034 h 714269"/>
                <a:gd name="connsiteX5" fmla="*/ 266978 w 786061"/>
                <a:gd name="connsiteY5" fmla="*/ 33475 h 714269"/>
                <a:gd name="connsiteX6" fmla="*/ 734189 w 786061"/>
                <a:gd name="connsiteY6" fmla="*/ 166964 h 714269"/>
                <a:gd name="connsiteX7" fmla="*/ 707492 w 786061"/>
                <a:gd name="connsiteY7" fmla="*/ 584117 h 714269"/>
                <a:gd name="connsiteX8" fmla="*/ 377106 w 786061"/>
                <a:gd name="connsiteY8" fmla="*/ 714269 h 714269"/>
                <a:gd name="connsiteX9" fmla="*/ 710829 w 786061"/>
                <a:gd name="connsiteY9" fmla="*/ 247058 h 714269"/>
                <a:gd name="connsiteX10" fmla="*/ 433839 w 786061"/>
                <a:gd name="connsiteY10" fmla="*/ 33475 h 714269"/>
                <a:gd name="connsiteX11" fmla="*/ 60070 w 786061"/>
                <a:gd name="connsiteY11" fmla="*/ 200336 h 714269"/>
                <a:gd name="connsiteX12" fmla="*/ 80093 w 786061"/>
                <a:gd name="connsiteY12" fmla="*/ 580780 h 714269"/>
                <a:gd name="connsiteX13" fmla="*/ 193559 w 786061"/>
                <a:gd name="connsiteY13" fmla="*/ 534059 h 714269"/>
                <a:gd name="connsiteX14" fmla="*/ 360420 w 786061"/>
                <a:gd name="connsiteY14" fmla="*/ 166964 h 714269"/>
                <a:gd name="connsiteX15" fmla="*/ 370432 w 786061"/>
                <a:gd name="connsiteY15" fmla="*/ 33475 h 714269"/>
                <a:gd name="connsiteX0" fmla="*/ 370432 w 786061"/>
                <a:gd name="connsiteY0" fmla="*/ 33475 h 714269"/>
                <a:gd name="connsiteX1" fmla="*/ 393792 w 786061"/>
                <a:gd name="connsiteY1" fmla="*/ 160290 h 714269"/>
                <a:gd name="connsiteX2" fmla="*/ 213582 w 786061"/>
                <a:gd name="connsiteY2" fmla="*/ 614152 h 714269"/>
                <a:gd name="connsiteX3" fmla="*/ 73419 w 786061"/>
                <a:gd name="connsiteY3" fmla="*/ 644187 h 714269"/>
                <a:gd name="connsiteX4" fmla="*/ 0 w 786061"/>
                <a:gd name="connsiteY4" fmla="*/ 227034 h 714269"/>
                <a:gd name="connsiteX5" fmla="*/ 266978 w 786061"/>
                <a:gd name="connsiteY5" fmla="*/ 33475 h 714269"/>
                <a:gd name="connsiteX6" fmla="*/ 734189 w 786061"/>
                <a:gd name="connsiteY6" fmla="*/ 166964 h 714269"/>
                <a:gd name="connsiteX7" fmla="*/ 707492 w 786061"/>
                <a:gd name="connsiteY7" fmla="*/ 584117 h 714269"/>
                <a:gd name="connsiteX8" fmla="*/ 377106 w 786061"/>
                <a:gd name="connsiteY8" fmla="*/ 714269 h 714269"/>
                <a:gd name="connsiteX9" fmla="*/ 710829 w 786061"/>
                <a:gd name="connsiteY9" fmla="*/ 247058 h 714269"/>
                <a:gd name="connsiteX10" fmla="*/ 433839 w 786061"/>
                <a:gd name="connsiteY10" fmla="*/ 33475 h 714269"/>
                <a:gd name="connsiteX11" fmla="*/ 60070 w 786061"/>
                <a:gd name="connsiteY11" fmla="*/ 200336 h 714269"/>
                <a:gd name="connsiteX12" fmla="*/ 80093 w 786061"/>
                <a:gd name="connsiteY12" fmla="*/ 580780 h 714269"/>
                <a:gd name="connsiteX13" fmla="*/ 193559 w 786061"/>
                <a:gd name="connsiteY13" fmla="*/ 534059 h 714269"/>
                <a:gd name="connsiteX14" fmla="*/ 360420 w 786061"/>
                <a:gd name="connsiteY14" fmla="*/ 166964 h 714269"/>
                <a:gd name="connsiteX15" fmla="*/ 370432 w 786061"/>
                <a:gd name="connsiteY15" fmla="*/ 33475 h 714269"/>
                <a:gd name="connsiteX0" fmla="*/ 370432 w 786061"/>
                <a:gd name="connsiteY0" fmla="*/ 32071 h 712865"/>
                <a:gd name="connsiteX1" fmla="*/ 393792 w 786061"/>
                <a:gd name="connsiteY1" fmla="*/ 158886 h 712865"/>
                <a:gd name="connsiteX2" fmla="*/ 213582 w 786061"/>
                <a:gd name="connsiteY2" fmla="*/ 612748 h 712865"/>
                <a:gd name="connsiteX3" fmla="*/ 73419 w 786061"/>
                <a:gd name="connsiteY3" fmla="*/ 642783 h 712865"/>
                <a:gd name="connsiteX4" fmla="*/ 0 w 786061"/>
                <a:gd name="connsiteY4" fmla="*/ 225630 h 712865"/>
                <a:gd name="connsiteX5" fmla="*/ 239436 w 786061"/>
                <a:gd name="connsiteY5" fmla="*/ 34825 h 712865"/>
                <a:gd name="connsiteX6" fmla="*/ 734189 w 786061"/>
                <a:gd name="connsiteY6" fmla="*/ 165560 h 712865"/>
                <a:gd name="connsiteX7" fmla="*/ 707492 w 786061"/>
                <a:gd name="connsiteY7" fmla="*/ 582713 h 712865"/>
                <a:gd name="connsiteX8" fmla="*/ 377106 w 786061"/>
                <a:gd name="connsiteY8" fmla="*/ 712865 h 712865"/>
                <a:gd name="connsiteX9" fmla="*/ 710829 w 786061"/>
                <a:gd name="connsiteY9" fmla="*/ 245654 h 712865"/>
                <a:gd name="connsiteX10" fmla="*/ 433839 w 786061"/>
                <a:gd name="connsiteY10" fmla="*/ 32071 h 712865"/>
                <a:gd name="connsiteX11" fmla="*/ 60070 w 786061"/>
                <a:gd name="connsiteY11" fmla="*/ 198932 h 712865"/>
                <a:gd name="connsiteX12" fmla="*/ 80093 w 786061"/>
                <a:gd name="connsiteY12" fmla="*/ 579376 h 712865"/>
                <a:gd name="connsiteX13" fmla="*/ 193559 w 786061"/>
                <a:gd name="connsiteY13" fmla="*/ 532655 h 712865"/>
                <a:gd name="connsiteX14" fmla="*/ 360420 w 786061"/>
                <a:gd name="connsiteY14" fmla="*/ 165560 h 712865"/>
                <a:gd name="connsiteX15" fmla="*/ 370432 w 786061"/>
                <a:gd name="connsiteY15" fmla="*/ 32071 h 712865"/>
                <a:gd name="connsiteX0" fmla="*/ 370432 w 786061"/>
                <a:gd name="connsiteY0" fmla="*/ 34163 h 714957"/>
                <a:gd name="connsiteX1" fmla="*/ 393792 w 786061"/>
                <a:gd name="connsiteY1" fmla="*/ 160978 h 714957"/>
                <a:gd name="connsiteX2" fmla="*/ 213582 w 786061"/>
                <a:gd name="connsiteY2" fmla="*/ 614840 h 714957"/>
                <a:gd name="connsiteX3" fmla="*/ 73419 w 786061"/>
                <a:gd name="connsiteY3" fmla="*/ 644875 h 714957"/>
                <a:gd name="connsiteX4" fmla="*/ 0 w 786061"/>
                <a:gd name="connsiteY4" fmla="*/ 227722 h 714957"/>
                <a:gd name="connsiteX5" fmla="*/ 239436 w 786061"/>
                <a:gd name="connsiteY5" fmla="*/ 36917 h 714957"/>
                <a:gd name="connsiteX6" fmla="*/ 734189 w 786061"/>
                <a:gd name="connsiteY6" fmla="*/ 167652 h 714957"/>
                <a:gd name="connsiteX7" fmla="*/ 707492 w 786061"/>
                <a:gd name="connsiteY7" fmla="*/ 584805 h 714957"/>
                <a:gd name="connsiteX8" fmla="*/ 377106 w 786061"/>
                <a:gd name="connsiteY8" fmla="*/ 714957 h 714957"/>
                <a:gd name="connsiteX9" fmla="*/ 710829 w 786061"/>
                <a:gd name="connsiteY9" fmla="*/ 247746 h 714957"/>
                <a:gd name="connsiteX10" fmla="*/ 433839 w 786061"/>
                <a:gd name="connsiteY10" fmla="*/ 34163 h 714957"/>
                <a:gd name="connsiteX11" fmla="*/ 60070 w 786061"/>
                <a:gd name="connsiteY11" fmla="*/ 201024 h 714957"/>
                <a:gd name="connsiteX12" fmla="*/ 80093 w 786061"/>
                <a:gd name="connsiteY12" fmla="*/ 581468 h 714957"/>
                <a:gd name="connsiteX13" fmla="*/ 193559 w 786061"/>
                <a:gd name="connsiteY13" fmla="*/ 534747 h 714957"/>
                <a:gd name="connsiteX14" fmla="*/ 360420 w 786061"/>
                <a:gd name="connsiteY14" fmla="*/ 167652 h 714957"/>
                <a:gd name="connsiteX15" fmla="*/ 370432 w 786061"/>
                <a:gd name="connsiteY15" fmla="*/ 34163 h 714957"/>
                <a:gd name="connsiteX0" fmla="*/ 370432 w 786061"/>
                <a:gd name="connsiteY0" fmla="*/ 34163 h 714957"/>
                <a:gd name="connsiteX1" fmla="*/ 393792 w 786061"/>
                <a:gd name="connsiteY1" fmla="*/ 160978 h 714957"/>
                <a:gd name="connsiteX2" fmla="*/ 213582 w 786061"/>
                <a:gd name="connsiteY2" fmla="*/ 614840 h 714957"/>
                <a:gd name="connsiteX3" fmla="*/ 73419 w 786061"/>
                <a:gd name="connsiteY3" fmla="*/ 644875 h 714957"/>
                <a:gd name="connsiteX4" fmla="*/ 0 w 786061"/>
                <a:gd name="connsiteY4" fmla="*/ 227722 h 714957"/>
                <a:gd name="connsiteX5" fmla="*/ 239436 w 786061"/>
                <a:gd name="connsiteY5" fmla="*/ 36917 h 714957"/>
                <a:gd name="connsiteX6" fmla="*/ 734189 w 786061"/>
                <a:gd name="connsiteY6" fmla="*/ 167652 h 714957"/>
                <a:gd name="connsiteX7" fmla="*/ 707492 w 786061"/>
                <a:gd name="connsiteY7" fmla="*/ 584805 h 714957"/>
                <a:gd name="connsiteX8" fmla="*/ 377106 w 786061"/>
                <a:gd name="connsiteY8" fmla="*/ 714957 h 714957"/>
                <a:gd name="connsiteX9" fmla="*/ 710829 w 786061"/>
                <a:gd name="connsiteY9" fmla="*/ 247746 h 714957"/>
                <a:gd name="connsiteX10" fmla="*/ 433839 w 786061"/>
                <a:gd name="connsiteY10" fmla="*/ 34163 h 714957"/>
                <a:gd name="connsiteX11" fmla="*/ 60070 w 786061"/>
                <a:gd name="connsiteY11" fmla="*/ 201024 h 714957"/>
                <a:gd name="connsiteX12" fmla="*/ 80093 w 786061"/>
                <a:gd name="connsiteY12" fmla="*/ 581468 h 714957"/>
                <a:gd name="connsiteX13" fmla="*/ 193559 w 786061"/>
                <a:gd name="connsiteY13" fmla="*/ 534747 h 714957"/>
                <a:gd name="connsiteX14" fmla="*/ 360420 w 786061"/>
                <a:gd name="connsiteY14" fmla="*/ 167652 h 714957"/>
                <a:gd name="connsiteX15" fmla="*/ 370432 w 786061"/>
                <a:gd name="connsiteY15" fmla="*/ 34163 h 714957"/>
                <a:gd name="connsiteX0" fmla="*/ 370432 w 786061"/>
                <a:gd name="connsiteY0" fmla="*/ 34163 h 714957"/>
                <a:gd name="connsiteX1" fmla="*/ 393792 w 786061"/>
                <a:gd name="connsiteY1" fmla="*/ 160978 h 714957"/>
                <a:gd name="connsiteX2" fmla="*/ 213582 w 786061"/>
                <a:gd name="connsiteY2" fmla="*/ 614840 h 714957"/>
                <a:gd name="connsiteX3" fmla="*/ 73419 w 786061"/>
                <a:gd name="connsiteY3" fmla="*/ 644875 h 714957"/>
                <a:gd name="connsiteX4" fmla="*/ 0 w 786061"/>
                <a:gd name="connsiteY4" fmla="*/ 227722 h 714957"/>
                <a:gd name="connsiteX5" fmla="*/ 239436 w 786061"/>
                <a:gd name="connsiteY5" fmla="*/ 36917 h 714957"/>
                <a:gd name="connsiteX6" fmla="*/ 734189 w 786061"/>
                <a:gd name="connsiteY6" fmla="*/ 167652 h 714957"/>
                <a:gd name="connsiteX7" fmla="*/ 707492 w 786061"/>
                <a:gd name="connsiteY7" fmla="*/ 584805 h 714957"/>
                <a:gd name="connsiteX8" fmla="*/ 377106 w 786061"/>
                <a:gd name="connsiteY8" fmla="*/ 714957 h 714957"/>
                <a:gd name="connsiteX9" fmla="*/ 710829 w 786061"/>
                <a:gd name="connsiteY9" fmla="*/ 247746 h 714957"/>
                <a:gd name="connsiteX10" fmla="*/ 433839 w 786061"/>
                <a:gd name="connsiteY10" fmla="*/ 34163 h 714957"/>
                <a:gd name="connsiteX11" fmla="*/ 60070 w 786061"/>
                <a:gd name="connsiteY11" fmla="*/ 201024 h 714957"/>
                <a:gd name="connsiteX12" fmla="*/ 80093 w 786061"/>
                <a:gd name="connsiteY12" fmla="*/ 581468 h 714957"/>
                <a:gd name="connsiteX13" fmla="*/ 193559 w 786061"/>
                <a:gd name="connsiteY13" fmla="*/ 534747 h 714957"/>
                <a:gd name="connsiteX14" fmla="*/ 360420 w 786061"/>
                <a:gd name="connsiteY14" fmla="*/ 167652 h 714957"/>
                <a:gd name="connsiteX15" fmla="*/ 370432 w 786061"/>
                <a:gd name="connsiteY15" fmla="*/ 34163 h 714957"/>
                <a:gd name="connsiteX0" fmla="*/ 370432 w 786061"/>
                <a:gd name="connsiteY0" fmla="*/ 35217 h 716011"/>
                <a:gd name="connsiteX1" fmla="*/ 393792 w 786061"/>
                <a:gd name="connsiteY1" fmla="*/ 162032 h 716011"/>
                <a:gd name="connsiteX2" fmla="*/ 213582 w 786061"/>
                <a:gd name="connsiteY2" fmla="*/ 615894 h 716011"/>
                <a:gd name="connsiteX3" fmla="*/ 73419 w 786061"/>
                <a:gd name="connsiteY3" fmla="*/ 645929 h 716011"/>
                <a:gd name="connsiteX4" fmla="*/ 0 w 786061"/>
                <a:gd name="connsiteY4" fmla="*/ 228776 h 716011"/>
                <a:gd name="connsiteX5" fmla="*/ 239436 w 786061"/>
                <a:gd name="connsiteY5" fmla="*/ 37971 h 716011"/>
                <a:gd name="connsiteX6" fmla="*/ 734189 w 786061"/>
                <a:gd name="connsiteY6" fmla="*/ 168706 h 716011"/>
                <a:gd name="connsiteX7" fmla="*/ 707492 w 786061"/>
                <a:gd name="connsiteY7" fmla="*/ 585859 h 716011"/>
                <a:gd name="connsiteX8" fmla="*/ 377106 w 786061"/>
                <a:gd name="connsiteY8" fmla="*/ 716011 h 716011"/>
                <a:gd name="connsiteX9" fmla="*/ 710829 w 786061"/>
                <a:gd name="connsiteY9" fmla="*/ 248800 h 716011"/>
                <a:gd name="connsiteX10" fmla="*/ 433839 w 786061"/>
                <a:gd name="connsiteY10" fmla="*/ 35217 h 716011"/>
                <a:gd name="connsiteX11" fmla="*/ 60070 w 786061"/>
                <a:gd name="connsiteY11" fmla="*/ 202078 h 716011"/>
                <a:gd name="connsiteX12" fmla="*/ 80093 w 786061"/>
                <a:gd name="connsiteY12" fmla="*/ 582522 h 716011"/>
                <a:gd name="connsiteX13" fmla="*/ 193559 w 786061"/>
                <a:gd name="connsiteY13" fmla="*/ 535801 h 716011"/>
                <a:gd name="connsiteX14" fmla="*/ 360420 w 786061"/>
                <a:gd name="connsiteY14" fmla="*/ 168706 h 716011"/>
                <a:gd name="connsiteX15" fmla="*/ 370432 w 786061"/>
                <a:gd name="connsiteY15" fmla="*/ 35217 h 716011"/>
                <a:gd name="connsiteX0" fmla="*/ 370432 w 786061"/>
                <a:gd name="connsiteY0" fmla="*/ 29999 h 710793"/>
                <a:gd name="connsiteX1" fmla="*/ 393792 w 786061"/>
                <a:gd name="connsiteY1" fmla="*/ 156814 h 710793"/>
                <a:gd name="connsiteX2" fmla="*/ 213582 w 786061"/>
                <a:gd name="connsiteY2" fmla="*/ 610676 h 710793"/>
                <a:gd name="connsiteX3" fmla="*/ 73419 w 786061"/>
                <a:gd name="connsiteY3" fmla="*/ 640711 h 710793"/>
                <a:gd name="connsiteX4" fmla="*/ 0 w 786061"/>
                <a:gd name="connsiteY4" fmla="*/ 223558 h 710793"/>
                <a:gd name="connsiteX5" fmla="*/ 239436 w 786061"/>
                <a:gd name="connsiteY5" fmla="*/ 32753 h 710793"/>
                <a:gd name="connsiteX6" fmla="*/ 734189 w 786061"/>
                <a:gd name="connsiteY6" fmla="*/ 163488 h 710793"/>
                <a:gd name="connsiteX7" fmla="*/ 707492 w 786061"/>
                <a:gd name="connsiteY7" fmla="*/ 580641 h 710793"/>
                <a:gd name="connsiteX8" fmla="*/ 377106 w 786061"/>
                <a:gd name="connsiteY8" fmla="*/ 710793 h 710793"/>
                <a:gd name="connsiteX9" fmla="*/ 710829 w 786061"/>
                <a:gd name="connsiteY9" fmla="*/ 243582 h 710793"/>
                <a:gd name="connsiteX10" fmla="*/ 433839 w 786061"/>
                <a:gd name="connsiteY10" fmla="*/ 29999 h 710793"/>
                <a:gd name="connsiteX11" fmla="*/ 60070 w 786061"/>
                <a:gd name="connsiteY11" fmla="*/ 196860 h 710793"/>
                <a:gd name="connsiteX12" fmla="*/ 80093 w 786061"/>
                <a:gd name="connsiteY12" fmla="*/ 577304 h 710793"/>
                <a:gd name="connsiteX13" fmla="*/ 193559 w 786061"/>
                <a:gd name="connsiteY13" fmla="*/ 530583 h 710793"/>
                <a:gd name="connsiteX14" fmla="*/ 360420 w 786061"/>
                <a:gd name="connsiteY14" fmla="*/ 163488 h 710793"/>
                <a:gd name="connsiteX15" fmla="*/ 370432 w 786061"/>
                <a:gd name="connsiteY15" fmla="*/ 29999 h 710793"/>
                <a:gd name="connsiteX0" fmla="*/ 370432 w 786061"/>
                <a:gd name="connsiteY0" fmla="*/ 25905 h 706699"/>
                <a:gd name="connsiteX1" fmla="*/ 393792 w 786061"/>
                <a:gd name="connsiteY1" fmla="*/ 152720 h 706699"/>
                <a:gd name="connsiteX2" fmla="*/ 213582 w 786061"/>
                <a:gd name="connsiteY2" fmla="*/ 606582 h 706699"/>
                <a:gd name="connsiteX3" fmla="*/ 73419 w 786061"/>
                <a:gd name="connsiteY3" fmla="*/ 636617 h 706699"/>
                <a:gd name="connsiteX4" fmla="*/ 0 w 786061"/>
                <a:gd name="connsiteY4" fmla="*/ 219464 h 706699"/>
                <a:gd name="connsiteX5" fmla="*/ 239436 w 786061"/>
                <a:gd name="connsiteY5" fmla="*/ 28659 h 706699"/>
                <a:gd name="connsiteX6" fmla="*/ 734189 w 786061"/>
                <a:gd name="connsiteY6" fmla="*/ 159394 h 706699"/>
                <a:gd name="connsiteX7" fmla="*/ 707492 w 786061"/>
                <a:gd name="connsiteY7" fmla="*/ 576547 h 706699"/>
                <a:gd name="connsiteX8" fmla="*/ 377106 w 786061"/>
                <a:gd name="connsiteY8" fmla="*/ 706699 h 706699"/>
                <a:gd name="connsiteX9" fmla="*/ 710829 w 786061"/>
                <a:gd name="connsiteY9" fmla="*/ 239488 h 706699"/>
                <a:gd name="connsiteX10" fmla="*/ 433839 w 786061"/>
                <a:gd name="connsiteY10" fmla="*/ 25905 h 706699"/>
                <a:gd name="connsiteX11" fmla="*/ 60070 w 786061"/>
                <a:gd name="connsiteY11" fmla="*/ 192766 h 706699"/>
                <a:gd name="connsiteX12" fmla="*/ 80093 w 786061"/>
                <a:gd name="connsiteY12" fmla="*/ 573210 h 706699"/>
                <a:gd name="connsiteX13" fmla="*/ 193559 w 786061"/>
                <a:gd name="connsiteY13" fmla="*/ 526489 h 706699"/>
                <a:gd name="connsiteX14" fmla="*/ 360420 w 786061"/>
                <a:gd name="connsiteY14" fmla="*/ 159394 h 706699"/>
                <a:gd name="connsiteX15" fmla="*/ 370432 w 786061"/>
                <a:gd name="connsiteY15" fmla="*/ 25905 h 706699"/>
                <a:gd name="connsiteX0" fmla="*/ 370432 w 786061"/>
                <a:gd name="connsiteY0" fmla="*/ 25905 h 706699"/>
                <a:gd name="connsiteX1" fmla="*/ 393792 w 786061"/>
                <a:gd name="connsiteY1" fmla="*/ 152720 h 706699"/>
                <a:gd name="connsiteX2" fmla="*/ 213582 w 786061"/>
                <a:gd name="connsiteY2" fmla="*/ 606582 h 706699"/>
                <a:gd name="connsiteX3" fmla="*/ 73419 w 786061"/>
                <a:gd name="connsiteY3" fmla="*/ 636617 h 706699"/>
                <a:gd name="connsiteX4" fmla="*/ 0 w 786061"/>
                <a:gd name="connsiteY4" fmla="*/ 219464 h 706699"/>
                <a:gd name="connsiteX5" fmla="*/ 239436 w 786061"/>
                <a:gd name="connsiteY5" fmla="*/ 28659 h 706699"/>
                <a:gd name="connsiteX6" fmla="*/ 734189 w 786061"/>
                <a:gd name="connsiteY6" fmla="*/ 159394 h 706699"/>
                <a:gd name="connsiteX7" fmla="*/ 707492 w 786061"/>
                <a:gd name="connsiteY7" fmla="*/ 576547 h 706699"/>
                <a:gd name="connsiteX8" fmla="*/ 377106 w 786061"/>
                <a:gd name="connsiteY8" fmla="*/ 706699 h 706699"/>
                <a:gd name="connsiteX9" fmla="*/ 710829 w 786061"/>
                <a:gd name="connsiteY9" fmla="*/ 239488 h 706699"/>
                <a:gd name="connsiteX10" fmla="*/ 433839 w 786061"/>
                <a:gd name="connsiteY10" fmla="*/ 25905 h 706699"/>
                <a:gd name="connsiteX11" fmla="*/ 60070 w 786061"/>
                <a:gd name="connsiteY11" fmla="*/ 192766 h 706699"/>
                <a:gd name="connsiteX12" fmla="*/ 80093 w 786061"/>
                <a:gd name="connsiteY12" fmla="*/ 573210 h 706699"/>
                <a:gd name="connsiteX13" fmla="*/ 193559 w 786061"/>
                <a:gd name="connsiteY13" fmla="*/ 526489 h 706699"/>
                <a:gd name="connsiteX14" fmla="*/ 360420 w 786061"/>
                <a:gd name="connsiteY14" fmla="*/ 159394 h 706699"/>
                <a:gd name="connsiteX15" fmla="*/ 370432 w 786061"/>
                <a:gd name="connsiteY15" fmla="*/ 25905 h 706699"/>
                <a:gd name="connsiteX0" fmla="*/ 396363 w 811992"/>
                <a:gd name="connsiteY0" fmla="*/ 25905 h 706699"/>
                <a:gd name="connsiteX1" fmla="*/ 419723 w 811992"/>
                <a:gd name="connsiteY1" fmla="*/ 152720 h 706699"/>
                <a:gd name="connsiteX2" fmla="*/ 239513 w 811992"/>
                <a:gd name="connsiteY2" fmla="*/ 606582 h 706699"/>
                <a:gd name="connsiteX3" fmla="*/ 99350 w 811992"/>
                <a:gd name="connsiteY3" fmla="*/ 636617 h 706699"/>
                <a:gd name="connsiteX4" fmla="*/ 25931 w 811992"/>
                <a:gd name="connsiteY4" fmla="*/ 219464 h 706699"/>
                <a:gd name="connsiteX5" fmla="*/ 265367 w 811992"/>
                <a:gd name="connsiteY5" fmla="*/ 28659 h 706699"/>
                <a:gd name="connsiteX6" fmla="*/ 760120 w 811992"/>
                <a:gd name="connsiteY6" fmla="*/ 159394 h 706699"/>
                <a:gd name="connsiteX7" fmla="*/ 733423 w 811992"/>
                <a:gd name="connsiteY7" fmla="*/ 576547 h 706699"/>
                <a:gd name="connsiteX8" fmla="*/ 403037 w 811992"/>
                <a:gd name="connsiteY8" fmla="*/ 706699 h 706699"/>
                <a:gd name="connsiteX9" fmla="*/ 736760 w 811992"/>
                <a:gd name="connsiteY9" fmla="*/ 239488 h 706699"/>
                <a:gd name="connsiteX10" fmla="*/ 459770 w 811992"/>
                <a:gd name="connsiteY10" fmla="*/ 25905 h 706699"/>
                <a:gd name="connsiteX11" fmla="*/ 86001 w 811992"/>
                <a:gd name="connsiteY11" fmla="*/ 192766 h 706699"/>
                <a:gd name="connsiteX12" fmla="*/ 106024 w 811992"/>
                <a:gd name="connsiteY12" fmla="*/ 573210 h 706699"/>
                <a:gd name="connsiteX13" fmla="*/ 219490 w 811992"/>
                <a:gd name="connsiteY13" fmla="*/ 526489 h 706699"/>
                <a:gd name="connsiteX14" fmla="*/ 386351 w 811992"/>
                <a:gd name="connsiteY14" fmla="*/ 159394 h 706699"/>
                <a:gd name="connsiteX15" fmla="*/ 396363 w 811992"/>
                <a:gd name="connsiteY15" fmla="*/ 25905 h 706699"/>
                <a:gd name="connsiteX0" fmla="*/ 406632 w 822261"/>
                <a:gd name="connsiteY0" fmla="*/ 25905 h 706699"/>
                <a:gd name="connsiteX1" fmla="*/ 429992 w 822261"/>
                <a:gd name="connsiteY1" fmla="*/ 152720 h 706699"/>
                <a:gd name="connsiteX2" fmla="*/ 249782 w 822261"/>
                <a:gd name="connsiteY2" fmla="*/ 606582 h 706699"/>
                <a:gd name="connsiteX3" fmla="*/ 109619 w 822261"/>
                <a:gd name="connsiteY3" fmla="*/ 636617 h 706699"/>
                <a:gd name="connsiteX4" fmla="*/ 36200 w 822261"/>
                <a:gd name="connsiteY4" fmla="*/ 219464 h 706699"/>
                <a:gd name="connsiteX5" fmla="*/ 275636 w 822261"/>
                <a:gd name="connsiteY5" fmla="*/ 28659 h 706699"/>
                <a:gd name="connsiteX6" fmla="*/ 770389 w 822261"/>
                <a:gd name="connsiteY6" fmla="*/ 159394 h 706699"/>
                <a:gd name="connsiteX7" fmla="*/ 743692 w 822261"/>
                <a:gd name="connsiteY7" fmla="*/ 576547 h 706699"/>
                <a:gd name="connsiteX8" fmla="*/ 413306 w 822261"/>
                <a:gd name="connsiteY8" fmla="*/ 706699 h 706699"/>
                <a:gd name="connsiteX9" fmla="*/ 747029 w 822261"/>
                <a:gd name="connsiteY9" fmla="*/ 239488 h 706699"/>
                <a:gd name="connsiteX10" fmla="*/ 470039 w 822261"/>
                <a:gd name="connsiteY10" fmla="*/ 25905 h 706699"/>
                <a:gd name="connsiteX11" fmla="*/ 96270 w 822261"/>
                <a:gd name="connsiteY11" fmla="*/ 192766 h 706699"/>
                <a:gd name="connsiteX12" fmla="*/ 116293 w 822261"/>
                <a:gd name="connsiteY12" fmla="*/ 573210 h 706699"/>
                <a:gd name="connsiteX13" fmla="*/ 229759 w 822261"/>
                <a:gd name="connsiteY13" fmla="*/ 526489 h 706699"/>
                <a:gd name="connsiteX14" fmla="*/ 396620 w 822261"/>
                <a:gd name="connsiteY14" fmla="*/ 159394 h 706699"/>
                <a:gd name="connsiteX15" fmla="*/ 406632 w 822261"/>
                <a:gd name="connsiteY15" fmla="*/ 25905 h 706699"/>
                <a:gd name="connsiteX0" fmla="*/ 406632 w 822261"/>
                <a:gd name="connsiteY0" fmla="*/ 25905 h 706699"/>
                <a:gd name="connsiteX1" fmla="*/ 429992 w 822261"/>
                <a:gd name="connsiteY1" fmla="*/ 152720 h 706699"/>
                <a:gd name="connsiteX2" fmla="*/ 249782 w 822261"/>
                <a:gd name="connsiteY2" fmla="*/ 606582 h 706699"/>
                <a:gd name="connsiteX3" fmla="*/ 109619 w 822261"/>
                <a:gd name="connsiteY3" fmla="*/ 636617 h 706699"/>
                <a:gd name="connsiteX4" fmla="*/ 36200 w 822261"/>
                <a:gd name="connsiteY4" fmla="*/ 219464 h 706699"/>
                <a:gd name="connsiteX5" fmla="*/ 275636 w 822261"/>
                <a:gd name="connsiteY5" fmla="*/ 28659 h 706699"/>
                <a:gd name="connsiteX6" fmla="*/ 770389 w 822261"/>
                <a:gd name="connsiteY6" fmla="*/ 159394 h 706699"/>
                <a:gd name="connsiteX7" fmla="*/ 743692 w 822261"/>
                <a:gd name="connsiteY7" fmla="*/ 576547 h 706699"/>
                <a:gd name="connsiteX8" fmla="*/ 413306 w 822261"/>
                <a:gd name="connsiteY8" fmla="*/ 706699 h 706699"/>
                <a:gd name="connsiteX9" fmla="*/ 747029 w 822261"/>
                <a:gd name="connsiteY9" fmla="*/ 239488 h 706699"/>
                <a:gd name="connsiteX10" fmla="*/ 470039 w 822261"/>
                <a:gd name="connsiteY10" fmla="*/ 25905 h 706699"/>
                <a:gd name="connsiteX11" fmla="*/ 96270 w 822261"/>
                <a:gd name="connsiteY11" fmla="*/ 192766 h 706699"/>
                <a:gd name="connsiteX12" fmla="*/ 116293 w 822261"/>
                <a:gd name="connsiteY12" fmla="*/ 573210 h 706699"/>
                <a:gd name="connsiteX13" fmla="*/ 229759 w 822261"/>
                <a:gd name="connsiteY13" fmla="*/ 526489 h 706699"/>
                <a:gd name="connsiteX14" fmla="*/ 396620 w 822261"/>
                <a:gd name="connsiteY14" fmla="*/ 159394 h 706699"/>
                <a:gd name="connsiteX15" fmla="*/ 406632 w 822261"/>
                <a:gd name="connsiteY15" fmla="*/ 25905 h 706699"/>
                <a:gd name="connsiteX0" fmla="*/ 406632 w 822261"/>
                <a:gd name="connsiteY0" fmla="*/ 25905 h 706699"/>
                <a:gd name="connsiteX1" fmla="*/ 429992 w 822261"/>
                <a:gd name="connsiteY1" fmla="*/ 152720 h 706699"/>
                <a:gd name="connsiteX2" fmla="*/ 249782 w 822261"/>
                <a:gd name="connsiteY2" fmla="*/ 606582 h 706699"/>
                <a:gd name="connsiteX3" fmla="*/ 109619 w 822261"/>
                <a:gd name="connsiteY3" fmla="*/ 636617 h 706699"/>
                <a:gd name="connsiteX4" fmla="*/ 36200 w 822261"/>
                <a:gd name="connsiteY4" fmla="*/ 219464 h 706699"/>
                <a:gd name="connsiteX5" fmla="*/ 275636 w 822261"/>
                <a:gd name="connsiteY5" fmla="*/ 28659 h 706699"/>
                <a:gd name="connsiteX6" fmla="*/ 770389 w 822261"/>
                <a:gd name="connsiteY6" fmla="*/ 159394 h 706699"/>
                <a:gd name="connsiteX7" fmla="*/ 743692 w 822261"/>
                <a:gd name="connsiteY7" fmla="*/ 576547 h 706699"/>
                <a:gd name="connsiteX8" fmla="*/ 413306 w 822261"/>
                <a:gd name="connsiteY8" fmla="*/ 706699 h 706699"/>
                <a:gd name="connsiteX9" fmla="*/ 747029 w 822261"/>
                <a:gd name="connsiteY9" fmla="*/ 239488 h 706699"/>
                <a:gd name="connsiteX10" fmla="*/ 470039 w 822261"/>
                <a:gd name="connsiteY10" fmla="*/ 25905 h 706699"/>
                <a:gd name="connsiteX11" fmla="*/ 96270 w 822261"/>
                <a:gd name="connsiteY11" fmla="*/ 192766 h 706699"/>
                <a:gd name="connsiteX12" fmla="*/ 116293 w 822261"/>
                <a:gd name="connsiteY12" fmla="*/ 573210 h 706699"/>
                <a:gd name="connsiteX13" fmla="*/ 229759 w 822261"/>
                <a:gd name="connsiteY13" fmla="*/ 526489 h 706699"/>
                <a:gd name="connsiteX14" fmla="*/ 396620 w 822261"/>
                <a:gd name="connsiteY14" fmla="*/ 159394 h 706699"/>
                <a:gd name="connsiteX15" fmla="*/ 406632 w 822261"/>
                <a:gd name="connsiteY15" fmla="*/ 25905 h 706699"/>
                <a:gd name="connsiteX0" fmla="*/ 406632 w 822261"/>
                <a:gd name="connsiteY0" fmla="*/ 25905 h 706699"/>
                <a:gd name="connsiteX1" fmla="*/ 429992 w 822261"/>
                <a:gd name="connsiteY1" fmla="*/ 152720 h 706699"/>
                <a:gd name="connsiteX2" fmla="*/ 249782 w 822261"/>
                <a:gd name="connsiteY2" fmla="*/ 606582 h 706699"/>
                <a:gd name="connsiteX3" fmla="*/ 109619 w 822261"/>
                <a:gd name="connsiteY3" fmla="*/ 636617 h 706699"/>
                <a:gd name="connsiteX4" fmla="*/ 36200 w 822261"/>
                <a:gd name="connsiteY4" fmla="*/ 219464 h 706699"/>
                <a:gd name="connsiteX5" fmla="*/ 275636 w 822261"/>
                <a:gd name="connsiteY5" fmla="*/ 28659 h 706699"/>
                <a:gd name="connsiteX6" fmla="*/ 770389 w 822261"/>
                <a:gd name="connsiteY6" fmla="*/ 159394 h 706699"/>
                <a:gd name="connsiteX7" fmla="*/ 743692 w 822261"/>
                <a:gd name="connsiteY7" fmla="*/ 576547 h 706699"/>
                <a:gd name="connsiteX8" fmla="*/ 413306 w 822261"/>
                <a:gd name="connsiteY8" fmla="*/ 706699 h 706699"/>
                <a:gd name="connsiteX9" fmla="*/ 747029 w 822261"/>
                <a:gd name="connsiteY9" fmla="*/ 239488 h 706699"/>
                <a:gd name="connsiteX10" fmla="*/ 470039 w 822261"/>
                <a:gd name="connsiteY10" fmla="*/ 25905 h 706699"/>
                <a:gd name="connsiteX11" fmla="*/ 96270 w 822261"/>
                <a:gd name="connsiteY11" fmla="*/ 192766 h 706699"/>
                <a:gd name="connsiteX12" fmla="*/ 116293 w 822261"/>
                <a:gd name="connsiteY12" fmla="*/ 573210 h 706699"/>
                <a:gd name="connsiteX13" fmla="*/ 229759 w 822261"/>
                <a:gd name="connsiteY13" fmla="*/ 526489 h 706699"/>
                <a:gd name="connsiteX14" fmla="*/ 396620 w 822261"/>
                <a:gd name="connsiteY14" fmla="*/ 159394 h 706699"/>
                <a:gd name="connsiteX15" fmla="*/ 406632 w 822261"/>
                <a:gd name="connsiteY15" fmla="*/ 25905 h 706699"/>
                <a:gd name="connsiteX0" fmla="*/ 406632 w 822261"/>
                <a:gd name="connsiteY0" fmla="*/ 25905 h 706699"/>
                <a:gd name="connsiteX1" fmla="*/ 429992 w 822261"/>
                <a:gd name="connsiteY1" fmla="*/ 152720 h 706699"/>
                <a:gd name="connsiteX2" fmla="*/ 249782 w 822261"/>
                <a:gd name="connsiteY2" fmla="*/ 606582 h 706699"/>
                <a:gd name="connsiteX3" fmla="*/ 109619 w 822261"/>
                <a:gd name="connsiteY3" fmla="*/ 636617 h 706699"/>
                <a:gd name="connsiteX4" fmla="*/ 36200 w 822261"/>
                <a:gd name="connsiteY4" fmla="*/ 219464 h 706699"/>
                <a:gd name="connsiteX5" fmla="*/ 275636 w 822261"/>
                <a:gd name="connsiteY5" fmla="*/ 28659 h 706699"/>
                <a:gd name="connsiteX6" fmla="*/ 770389 w 822261"/>
                <a:gd name="connsiteY6" fmla="*/ 159394 h 706699"/>
                <a:gd name="connsiteX7" fmla="*/ 743692 w 822261"/>
                <a:gd name="connsiteY7" fmla="*/ 576547 h 706699"/>
                <a:gd name="connsiteX8" fmla="*/ 413306 w 822261"/>
                <a:gd name="connsiteY8" fmla="*/ 706699 h 706699"/>
                <a:gd name="connsiteX9" fmla="*/ 747029 w 822261"/>
                <a:gd name="connsiteY9" fmla="*/ 239488 h 706699"/>
                <a:gd name="connsiteX10" fmla="*/ 470039 w 822261"/>
                <a:gd name="connsiteY10" fmla="*/ 25905 h 706699"/>
                <a:gd name="connsiteX11" fmla="*/ 96270 w 822261"/>
                <a:gd name="connsiteY11" fmla="*/ 192766 h 706699"/>
                <a:gd name="connsiteX12" fmla="*/ 116293 w 822261"/>
                <a:gd name="connsiteY12" fmla="*/ 573210 h 706699"/>
                <a:gd name="connsiteX13" fmla="*/ 229759 w 822261"/>
                <a:gd name="connsiteY13" fmla="*/ 526489 h 706699"/>
                <a:gd name="connsiteX14" fmla="*/ 396620 w 822261"/>
                <a:gd name="connsiteY14" fmla="*/ 159394 h 706699"/>
                <a:gd name="connsiteX15" fmla="*/ 406632 w 822261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192766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192766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192766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192766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192766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4942 w 820174"/>
                <a:gd name="connsiteY9" fmla="*/ 239488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7696 w 820174"/>
                <a:gd name="connsiteY9" fmla="*/ 269784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7696 w 820174"/>
                <a:gd name="connsiteY9" fmla="*/ 269784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47696 w 820174"/>
                <a:gd name="connsiteY9" fmla="*/ 269784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58712 w 820174"/>
                <a:gd name="connsiteY9" fmla="*/ 280801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58712 w 820174"/>
                <a:gd name="connsiteY9" fmla="*/ 280801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6699"/>
                <a:gd name="connsiteX1" fmla="*/ 427905 w 820174"/>
                <a:gd name="connsiteY1" fmla="*/ 152720 h 706699"/>
                <a:gd name="connsiteX2" fmla="*/ 247695 w 820174"/>
                <a:gd name="connsiteY2" fmla="*/ 606582 h 706699"/>
                <a:gd name="connsiteX3" fmla="*/ 107532 w 820174"/>
                <a:gd name="connsiteY3" fmla="*/ 636617 h 706699"/>
                <a:gd name="connsiteX4" fmla="*/ 36867 w 820174"/>
                <a:gd name="connsiteY4" fmla="*/ 227726 h 706699"/>
                <a:gd name="connsiteX5" fmla="*/ 273549 w 820174"/>
                <a:gd name="connsiteY5" fmla="*/ 28659 h 706699"/>
                <a:gd name="connsiteX6" fmla="*/ 768302 w 820174"/>
                <a:gd name="connsiteY6" fmla="*/ 159394 h 706699"/>
                <a:gd name="connsiteX7" fmla="*/ 741605 w 820174"/>
                <a:gd name="connsiteY7" fmla="*/ 576547 h 706699"/>
                <a:gd name="connsiteX8" fmla="*/ 411219 w 820174"/>
                <a:gd name="connsiteY8" fmla="*/ 706699 h 706699"/>
                <a:gd name="connsiteX9" fmla="*/ 758712 w 820174"/>
                <a:gd name="connsiteY9" fmla="*/ 280801 h 706699"/>
                <a:gd name="connsiteX10" fmla="*/ 467952 w 820174"/>
                <a:gd name="connsiteY10" fmla="*/ 25905 h 706699"/>
                <a:gd name="connsiteX11" fmla="*/ 94183 w 820174"/>
                <a:gd name="connsiteY11" fmla="*/ 203782 h 706699"/>
                <a:gd name="connsiteX12" fmla="*/ 114206 w 820174"/>
                <a:gd name="connsiteY12" fmla="*/ 573210 h 706699"/>
                <a:gd name="connsiteX13" fmla="*/ 227672 w 820174"/>
                <a:gd name="connsiteY13" fmla="*/ 526489 h 706699"/>
                <a:gd name="connsiteX14" fmla="*/ 394533 w 820174"/>
                <a:gd name="connsiteY14" fmla="*/ 159394 h 706699"/>
                <a:gd name="connsiteX15" fmla="*/ 404545 w 820174"/>
                <a:gd name="connsiteY15" fmla="*/ 25905 h 706699"/>
                <a:gd name="connsiteX0" fmla="*/ 404545 w 820174"/>
                <a:gd name="connsiteY0" fmla="*/ 25905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404545 w 820174"/>
                <a:gd name="connsiteY15" fmla="*/ 25905 h 709992"/>
                <a:gd name="connsiteX0" fmla="*/ 404545 w 820174"/>
                <a:gd name="connsiteY0" fmla="*/ 25905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404545 w 820174"/>
                <a:gd name="connsiteY15" fmla="*/ 25905 h 709992"/>
                <a:gd name="connsiteX0" fmla="*/ 404545 w 820174"/>
                <a:gd name="connsiteY0" fmla="*/ 25905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404545 w 820174"/>
                <a:gd name="connsiteY15" fmla="*/ 25905 h 709992"/>
                <a:gd name="connsiteX0" fmla="*/ 382512 w 820174"/>
                <a:gd name="connsiteY0" fmla="*/ 20396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382512 w 820174"/>
                <a:gd name="connsiteY15" fmla="*/ 20396 h 709992"/>
                <a:gd name="connsiteX0" fmla="*/ 382512 w 820174"/>
                <a:gd name="connsiteY0" fmla="*/ 20396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382512 w 820174"/>
                <a:gd name="connsiteY15" fmla="*/ 20396 h 709992"/>
                <a:gd name="connsiteX0" fmla="*/ 382512 w 820174"/>
                <a:gd name="connsiteY0" fmla="*/ 20396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382512 w 820174"/>
                <a:gd name="connsiteY15" fmla="*/ 20396 h 709992"/>
                <a:gd name="connsiteX0" fmla="*/ 382512 w 820174"/>
                <a:gd name="connsiteY0" fmla="*/ 20396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382512 w 820174"/>
                <a:gd name="connsiteY15" fmla="*/ 20396 h 709992"/>
                <a:gd name="connsiteX0" fmla="*/ 382512 w 820174"/>
                <a:gd name="connsiteY0" fmla="*/ 20396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382512 w 820174"/>
                <a:gd name="connsiteY15" fmla="*/ 20396 h 709992"/>
                <a:gd name="connsiteX0" fmla="*/ 382512 w 820174"/>
                <a:gd name="connsiteY0" fmla="*/ 20396 h 709992"/>
                <a:gd name="connsiteX1" fmla="*/ 427905 w 820174"/>
                <a:gd name="connsiteY1" fmla="*/ 152720 h 709992"/>
                <a:gd name="connsiteX2" fmla="*/ 247695 w 820174"/>
                <a:gd name="connsiteY2" fmla="*/ 606582 h 709992"/>
                <a:gd name="connsiteX3" fmla="*/ 107532 w 820174"/>
                <a:gd name="connsiteY3" fmla="*/ 636617 h 709992"/>
                <a:gd name="connsiteX4" fmla="*/ 36867 w 820174"/>
                <a:gd name="connsiteY4" fmla="*/ 227726 h 709992"/>
                <a:gd name="connsiteX5" fmla="*/ 273549 w 820174"/>
                <a:gd name="connsiteY5" fmla="*/ 28659 h 709992"/>
                <a:gd name="connsiteX6" fmla="*/ 768302 w 820174"/>
                <a:gd name="connsiteY6" fmla="*/ 159394 h 709992"/>
                <a:gd name="connsiteX7" fmla="*/ 741605 w 820174"/>
                <a:gd name="connsiteY7" fmla="*/ 576547 h 709992"/>
                <a:gd name="connsiteX8" fmla="*/ 411219 w 820174"/>
                <a:gd name="connsiteY8" fmla="*/ 706699 h 709992"/>
                <a:gd name="connsiteX9" fmla="*/ 758712 w 820174"/>
                <a:gd name="connsiteY9" fmla="*/ 280801 h 709992"/>
                <a:gd name="connsiteX10" fmla="*/ 467952 w 820174"/>
                <a:gd name="connsiteY10" fmla="*/ 25905 h 709992"/>
                <a:gd name="connsiteX11" fmla="*/ 94183 w 820174"/>
                <a:gd name="connsiteY11" fmla="*/ 203782 h 709992"/>
                <a:gd name="connsiteX12" fmla="*/ 114206 w 820174"/>
                <a:gd name="connsiteY12" fmla="*/ 573210 h 709992"/>
                <a:gd name="connsiteX13" fmla="*/ 227672 w 820174"/>
                <a:gd name="connsiteY13" fmla="*/ 526489 h 709992"/>
                <a:gd name="connsiteX14" fmla="*/ 394533 w 820174"/>
                <a:gd name="connsiteY14" fmla="*/ 159394 h 709992"/>
                <a:gd name="connsiteX15" fmla="*/ 382512 w 820174"/>
                <a:gd name="connsiteY15" fmla="*/ 20396 h 709992"/>
                <a:gd name="connsiteX0" fmla="*/ 382512 w 823371"/>
                <a:gd name="connsiteY0" fmla="*/ 23111 h 712707"/>
                <a:gd name="connsiteX1" fmla="*/ 427905 w 823371"/>
                <a:gd name="connsiteY1" fmla="*/ 155435 h 712707"/>
                <a:gd name="connsiteX2" fmla="*/ 247695 w 823371"/>
                <a:gd name="connsiteY2" fmla="*/ 609297 h 712707"/>
                <a:gd name="connsiteX3" fmla="*/ 107532 w 823371"/>
                <a:gd name="connsiteY3" fmla="*/ 639332 h 712707"/>
                <a:gd name="connsiteX4" fmla="*/ 36867 w 823371"/>
                <a:gd name="connsiteY4" fmla="*/ 230441 h 712707"/>
                <a:gd name="connsiteX5" fmla="*/ 273549 w 823371"/>
                <a:gd name="connsiteY5" fmla="*/ 31374 h 712707"/>
                <a:gd name="connsiteX6" fmla="*/ 776565 w 823371"/>
                <a:gd name="connsiteY6" fmla="*/ 156601 h 712707"/>
                <a:gd name="connsiteX7" fmla="*/ 741605 w 823371"/>
                <a:gd name="connsiteY7" fmla="*/ 579262 h 712707"/>
                <a:gd name="connsiteX8" fmla="*/ 411219 w 823371"/>
                <a:gd name="connsiteY8" fmla="*/ 709414 h 712707"/>
                <a:gd name="connsiteX9" fmla="*/ 758712 w 823371"/>
                <a:gd name="connsiteY9" fmla="*/ 283516 h 712707"/>
                <a:gd name="connsiteX10" fmla="*/ 467952 w 823371"/>
                <a:gd name="connsiteY10" fmla="*/ 28620 h 712707"/>
                <a:gd name="connsiteX11" fmla="*/ 94183 w 823371"/>
                <a:gd name="connsiteY11" fmla="*/ 206497 h 712707"/>
                <a:gd name="connsiteX12" fmla="*/ 114206 w 823371"/>
                <a:gd name="connsiteY12" fmla="*/ 575925 h 712707"/>
                <a:gd name="connsiteX13" fmla="*/ 227672 w 823371"/>
                <a:gd name="connsiteY13" fmla="*/ 529204 h 712707"/>
                <a:gd name="connsiteX14" fmla="*/ 394533 w 823371"/>
                <a:gd name="connsiteY14" fmla="*/ 162109 h 712707"/>
                <a:gd name="connsiteX15" fmla="*/ 382512 w 823371"/>
                <a:gd name="connsiteY15" fmla="*/ 23111 h 712707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94183 w 823371"/>
                <a:gd name="connsiteY11" fmla="*/ 206497 h 709431"/>
                <a:gd name="connsiteX12" fmla="*/ 114206 w 823371"/>
                <a:gd name="connsiteY12" fmla="*/ 575925 h 709431"/>
                <a:gd name="connsiteX13" fmla="*/ 227672 w 823371"/>
                <a:gd name="connsiteY13" fmla="*/ 529204 h 709431"/>
                <a:gd name="connsiteX14" fmla="*/ 394533 w 823371"/>
                <a:gd name="connsiteY14" fmla="*/ 162109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94183 w 823371"/>
                <a:gd name="connsiteY11" fmla="*/ 206497 h 709431"/>
                <a:gd name="connsiteX12" fmla="*/ 114206 w 823371"/>
                <a:gd name="connsiteY12" fmla="*/ 575925 h 709431"/>
                <a:gd name="connsiteX13" fmla="*/ 268986 w 823371"/>
                <a:gd name="connsiteY13" fmla="*/ 474120 h 709431"/>
                <a:gd name="connsiteX14" fmla="*/ 394533 w 823371"/>
                <a:gd name="connsiteY14" fmla="*/ 162109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94183 w 823371"/>
                <a:gd name="connsiteY11" fmla="*/ 206497 h 709431"/>
                <a:gd name="connsiteX12" fmla="*/ 114206 w 823371"/>
                <a:gd name="connsiteY12" fmla="*/ 575925 h 709431"/>
                <a:gd name="connsiteX13" fmla="*/ 268986 w 823371"/>
                <a:gd name="connsiteY13" fmla="*/ 474120 h 709431"/>
                <a:gd name="connsiteX14" fmla="*/ 394533 w 823371"/>
                <a:gd name="connsiteY14" fmla="*/ 162109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94183 w 823371"/>
                <a:gd name="connsiteY11" fmla="*/ 206497 h 709431"/>
                <a:gd name="connsiteX12" fmla="*/ 114206 w 823371"/>
                <a:gd name="connsiteY12" fmla="*/ 575925 h 709431"/>
                <a:gd name="connsiteX13" fmla="*/ 268986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94183 w 823371"/>
                <a:gd name="connsiteY11" fmla="*/ 206497 h 709431"/>
                <a:gd name="connsiteX12" fmla="*/ 114206 w 823371"/>
                <a:gd name="connsiteY12" fmla="*/ 575925 h 709431"/>
                <a:gd name="connsiteX13" fmla="*/ 268986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94183 w 823371"/>
                <a:gd name="connsiteY11" fmla="*/ 206497 h 709431"/>
                <a:gd name="connsiteX12" fmla="*/ 114206 w 823371"/>
                <a:gd name="connsiteY12" fmla="*/ 575925 h 709431"/>
                <a:gd name="connsiteX13" fmla="*/ 260723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102445 w 823371"/>
                <a:gd name="connsiteY11" fmla="*/ 209251 h 709431"/>
                <a:gd name="connsiteX12" fmla="*/ 114206 w 823371"/>
                <a:gd name="connsiteY12" fmla="*/ 575925 h 709431"/>
                <a:gd name="connsiteX13" fmla="*/ 260723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102445 w 823371"/>
                <a:gd name="connsiteY11" fmla="*/ 209251 h 709431"/>
                <a:gd name="connsiteX12" fmla="*/ 114206 w 823371"/>
                <a:gd name="connsiteY12" fmla="*/ 575925 h 709431"/>
                <a:gd name="connsiteX13" fmla="*/ 260723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102445 w 823371"/>
                <a:gd name="connsiteY11" fmla="*/ 209251 h 709431"/>
                <a:gd name="connsiteX12" fmla="*/ 114206 w 823371"/>
                <a:gd name="connsiteY12" fmla="*/ 573171 h 709431"/>
                <a:gd name="connsiteX13" fmla="*/ 260723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102445 w 823371"/>
                <a:gd name="connsiteY11" fmla="*/ 209251 h 709431"/>
                <a:gd name="connsiteX12" fmla="*/ 114206 w 823371"/>
                <a:gd name="connsiteY12" fmla="*/ 573171 h 709431"/>
                <a:gd name="connsiteX13" fmla="*/ 260723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2512 w 823371"/>
                <a:gd name="connsiteY0" fmla="*/ 23111 h 709431"/>
                <a:gd name="connsiteX1" fmla="*/ 427905 w 823371"/>
                <a:gd name="connsiteY1" fmla="*/ 155435 h 709431"/>
                <a:gd name="connsiteX2" fmla="*/ 247695 w 823371"/>
                <a:gd name="connsiteY2" fmla="*/ 609297 h 709431"/>
                <a:gd name="connsiteX3" fmla="*/ 107532 w 823371"/>
                <a:gd name="connsiteY3" fmla="*/ 639332 h 709431"/>
                <a:gd name="connsiteX4" fmla="*/ 36867 w 823371"/>
                <a:gd name="connsiteY4" fmla="*/ 230441 h 709431"/>
                <a:gd name="connsiteX5" fmla="*/ 273549 w 823371"/>
                <a:gd name="connsiteY5" fmla="*/ 31374 h 709431"/>
                <a:gd name="connsiteX6" fmla="*/ 776565 w 823371"/>
                <a:gd name="connsiteY6" fmla="*/ 156601 h 709431"/>
                <a:gd name="connsiteX7" fmla="*/ 741605 w 823371"/>
                <a:gd name="connsiteY7" fmla="*/ 579262 h 709431"/>
                <a:gd name="connsiteX8" fmla="*/ 411219 w 823371"/>
                <a:gd name="connsiteY8" fmla="*/ 709414 h 709431"/>
                <a:gd name="connsiteX9" fmla="*/ 758712 w 823371"/>
                <a:gd name="connsiteY9" fmla="*/ 283516 h 709431"/>
                <a:gd name="connsiteX10" fmla="*/ 467952 w 823371"/>
                <a:gd name="connsiteY10" fmla="*/ 28620 h 709431"/>
                <a:gd name="connsiteX11" fmla="*/ 102445 w 823371"/>
                <a:gd name="connsiteY11" fmla="*/ 209251 h 709431"/>
                <a:gd name="connsiteX12" fmla="*/ 114206 w 823371"/>
                <a:gd name="connsiteY12" fmla="*/ 573171 h 709431"/>
                <a:gd name="connsiteX13" fmla="*/ 260723 w 823371"/>
                <a:gd name="connsiteY13" fmla="*/ 474120 h 709431"/>
                <a:gd name="connsiteX14" fmla="*/ 389024 w 823371"/>
                <a:gd name="connsiteY14" fmla="*/ 164864 h 709431"/>
                <a:gd name="connsiteX15" fmla="*/ 382512 w 823371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70398 w 825817"/>
                <a:gd name="connsiteY10" fmla="*/ 28620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70398 w 825817"/>
                <a:gd name="connsiteY10" fmla="*/ 25866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70398 w 825817"/>
                <a:gd name="connsiteY10" fmla="*/ 25866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67644 w 825817"/>
                <a:gd name="connsiteY10" fmla="*/ 28620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67644 w 825817"/>
                <a:gd name="connsiteY10" fmla="*/ 28620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73152 w 825817"/>
                <a:gd name="connsiteY10" fmla="*/ 34128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73152 w 825817"/>
                <a:gd name="connsiteY10" fmla="*/ 34128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  <a:gd name="connsiteX0" fmla="*/ 384958 w 825817"/>
                <a:gd name="connsiteY0" fmla="*/ 23111 h 709431"/>
                <a:gd name="connsiteX1" fmla="*/ 430351 w 825817"/>
                <a:gd name="connsiteY1" fmla="*/ 155435 h 709431"/>
                <a:gd name="connsiteX2" fmla="*/ 250141 w 825817"/>
                <a:gd name="connsiteY2" fmla="*/ 609297 h 709431"/>
                <a:gd name="connsiteX3" fmla="*/ 109978 w 825817"/>
                <a:gd name="connsiteY3" fmla="*/ 639332 h 709431"/>
                <a:gd name="connsiteX4" fmla="*/ 39313 w 825817"/>
                <a:gd name="connsiteY4" fmla="*/ 230441 h 709431"/>
                <a:gd name="connsiteX5" fmla="*/ 275995 w 825817"/>
                <a:gd name="connsiteY5" fmla="*/ 31374 h 709431"/>
                <a:gd name="connsiteX6" fmla="*/ 779011 w 825817"/>
                <a:gd name="connsiteY6" fmla="*/ 156601 h 709431"/>
                <a:gd name="connsiteX7" fmla="*/ 744051 w 825817"/>
                <a:gd name="connsiteY7" fmla="*/ 579262 h 709431"/>
                <a:gd name="connsiteX8" fmla="*/ 413665 w 825817"/>
                <a:gd name="connsiteY8" fmla="*/ 709414 h 709431"/>
                <a:gd name="connsiteX9" fmla="*/ 761158 w 825817"/>
                <a:gd name="connsiteY9" fmla="*/ 283516 h 709431"/>
                <a:gd name="connsiteX10" fmla="*/ 473152 w 825817"/>
                <a:gd name="connsiteY10" fmla="*/ 34128 h 709431"/>
                <a:gd name="connsiteX11" fmla="*/ 104891 w 825817"/>
                <a:gd name="connsiteY11" fmla="*/ 209251 h 709431"/>
                <a:gd name="connsiteX12" fmla="*/ 116652 w 825817"/>
                <a:gd name="connsiteY12" fmla="*/ 573171 h 709431"/>
                <a:gd name="connsiteX13" fmla="*/ 263169 w 825817"/>
                <a:gd name="connsiteY13" fmla="*/ 474120 h 709431"/>
                <a:gd name="connsiteX14" fmla="*/ 391470 w 825817"/>
                <a:gd name="connsiteY14" fmla="*/ 164864 h 709431"/>
                <a:gd name="connsiteX15" fmla="*/ 384958 w 825817"/>
                <a:gd name="connsiteY15" fmla="*/ 23111 h 70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5817" h="709431">
                  <a:moveTo>
                    <a:pt x="384958" y="23111"/>
                  </a:moveTo>
                  <a:cubicBezTo>
                    <a:pt x="406516" y="18561"/>
                    <a:pt x="436335" y="63587"/>
                    <a:pt x="430351" y="155435"/>
                  </a:cubicBezTo>
                  <a:cubicBezTo>
                    <a:pt x="408840" y="268163"/>
                    <a:pt x="390084" y="358859"/>
                    <a:pt x="250141" y="609297"/>
                  </a:cubicBezTo>
                  <a:cubicBezTo>
                    <a:pt x="225454" y="638588"/>
                    <a:pt x="209030" y="698175"/>
                    <a:pt x="109978" y="639332"/>
                  </a:cubicBezTo>
                  <a:cubicBezTo>
                    <a:pt x="22158" y="547103"/>
                    <a:pt x="-46384" y="430085"/>
                    <a:pt x="39313" y="230441"/>
                  </a:cubicBezTo>
                  <a:cubicBezTo>
                    <a:pt x="89747" y="138378"/>
                    <a:pt x="184248" y="60089"/>
                    <a:pt x="275995" y="31374"/>
                  </a:cubicBezTo>
                  <a:cubicBezTo>
                    <a:pt x="277495" y="31802"/>
                    <a:pt x="587469" y="-94461"/>
                    <a:pt x="779011" y="156601"/>
                  </a:cubicBezTo>
                  <a:cubicBezTo>
                    <a:pt x="803163" y="207517"/>
                    <a:pt x="887906" y="338305"/>
                    <a:pt x="744051" y="579262"/>
                  </a:cubicBezTo>
                  <a:cubicBezTo>
                    <a:pt x="625660" y="691501"/>
                    <a:pt x="471464" y="710097"/>
                    <a:pt x="413665" y="709414"/>
                  </a:cubicBezTo>
                  <a:cubicBezTo>
                    <a:pt x="472575" y="672108"/>
                    <a:pt x="771104" y="654082"/>
                    <a:pt x="761158" y="283516"/>
                  </a:cubicBezTo>
                  <a:cubicBezTo>
                    <a:pt x="754209" y="245372"/>
                    <a:pt x="694931" y="61254"/>
                    <a:pt x="473152" y="34128"/>
                  </a:cubicBezTo>
                  <a:cubicBezTo>
                    <a:pt x="398138" y="38336"/>
                    <a:pt x="243253" y="42546"/>
                    <a:pt x="104891" y="209251"/>
                  </a:cubicBezTo>
                  <a:cubicBezTo>
                    <a:pt x="9659" y="448071"/>
                    <a:pt x="87944" y="507867"/>
                    <a:pt x="116652" y="573171"/>
                  </a:cubicBezTo>
                  <a:cubicBezTo>
                    <a:pt x="195787" y="648487"/>
                    <a:pt x="261152" y="478677"/>
                    <a:pt x="263169" y="474120"/>
                  </a:cubicBezTo>
                  <a:cubicBezTo>
                    <a:pt x="327052" y="329722"/>
                    <a:pt x="327587" y="364347"/>
                    <a:pt x="391470" y="164864"/>
                  </a:cubicBezTo>
                  <a:cubicBezTo>
                    <a:pt x="412251" y="63447"/>
                    <a:pt x="386210" y="33639"/>
                    <a:pt x="384958" y="23111"/>
                  </a:cubicBezTo>
                  <a:close/>
                </a:path>
              </a:pathLst>
            </a:custGeom>
            <a:solidFill>
              <a:srgbClr val="222A3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4066442" y="2763000"/>
            <a:ext cx="822060" cy="842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0812" y="4248407"/>
            <a:ext cx="3756062" cy="1095137"/>
            <a:chOff x="4330812" y="4221903"/>
            <a:chExt cx="3756062" cy="10951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4330812" y="4793709"/>
              <a:ext cx="1608260" cy="54566"/>
              <a:chOff x="4330812" y="4709301"/>
              <a:chExt cx="1608260" cy="5456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32C646C1-2E30-4BA2-A5DE-A4B376DA9821}"/>
              </a:ext>
            </a:extLst>
          </p:cNvPr>
          <p:cNvSpPr txBox="1"/>
          <p:nvPr/>
        </p:nvSpPr>
        <p:spPr>
          <a:xfrm>
            <a:off x="2920161" y="2338877"/>
            <a:ext cx="4437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</a:p>
          <a:p>
            <a:pPr algn="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templates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a16="http://schemas.microsoft.com/office/drawing/2014/main" xmlns:a14="http://schemas.microsoft.com/office/drawing/2010/main"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10087" y="4959066"/>
            <a:ext cx="2656920" cy="1042338"/>
            <a:chOff x="1110087" y="4959066"/>
            <a:chExt cx="2656920" cy="1042338"/>
          </a:xfrm>
        </p:grpSpPr>
        <p:sp>
          <p:nvSpPr>
            <p:cNvPr id="28" name="矩形 27"/>
            <p:cNvSpPr/>
            <p:nvPr/>
          </p:nvSpPr>
          <p:spPr>
            <a:xfrm>
              <a:off x="1110087" y="5416629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29" name="矩形 28"/>
            <p:cNvSpPr/>
            <p:nvPr/>
          </p:nvSpPr>
          <p:spPr>
            <a:xfrm rot="3274">
              <a:off x="1560653" y="4959066"/>
              <a:ext cx="1755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-300" dirty="0">
                  <a:cs typeface="+mn-ea"/>
                  <a:sym typeface="+mn-lt"/>
                </a:rPr>
                <a:t>Enter the text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93728" y="4983976"/>
            <a:ext cx="2656920" cy="1042338"/>
            <a:chOff x="8193728" y="4983976"/>
            <a:chExt cx="2656920" cy="1042338"/>
          </a:xfrm>
        </p:grpSpPr>
        <p:sp>
          <p:nvSpPr>
            <p:cNvPr id="30" name="矩形 29"/>
            <p:cNvSpPr/>
            <p:nvPr/>
          </p:nvSpPr>
          <p:spPr>
            <a:xfrm>
              <a:off x="8193728" y="5441539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3274">
              <a:off x="8644294" y="4983976"/>
              <a:ext cx="1755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-300" dirty="0">
                  <a:cs typeface="+mn-ea"/>
                  <a:sym typeface="+mn-lt"/>
                </a:rPr>
                <a:t>Enter the text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0087" y="1081384"/>
            <a:ext cx="2656920" cy="1042338"/>
            <a:chOff x="1110087" y="1081384"/>
            <a:chExt cx="2656920" cy="1042338"/>
          </a:xfrm>
        </p:grpSpPr>
        <p:sp>
          <p:nvSpPr>
            <p:cNvPr id="32" name="矩形 31"/>
            <p:cNvSpPr/>
            <p:nvPr/>
          </p:nvSpPr>
          <p:spPr>
            <a:xfrm>
              <a:off x="1110087" y="1538947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33" name="矩形 32"/>
            <p:cNvSpPr/>
            <p:nvPr/>
          </p:nvSpPr>
          <p:spPr>
            <a:xfrm rot="3274">
              <a:off x="1560653" y="1081384"/>
              <a:ext cx="1755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-300" dirty="0">
                  <a:cs typeface="+mn-ea"/>
                  <a:sym typeface="+mn-lt"/>
                </a:rPr>
                <a:t>Enter the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93728" y="1106294"/>
            <a:ext cx="2656920" cy="1042338"/>
            <a:chOff x="8193728" y="1106294"/>
            <a:chExt cx="2656920" cy="1042338"/>
          </a:xfrm>
        </p:grpSpPr>
        <p:sp>
          <p:nvSpPr>
            <p:cNvPr id="34" name="矩形 33"/>
            <p:cNvSpPr/>
            <p:nvPr/>
          </p:nvSpPr>
          <p:spPr>
            <a:xfrm>
              <a:off x="8193728" y="1563857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35" name="矩形 34"/>
            <p:cNvSpPr/>
            <p:nvPr/>
          </p:nvSpPr>
          <p:spPr>
            <a:xfrm rot="3274">
              <a:off x="8644294" y="1106294"/>
              <a:ext cx="1755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-300" dirty="0">
                  <a:cs typeface="+mn-ea"/>
                  <a:sym typeface="+mn-lt"/>
                </a:rPr>
                <a:t>Enter the text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0"/>
          <a:stretch/>
        </p:blipFill>
        <p:spPr>
          <a:xfrm>
            <a:off x="11240905" y="-995407"/>
            <a:ext cx="1902190" cy="18912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0"/>
          <a:stretch/>
        </p:blipFill>
        <p:spPr>
          <a:xfrm>
            <a:off x="-792103" y="-824145"/>
            <a:ext cx="1902190" cy="18912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7612"/>
            <a:ext cx="12186090" cy="19337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77096" y="1888760"/>
            <a:ext cx="2431899" cy="3311435"/>
            <a:chOff x="4877096" y="1888760"/>
            <a:chExt cx="2431899" cy="331143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7096" y="1888760"/>
              <a:ext cx="2431899" cy="3311435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5122044" y="2130725"/>
              <a:ext cx="1942002" cy="282750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3274">
              <a:off x="5188661" y="2759647"/>
              <a:ext cx="180876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69050A"/>
                  </a:solidFill>
                  <a:cs typeface="+mn-ea"/>
                  <a:sym typeface="+mn-lt"/>
                </a:rPr>
                <a:t>input</a:t>
              </a:r>
              <a:endParaRPr lang="en-US" altLang="zh-CN" sz="3200" dirty="0">
                <a:solidFill>
                  <a:srgbClr val="69050A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200" dirty="0">
                  <a:solidFill>
                    <a:srgbClr val="69050A"/>
                  </a:solidFill>
                  <a:cs typeface="+mn-ea"/>
                  <a:sym typeface="+mn-lt"/>
                </a:rPr>
                <a:t>Yours</a:t>
              </a:r>
              <a:endParaRPr lang="en-US" altLang="zh-CN" sz="3200" dirty="0">
                <a:solidFill>
                  <a:srgbClr val="69050A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200" dirty="0">
                  <a:solidFill>
                    <a:srgbClr val="69050A"/>
                  </a:solidFill>
                  <a:cs typeface="+mn-ea"/>
                  <a:sym typeface="+mn-lt"/>
                </a:rPr>
                <a:t>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29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3274">
            <a:off x="4476221" y="899764"/>
            <a:ext cx="4323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8594" y="4518414"/>
            <a:ext cx="4006554" cy="860334"/>
            <a:chOff x="1028594" y="4518414"/>
            <a:chExt cx="4006554" cy="860334"/>
          </a:xfrm>
        </p:grpSpPr>
        <p:sp>
          <p:nvSpPr>
            <p:cNvPr id="21" name="矩形 20"/>
            <p:cNvSpPr/>
            <p:nvPr/>
          </p:nvSpPr>
          <p:spPr>
            <a:xfrm>
              <a:off x="1028594" y="5040194"/>
              <a:ext cx="40065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23" name="矩形 22"/>
            <p:cNvSpPr/>
            <p:nvPr/>
          </p:nvSpPr>
          <p:spPr>
            <a:xfrm rot="3274">
              <a:off x="1028813" y="4518414"/>
              <a:ext cx="36757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Enter your content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3849355" y="895214"/>
            <a:ext cx="587060" cy="6013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562" y="1671371"/>
            <a:ext cx="997041" cy="10718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370976" y="2384552"/>
            <a:ext cx="3889207" cy="860596"/>
            <a:chOff x="7370976" y="2384552"/>
            <a:chExt cx="3889207" cy="860596"/>
          </a:xfrm>
        </p:grpSpPr>
        <p:sp>
          <p:nvSpPr>
            <p:cNvPr id="39" name="矩形 38"/>
            <p:cNvSpPr/>
            <p:nvPr/>
          </p:nvSpPr>
          <p:spPr>
            <a:xfrm>
              <a:off x="7370976" y="2906594"/>
              <a:ext cx="38892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40" name="矩形 39"/>
            <p:cNvSpPr/>
            <p:nvPr/>
          </p:nvSpPr>
          <p:spPr>
            <a:xfrm rot="3274">
              <a:off x="7371195" y="2384552"/>
              <a:ext cx="31246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Enter your content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459" y="4245428"/>
            <a:ext cx="5034417" cy="1839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594" y="2070527"/>
            <a:ext cx="5067406" cy="18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3274">
            <a:off x="3849564" y="742135"/>
            <a:ext cx="387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93673" y="4629623"/>
            <a:ext cx="2895581" cy="709266"/>
            <a:chOff x="2713460" y="4625928"/>
            <a:chExt cx="2895581" cy="709266"/>
          </a:xfrm>
        </p:grpSpPr>
        <p:sp>
          <p:nvSpPr>
            <p:cNvPr id="21" name="矩形 20"/>
            <p:cNvSpPr/>
            <p:nvPr/>
          </p:nvSpPr>
          <p:spPr>
            <a:xfrm>
              <a:off x="2789429" y="5027417"/>
              <a:ext cx="2693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23" name="矩形 22"/>
            <p:cNvSpPr/>
            <p:nvPr/>
          </p:nvSpPr>
          <p:spPr>
            <a:xfrm rot="3274">
              <a:off x="2713460" y="4625928"/>
              <a:ext cx="28955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69050A"/>
                  </a:solidFill>
                  <a:cs typeface="+mn-ea"/>
                  <a:sym typeface="+mn-lt"/>
                </a:rPr>
                <a:t>Enter your content</a:t>
              </a:r>
            </a:p>
          </p:txBody>
        </p:sp>
      </p:grpSp>
      <p:sp>
        <p:nvSpPr>
          <p:cNvPr id="2" name="六边形 1"/>
          <p:cNvSpPr/>
          <p:nvPr/>
        </p:nvSpPr>
        <p:spPr>
          <a:xfrm>
            <a:off x="6313454" y="2747014"/>
            <a:ext cx="2556408" cy="2093716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8499393" y="1603848"/>
            <a:ext cx="2556408" cy="2093716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8497783" y="3879094"/>
            <a:ext cx="2556408" cy="2093716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56063" y="3340963"/>
            <a:ext cx="2734064" cy="691670"/>
            <a:chOff x="1182130" y="3255719"/>
            <a:chExt cx="2734064" cy="691670"/>
          </a:xfrm>
        </p:grpSpPr>
        <p:sp>
          <p:nvSpPr>
            <p:cNvPr id="20" name="矩形 19"/>
            <p:cNvSpPr/>
            <p:nvPr/>
          </p:nvSpPr>
          <p:spPr>
            <a:xfrm>
              <a:off x="1182130" y="3639612"/>
              <a:ext cx="2693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25" name="矩形 24"/>
            <p:cNvSpPr/>
            <p:nvPr/>
          </p:nvSpPr>
          <p:spPr>
            <a:xfrm rot="3274">
              <a:off x="1256240" y="3255719"/>
              <a:ext cx="26599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69050A"/>
                  </a:solidFill>
                  <a:cs typeface="+mn-ea"/>
                  <a:sym typeface="+mn-lt"/>
                </a:rPr>
                <a:t>Enter your content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8715" y="2034939"/>
            <a:ext cx="2895428" cy="708922"/>
            <a:chOff x="2784764" y="1853674"/>
            <a:chExt cx="2895428" cy="708922"/>
          </a:xfrm>
        </p:grpSpPr>
        <p:sp>
          <p:nvSpPr>
            <p:cNvPr id="26" name="矩形 25"/>
            <p:cNvSpPr/>
            <p:nvPr/>
          </p:nvSpPr>
          <p:spPr>
            <a:xfrm>
              <a:off x="2787907" y="2254819"/>
              <a:ext cx="2693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3274">
              <a:off x="2784764" y="1853674"/>
              <a:ext cx="2895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69050A"/>
                  </a:solidFill>
                  <a:cs typeface="+mn-ea"/>
                  <a:sym typeface="+mn-lt"/>
                </a:rPr>
                <a:t>Enter your content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317" y="4865702"/>
            <a:ext cx="661152" cy="62635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67" y="4792269"/>
            <a:ext cx="1123688" cy="20663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" y="5402884"/>
            <a:ext cx="907022" cy="14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530" y="2658030"/>
            <a:ext cx="2038318" cy="25549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289" y="2658030"/>
            <a:ext cx="2041422" cy="25549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887" y="2672781"/>
            <a:ext cx="2020384" cy="254015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 rot="3274">
            <a:off x="3886967" y="892946"/>
            <a:ext cx="382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26" name="矩形 25"/>
          <p:cNvSpPr/>
          <p:nvPr/>
        </p:nvSpPr>
        <p:spPr>
          <a:xfrm>
            <a:off x="1193471" y="5470967"/>
            <a:ext cx="2693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36" name="矩形 35"/>
          <p:cNvSpPr/>
          <p:nvPr/>
        </p:nvSpPr>
        <p:spPr>
          <a:xfrm>
            <a:off x="4749212" y="5470967"/>
            <a:ext cx="2693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42" name="矩形 41"/>
          <p:cNvSpPr/>
          <p:nvPr/>
        </p:nvSpPr>
        <p:spPr>
          <a:xfrm>
            <a:off x="8249793" y="5470967"/>
            <a:ext cx="2693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498829" y="1954819"/>
            <a:ext cx="3303757" cy="486907"/>
            <a:chOff x="8498829" y="1954819"/>
            <a:chExt cx="3303757" cy="486907"/>
          </a:xfrm>
        </p:grpSpPr>
        <p:sp>
          <p:nvSpPr>
            <p:cNvPr id="43" name="矩形 42"/>
            <p:cNvSpPr/>
            <p:nvPr/>
          </p:nvSpPr>
          <p:spPr>
            <a:xfrm rot="3274">
              <a:off x="8767951" y="2010213"/>
              <a:ext cx="303463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69050A"/>
                  </a:solidFill>
                  <a:cs typeface="+mn-ea"/>
                  <a:sym typeface="+mn-lt"/>
                </a:rPr>
                <a:t>Enter your content</a:t>
              </a: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8829" y="1954819"/>
              <a:ext cx="474260" cy="48690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469379" y="2001949"/>
            <a:ext cx="3168795" cy="439117"/>
            <a:chOff x="1469379" y="2001949"/>
            <a:chExt cx="3168795" cy="439117"/>
          </a:xfrm>
        </p:grpSpPr>
        <p:sp>
          <p:nvSpPr>
            <p:cNvPr id="27" name="矩形 26"/>
            <p:cNvSpPr/>
            <p:nvPr/>
          </p:nvSpPr>
          <p:spPr>
            <a:xfrm rot="3274">
              <a:off x="1673353" y="2010179"/>
              <a:ext cx="296482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69050A"/>
                  </a:solidFill>
                  <a:cs typeface="+mn-ea"/>
                  <a:sym typeface="+mn-lt"/>
                </a:rPr>
                <a:t>Enter your content</a:t>
              </a: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9379" y="2001949"/>
              <a:ext cx="371549" cy="37359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953393" y="2001949"/>
            <a:ext cx="3296313" cy="439151"/>
            <a:chOff x="4953393" y="2001949"/>
            <a:chExt cx="3296313" cy="439151"/>
          </a:xfrm>
        </p:grpSpPr>
        <p:sp>
          <p:nvSpPr>
            <p:cNvPr id="39" name="矩形 38"/>
            <p:cNvSpPr/>
            <p:nvPr/>
          </p:nvSpPr>
          <p:spPr>
            <a:xfrm rot="3274">
              <a:off x="5215189" y="2010213"/>
              <a:ext cx="30345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69050A"/>
                  </a:solidFill>
                  <a:cs typeface="+mn-ea"/>
                  <a:sym typeface="+mn-lt"/>
                </a:rPr>
                <a:t>Enter your content</a:t>
              </a: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393" y="2001949"/>
              <a:ext cx="429371" cy="40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87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6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7164">
            <a:off x="-24269" y="5748112"/>
            <a:ext cx="1494979" cy="118940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399546" y="3813054"/>
            <a:ext cx="3781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17" name="矩形 16"/>
          <p:cNvSpPr/>
          <p:nvPr/>
        </p:nvSpPr>
        <p:spPr>
          <a:xfrm rot="3274">
            <a:off x="7399823" y="3159662"/>
            <a:ext cx="4023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Enter your content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983" y="1896507"/>
            <a:ext cx="1233073" cy="11945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207" y="4672484"/>
            <a:ext cx="667569" cy="21954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32452" y="1377604"/>
            <a:ext cx="2745717" cy="195983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39871" y="1377604"/>
            <a:ext cx="2745717" cy="195983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2452" y="3520556"/>
            <a:ext cx="2745717" cy="1959839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39871" y="3520556"/>
            <a:ext cx="2745717" cy="1959839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79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87557" y="830922"/>
            <a:ext cx="3616266" cy="3840480"/>
            <a:chOff x="4074354" y="1238281"/>
            <a:chExt cx="4008728" cy="425727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04785">
              <a:off x="6572282" y="1428499"/>
              <a:ext cx="1012638" cy="1088586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575688">
              <a:off x="5621335" y="1128579"/>
              <a:ext cx="772137" cy="99154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429766" y="5534120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54" name="矩形 53"/>
          <p:cNvSpPr/>
          <p:nvPr/>
        </p:nvSpPr>
        <p:spPr>
          <a:xfrm rot="3274">
            <a:off x="4749896" y="5022207"/>
            <a:ext cx="271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18158" y="1690153"/>
            <a:ext cx="2181191" cy="2181191"/>
            <a:chOff x="5018158" y="1690153"/>
            <a:chExt cx="2181191" cy="2181191"/>
          </a:xfrm>
        </p:grpSpPr>
        <p:sp>
          <p:nvSpPr>
            <p:cNvPr id="2" name="椭圆 1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3274">
              <a:off x="5048400" y="2467081"/>
              <a:ext cx="2117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C1C1C"/>
                  </a:solidFill>
                  <a:cs typeface="+mn-ea"/>
                  <a:sym typeface="+mn-lt"/>
                </a:rPr>
                <a:t>Chapter </a:t>
              </a:r>
              <a:r>
                <a:rPr lang="en-US" altLang="zh-CN" sz="3200" dirty="0">
                  <a:solidFill>
                    <a:srgbClr val="1C1C1C"/>
                  </a:solidFill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192" y="3220116"/>
            <a:ext cx="819918" cy="4685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334416" y="1004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6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404" y="2014009"/>
            <a:ext cx="2144247" cy="187647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014009"/>
            <a:ext cx="2633404" cy="187967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77651" y="2014009"/>
            <a:ext cx="2633404" cy="187967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12540" y="4191195"/>
            <a:ext cx="2633404" cy="187967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55302" y="2014009"/>
            <a:ext cx="2633404" cy="1879673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90191" y="4187283"/>
            <a:ext cx="2633404" cy="1879673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11055" y="2014008"/>
            <a:ext cx="2144247" cy="187647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5944" y="4187283"/>
            <a:ext cx="2144247" cy="187647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3274">
            <a:off x="4463160" y="764622"/>
            <a:ext cx="412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2761763" y="2184183"/>
            <a:ext cx="188752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-150" dirty="0">
                <a:solidFill>
                  <a:schemeClr val="bg1"/>
                </a:solidFill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18" name="矩形 17"/>
          <p:cNvSpPr/>
          <p:nvPr/>
        </p:nvSpPr>
        <p:spPr>
          <a:xfrm>
            <a:off x="7539414" y="2184182"/>
            <a:ext cx="188752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-150" dirty="0">
                <a:solidFill>
                  <a:schemeClr val="bg1"/>
                </a:solidFill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22" name="矩形 21"/>
          <p:cNvSpPr/>
          <p:nvPr/>
        </p:nvSpPr>
        <p:spPr>
          <a:xfrm>
            <a:off x="5174303" y="4357457"/>
            <a:ext cx="188752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-150" dirty="0">
                <a:solidFill>
                  <a:schemeClr val="bg1"/>
                </a:solidFill>
                <a:cs typeface="+mn-ea"/>
                <a:sym typeface="+mn-lt"/>
              </a:rPr>
              <a:t>Enter your text in a concise language.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73295">
            <a:off x="3881799" y="816638"/>
            <a:ext cx="678327" cy="67431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709753" y="4975668"/>
            <a:ext cx="1482246" cy="1910497"/>
            <a:chOff x="10379806" y="4550392"/>
            <a:chExt cx="1812194" cy="23357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1816" y="4550392"/>
              <a:ext cx="1270184" cy="233577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9806" y="5241347"/>
              <a:ext cx="1025270" cy="1644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3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9" grpId="0" animBg="1"/>
      <p:bldP spid="20" grpId="0" animBg="1"/>
      <p:bldP spid="21" grpId="0" animBg="1"/>
      <p:bldP spid="10" grpId="0" animBg="1"/>
      <p:bldP spid="12" grpId="0" animBg="1"/>
      <p:bldP spid="13" grpId="0" animBg="1"/>
      <p:bldP spid="14" grpId="0"/>
      <p:bldP spid="15" grpId="0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9" y="4838700"/>
            <a:ext cx="12192000" cy="20193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3274">
            <a:off x="4463161" y="771122"/>
            <a:ext cx="3673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73295">
            <a:off x="1809527" y="2406263"/>
            <a:ext cx="904208" cy="89885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48420" y="3621695"/>
            <a:ext cx="2723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26" name="矩形 25"/>
          <p:cNvSpPr/>
          <p:nvPr/>
        </p:nvSpPr>
        <p:spPr>
          <a:xfrm rot="3274">
            <a:off x="1020736" y="3143903"/>
            <a:ext cx="2333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Enter the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62853" y="1783486"/>
            <a:ext cx="3253116" cy="3962400"/>
            <a:chOff x="4462853" y="1783486"/>
            <a:chExt cx="3253116" cy="3962400"/>
          </a:xfrm>
        </p:grpSpPr>
        <p:sp>
          <p:nvSpPr>
            <p:cNvPr id="13" name="矩形 12"/>
            <p:cNvSpPr/>
            <p:nvPr/>
          </p:nvSpPr>
          <p:spPr>
            <a:xfrm>
              <a:off x="4462853" y="1783486"/>
              <a:ext cx="3253116" cy="3962400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5382" y="1910771"/>
              <a:ext cx="3008059" cy="3707831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8425121" y="3621695"/>
            <a:ext cx="278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28" name="矩形 27"/>
          <p:cNvSpPr/>
          <p:nvPr/>
        </p:nvSpPr>
        <p:spPr>
          <a:xfrm rot="3274">
            <a:off x="8626358" y="3143903"/>
            <a:ext cx="2333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Enter the text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04093">
            <a:off x="9303228" y="2330154"/>
            <a:ext cx="822728" cy="9370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6690" y="-853609"/>
            <a:ext cx="1887282" cy="189230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0964" y="-888573"/>
            <a:ext cx="1887282" cy="18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rot="3274">
            <a:off x="1689312" y="3140024"/>
            <a:ext cx="325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13" name="矩形 12"/>
          <p:cNvSpPr/>
          <p:nvPr/>
        </p:nvSpPr>
        <p:spPr>
          <a:xfrm rot="2700000">
            <a:off x="5486202" y="-229872"/>
            <a:ext cx="2787529" cy="254617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2700000">
            <a:off x="7554471" y="1848992"/>
            <a:ext cx="2787529" cy="254617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9666354" y="3927855"/>
            <a:ext cx="2787529" cy="254617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2700000">
            <a:off x="8448249" y="-1111713"/>
            <a:ext cx="2787529" cy="254617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2700000">
            <a:off x="10516518" y="967150"/>
            <a:ext cx="2787529" cy="254617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073" y="2131026"/>
            <a:ext cx="1656978" cy="74783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55002" y="3769143"/>
            <a:ext cx="43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Enter your text in a concise language.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823" y="4986161"/>
            <a:ext cx="1142262" cy="21005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630" y="4720195"/>
            <a:ext cx="786149" cy="7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5" grpId="0" animBg="1"/>
      <p:bldP spid="16" grpId="0" animBg="1"/>
      <p:bldP spid="18" grpId="0" animBg="1"/>
      <p:bldP spid="19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rot="3274">
            <a:off x="4542643" y="905731"/>
            <a:ext cx="3885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3289300" y="5493603"/>
            <a:ext cx="561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3" name="椭圆 2"/>
          <p:cNvSpPr/>
          <p:nvPr/>
        </p:nvSpPr>
        <p:spPr>
          <a:xfrm>
            <a:off x="1022350" y="2053335"/>
            <a:ext cx="3283068" cy="2356341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40719" y="2053335"/>
            <a:ext cx="3283068" cy="235634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86582" y="2053335"/>
            <a:ext cx="3283068" cy="235634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84987" y="4761054"/>
            <a:ext cx="2811482" cy="719849"/>
            <a:chOff x="4684987" y="4761054"/>
            <a:chExt cx="2811482" cy="71984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732" y="4761054"/>
              <a:ext cx="1259737" cy="719849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4684987" y="5083806"/>
              <a:ext cx="1347506" cy="45719"/>
              <a:chOff x="4330812" y="4709301"/>
              <a:chExt cx="1608260" cy="5456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4007731" y="924382"/>
            <a:ext cx="593824" cy="6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3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62" y="1054517"/>
            <a:ext cx="732295" cy="736318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4712868" y="1988602"/>
            <a:ext cx="53318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73" name="矩形 72"/>
          <p:cNvSpPr/>
          <p:nvPr/>
        </p:nvSpPr>
        <p:spPr>
          <a:xfrm>
            <a:off x="4712868" y="3633555"/>
            <a:ext cx="53318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74" name="矩形 73"/>
          <p:cNvSpPr/>
          <p:nvPr/>
        </p:nvSpPr>
        <p:spPr>
          <a:xfrm>
            <a:off x="4712868" y="5397890"/>
            <a:ext cx="53318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cs typeface="+mn-ea"/>
                <a:sym typeface="+mn-lt"/>
              </a:rPr>
              <a:t>Enter your text in a concise language.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803" y="2796240"/>
            <a:ext cx="756360" cy="77652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042" y="4599508"/>
            <a:ext cx="765883" cy="7272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66651" y="2792832"/>
            <a:ext cx="2510155" cy="822562"/>
            <a:chOff x="4766651" y="2806084"/>
            <a:chExt cx="2510155" cy="822562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66651" y="2806084"/>
              <a:ext cx="2510155" cy="822562"/>
            </a:xfrm>
            <a:prstGeom prst="rect">
              <a:avLst/>
            </a:prstGeom>
          </p:spPr>
        </p:pic>
        <p:sp>
          <p:nvSpPr>
            <p:cNvPr id="79" name="矩形 78"/>
            <p:cNvSpPr/>
            <p:nvPr/>
          </p:nvSpPr>
          <p:spPr>
            <a:xfrm rot="3274">
              <a:off x="4858459" y="2997051"/>
              <a:ext cx="19665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74018" y="4600042"/>
            <a:ext cx="2510155" cy="822562"/>
            <a:chOff x="4774018" y="4613294"/>
            <a:chExt cx="2510155" cy="822562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74018" y="4613294"/>
              <a:ext cx="2510155" cy="822562"/>
            </a:xfrm>
            <a:prstGeom prst="rect">
              <a:avLst/>
            </a:prstGeom>
          </p:spPr>
        </p:pic>
        <p:sp>
          <p:nvSpPr>
            <p:cNvPr id="81" name="矩形 80"/>
            <p:cNvSpPr/>
            <p:nvPr/>
          </p:nvSpPr>
          <p:spPr>
            <a:xfrm rot="3274">
              <a:off x="4865825" y="4804258"/>
              <a:ext cx="19591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66651" y="1042160"/>
            <a:ext cx="2510155" cy="822562"/>
            <a:chOff x="4766651" y="1055412"/>
            <a:chExt cx="2510155" cy="82256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66651" y="1055412"/>
              <a:ext cx="2510155" cy="82256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 rot="3274">
              <a:off x="4858458" y="1256395"/>
              <a:ext cx="19664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846" y="-542547"/>
            <a:ext cx="2150887" cy="20490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87984" y="1453762"/>
            <a:ext cx="1032394" cy="3547865"/>
            <a:chOff x="1487984" y="1453762"/>
            <a:chExt cx="1032394" cy="3547865"/>
          </a:xfrm>
        </p:grpSpPr>
        <p:sp>
          <p:nvSpPr>
            <p:cNvPr id="33" name="流程图: 终止 32"/>
            <p:cNvSpPr/>
            <p:nvPr/>
          </p:nvSpPr>
          <p:spPr>
            <a:xfrm>
              <a:off x="1728150" y="2103411"/>
              <a:ext cx="792228" cy="2539575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600"/>
                <a:gd name="connsiteY0" fmla="*/ 0 h 22532"/>
                <a:gd name="connsiteX1" fmla="*/ 18125 w 21600"/>
                <a:gd name="connsiteY1" fmla="*/ 0 h 22532"/>
                <a:gd name="connsiteX2" fmla="*/ 21600 w 21600"/>
                <a:gd name="connsiteY2" fmla="*/ 10800 h 22532"/>
                <a:gd name="connsiteX3" fmla="*/ 18125 w 21600"/>
                <a:gd name="connsiteY3" fmla="*/ 21600 h 22532"/>
                <a:gd name="connsiteX4" fmla="*/ 3475 w 21600"/>
                <a:gd name="connsiteY4" fmla="*/ 21600 h 22532"/>
                <a:gd name="connsiteX5" fmla="*/ 0 w 21600"/>
                <a:gd name="connsiteY5" fmla="*/ 10800 h 22532"/>
                <a:gd name="connsiteX6" fmla="*/ 3475 w 21600"/>
                <a:gd name="connsiteY6" fmla="*/ 0 h 22532"/>
                <a:gd name="connsiteX0" fmla="*/ 3475 w 21600"/>
                <a:gd name="connsiteY0" fmla="*/ 0 h 23222"/>
                <a:gd name="connsiteX1" fmla="*/ 18125 w 21600"/>
                <a:gd name="connsiteY1" fmla="*/ 0 h 23222"/>
                <a:gd name="connsiteX2" fmla="*/ 21600 w 21600"/>
                <a:gd name="connsiteY2" fmla="*/ 10800 h 23222"/>
                <a:gd name="connsiteX3" fmla="*/ 18125 w 21600"/>
                <a:gd name="connsiteY3" fmla="*/ 21600 h 23222"/>
                <a:gd name="connsiteX4" fmla="*/ 3475 w 21600"/>
                <a:gd name="connsiteY4" fmla="*/ 21600 h 23222"/>
                <a:gd name="connsiteX5" fmla="*/ 0 w 21600"/>
                <a:gd name="connsiteY5" fmla="*/ 10800 h 23222"/>
                <a:gd name="connsiteX6" fmla="*/ 3475 w 21600"/>
                <a:gd name="connsiteY6" fmla="*/ 0 h 23222"/>
                <a:gd name="connsiteX0" fmla="*/ 3475 w 21600"/>
                <a:gd name="connsiteY0" fmla="*/ 1282 h 24504"/>
                <a:gd name="connsiteX1" fmla="*/ 18125 w 21600"/>
                <a:gd name="connsiteY1" fmla="*/ 1282 h 24504"/>
                <a:gd name="connsiteX2" fmla="*/ 21600 w 21600"/>
                <a:gd name="connsiteY2" fmla="*/ 12082 h 24504"/>
                <a:gd name="connsiteX3" fmla="*/ 18125 w 21600"/>
                <a:gd name="connsiteY3" fmla="*/ 22882 h 24504"/>
                <a:gd name="connsiteX4" fmla="*/ 3475 w 21600"/>
                <a:gd name="connsiteY4" fmla="*/ 22882 h 24504"/>
                <a:gd name="connsiteX5" fmla="*/ 0 w 21600"/>
                <a:gd name="connsiteY5" fmla="*/ 12082 h 24504"/>
                <a:gd name="connsiteX6" fmla="*/ 3475 w 21600"/>
                <a:gd name="connsiteY6" fmla="*/ 1282 h 24504"/>
                <a:gd name="connsiteX0" fmla="*/ 3475 w 21600"/>
                <a:gd name="connsiteY0" fmla="*/ 1791 h 25013"/>
                <a:gd name="connsiteX1" fmla="*/ 18125 w 21600"/>
                <a:gd name="connsiteY1" fmla="*/ 1791 h 25013"/>
                <a:gd name="connsiteX2" fmla="*/ 21600 w 21600"/>
                <a:gd name="connsiteY2" fmla="*/ 12591 h 25013"/>
                <a:gd name="connsiteX3" fmla="*/ 18125 w 21600"/>
                <a:gd name="connsiteY3" fmla="*/ 23391 h 25013"/>
                <a:gd name="connsiteX4" fmla="*/ 3475 w 21600"/>
                <a:gd name="connsiteY4" fmla="*/ 23391 h 25013"/>
                <a:gd name="connsiteX5" fmla="*/ 0 w 21600"/>
                <a:gd name="connsiteY5" fmla="*/ 12591 h 25013"/>
                <a:gd name="connsiteX6" fmla="*/ 3475 w 21600"/>
                <a:gd name="connsiteY6" fmla="*/ 1791 h 25013"/>
                <a:gd name="connsiteX0" fmla="*/ 3475 w 21600"/>
                <a:gd name="connsiteY0" fmla="*/ 1791 h 25013"/>
                <a:gd name="connsiteX1" fmla="*/ 18125 w 21600"/>
                <a:gd name="connsiteY1" fmla="*/ 1791 h 25013"/>
                <a:gd name="connsiteX2" fmla="*/ 21600 w 21600"/>
                <a:gd name="connsiteY2" fmla="*/ 12591 h 25013"/>
                <a:gd name="connsiteX3" fmla="*/ 18125 w 21600"/>
                <a:gd name="connsiteY3" fmla="*/ 23391 h 25013"/>
                <a:gd name="connsiteX4" fmla="*/ 3475 w 21600"/>
                <a:gd name="connsiteY4" fmla="*/ 23391 h 25013"/>
                <a:gd name="connsiteX5" fmla="*/ 0 w 21600"/>
                <a:gd name="connsiteY5" fmla="*/ 12591 h 25013"/>
                <a:gd name="connsiteX6" fmla="*/ 3475 w 21600"/>
                <a:gd name="connsiteY6" fmla="*/ 1791 h 25013"/>
                <a:gd name="connsiteX0" fmla="*/ 3475 w 21600"/>
                <a:gd name="connsiteY0" fmla="*/ 1791 h 25013"/>
                <a:gd name="connsiteX1" fmla="*/ 18125 w 21600"/>
                <a:gd name="connsiteY1" fmla="*/ 1791 h 25013"/>
                <a:gd name="connsiteX2" fmla="*/ 21600 w 21600"/>
                <a:gd name="connsiteY2" fmla="*/ 12591 h 25013"/>
                <a:gd name="connsiteX3" fmla="*/ 18125 w 21600"/>
                <a:gd name="connsiteY3" fmla="*/ 23391 h 25013"/>
                <a:gd name="connsiteX4" fmla="*/ 3475 w 21600"/>
                <a:gd name="connsiteY4" fmla="*/ 23391 h 25013"/>
                <a:gd name="connsiteX5" fmla="*/ 0 w 21600"/>
                <a:gd name="connsiteY5" fmla="*/ 12591 h 25013"/>
                <a:gd name="connsiteX6" fmla="*/ 3475 w 21600"/>
                <a:gd name="connsiteY6" fmla="*/ 1791 h 25013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520"/>
                <a:gd name="connsiteX1" fmla="*/ 18125 w 21600"/>
                <a:gd name="connsiteY1" fmla="*/ 1533 h 24520"/>
                <a:gd name="connsiteX2" fmla="*/ 21600 w 21600"/>
                <a:gd name="connsiteY2" fmla="*/ 12333 h 24520"/>
                <a:gd name="connsiteX3" fmla="*/ 18125 w 21600"/>
                <a:gd name="connsiteY3" fmla="*/ 23133 h 24520"/>
                <a:gd name="connsiteX4" fmla="*/ 3475 w 21600"/>
                <a:gd name="connsiteY4" fmla="*/ 23133 h 24520"/>
                <a:gd name="connsiteX5" fmla="*/ 0 w 21600"/>
                <a:gd name="connsiteY5" fmla="*/ 12333 h 24520"/>
                <a:gd name="connsiteX6" fmla="*/ 3475 w 21600"/>
                <a:gd name="connsiteY6" fmla="*/ 1533 h 24520"/>
                <a:gd name="connsiteX0" fmla="*/ 3475 w 21600"/>
                <a:gd name="connsiteY0" fmla="*/ 1533 h 24520"/>
                <a:gd name="connsiteX1" fmla="*/ 18125 w 21600"/>
                <a:gd name="connsiteY1" fmla="*/ 1533 h 24520"/>
                <a:gd name="connsiteX2" fmla="*/ 21600 w 21600"/>
                <a:gd name="connsiteY2" fmla="*/ 12333 h 24520"/>
                <a:gd name="connsiteX3" fmla="*/ 17936 w 21600"/>
                <a:gd name="connsiteY3" fmla="*/ 23133 h 24520"/>
                <a:gd name="connsiteX4" fmla="*/ 3475 w 21600"/>
                <a:gd name="connsiteY4" fmla="*/ 23133 h 24520"/>
                <a:gd name="connsiteX5" fmla="*/ 0 w 21600"/>
                <a:gd name="connsiteY5" fmla="*/ 12333 h 24520"/>
                <a:gd name="connsiteX6" fmla="*/ 3475 w 21600"/>
                <a:gd name="connsiteY6" fmla="*/ 1533 h 24520"/>
                <a:gd name="connsiteX0" fmla="*/ 3475 w 21600"/>
                <a:gd name="connsiteY0" fmla="*/ 1533 h 24520"/>
                <a:gd name="connsiteX1" fmla="*/ 18125 w 21600"/>
                <a:gd name="connsiteY1" fmla="*/ 1533 h 24520"/>
                <a:gd name="connsiteX2" fmla="*/ 21600 w 21600"/>
                <a:gd name="connsiteY2" fmla="*/ 12333 h 24520"/>
                <a:gd name="connsiteX3" fmla="*/ 17936 w 21600"/>
                <a:gd name="connsiteY3" fmla="*/ 23133 h 24520"/>
                <a:gd name="connsiteX4" fmla="*/ 3475 w 21600"/>
                <a:gd name="connsiteY4" fmla="*/ 23133 h 24520"/>
                <a:gd name="connsiteX5" fmla="*/ 0 w 21600"/>
                <a:gd name="connsiteY5" fmla="*/ 12333 h 24520"/>
                <a:gd name="connsiteX6" fmla="*/ 3475 w 21600"/>
                <a:gd name="connsiteY6" fmla="*/ 1533 h 24520"/>
                <a:gd name="connsiteX0" fmla="*/ 3475 w 21600"/>
                <a:gd name="connsiteY0" fmla="*/ 1533 h 24491"/>
                <a:gd name="connsiteX1" fmla="*/ 18125 w 21600"/>
                <a:gd name="connsiteY1" fmla="*/ 1533 h 24491"/>
                <a:gd name="connsiteX2" fmla="*/ 21600 w 21600"/>
                <a:gd name="connsiteY2" fmla="*/ 12333 h 24491"/>
                <a:gd name="connsiteX3" fmla="*/ 17936 w 21600"/>
                <a:gd name="connsiteY3" fmla="*/ 23133 h 24491"/>
                <a:gd name="connsiteX4" fmla="*/ 3475 w 21600"/>
                <a:gd name="connsiteY4" fmla="*/ 23133 h 24491"/>
                <a:gd name="connsiteX5" fmla="*/ 0 w 21600"/>
                <a:gd name="connsiteY5" fmla="*/ 12333 h 24491"/>
                <a:gd name="connsiteX6" fmla="*/ 3475 w 21600"/>
                <a:gd name="connsiteY6" fmla="*/ 1533 h 24491"/>
                <a:gd name="connsiteX0" fmla="*/ 3475 w 21600"/>
                <a:gd name="connsiteY0" fmla="*/ 1533 h 24491"/>
                <a:gd name="connsiteX1" fmla="*/ 18125 w 21600"/>
                <a:gd name="connsiteY1" fmla="*/ 1533 h 24491"/>
                <a:gd name="connsiteX2" fmla="*/ 21600 w 21600"/>
                <a:gd name="connsiteY2" fmla="*/ 12333 h 24491"/>
                <a:gd name="connsiteX3" fmla="*/ 17936 w 21600"/>
                <a:gd name="connsiteY3" fmla="*/ 23133 h 24491"/>
                <a:gd name="connsiteX4" fmla="*/ 3475 w 21600"/>
                <a:gd name="connsiteY4" fmla="*/ 23133 h 24491"/>
                <a:gd name="connsiteX5" fmla="*/ 0 w 21600"/>
                <a:gd name="connsiteY5" fmla="*/ 12333 h 24491"/>
                <a:gd name="connsiteX6" fmla="*/ 3475 w 21600"/>
                <a:gd name="connsiteY6" fmla="*/ 1533 h 24491"/>
                <a:gd name="connsiteX0" fmla="*/ 3475 w 21600"/>
                <a:gd name="connsiteY0" fmla="*/ 1533 h 24379"/>
                <a:gd name="connsiteX1" fmla="*/ 18125 w 21600"/>
                <a:gd name="connsiteY1" fmla="*/ 1533 h 24379"/>
                <a:gd name="connsiteX2" fmla="*/ 21600 w 21600"/>
                <a:gd name="connsiteY2" fmla="*/ 12333 h 24379"/>
                <a:gd name="connsiteX3" fmla="*/ 17936 w 21600"/>
                <a:gd name="connsiteY3" fmla="*/ 23133 h 24379"/>
                <a:gd name="connsiteX4" fmla="*/ 3475 w 21600"/>
                <a:gd name="connsiteY4" fmla="*/ 23133 h 24379"/>
                <a:gd name="connsiteX5" fmla="*/ 0 w 21600"/>
                <a:gd name="connsiteY5" fmla="*/ 12333 h 24379"/>
                <a:gd name="connsiteX6" fmla="*/ 3475 w 21600"/>
                <a:gd name="connsiteY6" fmla="*/ 1533 h 24379"/>
                <a:gd name="connsiteX0" fmla="*/ 3286 w 21600"/>
                <a:gd name="connsiteY0" fmla="*/ 1601 h 24304"/>
                <a:gd name="connsiteX1" fmla="*/ 18125 w 21600"/>
                <a:gd name="connsiteY1" fmla="*/ 1458 h 24304"/>
                <a:gd name="connsiteX2" fmla="*/ 21600 w 21600"/>
                <a:gd name="connsiteY2" fmla="*/ 12258 h 24304"/>
                <a:gd name="connsiteX3" fmla="*/ 17936 w 21600"/>
                <a:gd name="connsiteY3" fmla="*/ 23058 h 24304"/>
                <a:gd name="connsiteX4" fmla="*/ 3475 w 21600"/>
                <a:gd name="connsiteY4" fmla="*/ 23058 h 24304"/>
                <a:gd name="connsiteX5" fmla="*/ 0 w 21600"/>
                <a:gd name="connsiteY5" fmla="*/ 12258 h 24304"/>
                <a:gd name="connsiteX6" fmla="*/ 3286 w 21600"/>
                <a:gd name="connsiteY6" fmla="*/ 1601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4304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3274">
              <a:off x="1739643" y="1453762"/>
              <a:ext cx="677108" cy="354786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82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87557" y="830922"/>
            <a:ext cx="3616266" cy="3840480"/>
            <a:chOff x="4074354" y="1238281"/>
            <a:chExt cx="4008728" cy="425727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04785">
              <a:off x="6572282" y="1428499"/>
              <a:ext cx="1012638" cy="1088586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575688">
              <a:off x="5621335" y="1128579"/>
              <a:ext cx="772137" cy="99154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429766" y="5534120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54" name="矩形 53"/>
          <p:cNvSpPr/>
          <p:nvPr/>
        </p:nvSpPr>
        <p:spPr>
          <a:xfrm rot="3274">
            <a:off x="4749896" y="5022207"/>
            <a:ext cx="271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32732" y="1690153"/>
            <a:ext cx="2748839" cy="2181191"/>
            <a:chOff x="4732732" y="1690153"/>
            <a:chExt cx="2748839" cy="2181191"/>
          </a:xfrm>
        </p:grpSpPr>
        <p:sp>
          <p:nvSpPr>
            <p:cNvPr id="2" name="椭圆 1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3274">
              <a:off x="4732732" y="2469516"/>
              <a:ext cx="27488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C1C1C"/>
                  </a:solidFill>
                  <a:cs typeface="+mn-ea"/>
                  <a:sym typeface="+mn-lt"/>
                </a:rPr>
                <a:t>Chapter </a:t>
              </a:r>
              <a:r>
                <a:rPr lang="en-US" altLang="zh-CN" sz="3200" dirty="0">
                  <a:solidFill>
                    <a:srgbClr val="1C1C1C"/>
                  </a:solidFill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192" y="3220116"/>
            <a:ext cx="819918" cy="4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3274">
            <a:off x="1217641" y="1709929"/>
            <a:ext cx="310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832834" y="2324862"/>
            <a:ext cx="3876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84711" y="2519427"/>
            <a:ext cx="2048455" cy="1819145"/>
            <a:chOff x="5084711" y="2519427"/>
            <a:chExt cx="2048455" cy="1819145"/>
          </a:xfrm>
        </p:grpSpPr>
        <p:sp>
          <p:nvSpPr>
            <p:cNvPr id="35" name="矩形 34"/>
            <p:cNvSpPr/>
            <p:nvPr/>
          </p:nvSpPr>
          <p:spPr>
            <a:xfrm>
              <a:off x="5084711" y="2519427"/>
              <a:ext cx="2048455" cy="1819145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358444" y="2828835"/>
              <a:ext cx="150098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171044" y="2608053"/>
              <a:ext cx="1875788" cy="164189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025772" y="812083"/>
            <a:ext cx="1245301" cy="931861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 rot="3274">
            <a:off x="7685333" y="4794838"/>
            <a:ext cx="310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39" name="矩形 38"/>
          <p:cNvSpPr/>
          <p:nvPr/>
        </p:nvSpPr>
        <p:spPr>
          <a:xfrm>
            <a:off x="7300526" y="5409771"/>
            <a:ext cx="3876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12299">
            <a:off x="8768090" y="3694375"/>
            <a:ext cx="941197" cy="12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4" grpId="0"/>
      <p:bldP spid="21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rot="3274">
            <a:off x="4542643" y="1065522"/>
            <a:ext cx="3106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1C1C1C"/>
                </a:solidFill>
                <a:cs typeface="+mn-ea"/>
                <a:sym typeface="+mn-lt"/>
              </a:rPr>
              <a:t>Enter 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1229774" y="4700939"/>
            <a:ext cx="184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1381" y="2107948"/>
            <a:ext cx="1770733" cy="1572512"/>
            <a:chOff x="889901" y="1856488"/>
            <a:chExt cx="1770733" cy="1572512"/>
          </a:xfrm>
        </p:grpSpPr>
        <p:sp>
          <p:nvSpPr>
            <p:cNvPr id="35" name="矩形 34"/>
            <p:cNvSpPr/>
            <p:nvPr/>
          </p:nvSpPr>
          <p:spPr>
            <a:xfrm>
              <a:off x="889901" y="1856488"/>
              <a:ext cx="1770733" cy="1572512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64529" y="1933098"/>
              <a:ext cx="1621476" cy="1419291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00724" y="2107948"/>
            <a:ext cx="1770733" cy="1572512"/>
            <a:chOff x="3515066" y="1856488"/>
            <a:chExt cx="1770733" cy="1572512"/>
          </a:xfrm>
        </p:grpSpPr>
        <p:sp>
          <p:nvSpPr>
            <p:cNvPr id="15" name="矩形 14"/>
            <p:cNvSpPr/>
            <p:nvPr/>
          </p:nvSpPr>
          <p:spPr>
            <a:xfrm>
              <a:off x="3515066" y="1856488"/>
              <a:ext cx="1770733" cy="1572512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589694" y="1933098"/>
              <a:ext cx="1621476" cy="1419291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00067" y="2107948"/>
            <a:ext cx="1770733" cy="1572512"/>
            <a:chOff x="6062766" y="1856488"/>
            <a:chExt cx="1770733" cy="1572512"/>
          </a:xfrm>
        </p:grpSpPr>
        <p:sp>
          <p:nvSpPr>
            <p:cNvPr id="17" name="矩形 16"/>
            <p:cNvSpPr/>
            <p:nvPr/>
          </p:nvSpPr>
          <p:spPr>
            <a:xfrm>
              <a:off x="6062766" y="1856488"/>
              <a:ext cx="1770733" cy="1572512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37394" y="1933098"/>
              <a:ext cx="1621476" cy="1419291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099411" y="2107948"/>
            <a:ext cx="1770733" cy="1572512"/>
            <a:chOff x="8687931" y="1856488"/>
            <a:chExt cx="1770733" cy="1572512"/>
          </a:xfrm>
        </p:grpSpPr>
        <p:sp>
          <p:nvSpPr>
            <p:cNvPr id="19" name="矩形 18"/>
            <p:cNvSpPr/>
            <p:nvPr/>
          </p:nvSpPr>
          <p:spPr>
            <a:xfrm>
              <a:off x="8687931" y="1856488"/>
              <a:ext cx="1770733" cy="1572512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762559" y="1933098"/>
              <a:ext cx="1621476" cy="1419291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754489" y="4700939"/>
            <a:ext cx="184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20" name="矩形 19"/>
          <p:cNvSpPr/>
          <p:nvPr/>
        </p:nvSpPr>
        <p:spPr>
          <a:xfrm>
            <a:off x="6500067" y="4700939"/>
            <a:ext cx="184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23" name="矩形 22"/>
          <p:cNvSpPr/>
          <p:nvPr/>
        </p:nvSpPr>
        <p:spPr>
          <a:xfrm>
            <a:off x="9024782" y="4700939"/>
            <a:ext cx="184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Enter your text in a concise language.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96375">
            <a:off x="9728035" y="4021647"/>
            <a:ext cx="678327" cy="67431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718" y="3974072"/>
            <a:ext cx="675591" cy="76946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117" y="4054957"/>
            <a:ext cx="765857" cy="6076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696" y="4016848"/>
            <a:ext cx="666145" cy="68390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3445">
            <a:off x="7363068" y="607210"/>
            <a:ext cx="693792" cy="1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6347" y="0"/>
            <a:ext cx="2915653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-1" y="-1"/>
            <a:ext cx="4183694" cy="342900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83527" y="3429000"/>
            <a:ext cx="4183694" cy="342900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5790" y="5471481"/>
            <a:ext cx="2723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31" name="矩形 30"/>
          <p:cNvSpPr/>
          <p:nvPr/>
        </p:nvSpPr>
        <p:spPr>
          <a:xfrm rot="3274">
            <a:off x="1176211" y="4983230"/>
            <a:ext cx="1942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spc="-300" dirty="0">
                <a:cs typeface="+mn-ea"/>
                <a:sym typeface="+mn-lt"/>
              </a:rPr>
              <a:t>Enter the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5380189" y="2350635"/>
            <a:ext cx="2723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33" name="矩形 32"/>
          <p:cNvSpPr/>
          <p:nvPr/>
        </p:nvSpPr>
        <p:spPr>
          <a:xfrm rot="3274">
            <a:off x="5770610" y="1862384"/>
            <a:ext cx="1942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spc="-300" dirty="0">
                <a:cs typeface="+mn-ea"/>
                <a:sym typeface="+mn-lt"/>
              </a:rPr>
              <a:t>Enter the text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59" y="754711"/>
            <a:ext cx="879386" cy="99553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414" y="3991411"/>
            <a:ext cx="858479" cy="9652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064853" y="1412816"/>
            <a:ext cx="1338640" cy="4032369"/>
            <a:chOff x="9667112" y="1412816"/>
            <a:chExt cx="1338640" cy="4032369"/>
          </a:xfrm>
        </p:grpSpPr>
        <p:sp>
          <p:nvSpPr>
            <p:cNvPr id="38" name="矩形 37"/>
            <p:cNvSpPr/>
            <p:nvPr/>
          </p:nvSpPr>
          <p:spPr>
            <a:xfrm>
              <a:off x="9667112" y="1412816"/>
              <a:ext cx="1338640" cy="403236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3274">
              <a:off x="9997878" y="1965790"/>
              <a:ext cx="677108" cy="292642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C1C1C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26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63" y="-1"/>
            <a:ext cx="5586609" cy="68580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557349" y="3034085"/>
            <a:ext cx="362839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33" name="矩形 32"/>
          <p:cNvSpPr/>
          <p:nvPr/>
        </p:nvSpPr>
        <p:spPr>
          <a:xfrm rot="3274">
            <a:off x="6710883" y="2181347"/>
            <a:ext cx="2494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spc="-300" dirty="0">
                <a:cs typeface="+mn-ea"/>
                <a:sym typeface="+mn-lt"/>
              </a:rPr>
              <a:t>Enter the text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97260" y="1366723"/>
            <a:ext cx="1728592" cy="4119677"/>
            <a:chOff x="4697260" y="1366723"/>
            <a:chExt cx="1728592" cy="4119677"/>
          </a:xfrm>
        </p:grpSpPr>
        <p:sp>
          <p:nvSpPr>
            <p:cNvPr id="35" name="矩形 34"/>
            <p:cNvSpPr/>
            <p:nvPr/>
          </p:nvSpPr>
          <p:spPr>
            <a:xfrm>
              <a:off x="4697260" y="1366723"/>
              <a:ext cx="1728592" cy="411967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967309" y="1717537"/>
              <a:ext cx="1188494" cy="3418048"/>
            </a:xfrm>
            <a:prstGeom prst="rect">
              <a:avLst/>
            </a:prstGeom>
            <a:solidFill>
              <a:schemeClr val="accent5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 rot="3274">
            <a:off x="5192341" y="1717531"/>
            <a:ext cx="738664" cy="31722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17" y="1543256"/>
            <a:ext cx="1007183" cy="9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36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090368" y="5790144"/>
              <a:ext cx="4174718" cy="160987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025506" y="5978872"/>
              <a:ext cx="2041118" cy="152737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428533" y="4443827"/>
            <a:ext cx="1347506" cy="45719"/>
            <a:chOff x="4330812" y="4709301"/>
            <a:chExt cx="1608260" cy="54566"/>
          </a:xfrm>
        </p:grpSpPr>
        <p:sp>
          <p:nvSpPr>
            <p:cNvPr id="34" name="椭圆 33"/>
            <p:cNvSpPr/>
            <p:nvPr/>
          </p:nvSpPr>
          <p:spPr>
            <a:xfrm>
              <a:off x="4330812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565501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772907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000292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34981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442387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677100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884506" y="4709301"/>
              <a:ext cx="54566" cy="5456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347" y="2232258"/>
            <a:ext cx="1107322" cy="10727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46065" y="3101010"/>
            <a:ext cx="3982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rgbClr val="69050A"/>
                </a:solidFill>
                <a:cs typeface="+mn-ea"/>
                <a:sym typeface="+mn-lt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72481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87557" y="830922"/>
            <a:ext cx="3616266" cy="3840480"/>
            <a:chOff x="4074354" y="1238281"/>
            <a:chExt cx="4008728" cy="425727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04785">
              <a:off x="6572282" y="1428499"/>
              <a:ext cx="1012638" cy="1088586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575688">
              <a:off x="5621335" y="1128579"/>
              <a:ext cx="772137" cy="99154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429766" y="5534120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54" name="矩形 53"/>
          <p:cNvSpPr/>
          <p:nvPr/>
        </p:nvSpPr>
        <p:spPr>
          <a:xfrm rot="3274">
            <a:off x="4749896" y="5022207"/>
            <a:ext cx="271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81740" y="1690153"/>
            <a:ext cx="2627901" cy="2181191"/>
            <a:chOff x="4781740" y="1690153"/>
            <a:chExt cx="2627901" cy="2181191"/>
          </a:xfrm>
        </p:grpSpPr>
        <p:sp>
          <p:nvSpPr>
            <p:cNvPr id="2" name="椭圆 1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3274">
              <a:off x="4781740" y="2479756"/>
              <a:ext cx="26279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1C1C1C"/>
                  </a:solidFill>
                  <a:cs typeface="+mn-ea"/>
                  <a:sym typeface="+mn-lt"/>
                </a:rPr>
                <a:t>Chapter 1</a:t>
              </a: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192" y="3220116"/>
            <a:ext cx="819918" cy="4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180815" y="2740930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36492" y="789585"/>
            <a:ext cx="4119016" cy="971179"/>
            <a:chOff x="4036492" y="789585"/>
            <a:chExt cx="4119016" cy="97117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6492" y="789585"/>
              <a:ext cx="4119016" cy="97117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 rot="3274">
              <a:off x="4737140" y="998176"/>
              <a:ext cx="27177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000" dirty="0"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24" name="矩形 23"/>
          <p:cNvSpPr/>
          <p:nvPr/>
        </p:nvSpPr>
        <p:spPr>
          <a:xfrm rot="3274">
            <a:off x="1181035" y="2229360"/>
            <a:ext cx="304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C1C1C"/>
                </a:solidFill>
                <a:cs typeface="+mn-ea"/>
                <a:sym typeface="+mn-lt"/>
              </a:rPr>
              <a:t>Enter your content</a:t>
            </a:r>
          </a:p>
        </p:txBody>
      </p:sp>
      <p:sp>
        <p:nvSpPr>
          <p:cNvPr id="27" name="矩形 26"/>
          <p:cNvSpPr/>
          <p:nvPr/>
        </p:nvSpPr>
        <p:spPr>
          <a:xfrm rot="3274">
            <a:off x="662595" y="5297895"/>
            <a:ext cx="2199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Enter the text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17498" y="4009754"/>
            <a:ext cx="1124762" cy="1016869"/>
            <a:chOff x="1317498" y="4009754"/>
            <a:chExt cx="1124762" cy="101686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61630">
              <a:off x="1353203" y="4009754"/>
              <a:ext cx="1011313" cy="1016869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 rot="3274">
              <a:off x="1317498" y="4255813"/>
              <a:ext cx="11247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9050A"/>
                  </a:solidFill>
                  <a:cs typeface="+mn-ea"/>
                  <a:sym typeface="+mn-lt"/>
                </a:rPr>
                <a:t>20%</a:t>
              </a:r>
              <a:endParaRPr lang="zh-CN" altLang="en-US" sz="3000" dirty="0">
                <a:solidFill>
                  <a:srgbClr val="69050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49562" y="3960935"/>
            <a:ext cx="1158752" cy="1129180"/>
            <a:chOff x="3449562" y="3960935"/>
            <a:chExt cx="1158752" cy="112918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9562" y="3960935"/>
              <a:ext cx="1129180" cy="112918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 rot="3274">
              <a:off x="3483552" y="4252331"/>
              <a:ext cx="11247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9050A"/>
                  </a:solidFill>
                  <a:cs typeface="+mn-ea"/>
                  <a:sym typeface="+mn-lt"/>
                </a:rPr>
                <a:t>50%</a:t>
              </a:r>
              <a:endParaRPr lang="zh-CN" altLang="en-US" sz="3000" dirty="0">
                <a:solidFill>
                  <a:srgbClr val="69050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12434" y="3939916"/>
            <a:ext cx="1159037" cy="1122733"/>
            <a:chOff x="5512434" y="3939916"/>
            <a:chExt cx="1159037" cy="1122733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2434" y="3939916"/>
              <a:ext cx="1154542" cy="112273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 rot="3274">
              <a:off x="5546709" y="4252331"/>
              <a:ext cx="11247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9050A"/>
                  </a:solidFill>
                  <a:cs typeface="+mn-ea"/>
                  <a:sym typeface="+mn-lt"/>
                </a:rPr>
                <a:t>30%</a:t>
              </a:r>
              <a:endParaRPr lang="zh-CN" altLang="en-US" sz="3000" dirty="0">
                <a:solidFill>
                  <a:srgbClr val="69050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 rot="3274">
            <a:off x="2713322" y="5297895"/>
            <a:ext cx="2199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Enter the text</a:t>
            </a:r>
          </a:p>
        </p:txBody>
      </p:sp>
      <p:sp>
        <p:nvSpPr>
          <p:cNvPr id="34" name="矩形 33"/>
          <p:cNvSpPr/>
          <p:nvPr/>
        </p:nvSpPr>
        <p:spPr>
          <a:xfrm rot="3274">
            <a:off x="4786989" y="5297895"/>
            <a:ext cx="2199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Enter the text</a:t>
            </a:r>
          </a:p>
        </p:txBody>
      </p:sp>
      <p:sp>
        <p:nvSpPr>
          <p:cNvPr id="20" name="矩形 19"/>
          <p:cNvSpPr/>
          <p:nvPr/>
        </p:nvSpPr>
        <p:spPr>
          <a:xfrm>
            <a:off x="7387952" y="2719783"/>
            <a:ext cx="3711457" cy="282288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01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27" grpId="0"/>
      <p:bldP spid="33" grpId="0"/>
      <p:bldP spid="3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864042" cy="683161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5641727" y="3184330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805042" y="789304"/>
            <a:ext cx="4299430" cy="1014499"/>
            <a:chOff x="3812366" y="777208"/>
            <a:chExt cx="4299430" cy="1014499"/>
          </a:xfrm>
        </p:grpSpPr>
        <p:grpSp>
          <p:nvGrpSpPr>
            <p:cNvPr id="2" name="组合 1"/>
            <p:cNvGrpSpPr/>
            <p:nvPr/>
          </p:nvGrpSpPr>
          <p:grpSpPr>
            <a:xfrm>
              <a:off x="3812366" y="777208"/>
              <a:ext cx="4299430" cy="1014499"/>
              <a:chOff x="4435823" y="1594954"/>
              <a:chExt cx="3697250" cy="1229748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3278">
                <a:off x="5786628" y="1623211"/>
                <a:ext cx="2346445" cy="1201491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35823" y="1594954"/>
                <a:ext cx="2346445" cy="1201491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 rot="3274">
              <a:off x="4460864" y="976007"/>
              <a:ext cx="33662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000" dirty="0">
                  <a:cs typeface="+mn-ea"/>
                  <a:sym typeface="+mn-lt"/>
                </a:rPr>
                <a:t>Enter your title</a:t>
              </a:r>
            </a:p>
          </p:txBody>
        </p:sp>
      </p:grpSp>
      <p:sp>
        <p:nvSpPr>
          <p:cNvPr id="24" name="矩形 23"/>
          <p:cNvSpPr/>
          <p:nvPr/>
        </p:nvSpPr>
        <p:spPr>
          <a:xfrm rot="3274">
            <a:off x="5641946" y="2662346"/>
            <a:ext cx="3246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your content</a:t>
            </a:r>
          </a:p>
        </p:txBody>
      </p:sp>
      <p:sp>
        <p:nvSpPr>
          <p:cNvPr id="20" name="矩形 19"/>
          <p:cNvSpPr/>
          <p:nvPr/>
        </p:nvSpPr>
        <p:spPr>
          <a:xfrm>
            <a:off x="2806995" y="4614529"/>
            <a:ext cx="8602300" cy="12652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257" y="5031607"/>
            <a:ext cx="896674" cy="53581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39" y="5031607"/>
            <a:ext cx="896674" cy="53581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918" y="5027037"/>
            <a:ext cx="896674" cy="53581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56226" y="4775924"/>
            <a:ext cx="1277435" cy="978320"/>
            <a:chOff x="4020630" y="4748269"/>
            <a:chExt cx="998583" cy="764762"/>
          </a:xfrm>
        </p:grpSpPr>
        <p:sp>
          <p:nvSpPr>
            <p:cNvPr id="26" name="椭圆 25"/>
            <p:cNvSpPr/>
            <p:nvPr/>
          </p:nvSpPr>
          <p:spPr>
            <a:xfrm>
              <a:off x="4169433" y="4748269"/>
              <a:ext cx="764762" cy="764762"/>
            </a:xfrm>
            <a:prstGeom prst="ellipse">
              <a:avLst/>
            </a:prstGeom>
            <a:solidFill>
              <a:srgbClr val="F75B62"/>
            </a:solidFill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3274">
              <a:off x="4020630" y="4985397"/>
              <a:ext cx="998583" cy="336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97934" y="4775924"/>
            <a:ext cx="1182274" cy="978320"/>
            <a:chOff x="5851166" y="4748269"/>
            <a:chExt cx="924195" cy="764762"/>
          </a:xfrm>
        </p:grpSpPr>
        <p:sp>
          <p:nvSpPr>
            <p:cNvPr id="29" name="椭圆 28"/>
            <p:cNvSpPr/>
            <p:nvPr/>
          </p:nvSpPr>
          <p:spPr>
            <a:xfrm>
              <a:off x="5950054" y="4748269"/>
              <a:ext cx="764762" cy="764762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3274">
              <a:off x="5851166" y="4985555"/>
              <a:ext cx="924195" cy="336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68240" y="4775924"/>
            <a:ext cx="1246430" cy="978320"/>
            <a:chOff x="7625884" y="4748269"/>
            <a:chExt cx="974346" cy="764762"/>
          </a:xfrm>
        </p:grpSpPr>
        <p:sp>
          <p:nvSpPr>
            <p:cNvPr id="31" name="椭圆 30"/>
            <p:cNvSpPr/>
            <p:nvPr/>
          </p:nvSpPr>
          <p:spPr>
            <a:xfrm>
              <a:off x="7730675" y="4748269"/>
              <a:ext cx="764762" cy="764762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3274">
              <a:off x="7625884" y="4962235"/>
              <a:ext cx="974346" cy="336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902420" y="4775924"/>
            <a:ext cx="1216162" cy="978320"/>
            <a:chOff x="9450534" y="4748269"/>
            <a:chExt cx="950685" cy="764762"/>
          </a:xfrm>
        </p:grpSpPr>
        <p:sp>
          <p:nvSpPr>
            <p:cNvPr id="21" name="椭圆 20"/>
            <p:cNvSpPr/>
            <p:nvPr/>
          </p:nvSpPr>
          <p:spPr>
            <a:xfrm>
              <a:off x="9511297" y="4748269"/>
              <a:ext cx="764762" cy="764762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3274">
              <a:off x="9450534" y="4985597"/>
              <a:ext cx="950685" cy="336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79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22301" cy="381946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 rot="3274">
            <a:off x="4606444" y="1109692"/>
            <a:ext cx="45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99394" y="4529058"/>
            <a:ext cx="1189590" cy="1189590"/>
            <a:chOff x="1576415" y="4637683"/>
            <a:chExt cx="1289588" cy="1289588"/>
          </a:xfrm>
        </p:grpSpPr>
        <p:sp>
          <p:nvSpPr>
            <p:cNvPr id="26" name="椭圆 25"/>
            <p:cNvSpPr/>
            <p:nvPr/>
          </p:nvSpPr>
          <p:spPr>
            <a:xfrm>
              <a:off x="1576415" y="4637683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3274">
              <a:off x="1576621" y="5072304"/>
              <a:ext cx="1253216" cy="43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90536" y="4568659"/>
            <a:ext cx="1189590" cy="1189590"/>
            <a:chOff x="5508606" y="4637683"/>
            <a:chExt cx="1289588" cy="1289588"/>
          </a:xfrm>
        </p:grpSpPr>
        <p:sp>
          <p:nvSpPr>
            <p:cNvPr id="29" name="椭圆 28"/>
            <p:cNvSpPr/>
            <p:nvPr/>
          </p:nvSpPr>
          <p:spPr>
            <a:xfrm>
              <a:off x="5508606" y="4637683"/>
              <a:ext cx="1289588" cy="1289588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3274">
              <a:off x="5544600" y="5086503"/>
              <a:ext cx="1217600" cy="43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20803" y="4568659"/>
            <a:ext cx="1236001" cy="1189590"/>
            <a:chOff x="8460888" y="4637683"/>
            <a:chExt cx="1339900" cy="1289588"/>
          </a:xfrm>
        </p:grpSpPr>
        <p:sp>
          <p:nvSpPr>
            <p:cNvPr id="31" name="椭圆 30"/>
            <p:cNvSpPr/>
            <p:nvPr/>
          </p:nvSpPr>
          <p:spPr>
            <a:xfrm>
              <a:off x="8511200" y="4637683"/>
              <a:ext cx="1289588" cy="128958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3274">
              <a:off x="8460888" y="5085853"/>
              <a:ext cx="1289227" cy="43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04567" y="2545899"/>
            <a:ext cx="1194262" cy="1189590"/>
            <a:chOff x="3509760" y="2449286"/>
            <a:chExt cx="1294653" cy="1289588"/>
          </a:xfrm>
        </p:grpSpPr>
        <p:sp>
          <p:nvSpPr>
            <p:cNvPr id="21" name="椭圆 20"/>
            <p:cNvSpPr/>
            <p:nvPr/>
          </p:nvSpPr>
          <p:spPr>
            <a:xfrm>
              <a:off x="3514825" y="2449286"/>
              <a:ext cx="1289588" cy="1289588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3274">
              <a:off x="3509760" y="2864599"/>
              <a:ext cx="1294446" cy="43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31977" y="2519531"/>
            <a:ext cx="1189640" cy="1189590"/>
            <a:chOff x="7221558" y="2449286"/>
            <a:chExt cx="1289642" cy="1289588"/>
          </a:xfrm>
        </p:grpSpPr>
        <p:sp>
          <p:nvSpPr>
            <p:cNvPr id="33" name="椭圆 32"/>
            <p:cNvSpPr/>
            <p:nvPr/>
          </p:nvSpPr>
          <p:spPr>
            <a:xfrm>
              <a:off x="7221612" y="2449286"/>
              <a:ext cx="1289588" cy="1289588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3274">
              <a:off x="7221558" y="2877147"/>
              <a:ext cx="1181714" cy="43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553587" y="2530164"/>
            <a:ext cx="1189590" cy="1189590"/>
            <a:chOff x="10224206" y="2449286"/>
            <a:chExt cx="1289588" cy="1289588"/>
          </a:xfrm>
        </p:grpSpPr>
        <p:sp>
          <p:nvSpPr>
            <p:cNvPr id="32" name="椭圆 31"/>
            <p:cNvSpPr/>
            <p:nvPr/>
          </p:nvSpPr>
          <p:spPr>
            <a:xfrm>
              <a:off x="10224206" y="2449286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3274">
              <a:off x="10306935" y="2877283"/>
              <a:ext cx="1206848" cy="43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9979">
            <a:off x="2110930" y="3901052"/>
            <a:ext cx="1256461" cy="2260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0021" flipV="1">
            <a:off x="3892045" y="4042872"/>
            <a:ext cx="1256461" cy="2260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9979">
            <a:off x="5470904" y="4055345"/>
            <a:ext cx="1256461" cy="2260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0021" flipV="1">
            <a:off x="6989926" y="4111041"/>
            <a:ext cx="1256461" cy="22608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9979">
            <a:off x="8763627" y="4038841"/>
            <a:ext cx="1256461" cy="22608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01" y="904631"/>
            <a:ext cx="1017492" cy="9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-1"/>
            <a:ext cx="4414471" cy="257020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3274">
            <a:off x="805516" y="4149452"/>
            <a:ext cx="37000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cs typeface="+mn-ea"/>
                <a:sym typeface="+mn-lt"/>
              </a:rPr>
              <a:t>Enter your content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492" y="2888399"/>
            <a:ext cx="934159" cy="105754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64" y="3030476"/>
            <a:ext cx="858479" cy="965233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3274">
            <a:off x="8515768" y="4209758"/>
            <a:ext cx="36834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cs typeface="+mn-ea"/>
                <a:sym typeface="+mn-lt"/>
              </a:rPr>
              <a:t>Enter your content</a:t>
            </a:r>
          </a:p>
        </p:txBody>
      </p:sp>
      <p:sp>
        <p:nvSpPr>
          <p:cNvPr id="64" name="矩形 63"/>
          <p:cNvSpPr/>
          <p:nvPr/>
        </p:nvSpPr>
        <p:spPr>
          <a:xfrm>
            <a:off x="3430072" y="5299442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7784979" y="-3904"/>
            <a:ext cx="4414471" cy="257020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031" y="1"/>
            <a:ext cx="3102826" cy="4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6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 invX="1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  <p:bldP spid="63" grpId="0"/>
      <p:bldP spid="6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90"/>
            <a:ext cx="12186090" cy="293807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96619" y="4840358"/>
            <a:ext cx="2656920" cy="1042472"/>
            <a:chOff x="1196619" y="4840358"/>
            <a:chExt cx="2656920" cy="1042472"/>
          </a:xfrm>
        </p:grpSpPr>
        <p:sp>
          <p:nvSpPr>
            <p:cNvPr id="64" name="矩形 63"/>
            <p:cNvSpPr/>
            <p:nvPr/>
          </p:nvSpPr>
          <p:spPr>
            <a:xfrm>
              <a:off x="1196619" y="5298055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  <p:sp>
          <p:nvSpPr>
            <p:cNvPr id="15" name="矩形 14"/>
            <p:cNvSpPr/>
            <p:nvPr/>
          </p:nvSpPr>
          <p:spPr>
            <a:xfrm rot="3274">
              <a:off x="1364995" y="4840358"/>
              <a:ext cx="20379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Enter the text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74437" y="3597737"/>
            <a:ext cx="1124762" cy="1016869"/>
            <a:chOff x="1774437" y="3597737"/>
            <a:chExt cx="1124762" cy="10168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61630">
              <a:off x="1810142" y="3597737"/>
              <a:ext cx="1011313" cy="101686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 rot="3274">
              <a:off x="1774437" y="3843796"/>
              <a:ext cx="11247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9050A"/>
                  </a:solidFill>
                  <a:cs typeface="+mn-ea"/>
                  <a:sym typeface="+mn-lt"/>
                </a:rPr>
                <a:t>01</a:t>
              </a:r>
              <a:endParaRPr lang="zh-CN" altLang="en-US" sz="3000" dirty="0">
                <a:solidFill>
                  <a:srgbClr val="69050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31409" y="3548918"/>
            <a:ext cx="1129180" cy="1129180"/>
            <a:chOff x="5531409" y="3548918"/>
            <a:chExt cx="1129180" cy="112918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1409" y="3548918"/>
              <a:ext cx="1129180" cy="112918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3274">
              <a:off x="5535419" y="3840314"/>
              <a:ext cx="11247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9050A"/>
                  </a:solidFill>
                  <a:cs typeface="+mn-ea"/>
                  <a:sym typeface="+mn-lt"/>
                </a:rPr>
                <a:t>02</a:t>
              </a:r>
              <a:endParaRPr lang="zh-CN" altLang="en-US" sz="3000" dirty="0">
                <a:solidFill>
                  <a:srgbClr val="69050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48006" y="3527899"/>
            <a:ext cx="1154542" cy="1122733"/>
            <a:chOff x="9048006" y="3527899"/>
            <a:chExt cx="1154542" cy="112273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8006" y="3527899"/>
              <a:ext cx="1154542" cy="112273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 rot="3274">
              <a:off x="9052301" y="3840314"/>
              <a:ext cx="11247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9050A"/>
                  </a:solidFill>
                  <a:cs typeface="+mn-ea"/>
                  <a:sym typeface="+mn-lt"/>
                </a:rPr>
                <a:t>03</a:t>
              </a:r>
              <a:endParaRPr lang="zh-CN" altLang="en-US" sz="3000" dirty="0">
                <a:solidFill>
                  <a:srgbClr val="69050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60573" y="4840358"/>
            <a:ext cx="2656920" cy="1042472"/>
            <a:chOff x="4960573" y="4840358"/>
            <a:chExt cx="2656920" cy="1042472"/>
          </a:xfrm>
        </p:grpSpPr>
        <p:sp>
          <p:nvSpPr>
            <p:cNvPr id="19" name="矩形 18"/>
            <p:cNvSpPr/>
            <p:nvPr/>
          </p:nvSpPr>
          <p:spPr>
            <a:xfrm rot="3274">
              <a:off x="5128860" y="4840358"/>
              <a:ext cx="20380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Enter the text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960573" y="5298055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16202" y="4840469"/>
            <a:ext cx="2656920" cy="1042361"/>
            <a:chOff x="8316202" y="4840469"/>
            <a:chExt cx="2656920" cy="1042361"/>
          </a:xfrm>
        </p:grpSpPr>
        <p:sp>
          <p:nvSpPr>
            <p:cNvPr id="20" name="矩形 19"/>
            <p:cNvSpPr/>
            <p:nvPr/>
          </p:nvSpPr>
          <p:spPr>
            <a:xfrm rot="3274">
              <a:off x="8521031" y="4840469"/>
              <a:ext cx="22000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Enter the text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6202" y="5298055"/>
              <a:ext cx="2656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your text in a concise language.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901" y="3839778"/>
            <a:ext cx="1231580" cy="6087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545" y="3798150"/>
            <a:ext cx="1124532" cy="5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87557" y="830922"/>
            <a:ext cx="3616266" cy="3840480"/>
            <a:chOff x="4074354" y="1238281"/>
            <a:chExt cx="4008728" cy="425727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04785">
              <a:off x="6572282" y="1428499"/>
              <a:ext cx="1012638" cy="1088586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575688">
              <a:off x="5621335" y="1128579"/>
              <a:ext cx="772137" cy="99154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429766" y="5534120"/>
            <a:ext cx="5331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Enter your text in a concise language.</a:t>
            </a:r>
          </a:p>
        </p:txBody>
      </p:sp>
      <p:sp>
        <p:nvSpPr>
          <p:cNvPr id="54" name="矩形 53"/>
          <p:cNvSpPr/>
          <p:nvPr/>
        </p:nvSpPr>
        <p:spPr>
          <a:xfrm rot="3274">
            <a:off x="4749896" y="5022207"/>
            <a:ext cx="271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18158" y="1690153"/>
            <a:ext cx="2181191" cy="2181191"/>
            <a:chOff x="5018158" y="1690153"/>
            <a:chExt cx="2181191" cy="2181191"/>
          </a:xfrm>
        </p:grpSpPr>
        <p:sp>
          <p:nvSpPr>
            <p:cNvPr id="2" name="椭圆 1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3274">
              <a:off x="5181147" y="2498385"/>
              <a:ext cx="1929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1C1C1C"/>
                  </a:solidFill>
                  <a:cs typeface="+mn-ea"/>
                  <a:sym typeface="+mn-lt"/>
                </a:rPr>
                <a:t>Chapter </a:t>
              </a:r>
              <a:r>
                <a:rPr lang="en-US" altLang="zh-CN" sz="2800" dirty="0">
                  <a:solidFill>
                    <a:srgbClr val="1C1C1C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192" y="3220116"/>
            <a:ext cx="819918" cy="4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7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wxb0cgq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535</Words>
  <Application>Microsoft Office PowerPoint</Application>
  <PresentationFormat>宽屏</PresentationFormat>
  <Paragraphs>122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1-www.freeppt7.com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122</cp:revision>
  <dcterms:created xsi:type="dcterms:W3CDTF">2018-06-03T06:40:39Z</dcterms:created>
  <dcterms:modified xsi:type="dcterms:W3CDTF">2021-05-19T00:29:31Z</dcterms:modified>
</cp:coreProperties>
</file>