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86" r:id="rId3"/>
    <p:sldId id="314" r:id="rId4"/>
    <p:sldId id="301" r:id="rId5"/>
    <p:sldId id="296" r:id="rId6"/>
    <p:sldId id="305" r:id="rId7"/>
    <p:sldId id="306" r:id="rId8"/>
    <p:sldId id="315" r:id="rId9"/>
    <p:sldId id="292" r:id="rId10"/>
    <p:sldId id="295" r:id="rId11"/>
    <p:sldId id="297" r:id="rId12"/>
    <p:sldId id="299" r:id="rId13"/>
    <p:sldId id="316" r:id="rId14"/>
    <p:sldId id="313" r:id="rId15"/>
    <p:sldId id="294" r:id="rId16"/>
    <p:sldId id="291" r:id="rId17"/>
    <p:sldId id="309" r:id="rId18"/>
    <p:sldId id="303" r:id="rId19"/>
    <p:sldId id="317" r:id="rId20"/>
    <p:sldId id="298" r:id="rId21"/>
    <p:sldId id="293" r:id="rId22"/>
    <p:sldId id="304" r:id="rId23"/>
    <p:sldId id="307" r:id="rId24"/>
    <p:sldId id="308" r:id="rId25"/>
    <p:sldId id="31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7F7F"/>
    <a:srgbClr val="FFC304"/>
    <a:srgbClr val="EDEDED"/>
    <a:srgbClr val="062829"/>
    <a:srgbClr val="08213D"/>
    <a:srgbClr val="D8D2B8"/>
    <a:srgbClr val="1F2020"/>
    <a:srgbClr val="CDBF97"/>
    <a:srgbClr val="8D7545"/>
    <a:srgbClr val="EC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72" d="100"/>
          <a:sy n="72" d="100"/>
        </p:scale>
        <p:origin x="4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仓耳青禾体-谷力 W05" panose="02020400000000000000" pitchFamily="18" charset="-122"/>
                <a:ea typeface="仓耳青禾体-谷力 W05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仓耳青禾体-谷力 W05" panose="02020400000000000000" pitchFamily="18" charset="-122"/>
                <a:ea typeface="仓耳青禾体-谷力 W05" panose="02020400000000000000" pitchFamily="18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2021/5/21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仓耳青禾体-谷力 W05" panose="02020400000000000000" pitchFamily="18" charset="-122"/>
                <a:ea typeface="仓耳青禾体-谷力 W05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仓耳青禾体-谷力 W05" panose="02020400000000000000" pitchFamily="18" charset="-122"/>
                <a:ea typeface="仓耳青禾体-谷力 W05" panose="02020400000000000000" pitchFamily="18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仓耳青禾体-谷力 W05" panose="02020400000000000000" pitchFamily="18" charset="-122"/>
        <a:ea typeface="仓耳青禾体-谷力 W05" panose="02020400000000000000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仓耳青禾体-谷力 W05" panose="02020400000000000000" pitchFamily="18" charset="-122"/>
        <a:ea typeface="仓耳青禾体-谷力 W05" panose="02020400000000000000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仓耳青禾体-谷力 W05" panose="02020400000000000000" pitchFamily="18" charset="-122"/>
        <a:ea typeface="仓耳青禾体-谷力 W05" panose="02020400000000000000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仓耳青禾体-谷力 W05" panose="02020400000000000000" pitchFamily="18" charset="-122"/>
        <a:ea typeface="仓耳青禾体-谷力 W05" panose="02020400000000000000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仓耳青禾体-谷力 W05" panose="02020400000000000000" pitchFamily="18" charset="-122"/>
        <a:ea typeface="仓耳青禾体-谷力 W05" panose="02020400000000000000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5DE497-C4CB-4788-936B-43AA5194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仓耳青禾体-谷力 W05" panose="02020400000000000000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534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 xmlns:a16="http://schemas.microsoft.com/office/drawing/2014/main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88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513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991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7591" y="6588355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35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24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7B7DEBF-ECAF-4991-B782-0C22A807AF11}"/>
              </a:ext>
            </a:extLst>
          </p:cNvPr>
          <p:cNvSpPr/>
          <p:nvPr/>
        </p:nvSpPr>
        <p:spPr>
          <a:xfrm>
            <a:off x="4375230" y="0"/>
            <a:ext cx="3541854" cy="6858000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FBF41F-32DF-472F-9A1A-080443389615}"/>
              </a:ext>
            </a:extLst>
          </p:cNvPr>
          <p:cNvSpPr/>
          <p:nvPr/>
        </p:nvSpPr>
        <p:spPr>
          <a:xfrm>
            <a:off x="1360970" y="1418030"/>
            <a:ext cx="1018958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751538E-0C30-4E2B-8888-2CD8705B619A}"/>
              </a:ext>
            </a:extLst>
          </p:cNvPr>
          <p:cNvGrpSpPr/>
          <p:nvPr/>
        </p:nvGrpSpPr>
        <p:grpSpPr>
          <a:xfrm rot="5400000">
            <a:off x="131340" y="3232743"/>
            <a:ext cx="960698" cy="219918"/>
            <a:chOff x="2471004" y="5952282"/>
            <a:chExt cx="960698" cy="21991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AC8AA8D-5723-40FA-B78D-ACAE058B7137}"/>
                </a:ext>
              </a:extLst>
            </p:cNvPr>
            <p:cNvSpPr/>
            <p:nvPr/>
          </p:nvSpPr>
          <p:spPr>
            <a:xfrm>
              <a:off x="2471004" y="5952282"/>
              <a:ext cx="219918" cy="219918"/>
            </a:xfrm>
            <a:prstGeom prst="ellipse">
              <a:avLst/>
            </a:prstGeom>
            <a:solidFill>
              <a:srgbClr val="062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03D9042-5EB4-4373-B419-11DBC9F5E53B}"/>
                </a:ext>
              </a:extLst>
            </p:cNvPr>
            <p:cNvSpPr/>
            <p:nvPr/>
          </p:nvSpPr>
          <p:spPr>
            <a:xfrm>
              <a:off x="2841394" y="5952282"/>
              <a:ext cx="219918" cy="219918"/>
            </a:xfrm>
            <a:prstGeom prst="ellipse">
              <a:avLst/>
            </a:prstGeom>
            <a:solidFill>
              <a:srgbClr val="062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31EBF23-743A-44B5-871B-9B3E6DBBAB1F}"/>
                </a:ext>
              </a:extLst>
            </p:cNvPr>
            <p:cNvSpPr/>
            <p:nvPr/>
          </p:nvSpPr>
          <p:spPr>
            <a:xfrm>
              <a:off x="3211784" y="5952282"/>
              <a:ext cx="219918" cy="219918"/>
            </a:xfrm>
            <a:prstGeom prst="ellipse">
              <a:avLst/>
            </a:prstGeom>
            <a:solidFill>
              <a:srgbClr val="062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AA0EDD7-5A49-426F-B5B2-72261FE4D538}"/>
              </a:ext>
            </a:extLst>
          </p:cNvPr>
          <p:cNvCxnSpPr>
            <a:cxnSpLocks/>
          </p:cNvCxnSpPr>
          <p:nvPr/>
        </p:nvCxnSpPr>
        <p:spPr>
          <a:xfrm>
            <a:off x="2098946" y="2069809"/>
            <a:ext cx="538994" cy="0"/>
          </a:xfrm>
          <a:prstGeom prst="line">
            <a:avLst/>
          </a:prstGeom>
          <a:ln>
            <a:solidFill>
              <a:srgbClr val="08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加号 18">
            <a:extLst>
              <a:ext uri="{FF2B5EF4-FFF2-40B4-BE49-F238E27FC236}">
                <a16:creationId xmlns:a16="http://schemas.microsoft.com/office/drawing/2014/main" id="{8061A5F8-EAC2-4328-AB66-E24B87B62C5A}"/>
              </a:ext>
            </a:extLst>
          </p:cNvPr>
          <p:cNvSpPr/>
          <p:nvPr/>
        </p:nvSpPr>
        <p:spPr>
          <a:xfrm>
            <a:off x="318304" y="6146157"/>
            <a:ext cx="399327" cy="399327"/>
          </a:xfrm>
          <a:prstGeom prst="mathPlus">
            <a:avLst/>
          </a:prstGeom>
          <a:solidFill>
            <a:srgbClr val="062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72DD85B-10FF-40E3-94BE-6937D628EDFC}"/>
              </a:ext>
            </a:extLst>
          </p:cNvPr>
          <p:cNvCxnSpPr>
            <a:cxnSpLocks/>
          </p:cNvCxnSpPr>
          <p:nvPr/>
        </p:nvCxnSpPr>
        <p:spPr>
          <a:xfrm>
            <a:off x="4549461" y="2065943"/>
            <a:ext cx="623490" cy="0"/>
          </a:xfrm>
          <a:prstGeom prst="line">
            <a:avLst/>
          </a:prstGeom>
          <a:ln>
            <a:solidFill>
              <a:srgbClr val="08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3C1CA15-6A00-4746-B02B-860128CE1301}"/>
              </a:ext>
            </a:extLst>
          </p:cNvPr>
          <p:cNvSpPr txBox="1"/>
          <p:nvPr/>
        </p:nvSpPr>
        <p:spPr>
          <a:xfrm>
            <a:off x="2753688" y="1885143"/>
            <a:ext cx="1795773" cy="36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BUSINESS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90AFC68-A050-458D-A74C-C2D5735C6DDC}"/>
              </a:ext>
            </a:extLst>
          </p:cNvPr>
          <p:cNvSpPr>
            <a:spLocks noChangeAspect="1"/>
          </p:cNvSpPr>
          <p:nvPr/>
        </p:nvSpPr>
        <p:spPr>
          <a:xfrm>
            <a:off x="6121744" y="1897971"/>
            <a:ext cx="4664070" cy="310938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5" name="Group 1572">
            <a:extLst>
              <a:ext uri="{FF2B5EF4-FFF2-40B4-BE49-F238E27FC236}">
                <a16:creationId xmlns:a16="http://schemas.microsoft.com/office/drawing/2014/main" id="{49988BFF-5DD3-4E28-B74B-CA51920FDA32}"/>
              </a:ext>
            </a:extLst>
          </p:cNvPr>
          <p:cNvGrpSpPr/>
          <p:nvPr/>
        </p:nvGrpSpPr>
        <p:grpSpPr>
          <a:xfrm>
            <a:off x="852056" y="525267"/>
            <a:ext cx="200890" cy="100888"/>
            <a:chOff x="852056" y="525267"/>
            <a:chExt cx="200890" cy="100888"/>
          </a:xfrm>
          <a:solidFill>
            <a:srgbClr val="437F7F"/>
          </a:solidFill>
        </p:grpSpPr>
        <p:cxnSp>
          <p:nvCxnSpPr>
            <p:cNvPr id="16" name="Straight Connector 491">
              <a:extLst>
                <a:ext uri="{FF2B5EF4-FFF2-40B4-BE49-F238E27FC236}">
                  <a16:creationId xmlns:a16="http://schemas.microsoft.com/office/drawing/2014/main" id="{5C9A8013-BBF1-4B2E-B0B6-A1DDF5E0EA03}"/>
                </a:ext>
              </a:extLst>
            </p:cNvPr>
            <p:cNvCxnSpPr/>
            <p:nvPr/>
          </p:nvCxnSpPr>
          <p:spPr>
            <a:xfrm>
              <a:off x="852056" y="575711"/>
              <a:ext cx="200890" cy="0"/>
            </a:xfrm>
            <a:prstGeom prst="line">
              <a:avLst/>
            </a:prstGeom>
            <a:grpFill/>
            <a:ln w="22225">
              <a:solidFill>
                <a:srgbClr val="43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65">
              <a:extLst>
                <a:ext uri="{FF2B5EF4-FFF2-40B4-BE49-F238E27FC236}">
                  <a16:creationId xmlns:a16="http://schemas.microsoft.com/office/drawing/2014/main" id="{8DCB860C-7759-404B-BF16-5B4FB2B9CB1F}"/>
                </a:ext>
              </a:extLst>
            </p:cNvPr>
            <p:cNvCxnSpPr/>
            <p:nvPr/>
          </p:nvCxnSpPr>
          <p:spPr>
            <a:xfrm>
              <a:off x="852056" y="525267"/>
              <a:ext cx="200890" cy="0"/>
            </a:xfrm>
            <a:prstGeom prst="line">
              <a:avLst/>
            </a:prstGeom>
            <a:grpFill/>
            <a:ln w="22225">
              <a:solidFill>
                <a:srgbClr val="43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92">
              <a:extLst>
                <a:ext uri="{FF2B5EF4-FFF2-40B4-BE49-F238E27FC236}">
                  <a16:creationId xmlns:a16="http://schemas.microsoft.com/office/drawing/2014/main" id="{4C952D61-9A36-4B35-B4B3-C386A39FD7B7}"/>
                </a:ext>
              </a:extLst>
            </p:cNvPr>
            <p:cNvCxnSpPr/>
            <p:nvPr/>
          </p:nvCxnSpPr>
          <p:spPr>
            <a:xfrm>
              <a:off x="852056" y="626155"/>
              <a:ext cx="200890" cy="0"/>
            </a:xfrm>
            <a:prstGeom prst="line">
              <a:avLst/>
            </a:prstGeom>
            <a:grpFill/>
            <a:ln w="22225">
              <a:solidFill>
                <a:srgbClr val="43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500">
            <a:extLst>
              <a:ext uri="{FF2B5EF4-FFF2-40B4-BE49-F238E27FC236}">
                <a16:creationId xmlns:a16="http://schemas.microsoft.com/office/drawing/2014/main" id="{693E52C6-FE15-4801-8DCA-3B5584AB2122}"/>
              </a:ext>
            </a:extLst>
          </p:cNvPr>
          <p:cNvSpPr/>
          <p:nvPr/>
        </p:nvSpPr>
        <p:spPr>
          <a:xfrm>
            <a:off x="9776786" y="447054"/>
            <a:ext cx="1937232" cy="257314"/>
          </a:xfrm>
          <a:prstGeom prst="roundRect">
            <a:avLst>
              <a:gd name="adj" fmla="val 50000"/>
            </a:avLst>
          </a:prstGeom>
          <a:solidFill>
            <a:srgbClr val="437F7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3" name="Group 1561">
            <a:extLst>
              <a:ext uri="{FF2B5EF4-FFF2-40B4-BE49-F238E27FC236}">
                <a16:creationId xmlns:a16="http://schemas.microsoft.com/office/drawing/2014/main" id="{C7822F76-29B0-49C0-AF85-FFBCC2BC9BB5}"/>
              </a:ext>
            </a:extLst>
          </p:cNvPr>
          <p:cNvGrpSpPr/>
          <p:nvPr/>
        </p:nvGrpSpPr>
        <p:grpSpPr>
          <a:xfrm>
            <a:off x="11464370" y="504182"/>
            <a:ext cx="142627" cy="143058"/>
            <a:chOff x="4000500" y="4370388"/>
            <a:chExt cx="525462" cy="527050"/>
          </a:xfrm>
        </p:grpSpPr>
        <p:sp>
          <p:nvSpPr>
            <p:cNvPr id="26" name="Freeform 461">
              <a:extLst>
                <a:ext uri="{FF2B5EF4-FFF2-40B4-BE49-F238E27FC236}">
                  <a16:creationId xmlns:a16="http://schemas.microsoft.com/office/drawing/2014/main" id="{F94091CD-A827-4726-8972-0236BAF37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4370388"/>
              <a:ext cx="406400" cy="406400"/>
            </a:xfrm>
            <a:custGeom>
              <a:avLst/>
              <a:gdLst>
                <a:gd name="T0" fmla="*/ 78 w 156"/>
                <a:gd name="T1" fmla="*/ 156 h 156"/>
                <a:gd name="T2" fmla="*/ 0 w 156"/>
                <a:gd name="T3" fmla="*/ 78 h 156"/>
                <a:gd name="T4" fmla="*/ 78 w 156"/>
                <a:gd name="T5" fmla="*/ 0 h 156"/>
                <a:gd name="T6" fmla="*/ 156 w 156"/>
                <a:gd name="T7" fmla="*/ 78 h 156"/>
                <a:gd name="T8" fmla="*/ 78 w 156"/>
                <a:gd name="T9" fmla="*/ 156 h 156"/>
                <a:gd name="T10" fmla="*/ 78 w 156"/>
                <a:gd name="T11" fmla="*/ 17 h 156"/>
                <a:gd name="T12" fmla="*/ 17 w 156"/>
                <a:gd name="T13" fmla="*/ 78 h 156"/>
                <a:gd name="T14" fmla="*/ 78 w 156"/>
                <a:gd name="T15" fmla="*/ 139 h 156"/>
                <a:gd name="T16" fmla="*/ 140 w 156"/>
                <a:gd name="T17" fmla="*/ 78 h 156"/>
                <a:gd name="T18" fmla="*/ 78 w 156"/>
                <a:gd name="T19" fmla="*/ 1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1" y="0"/>
                    <a:pt x="156" y="35"/>
                    <a:pt x="156" y="78"/>
                  </a:cubicBezTo>
                  <a:cubicBezTo>
                    <a:pt x="156" y="121"/>
                    <a:pt x="121" y="156"/>
                    <a:pt x="78" y="156"/>
                  </a:cubicBezTo>
                  <a:close/>
                  <a:moveTo>
                    <a:pt x="78" y="17"/>
                  </a:moveTo>
                  <a:cubicBezTo>
                    <a:pt x="45" y="17"/>
                    <a:pt x="17" y="44"/>
                    <a:pt x="17" y="78"/>
                  </a:cubicBezTo>
                  <a:cubicBezTo>
                    <a:pt x="17" y="112"/>
                    <a:pt x="45" y="139"/>
                    <a:pt x="78" y="139"/>
                  </a:cubicBezTo>
                  <a:cubicBezTo>
                    <a:pt x="112" y="139"/>
                    <a:pt x="140" y="112"/>
                    <a:pt x="140" y="78"/>
                  </a:cubicBezTo>
                  <a:cubicBezTo>
                    <a:pt x="140" y="44"/>
                    <a:pt x="112" y="17"/>
                    <a:pt x="78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7" name="Freeform 462">
              <a:extLst>
                <a:ext uri="{FF2B5EF4-FFF2-40B4-BE49-F238E27FC236}">
                  <a16:creationId xmlns:a16="http://schemas.microsoft.com/office/drawing/2014/main" id="{6AD070D2-0E6D-4192-9415-E30B5882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4686300"/>
              <a:ext cx="207962" cy="211138"/>
            </a:xfrm>
            <a:custGeom>
              <a:avLst/>
              <a:gdLst>
                <a:gd name="T0" fmla="*/ 111 w 131"/>
                <a:gd name="T1" fmla="*/ 133 h 133"/>
                <a:gd name="T2" fmla="*/ 0 w 131"/>
                <a:gd name="T3" fmla="*/ 20 h 133"/>
                <a:gd name="T4" fmla="*/ 20 w 131"/>
                <a:gd name="T5" fmla="*/ 0 h 133"/>
                <a:gd name="T6" fmla="*/ 131 w 131"/>
                <a:gd name="T7" fmla="*/ 113 h 133"/>
                <a:gd name="T8" fmla="*/ 111 w 13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33">
                  <a:moveTo>
                    <a:pt x="111" y="133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131" y="113"/>
                  </a:lnTo>
                  <a:lnTo>
                    <a:pt x="111" y="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28" name="Freeform 505">
            <a:extLst>
              <a:ext uri="{FF2B5EF4-FFF2-40B4-BE49-F238E27FC236}">
                <a16:creationId xmlns:a16="http://schemas.microsoft.com/office/drawing/2014/main" id="{1ED971AD-4C51-40BB-BF22-0FF4FF4B3321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1369524" y="454312"/>
            <a:ext cx="155918" cy="287150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rgbClr val="437F7F"/>
          </a:solidFill>
          <a:ln>
            <a:solidFill>
              <a:srgbClr val="437F7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cs typeface="+mn-ea"/>
              <a:sym typeface="+mn-lt"/>
            </a:endParaRPr>
          </a:p>
        </p:txBody>
      </p:sp>
      <p:sp>
        <p:nvSpPr>
          <p:cNvPr id="29" name="TextBox 1575">
            <a:extLst>
              <a:ext uri="{FF2B5EF4-FFF2-40B4-BE49-F238E27FC236}">
                <a16:creationId xmlns:a16="http://schemas.microsoft.com/office/drawing/2014/main" id="{E275A875-96AA-4A7E-A8F9-E875601D52B4}"/>
              </a:ext>
            </a:extLst>
          </p:cNvPr>
          <p:cNvSpPr txBox="1"/>
          <p:nvPr/>
        </p:nvSpPr>
        <p:spPr>
          <a:xfrm>
            <a:off x="1914469" y="480307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cs typeface="+mn-ea"/>
                <a:sym typeface="+mn-lt"/>
              </a:rPr>
              <a:t>JPPPT.COM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C4F1FD78-1366-41BA-AEED-224A3888D402}"/>
              </a:ext>
            </a:extLst>
          </p:cNvPr>
          <p:cNvGrpSpPr/>
          <p:nvPr/>
        </p:nvGrpSpPr>
        <p:grpSpPr>
          <a:xfrm>
            <a:off x="8396554" y="466819"/>
            <a:ext cx="1068489" cy="246221"/>
            <a:chOff x="8396554" y="466819"/>
            <a:chExt cx="1068489" cy="246221"/>
          </a:xfrm>
        </p:grpSpPr>
        <p:sp>
          <p:nvSpPr>
            <p:cNvPr id="33" name="TextBox 509">
              <a:extLst>
                <a:ext uri="{FF2B5EF4-FFF2-40B4-BE49-F238E27FC236}">
                  <a16:creationId xmlns:a16="http://schemas.microsoft.com/office/drawing/2014/main" id="{24392261-5E3C-4875-8EC4-CE7FF8A60B34}"/>
                </a:ext>
              </a:extLst>
            </p:cNvPr>
            <p:cNvSpPr txBox="1"/>
            <p:nvPr/>
          </p:nvSpPr>
          <p:spPr>
            <a:xfrm>
              <a:off x="8398725" y="466819"/>
              <a:ext cx="1066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cs typeface="+mn-ea"/>
                  <a:sym typeface="+mn-lt"/>
                </a:rPr>
                <a:t>Google Slides</a:t>
              </a:r>
            </a:p>
          </p:txBody>
        </p:sp>
        <p:sp>
          <p:nvSpPr>
            <p:cNvPr id="34" name="Oval 1576">
              <a:extLst>
                <a:ext uri="{FF2B5EF4-FFF2-40B4-BE49-F238E27FC236}">
                  <a16:creationId xmlns:a16="http://schemas.microsoft.com/office/drawing/2014/main" id="{44293A66-59BB-4ADC-8AC8-DEB4895DF68E}"/>
                </a:ext>
              </a:extLst>
            </p:cNvPr>
            <p:cNvSpPr/>
            <p:nvPr/>
          </p:nvSpPr>
          <p:spPr>
            <a:xfrm>
              <a:off x="8396554" y="493760"/>
              <a:ext cx="71903" cy="719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Rounded Rectangle 1569">
            <a:extLst>
              <a:ext uri="{FF2B5EF4-FFF2-40B4-BE49-F238E27FC236}">
                <a16:creationId xmlns:a16="http://schemas.microsoft.com/office/drawing/2014/main" id="{B2DB68D4-163C-4827-9E45-F373B12877CA}"/>
              </a:ext>
            </a:extLst>
          </p:cNvPr>
          <p:cNvSpPr/>
          <p:nvPr/>
        </p:nvSpPr>
        <p:spPr>
          <a:xfrm>
            <a:off x="2571182" y="4644516"/>
            <a:ext cx="2029692" cy="42135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1143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grpSp>
        <p:nvGrpSpPr>
          <p:cNvPr id="36" name="Group 1772">
            <a:extLst>
              <a:ext uri="{FF2B5EF4-FFF2-40B4-BE49-F238E27FC236}">
                <a16:creationId xmlns:a16="http://schemas.microsoft.com/office/drawing/2014/main" id="{186F6443-ED12-4250-85C5-6B46C2416031}"/>
              </a:ext>
            </a:extLst>
          </p:cNvPr>
          <p:cNvGrpSpPr/>
          <p:nvPr/>
        </p:nvGrpSpPr>
        <p:grpSpPr>
          <a:xfrm>
            <a:off x="2979398" y="4728237"/>
            <a:ext cx="1213260" cy="253916"/>
            <a:chOff x="1475556" y="5376158"/>
            <a:chExt cx="1213260" cy="253916"/>
          </a:xfrm>
        </p:grpSpPr>
        <p:sp>
          <p:nvSpPr>
            <p:cNvPr id="37" name="TextBox 1577">
              <a:extLst>
                <a:ext uri="{FF2B5EF4-FFF2-40B4-BE49-F238E27FC236}">
                  <a16:creationId xmlns:a16="http://schemas.microsoft.com/office/drawing/2014/main" id="{2EBA4E63-C7B0-4DAF-A46D-8752AC173D84}"/>
                </a:ext>
              </a:extLst>
            </p:cNvPr>
            <p:cNvSpPr txBox="1"/>
            <p:nvPr/>
          </p:nvSpPr>
          <p:spPr>
            <a:xfrm>
              <a:off x="1475556" y="5376158"/>
              <a:ext cx="9781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cs typeface="+mn-ea"/>
                  <a:sym typeface="+mn-lt"/>
                </a:rPr>
                <a:t>START HERE</a:t>
              </a:r>
            </a:p>
          </p:txBody>
        </p:sp>
        <p:sp>
          <p:nvSpPr>
            <p:cNvPr id="38" name="Half Frame 1578">
              <a:extLst>
                <a:ext uri="{FF2B5EF4-FFF2-40B4-BE49-F238E27FC236}">
                  <a16:creationId xmlns:a16="http://schemas.microsoft.com/office/drawing/2014/main" id="{F2DB4D25-A8CF-42B4-A64E-D944086A4D14}"/>
                </a:ext>
              </a:extLst>
            </p:cNvPr>
            <p:cNvSpPr/>
            <p:nvPr/>
          </p:nvSpPr>
          <p:spPr>
            <a:xfrm rot="8100000">
              <a:off x="2551150" y="5436098"/>
              <a:ext cx="137666" cy="137666"/>
            </a:xfrm>
            <a:prstGeom prst="halfFrame">
              <a:avLst>
                <a:gd name="adj1" fmla="val 11987"/>
                <a:gd name="adj2" fmla="val 10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881B0C00-F342-4833-9F7D-53C79338243B}"/>
              </a:ext>
            </a:extLst>
          </p:cNvPr>
          <p:cNvSpPr txBox="1"/>
          <p:nvPr/>
        </p:nvSpPr>
        <p:spPr>
          <a:xfrm>
            <a:off x="1883035" y="2483379"/>
            <a:ext cx="395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PPT TEMPLATES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0" name="ïŝľîdé">
            <a:extLst>
              <a:ext uri="{FF2B5EF4-FFF2-40B4-BE49-F238E27FC236}">
                <a16:creationId xmlns:a16="http://schemas.microsoft.com/office/drawing/2014/main" id="{52AF51AA-559B-44A7-9BF3-15F2F7CBD530}"/>
              </a:ext>
            </a:extLst>
          </p:cNvPr>
          <p:cNvSpPr txBox="1"/>
          <p:nvPr/>
        </p:nvSpPr>
        <p:spPr>
          <a:xfrm>
            <a:off x="1973168" y="3041665"/>
            <a:ext cx="3813578" cy="1176667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100" dirty="0">
                <a:cs typeface="+mn-ea"/>
                <a:sym typeface="+mn-lt"/>
              </a:rPr>
              <a:t>Theme color makes PPT more convenient to </a:t>
            </a:r>
            <a:r>
              <a:rPr lang="en-US" altLang="zh-CN" sz="1100" dirty="0" err="1">
                <a:cs typeface="+mn-ea"/>
                <a:sym typeface="+mn-lt"/>
              </a:rPr>
              <a:t>change. Adjust</a:t>
            </a:r>
            <a:r>
              <a:rPr lang="en-US" altLang="zh-CN" sz="1100" dirty="0">
                <a:cs typeface="+mn-ea"/>
                <a:sym typeface="+mn-lt"/>
              </a:rPr>
              <a:t> the spacing to adapt to Chinese typesetting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497C21A-7BA7-408C-88D3-FAFCE41A2285}"/>
              </a:ext>
            </a:extLst>
          </p:cNvPr>
          <p:cNvSpPr/>
          <p:nvPr/>
        </p:nvSpPr>
        <p:spPr>
          <a:xfrm>
            <a:off x="11120812" y="3232743"/>
            <a:ext cx="670560" cy="670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F461629-88A8-42E8-B2E4-1F9BF6DE9DB5}"/>
              </a:ext>
            </a:extLst>
          </p:cNvPr>
          <p:cNvSpPr txBox="1"/>
          <p:nvPr/>
        </p:nvSpPr>
        <p:spPr>
          <a:xfrm>
            <a:off x="11265592" y="3232743"/>
            <a:ext cx="52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&gt;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3" name="加号 42">
            <a:extLst>
              <a:ext uri="{FF2B5EF4-FFF2-40B4-BE49-F238E27FC236}">
                <a16:creationId xmlns:a16="http://schemas.microsoft.com/office/drawing/2014/main" id="{1E939C8F-E8D4-46C4-90CE-D4D7B0FB9A2E}"/>
              </a:ext>
            </a:extLst>
          </p:cNvPr>
          <p:cNvSpPr/>
          <p:nvPr/>
        </p:nvSpPr>
        <p:spPr>
          <a:xfrm>
            <a:off x="11120198" y="6146157"/>
            <a:ext cx="399327" cy="399327"/>
          </a:xfrm>
          <a:prstGeom prst="mathPlus">
            <a:avLst/>
          </a:prstGeom>
          <a:solidFill>
            <a:srgbClr val="062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8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8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8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 animBg="1"/>
          <p:bldP spid="22" grpId="0" animBg="1"/>
          <p:bldP spid="28" grpId="0" animBg="1"/>
          <p:bldP spid="29" grpId="0"/>
          <p:bldP spid="35" grpId="0" animBg="1"/>
          <p:bldP spid="39" grpId="0"/>
          <p:bldP spid="40" grpId="0"/>
        </p:bldLst>
      </p:timing>
    </mc:Choice>
    <mc:Fallback xmlns:a14="http://schemas.microsoft.com/office/drawing/2010/main" xmlns:a16="http://schemas.microsoft.com/office/drawing/2014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 animBg="1"/>
          <p:bldP spid="22" grpId="0" animBg="1"/>
          <p:bldP spid="28" grpId="0" animBg="1"/>
          <p:bldP spid="29" grpId="0"/>
          <p:bldP spid="35" grpId="0" animBg="1"/>
          <p:bldP spid="39" grpId="0"/>
          <p:bldP spid="4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íṣľîdê">
            <a:extLst>
              <a:ext uri="{FF2B5EF4-FFF2-40B4-BE49-F238E27FC236}">
                <a16:creationId xmlns:a16="http://schemas.microsoft.com/office/drawing/2014/main" id="{3447651E-3974-4A68-A67C-A4353F568A94}"/>
              </a:ext>
            </a:extLst>
          </p:cNvPr>
          <p:cNvSpPr/>
          <p:nvPr/>
        </p:nvSpPr>
        <p:spPr>
          <a:xfrm>
            <a:off x="3170523" y="2389847"/>
            <a:ext cx="5850017" cy="3043405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9" name="ís1iḓè">
            <a:extLst>
              <a:ext uri="{FF2B5EF4-FFF2-40B4-BE49-F238E27FC236}">
                <a16:creationId xmlns:a16="http://schemas.microsoft.com/office/drawing/2014/main" id="{2175FED4-60E7-495D-808E-8C8A7D3B6820}"/>
              </a:ext>
            </a:extLst>
          </p:cNvPr>
          <p:cNvSpPr/>
          <p:nvPr/>
        </p:nvSpPr>
        <p:spPr bwMode="auto">
          <a:xfrm>
            <a:off x="5707025" y="2684182"/>
            <a:ext cx="777012" cy="777012"/>
          </a:xfrm>
          <a:custGeom>
            <a:avLst/>
            <a:gdLst>
              <a:gd name="T0" fmla="*/ 118 w 236"/>
              <a:gd name="T1" fmla="*/ 142 h 236"/>
              <a:gd name="T2" fmla="*/ 142 w 236"/>
              <a:gd name="T3" fmla="*/ 118 h 236"/>
              <a:gd name="T4" fmla="*/ 137 w 236"/>
              <a:gd name="T5" fmla="*/ 105 h 236"/>
              <a:gd name="T6" fmla="*/ 118 w 236"/>
              <a:gd name="T7" fmla="*/ 95 h 236"/>
              <a:gd name="T8" fmla="*/ 99 w 236"/>
              <a:gd name="T9" fmla="*/ 105 h 236"/>
              <a:gd name="T10" fmla="*/ 94 w 236"/>
              <a:gd name="T11" fmla="*/ 118 h 236"/>
              <a:gd name="T12" fmla="*/ 118 w 236"/>
              <a:gd name="T13" fmla="*/ 142 h 236"/>
              <a:gd name="T14" fmla="*/ 170 w 236"/>
              <a:gd name="T15" fmla="*/ 89 h 236"/>
              <a:gd name="T16" fmla="*/ 170 w 236"/>
              <a:gd name="T17" fmla="*/ 70 h 236"/>
              <a:gd name="T18" fmla="*/ 170 w 236"/>
              <a:gd name="T19" fmla="*/ 67 h 236"/>
              <a:gd name="T20" fmla="*/ 167 w 236"/>
              <a:gd name="T21" fmla="*/ 67 h 236"/>
              <a:gd name="T22" fmla="*/ 147 w 236"/>
              <a:gd name="T23" fmla="*/ 67 h 236"/>
              <a:gd name="T24" fmla="*/ 147 w 236"/>
              <a:gd name="T25" fmla="*/ 90 h 236"/>
              <a:gd name="T26" fmla="*/ 170 w 236"/>
              <a:gd name="T27" fmla="*/ 89 h 236"/>
              <a:gd name="T28" fmla="*/ 118 w 236"/>
              <a:gd name="T29" fmla="*/ 0 h 236"/>
              <a:gd name="T30" fmla="*/ 0 w 236"/>
              <a:gd name="T31" fmla="*/ 118 h 236"/>
              <a:gd name="T32" fmla="*/ 118 w 236"/>
              <a:gd name="T33" fmla="*/ 236 h 236"/>
              <a:gd name="T34" fmla="*/ 236 w 236"/>
              <a:gd name="T35" fmla="*/ 118 h 236"/>
              <a:gd name="T36" fmla="*/ 118 w 236"/>
              <a:gd name="T37" fmla="*/ 0 h 236"/>
              <a:gd name="T38" fmla="*/ 185 w 236"/>
              <a:gd name="T39" fmla="*/ 105 h 236"/>
              <a:gd name="T40" fmla="*/ 185 w 236"/>
              <a:gd name="T41" fmla="*/ 160 h 236"/>
              <a:gd name="T42" fmla="*/ 159 w 236"/>
              <a:gd name="T43" fmla="*/ 186 h 236"/>
              <a:gd name="T44" fmla="*/ 77 w 236"/>
              <a:gd name="T45" fmla="*/ 186 h 236"/>
              <a:gd name="T46" fmla="*/ 51 w 236"/>
              <a:gd name="T47" fmla="*/ 160 h 236"/>
              <a:gd name="T48" fmla="*/ 51 w 236"/>
              <a:gd name="T49" fmla="*/ 105 h 236"/>
              <a:gd name="T50" fmla="*/ 51 w 236"/>
              <a:gd name="T51" fmla="*/ 77 h 236"/>
              <a:gd name="T52" fmla="*/ 77 w 236"/>
              <a:gd name="T53" fmla="*/ 51 h 236"/>
              <a:gd name="T54" fmla="*/ 159 w 236"/>
              <a:gd name="T55" fmla="*/ 51 h 236"/>
              <a:gd name="T56" fmla="*/ 185 w 236"/>
              <a:gd name="T57" fmla="*/ 77 h 236"/>
              <a:gd name="T58" fmla="*/ 185 w 236"/>
              <a:gd name="T59" fmla="*/ 105 h 236"/>
              <a:gd name="T60" fmla="*/ 155 w 236"/>
              <a:gd name="T61" fmla="*/ 118 h 236"/>
              <a:gd name="T62" fmla="*/ 118 w 236"/>
              <a:gd name="T63" fmla="*/ 155 h 236"/>
              <a:gd name="T64" fmla="*/ 81 w 236"/>
              <a:gd name="T65" fmla="*/ 118 h 236"/>
              <a:gd name="T66" fmla="*/ 84 w 236"/>
              <a:gd name="T67" fmla="*/ 105 h 236"/>
              <a:gd name="T68" fmla="*/ 64 w 236"/>
              <a:gd name="T69" fmla="*/ 105 h 236"/>
              <a:gd name="T70" fmla="*/ 64 w 236"/>
              <a:gd name="T71" fmla="*/ 160 h 236"/>
              <a:gd name="T72" fmla="*/ 77 w 236"/>
              <a:gd name="T73" fmla="*/ 172 h 236"/>
              <a:gd name="T74" fmla="*/ 159 w 236"/>
              <a:gd name="T75" fmla="*/ 172 h 236"/>
              <a:gd name="T76" fmla="*/ 172 w 236"/>
              <a:gd name="T77" fmla="*/ 160 h 236"/>
              <a:gd name="T78" fmla="*/ 172 w 236"/>
              <a:gd name="T79" fmla="*/ 105 h 236"/>
              <a:gd name="T80" fmla="*/ 152 w 236"/>
              <a:gd name="T81" fmla="*/ 105 h 236"/>
              <a:gd name="T82" fmla="*/ 155 w 236"/>
              <a:gd name="T83" fmla="*/ 11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36" h="236">
                <a:moveTo>
                  <a:pt x="118" y="142"/>
                </a:moveTo>
                <a:cubicBezTo>
                  <a:pt x="131" y="142"/>
                  <a:pt x="142" y="131"/>
                  <a:pt x="142" y="118"/>
                </a:cubicBezTo>
                <a:cubicBezTo>
                  <a:pt x="142" y="113"/>
                  <a:pt x="140" y="108"/>
                  <a:pt x="137" y="105"/>
                </a:cubicBezTo>
                <a:cubicBezTo>
                  <a:pt x="133" y="99"/>
                  <a:pt x="126" y="95"/>
                  <a:pt x="118" y="95"/>
                </a:cubicBezTo>
                <a:cubicBezTo>
                  <a:pt x="110" y="95"/>
                  <a:pt x="103" y="99"/>
                  <a:pt x="99" y="105"/>
                </a:cubicBezTo>
                <a:cubicBezTo>
                  <a:pt x="96" y="108"/>
                  <a:pt x="94" y="113"/>
                  <a:pt x="94" y="118"/>
                </a:cubicBezTo>
                <a:cubicBezTo>
                  <a:pt x="94" y="131"/>
                  <a:pt x="105" y="142"/>
                  <a:pt x="118" y="142"/>
                </a:cubicBezTo>
                <a:close/>
                <a:moveTo>
                  <a:pt x="170" y="89"/>
                </a:moveTo>
                <a:cubicBezTo>
                  <a:pt x="170" y="70"/>
                  <a:pt x="170" y="70"/>
                  <a:pt x="170" y="70"/>
                </a:cubicBezTo>
                <a:cubicBezTo>
                  <a:pt x="170" y="67"/>
                  <a:pt x="170" y="67"/>
                  <a:pt x="170" y="67"/>
                </a:cubicBezTo>
                <a:cubicBezTo>
                  <a:pt x="167" y="67"/>
                  <a:pt x="167" y="67"/>
                  <a:pt x="167" y="67"/>
                </a:cubicBezTo>
                <a:cubicBezTo>
                  <a:pt x="147" y="67"/>
                  <a:pt x="147" y="67"/>
                  <a:pt x="147" y="67"/>
                </a:cubicBezTo>
                <a:cubicBezTo>
                  <a:pt x="147" y="90"/>
                  <a:pt x="147" y="90"/>
                  <a:pt x="147" y="90"/>
                </a:cubicBezTo>
                <a:lnTo>
                  <a:pt x="170" y="89"/>
                </a:ln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5" y="105"/>
                </a:moveTo>
                <a:cubicBezTo>
                  <a:pt x="185" y="160"/>
                  <a:pt x="185" y="160"/>
                  <a:pt x="185" y="160"/>
                </a:cubicBezTo>
                <a:cubicBezTo>
                  <a:pt x="185" y="174"/>
                  <a:pt x="173" y="186"/>
                  <a:pt x="159" y="186"/>
                </a:cubicBezTo>
                <a:cubicBezTo>
                  <a:pt x="77" y="186"/>
                  <a:pt x="77" y="186"/>
                  <a:pt x="77" y="186"/>
                </a:cubicBezTo>
                <a:cubicBezTo>
                  <a:pt x="62" y="186"/>
                  <a:pt x="51" y="174"/>
                  <a:pt x="51" y="160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51" y="77"/>
                  <a:pt x="51" y="77"/>
                  <a:pt x="51" y="77"/>
                </a:cubicBezTo>
                <a:cubicBezTo>
                  <a:pt x="51" y="63"/>
                  <a:pt x="62" y="51"/>
                  <a:pt x="77" y="51"/>
                </a:cubicBezTo>
                <a:cubicBezTo>
                  <a:pt x="159" y="51"/>
                  <a:pt x="159" y="51"/>
                  <a:pt x="159" y="51"/>
                </a:cubicBezTo>
                <a:cubicBezTo>
                  <a:pt x="173" y="51"/>
                  <a:pt x="185" y="63"/>
                  <a:pt x="185" y="77"/>
                </a:cubicBezTo>
                <a:lnTo>
                  <a:pt x="185" y="105"/>
                </a:lnTo>
                <a:close/>
                <a:moveTo>
                  <a:pt x="155" y="118"/>
                </a:moveTo>
                <a:cubicBezTo>
                  <a:pt x="155" y="139"/>
                  <a:pt x="138" y="155"/>
                  <a:pt x="118" y="155"/>
                </a:cubicBezTo>
                <a:cubicBezTo>
                  <a:pt x="98" y="155"/>
                  <a:pt x="81" y="139"/>
                  <a:pt x="81" y="118"/>
                </a:cubicBezTo>
                <a:cubicBezTo>
                  <a:pt x="81" y="114"/>
                  <a:pt x="82" y="109"/>
                  <a:pt x="84" y="105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64" y="167"/>
                  <a:pt x="70" y="172"/>
                  <a:pt x="77" y="172"/>
                </a:cubicBezTo>
                <a:cubicBezTo>
                  <a:pt x="159" y="172"/>
                  <a:pt x="159" y="172"/>
                  <a:pt x="159" y="172"/>
                </a:cubicBezTo>
                <a:cubicBezTo>
                  <a:pt x="166" y="172"/>
                  <a:pt x="172" y="167"/>
                  <a:pt x="172" y="160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52" y="105"/>
                  <a:pt x="152" y="105"/>
                  <a:pt x="152" y="105"/>
                </a:cubicBezTo>
                <a:cubicBezTo>
                  <a:pt x="154" y="109"/>
                  <a:pt x="155" y="114"/>
                  <a:pt x="155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îšľïḋé">
            <a:extLst>
              <a:ext uri="{FF2B5EF4-FFF2-40B4-BE49-F238E27FC236}">
                <a16:creationId xmlns:a16="http://schemas.microsoft.com/office/drawing/2014/main" id="{8494E1A8-2FFD-4269-8804-0C0AB0BC5256}"/>
              </a:ext>
            </a:extLst>
          </p:cNvPr>
          <p:cNvSpPr/>
          <p:nvPr/>
        </p:nvSpPr>
        <p:spPr>
          <a:xfrm>
            <a:off x="-14513" y="2389845"/>
            <a:ext cx="3170522" cy="304340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1" name="ïṡ1íḍê">
            <a:extLst>
              <a:ext uri="{FF2B5EF4-FFF2-40B4-BE49-F238E27FC236}">
                <a16:creationId xmlns:a16="http://schemas.microsoft.com/office/drawing/2014/main" id="{81083841-AD24-4DE1-9914-49222F64FF4A}"/>
              </a:ext>
            </a:extLst>
          </p:cNvPr>
          <p:cNvSpPr/>
          <p:nvPr/>
        </p:nvSpPr>
        <p:spPr>
          <a:xfrm>
            <a:off x="9035054" y="2389845"/>
            <a:ext cx="3156946" cy="304340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" name="iṡľiḑé">
            <a:extLst>
              <a:ext uri="{FF2B5EF4-FFF2-40B4-BE49-F238E27FC236}">
                <a16:creationId xmlns:a16="http://schemas.microsoft.com/office/drawing/2014/main" id="{5446048B-F30E-49A7-96A3-3E515C7B8903}"/>
              </a:ext>
            </a:extLst>
          </p:cNvPr>
          <p:cNvSpPr/>
          <p:nvPr/>
        </p:nvSpPr>
        <p:spPr>
          <a:xfrm>
            <a:off x="3156009" y="2561098"/>
            <a:ext cx="5850018" cy="1516613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íṣḻîḑe">
            <a:extLst>
              <a:ext uri="{FF2B5EF4-FFF2-40B4-BE49-F238E27FC236}">
                <a16:creationId xmlns:a16="http://schemas.microsoft.com/office/drawing/2014/main" id="{12B2951A-351B-4907-A8C1-19FD2ED0CDCE}"/>
              </a:ext>
            </a:extLst>
          </p:cNvPr>
          <p:cNvSpPr/>
          <p:nvPr/>
        </p:nvSpPr>
        <p:spPr>
          <a:xfrm>
            <a:off x="3156009" y="4180905"/>
            <a:ext cx="5850018" cy="1516613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Copy paste fonts. </a:t>
            </a:r>
          </a:p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100000"/>
                  </a:schemeClr>
                </a:solidFill>
                <a:cs typeface="+mn-ea"/>
                <a:sym typeface="+mn-lt"/>
              </a:rPr>
              <a:t>Choose the only option to retain text.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CCEED0E-18A4-4FA5-9B62-24849F8D1774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5BC1C4-3CB8-43F0-8607-12DEB259D11D}"/>
              </a:ext>
            </a:extLst>
          </p:cNvPr>
          <p:cNvSpPr txBox="1"/>
          <p:nvPr/>
        </p:nvSpPr>
        <p:spPr>
          <a:xfrm>
            <a:off x="1234439" y="322488"/>
            <a:ext cx="4596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3230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íṩļïḋè">
            <a:extLst>
              <a:ext uri="{FF2B5EF4-FFF2-40B4-BE49-F238E27FC236}">
                <a16:creationId xmlns:a16="http://schemas.microsoft.com/office/drawing/2014/main" id="{93F8B3A6-159B-4516-AE2F-9A4FAB0F22AB}"/>
              </a:ext>
            </a:extLst>
          </p:cNvPr>
          <p:cNvSpPr/>
          <p:nvPr/>
        </p:nvSpPr>
        <p:spPr>
          <a:xfrm>
            <a:off x="840130" y="1614034"/>
            <a:ext cx="11201399" cy="218392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ïṩļiḓe">
            <a:extLst>
              <a:ext uri="{FF2B5EF4-FFF2-40B4-BE49-F238E27FC236}">
                <a16:creationId xmlns:a16="http://schemas.microsoft.com/office/drawing/2014/main" id="{72000C39-0315-41D1-8AB2-23FC0C4047F5}"/>
              </a:ext>
            </a:extLst>
          </p:cNvPr>
          <p:cNvSpPr/>
          <p:nvPr/>
        </p:nvSpPr>
        <p:spPr>
          <a:xfrm>
            <a:off x="840130" y="1614034"/>
            <a:ext cx="10584448" cy="218392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grpSp>
        <p:nvGrpSpPr>
          <p:cNvPr id="8" name="îṣḻídè">
            <a:extLst>
              <a:ext uri="{FF2B5EF4-FFF2-40B4-BE49-F238E27FC236}">
                <a16:creationId xmlns:a16="http://schemas.microsoft.com/office/drawing/2014/main" id="{E5F88A70-85CB-4BA7-94AF-2F4CCE430095}"/>
              </a:ext>
            </a:extLst>
          </p:cNvPr>
          <p:cNvGrpSpPr/>
          <p:nvPr/>
        </p:nvGrpSpPr>
        <p:grpSpPr>
          <a:xfrm>
            <a:off x="5735541" y="4198199"/>
            <a:ext cx="1918563" cy="1779609"/>
            <a:chOff x="4994244" y="3983863"/>
            <a:chExt cx="2088232" cy="1936990"/>
          </a:xfrm>
        </p:grpSpPr>
        <p:grpSp>
          <p:nvGrpSpPr>
            <p:cNvPr id="48" name="íṧḷíḍé">
              <a:extLst>
                <a:ext uri="{FF2B5EF4-FFF2-40B4-BE49-F238E27FC236}">
                  <a16:creationId xmlns:a16="http://schemas.microsoft.com/office/drawing/2014/main" id="{C1773656-1570-407B-8141-90C8816DFE1B}"/>
                </a:ext>
              </a:extLst>
            </p:cNvPr>
            <p:cNvGrpSpPr/>
            <p:nvPr/>
          </p:nvGrpSpPr>
          <p:grpSpPr>
            <a:xfrm>
              <a:off x="5083696" y="3983863"/>
              <a:ext cx="1413759" cy="1009650"/>
              <a:chOff x="4623718" y="4420982"/>
              <a:chExt cx="1413759" cy="1009650"/>
            </a:xfrm>
          </p:grpSpPr>
          <p:sp>
            <p:nvSpPr>
              <p:cNvPr id="51" name="iṡļîḓé">
                <a:extLst>
                  <a:ext uri="{FF2B5EF4-FFF2-40B4-BE49-F238E27FC236}">
                    <a16:creationId xmlns:a16="http://schemas.microsoft.com/office/drawing/2014/main" id="{11FD4EFA-001E-43F3-89ED-7691580551DE}"/>
                  </a:ext>
                </a:extLst>
              </p:cNvPr>
              <p:cNvSpPr/>
              <p:nvPr/>
            </p:nvSpPr>
            <p:spPr bwMode="auto">
              <a:xfrm>
                <a:off x="4623718" y="4420982"/>
                <a:ext cx="964142" cy="1009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/>
              <a:p>
                <a:pPr algn="l"/>
                <a:r>
                  <a:rPr lang="en-US" sz="6000" dirty="0">
                    <a:solidFill>
                      <a:srgbClr val="437F7F"/>
                    </a:solidFill>
                    <a:cs typeface="+mn-ea"/>
                    <a:sym typeface="+mn-lt"/>
                  </a:rPr>
                  <a:t>66</a:t>
                </a:r>
              </a:p>
            </p:txBody>
          </p:sp>
          <p:sp>
            <p:nvSpPr>
              <p:cNvPr id="52" name="iṧľiḓé">
                <a:extLst>
                  <a:ext uri="{FF2B5EF4-FFF2-40B4-BE49-F238E27FC236}">
                    <a16:creationId xmlns:a16="http://schemas.microsoft.com/office/drawing/2014/main" id="{04A8B2E4-D712-462E-89C8-7C24B81B6E72}"/>
                  </a:ext>
                </a:extLst>
              </p:cNvPr>
              <p:cNvSpPr/>
              <p:nvPr/>
            </p:nvSpPr>
            <p:spPr bwMode="auto">
              <a:xfrm>
                <a:off x="5672352" y="4808374"/>
                <a:ext cx="365125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 lnSpcReduction="10000"/>
              </a:bodyPr>
              <a:lstStyle/>
              <a:p>
                <a:pPr algn="l"/>
                <a:r>
                  <a:rPr lang="en-US" sz="3200" dirty="0">
                    <a:solidFill>
                      <a:srgbClr val="437F7F"/>
                    </a:solidFill>
                    <a:cs typeface="+mn-ea"/>
                    <a:sym typeface="+mn-lt"/>
                  </a:rPr>
                  <a:t>%</a:t>
                </a:r>
              </a:p>
            </p:txBody>
          </p:sp>
        </p:grpSp>
        <p:sp>
          <p:nvSpPr>
            <p:cNvPr id="49" name="îşľîḋé">
              <a:extLst>
                <a:ext uri="{FF2B5EF4-FFF2-40B4-BE49-F238E27FC236}">
                  <a16:creationId xmlns:a16="http://schemas.microsoft.com/office/drawing/2014/main" id="{DC47C0D9-5F0A-4358-A558-41B469EC5BD8}"/>
                </a:ext>
              </a:extLst>
            </p:cNvPr>
            <p:cNvSpPr/>
            <p:nvPr/>
          </p:nvSpPr>
          <p:spPr bwMode="auto">
            <a:xfrm>
              <a:off x="4994244" y="5363454"/>
              <a:ext cx="2088232" cy="557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anchor="t" anchorCtr="0">
              <a:normAutofit fontScale="925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50" name="ïṥ1idê">
              <a:extLst>
                <a:ext uri="{FF2B5EF4-FFF2-40B4-BE49-F238E27FC236}">
                  <a16:creationId xmlns:a16="http://schemas.microsoft.com/office/drawing/2014/main" id="{1D02712B-31C7-46B7-ABC0-84BCEF05678F}"/>
                </a:ext>
              </a:extLst>
            </p:cNvPr>
            <p:cNvSpPr txBox="1"/>
            <p:nvPr/>
          </p:nvSpPr>
          <p:spPr bwMode="auto">
            <a:xfrm>
              <a:off x="4994244" y="5012315"/>
              <a:ext cx="2088232" cy="35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>
              <a:normAutofit fontScale="92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9" name="îŝḻíḑe">
            <a:extLst>
              <a:ext uri="{FF2B5EF4-FFF2-40B4-BE49-F238E27FC236}">
                <a16:creationId xmlns:a16="http://schemas.microsoft.com/office/drawing/2014/main" id="{4CF1750C-A201-4579-ADB7-9F39736C6408}"/>
              </a:ext>
            </a:extLst>
          </p:cNvPr>
          <p:cNvGrpSpPr/>
          <p:nvPr/>
        </p:nvGrpSpPr>
        <p:grpSpPr>
          <a:xfrm>
            <a:off x="5401163" y="3490782"/>
            <a:ext cx="561781" cy="561781"/>
            <a:chOff x="4964390" y="3166669"/>
            <a:chExt cx="611462" cy="611462"/>
          </a:xfrm>
        </p:grpSpPr>
        <p:sp>
          <p:nvSpPr>
            <p:cNvPr id="46" name="ïṩļïḑê">
              <a:extLst>
                <a:ext uri="{FF2B5EF4-FFF2-40B4-BE49-F238E27FC236}">
                  <a16:creationId xmlns:a16="http://schemas.microsoft.com/office/drawing/2014/main" id="{037FA03C-FA20-4E68-B924-1B461694AF58}"/>
                </a:ext>
              </a:extLst>
            </p:cNvPr>
            <p:cNvSpPr/>
            <p:nvPr/>
          </p:nvSpPr>
          <p:spPr>
            <a:xfrm>
              <a:off x="4964390" y="3166669"/>
              <a:ext cx="611462" cy="611462"/>
            </a:xfrm>
            <a:prstGeom prst="ellipse">
              <a:avLst/>
            </a:prstGeom>
            <a:solidFill>
              <a:srgbClr val="437F7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47" name="îşlîḍê">
              <a:extLst>
                <a:ext uri="{FF2B5EF4-FFF2-40B4-BE49-F238E27FC236}">
                  <a16:creationId xmlns:a16="http://schemas.microsoft.com/office/drawing/2014/main" id="{628B4A5F-CEE2-4E2E-8EFC-FD934039FEAF}"/>
                </a:ext>
              </a:extLst>
            </p:cNvPr>
            <p:cNvSpPr/>
            <p:nvPr/>
          </p:nvSpPr>
          <p:spPr bwMode="auto">
            <a:xfrm>
              <a:off x="5110302" y="3312679"/>
              <a:ext cx="319638" cy="319440"/>
            </a:xfrm>
            <a:custGeom>
              <a:avLst/>
              <a:gdLst>
                <a:gd name="connsiteX0" fmla="*/ 482620 w 607097"/>
                <a:gd name="connsiteY0" fmla="*/ 381169 h 606722"/>
                <a:gd name="connsiteX1" fmla="*/ 496768 w 607097"/>
                <a:gd name="connsiteY1" fmla="*/ 381169 h 606722"/>
                <a:gd name="connsiteX2" fmla="*/ 510916 w 607097"/>
                <a:gd name="connsiteY2" fmla="*/ 395381 h 606722"/>
                <a:gd name="connsiteX3" fmla="*/ 510916 w 607097"/>
                <a:gd name="connsiteY3" fmla="*/ 409505 h 606722"/>
                <a:gd name="connsiteX4" fmla="*/ 503887 w 607097"/>
                <a:gd name="connsiteY4" fmla="*/ 412525 h 606722"/>
                <a:gd name="connsiteX5" fmla="*/ 496768 w 607097"/>
                <a:gd name="connsiteY5" fmla="*/ 409505 h 606722"/>
                <a:gd name="connsiteX6" fmla="*/ 482620 w 607097"/>
                <a:gd name="connsiteY6" fmla="*/ 395381 h 606722"/>
                <a:gd name="connsiteX7" fmla="*/ 482620 w 607097"/>
                <a:gd name="connsiteY7" fmla="*/ 381169 h 606722"/>
                <a:gd name="connsiteX8" fmla="*/ 546398 w 607097"/>
                <a:gd name="connsiteY8" fmla="*/ 242745 h 606722"/>
                <a:gd name="connsiteX9" fmla="*/ 566606 w 607097"/>
                <a:gd name="connsiteY9" fmla="*/ 242745 h 606722"/>
                <a:gd name="connsiteX10" fmla="*/ 576754 w 607097"/>
                <a:gd name="connsiteY10" fmla="*/ 252756 h 606722"/>
                <a:gd name="connsiteX11" fmla="*/ 566606 w 607097"/>
                <a:gd name="connsiteY11" fmla="*/ 262856 h 606722"/>
                <a:gd name="connsiteX12" fmla="*/ 546398 w 607097"/>
                <a:gd name="connsiteY12" fmla="*/ 262856 h 606722"/>
                <a:gd name="connsiteX13" fmla="*/ 536249 w 607097"/>
                <a:gd name="connsiteY13" fmla="*/ 252756 h 606722"/>
                <a:gd name="connsiteX14" fmla="*/ 546398 w 607097"/>
                <a:gd name="connsiteY14" fmla="*/ 242745 h 606722"/>
                <a:gd name="connsiteX15" fmla="*/ 353968 w 607097"/>
                <a:gd name="connsiteY15" fmla="*/ 101120 h 606722"/>
                <a:gd name="connsiteX16" fmla="*/ 364118 w 607097"/>
                <a:gd name="connsiteY16" fmla="*/ 111251 h 606722"/>
                <a:gd name="connsiteX17" fmla="*/ 364118 w 607097"/>
                <a:gd name="connsiteY17" fmla="*/ 242683 h 606722"/>
                <a:gd name="connsiteX18" fmla="*/ 424838 w 607097"/>
                <a:gd name="connsiteY18" fmla="*/ 242683 h 606722"/>
                <a:gd name="connsiteX19" fmla="*/ 434988 w 607097"/>
                <a:gd name="connsiteY19" fmla="*/ 252725 h 606722"/>
                <a:gd name="connsiteX20" fmla="*/ 424838 w 607097"/>
                <a:gd name="connsiteY20" fmla="*/ 262856 h 606722"/>
                <a:gd name="connsiteX21" fmla="*/ 353968 w 607097"/>
                <a:gd name="connsiteY21" fmla="*/ 262856 h 606722"/>
                <a:gd name="connsiteX22" fmla="*/ 343818 w 607097"/>
                <a:gd name="connsiteY22" fmla="*/ 252725 h 606722"/>
                <a:gd name="connsiteX23" fmla="*/ 343818 w 607097"/>
                <a:gd name="connsiteY23" fmla="*/ 111251 h 606722"/>
                <a:gd name="connsiteX24" fmla="*/ 353968 w 607097"/>
                <a:gd name="connsiteY24" fmla="*/ 101120 h 606722"/>
                <a:gd name="connsiteX25" fmla="*/ 496768 w 607097"/>
                <a:gd name="connsiteY25" fmla="*/ 96101 h 606722"/>
                <a:gd name="connsiteX26" fmla="*/ 510916 w 607097"/>
                <a:gd name="connsiteY26" fmla="*/ 96101 h 606722"/>
                <a:gd name="connsiteX27" fmla="*/ 510916 w 607097"/>
                <a:gd name="connsiteY27" fmla="*/ 110217 h 606722"/>
                <a:gd name="connsiteX28" fmla="*/ 496768 w 607097"/>
                <a:gd name="connsiteY28" fmla="*/ 124334 h 606722"/>
                <a:gd name="connsiteX29" fmla="*/ 489650 w 607097"/>
                <a:gd name="connsiteY29" fmla="*/ 127441 h 606722"/>
                <a:gd name="connsiteX30" fmla="*/ 482620 w 607097"/>
                <a:gd name="connsiteY30" fmla="*/ 124334 h 606722"/>
                <a:gd name="connsiteX31" fmla="*/ 482620 w 607097"/>
                <a:gd name="connsiteY31" fmla="*/ 110217 h 606722"/>
                <a:gd name="connsiteX32" fmla="*/ 196955 w 607097"/>
                <a:gd name="connsiteY32" fmla="*/ 96101 h 606722"/>
                <a:gd name="connsiteX33" fmla="*/ 211110 w 607097"/>
                <a:gd name="connsiteY33" fmla="*/ 96101 h 606722"/>
                <a:gd name="connsiteX34" fmla="*/ 225355 w 607097"/>
                <a:gd name="connsiteY34" fmla="*/ 110217 h 606722"/>
                <a:gd name="connsiteX35" fmla="*/ 225355 w 607097"/>
                <a:gd name="connsiteY35" fmla="*/ 124334 h 606722"/>
                <a:gd name="connsiteX36" fmla="*/ 218233 w 607097"/>
                <a:gd name="connsiteY36" fmla="*/ 127441 h 606722"/>
                <a:gd name="connsiteX37" fmla="*/ 211110 w 607097"/>
                <a:gd name="connsiteY37" fmla="*/ 124334 h 606722"/>
                <a:gd name="connsiteX38" fmla="*/ 196955 w 607097"/>
                <a:gd name="connsiteY38" fmla="*/ 110217 h 606722"/>
                <a:gd name="connsiteX39" fmla="*/ 196955 w 607097"/>
                <a:gd name="connsiteY39" fmla="*/ 96101 h 606722"/>
                <a:gd name="connsiteX40" fmla="*/ 103963 w 607097"/>
                <a:gd name="connsiteY40" fmla="*/ 81761 h 606722"/>
                <a:gd name="connsiteX41" fmla="*/ 87598 w 607097"/>
                <a:gd name="connsiteY41" fmla="*/ 90026 h 606722"/>
                <a:gd name="connsiteX42" fmla="*/ 62322 w 607097"/>
                <a:gd name="connsiteY42" fmla="*/ 115266 h 606722"/>
                <a:gd name="connsiteX43" fmla="*/ 34998 w 607097"/>
                <a:gd name="connsiteY43" fmla="*/ 265902 h 606722"/>
                <a:gd name="connsiteX44" fmla="*/ 75494 w 607097"/>
                <a:gd name="connsiteY44" fmla="*/ 322602 h 606722"/>
                <a:gd name="connsiteX45" fmla="*/ 283044 w 607097"/>
                <a:gd name="connsiteY45" fmla="*/ 530826 h 606722"/>
                <a:gd name="connsiteX46" fmla="*/ 327634 w 607097"/>
                <a:gd name="connsiteY46" fmla="*/ 565219 h 606722"/>
                <a:gd name="connsiteX47" fmla="*/ 490684 w 607097"/>
                <a:gd name="connsiteY47" fmla="*/ 545046 h 606722"/>
                <a:gd name="connsiteX48" fmla="*/ 515960 w 607097"/>
                <a:gd name="connsiteY48" fmla="*/ 519717 h 606722"/>
                <a:gd name="connsiteX49" fmla="*/ 521033 w 607097"/>
                <a:gd name="connsiteY49" fmla="*/ 485324 h 606722"/>
                <a:gd name="connsiteX50" fmla="*/ 434969 w 607097"/>
                <a:gd name="connsiteY50" fmla="*/ 411561 h 606722"/>
                <a:gd name="connsiteX51" fmla="*/ 414321 w 607097"/>
                <a:gd name="connsiteY51" fmla="*/ 406318 h 606722"/>
                <a:gd name="connsiteX52" fmla="*/ 413698 w 607097"/>
                <a:gd name="connsiteY52" fmla="*/ 406496 h 606722"/>
                <a:gd name="connsiteX53" fmla="*/ 405599 w 607097"/>
                <a:gd name="connsiteY53" fmla="*/ 413605 h 606722"/>
                <a:gd name="connsiteX54" fmla="*/ 404620 w 607097"/>
                <a:gd name="connsiteY54" fmla="*/ 414583 h 606722"/>
                <a:gd name="connsiteX55" fmla="*/ 373202 w 607097"/>
                <a:gd name="connsiteY55" fmla="*/ 447910 h 606722"/>
                <a:gd name="connsiteX56" fmla="*/ 349528 w 607097"/>
                <a:gd name="connsiteY56" fmla="*/ 459552 h 606722"/>
                <a:gd name="connsiteX57" fmla="*/ 405599 w 607097"/>
                <a:gd name="connsiteY57" fmla="*/ 475282 h 606722"/>
                <a:gd name="connsiteX58" fmla="*/ 414677 w 607097"/>
                <a:gd name="connsiteY58" fmla="*/ 486391 h 606722"/>
                <a:gd name="connsiteX59" fmla="*/ 404620 w 607097"/>
                <a:gd name="connsiteY59" fmla="*/ 495456 h 606722"/>
                <a:gd name="connsiteX60" fmla="*/ 403552 w 607097"/>
                <a:gd name="connsiteY60" fmla="*/ 495456 h 606722"/>
                <a:gd name="connsiteX61" fmla="*/ 287138 w 607097"/>
                <a:gd name="connsiteY61" fmla="*/ 441866 h 606722"/>
                <a:gd name="connsiteX62" fmla="*/ 286426 w 607097"/>
                <a:gd name="connsiteY62" fmla="*/ 441067 h 606722"/>
                <a:gd name="connsiteX63" fmla="*/ 284112 w 607097"/>
                <a:gd name="connsiteY63" fmla="*/ 438845 h 606722"/>
                <a:gd name="connsiteX64" fmla="*/ 176777 w 607097"/>
                <a:gd name="connsiteY64" fmla="*/ 331666 h 606722"/>
                <a:gd name="connsiteX65" fmla="*/ 111895 w 607097"/>
                <a:gd name="connsiteY65" fmla="*/ 213379 h 606722"/>
                <a:gd name="connsiteX66" fmla="*/ 121062 w 607097"/>
                <a:gd name="connsiteY66" fmla="*/ 202270 h 606722"/>
                <a:gd name="connsiteX67" fmla="*/ 132188 w 607097"/>
                <a:gd name="connsiteY67" fmla="*/ 211335 h 606722"/>
                <a:gd name="connsiteX68" fmla="*/ 146428 w 607097"/>
                <a:gd name="connsiteY68" fmla="*/ 259325 h 606722"/>
                <a:gd name="connsiteX69" fmla="*/ 158532 w 607097"/>
                <a:gd name="connsiteY69" fmla="*/ 233553 h 606722"/>
                <a:gd name="connsiteX70" fmla="*/ 191907 w 607097"/>
                <a:gd name="connsiteY70" fmla="*/ 202270 h 606722"/>
                <a:gd name="connsiteX71" fmla="*/ 192975 w 607097"/>
                <a:gd name="connsiteY71" fmla="*/ 201204 h 606722"/>
                <a:gd name="connsiteX72" fmla="*/ 200006 w 607097"/>
                <a:gd name="connsiteY72" fmla="*/ 193117 h 606722"/>
                <a:gd name="connsiteX73" fmla="*/ 194933 w 607097"/>
                <a:gd name="connsiteY73" fmla="*/ 170899 h 606722"/>
                <a:gd name="connsiteX74" fmla="*/ 121062 w 607097"/>
                <a:gd name="connsiteY74" fmla="*/ 84961 h 606722"/>
                <a:gd name="connsiteX75" fmla="*/ 103963 w 607097"/>
                <a:gd name="connsiteY75" fmla="*/ 81761 h 606722"/>
                <a:gd name="connsiteX76" fmla="*/ 353980 w 607097"/>
                <a:gd name="connsiteY76" fmla="*/ 30273 h 606722"/>
                <a:gd name="connsiteX77" fmla="*/ 364141 w 607097"/>
                <a:gd name="connsiteY77" fmla="*/ 40422 h 606722"/>
                <a:gd name="connsiteX78" fmla="*/ 364141 w 607097"/>
                <a:gd name="connsiteY78" fmla="*/ 60719 h 606722"/>
                <a:gd name="connsiteX79" fmla="*/ 353980 w 607097"/>
                <a:gd name="connsiteY79" fmla="*/ 70778 h 606722"/>
                <a:gd name="connsiteX80" fmla="*/ 343818 w 607097"/>
                <a:gd name="connsiteY80" fmla="*/ 60719 h 606722"/>
                <a:gd name="connsiteX81" fmla="*/ 343818 w 607097"/>
                <a:gd name="connsiteY81" fmla="*/ 40422 h 606722"/>
                <a:gd name="connsiteX82" fmla="*/ 353980 w 607097"/>
                <a:gd name="connsiteY82" fmla="*/ 30273 h 606722"/>
                <a:gd name="connsiteX83" fmla="*/ 353978 w 607097"/>
                <a:gd name="connsiteY83" fmla="*/ 20263 h 606722"/>
                <a:gd name="connsiteX84" fmla="*/ 174819 w 607097"/>
                <a:gd name="connsiteY84" fmla="*/ 104957 h 606722"/>
                <a:gd name="connsiteX85" fmla="*/ 214246 w 607097"/>
                <a:gd name="connsiteY85" fmla="*/ 160768 h 606722"/>
                <a:gd name="connsiteX86" fmla="*/ 221278 w 607097"/>
                <a:gd name="connsiteY86" fmla="*/ 198182 h 606722"/>
                <a:gd name="connsiteX87" fmla="*/ 215938 w 607097"/>
                <a:gd name="connsiteY87" fmla="*/ 209025 h 606722"/>
                <a:gd name="connsiteX88" fmla="*/ 210152 w 607097"/>
                <a:gd name="connsiteY88" fmla="*/ 215157 h 606722"/>
                <a:gd name="connsiteX89" fmla="*/ 206147 w 607097"/>
                <a:gd name="connsiteY89" fmla="*/ 218445 h 606722"/>
                <a:gd name="connsiteX90" fmla="*/ 176777 w 607097"/>
                <a:gd name="connsiteY90" fmla="*/ 244662 h 606722"/>
                <a:gd name="connsiteX91" fmla="*/ 182829 w 607097"/>
                <a:gd name="connsiteY91" fmla="*/ 308382 h 606722"/>
                <a:gd name="connsiteX92" fmla="*/ 189504 w 607097"/>
                <a:gd name="connsiteY92" fmla="*/ 315136 h 606722"/>
                <a:gd name="connsiteX93" fmla="*/ 189949 w 607097"/>
                <a:gd name="connsiteY93" fmla="*/ 315492 h 606722"/>
                <a:gd name="connsiteX94" fmla="*/ 191640 w 607097"/>
                <a:gd name="connsiteY94" fmla="*/ 317269 h 606722"/>
                <a:gd name="connsiteX95" fmla="*/ 298263 w 607097"/>
                <a:gd name="connsiteY95" fmla="*/ 424714 h 606722"/>
                <a:gd name="connsiteX96" fmla="*/ 362077 w 607097"/>
                <a:gd name="connsiteY96" fmla="*/ 430758 h 606722"/>
                <a:gd name="connsiteX97" fmla="*/ 388422 w 607097"/>
                <a:gd name="connsiteY97" fmla="*/ 401430 h 606722"/>
                <a:gd name="connsiteX98" fmla="*/ 408625 w 607097"/>
                <a:gd name="connsiteY98" fmla="*/ 386233 h 606722"/>
                <a:gd name="connsiteX99" fmla="*/ 419661 w 607097"/>
                <a:gd name="connsiteY99" fmla="*/ 384900 h 606722"/>
                <a:gd name="connsiteX100" fmla="*/ 446094 w 607097"/>
                <a:gd name="connsiteY100" fmla="*/ 392365 h 606722"/>
                <a:gd name="connsiteX101" fmla="*/ 501987 w 607097"/>
                <a:gd name="connsiteY101" fmla="*/ 431646 h 606722"/>
                <a:gd name="connsiteX102" fmla="*/ 586894 w 607097"/>
                <a:gd name="connsiteY102" fmla="*/ 252749 h 606722"/>
                <a:gd name="connsiteX103" fmla="*/ 353978 w 607097"/>
                <a:gd name="connsiteY103" fmla="*/ 20263 h 606722"/>
                <a:gd name="connsiteX104" fmla="*/ 353978 w 607097"/>
                <a:gd name="connsiteY104" fmla="*/ 0 h 606722"/>
                <a:gd name="connsiteX105" fmla="*/ 607097 w 607097"/>
                <a:gd name="connsiteY105" fmla="*/ 252749 h 606722"/>
                <a:gd name="connsiteX106" fmla="*/ 517384 w 607097"/>
                <a:gd name="connsiteY106" fmla="*/ 445421 h 606722"/>
                <a:gd name="connsiteX107" fmla="*/ 540257 w 607097"/>
                <a:gd name="connsiteY107" fmla="*/ 474215 h 606722"/>
                <a:gd name="connsiteX108" fmla="*/ 531179 w 607097"/>
                <a:gd name="connsiteY108" fmla="*/ 532870 h 606722"/>
                <a:gd name="connsiteX109" fmla="*/ 505814 w 607097"/>
                <a:gd name="connsiteY109" fmla="*/ 559176 h 606722"/>
                <a:gd name="connsiteX110" fmla="*/ 401505 w 607097"/>
                <a:gd name="connsiteY110" fmla="*/ 606722 h 606722"/>
                <a:gd name="connsiteX111" fmla="*/ 318556 w 607097"/>
                <a:gd name="connsiteY111" fmla="*/ 582460 h 606722"/>
                <a:gd name="connsiteX112" fmla="*/ 268893 w 607097"/>
                <a:gd name="connsiteY112" fmla="*/ 543979 h 606722"/>
                <a:gd name="connsiteX113" fmla="*/ 61343 w 607097"/>
                <a:gd name="connsiteY113" fmla="*/ 336732 h 606722"/>
                <a:gd name="connsiteX114" fmla="*/ 16753 w 607097"/>
                <a:gd name="connsiteY114" fmla="*/ 275056 h 606722"/>
                <a:gd name="connsiteX115" fmla="*/ 48171 w 607097"/>
                <a:gd name="connsiteY115" fmla="*/ 101135 h 606722"/>
                <a:gd name="connsiteX116" fmla="*/ 73447 w 607097"/>
                <a:gd name="connsiteY116" fmla="*/ 75807 h 606722"/>
                <a:gd name="connsiteX117" fmla="*/ 132188 w 607097"/>
                <a:gd name="connsiteY117" fmla="*/ 66742 h 606722"/>
                <a:gd name="connsiteX118" fmla="*/ 160757 w 607097"/>
                <a:gd name="connsiteY118" fmla="*/ 89315 h 606722"/>
                <a:gd name="connsiteX119" fmla="*/ 353978 w 607097"/>
                <a:gd name="connsiteY119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097" h="606722">
                  <a:moveTo>
                    <a:pt x="482620" y="381169"/>
                  </a:moveTo>
                  <a:cubicBezTo>
                    <a:pt x="486624" y="377172"/>
                    <a:pt x="492675" y="377172"/>
                    <a:pt x="496768" y="381169"/>
                  </a:cubicBezTo>
                  <a:lnTo>
                    <a:pt x="510916" y="395381"/>
                  </a:lnTo>
                  <a:cubicBezTo>
                    <a:pt x="515009" y="399379"/>
                    <a:pt x="515009" y="405419"/>
                    <a:pt x="510916" y="409505"/>
                  </a:cubicBezTo>
                  <a:cubicBezTo>
                    <a:pt x="509937" y="412525"/>
                    <a:pt x="506912" y="412525"/>
                    <a:pt x="503887" y="412525"/>
                  </a:cubicBezTo>
                  <a:cubicBezTo>
                    <a:pt x="500861" y="412525"/>
                    <a:pt x="498815" y="411548"/>
                    <a:pt x="496768" y="409505"/>
                  </a:cubicBezTo>
                  <a:lnTo>
                    <a:pt x="482620" y="395381"/>
                  </a:lnTo>
                  <a:cubicBezTo>
                    <a:pt x="478527" y="391295"/>
                    <a:pt x="478527" y="385255"/>
                    <a:pt x="482620" y="381169"/>
                  </a:cubicBezTo>
                  <a:close/>
                  <a:moveTo>
                    <a:pt x="546398" y="242745"/>
                  </a:moveTo>
                  <a:lnTo>
                    <a:pt x="566606" y="242745"/>
                  </a:lnTo>
                  <a:cubicBezTo>
                    <a:pt x="572659" y="242745"/>
                    <a:pt x="576754" y="246732"/>
                    <a:pt x="576754" y="252756"/>
                  </a:cubicBezTo>
                  <a:cubicBezTo>
                    <a:pt x="576754" y="258869"/>
                    <a:pt x="572659" y="262856"/>
                    <a:pt x="566606" y="262856"/>
                  </a:cubicBezTo>
                  <a:lnTo>
                    <a:pt x="546398" y="262856"/>
                  </a:lnTo>
                  <a:cubicBezTo>
                    <a:pt x="540255" y="262856"/>
                    <a:pt x="536249" y="258869"/>
                    <a:pt x="536249" y="252756"/>
                  </a:cubicBezTo>
                  <a:cubicBezTo>
                    <a:pt x="536249" y="246732"/>
                    <a:pt x="540255" y="242745"/>
                    <a:pt x="546398" y="242745"/>
                  </a:cubicBezTo>
                  <a:close/>
                  <a:moveTo>
                    <a:pt x="353968" y="101120"/>
                  </a:moveTo>
                  <a:cubicBezTo>
                    <a:pt x="360022" y="101120"/>
                    <a:pt x="364118" y="105119"/>
                    <a:pt x="364118" y="111251"/>
                  </a:cubicBezTo>
                  <a:lnTo>
                    <a:pt x="364118" y="242683"/>
                  </a:lnTo>
                  <a:lnTo>
                    <a:pt x="424838" y="242683"/>
                  </a:lnTo>
                  <a:cubicBezTo>
                    <a:pt x="430893" y="242683"/>
                    <a:pt x="434988" y="246682"/>
                    <a:pt x="434988" y="252725"/>
                  </a:cubicBezTo>
                  <a:cubicBezTo>
                    <a:pt x="434988" y="258857"/>
                    <a:pt x="430893" y="262856"/>
                    <a:pt x="424838" y="262856"/>
                  </a:cubicBezTo>
                  <a:lnTo>
                    <a:pt x="353968" y="262856"/>
                  </a:lnTo>
                  <a:cubicBezTo>
                    <a:pt x="347825" y="262856"/>
                    <a:pt x="343818" y="258857"/>
                    <a:pt x="343818" y="252725"/>
                  </a:cubicBezTo>
                  <a:lnTo>
                    <a:pt x="343818" y="111251"/>
                  </a:lnTo>
                  <a:cubicBezTo>
                    <a:pt x="343818" y="105119"/>
                    <a:pt x="347825" y="101120"/>
                    <a:pt x="353968" y="101120"/>
                  </a:cubicBezTo>
                  <a:close/>
                  <a:moveTo>
                    <a:pt x="496768" y="96101"/>
                  </a:moveTo>
                  <a:cubicBezTo>
                    <a:pt x="500861" y="92017"/>
                    <a:pt x="506912" y="92017"/>
                    <a:pt x="510916" y="96101"/>
                  </a:cubicBezTo>
                  <a:cubicBezTo>
                    <a:pt x="515009" y="100096"/>
                    <a:pt x="515009" y="106222"/>
                    <a:pt x="510916" y="110217"/>
                  </a:cubicBezTo>
                  <a:lnTo>
                    <a:pt x="496768" y="124334"/>
                  </a:lnTo>
                  <a:cubicBezTo>
                    <a:pt x="494722" y="126376"/>
                    <a:pt x="492675" y="127441"/>
                    <a:pt x="489650" y="127441"/>
                  </a:cubicBezTo>
                  <a:cubicBezTo>
                    <a:pt x="486624" y="127441"/>
                    <a:pt x="484578" y="126376"/>
                    <a:pt x="482620" y="124334"/>
                  </a:cubicBezTo>
                  <a:cubicBezTo>
                    <a:pt x="478527" y="120338"/>
                    <a:pt x="478527" y="114301"/>
                    <a:pt x="482620" y="110217"/>
                  </a:cubicBezTo>
                  <a:close/>
                  <a:moveTo>
                    <a:pt x="196955" y="96101"/>
                  </a:moveTo>
                  <a:cubicBezTo>
                    <a:pt x="201050" y="92017"/>
                    <a:pt x="207104" y="92017"/>
                    <a:pt x="211110" y="96101"/>
                  </a:cubicBezTo>
                  <a:lnTo>
                    <a:pt x="225355" y="110217"/>
                  </a:lnTo>
                  <a:cubicBezTo>
                    <a:pt x="229361" y="114301"/>
                    <a:pt x="229361" y="120338"/>
                    <a:pt x="225355" y="124334"/>
                  </a:cubicBezTo>
                  <a:cubicBezTo>
                    <a:pt x="223307" y="126376"/>
                    <a:pt x="220280" y="127441"/>
                    <a:pt x="218233" y="127441"/>
                  </a:cubicBezTo>
                  <a:cubicBezTo>
                    <a:pt x="215206" y="127441"/>
                    <a:pt x="213158" y="126376"/>
                    <a:pt x="211110" y="124334"/>
                  </a:cubicBezTo>
                  <a:lnTo>
                    <a:pt x="196955" y="110217"/>
                  </a:lnTo>
                  <a:cubicBezTo>
                    <a:pt x="192949" y="106222"/>
                    <a:pt x="192949" y="100096"/>
                    <a:pt x="196955" y="96101"/>
                  </a:cubicBezTo>
                  <a:close/>
                  <a:moveTo>
                    <a:pt x="103963" y="81761"/>
                  </a:moveTo>
                  <a:cubicBezTo>
                    <a:pt x="98011" y="82650"/>
                    <a:pt x="92182" y="85449"/>
                    <a:pt x="87598" y="90026"/>
                  </a:cubicBezTo>
                  <a:lnTo>
                    <a:pt x="62322" y="115266"/>
                  </a:lnTo>
                  <a:cubicBezTo>
                    <a:pt x="17732" y="159790"/>
                    <a:pt x="8654" y="209291"/>
                    <a:pt x="34998" y="265902"/>
                  </a:cubicBezTo>
                  <a:cubicBezTo>
                    <a:pt x="44077" y="285187"/>
                    <a:pt x="57249" y="304383"/>
                    <a:pt x="75494" y="322602"/>
                  </a:cubicBezTo>
                  <a:lnTo>
                    <a:pt x="283044" y="530826"/>
                  </a:lnTo>
                  <a:cubicBezTo>
                    <a:pt x="297284" y="545046"/>
                    <a:pt x="312415" y="557132"/>
                    <a:pt x="327634" y="565219"/>
                  </a:cubicBezTo>
                  <a:cubicBezTo>
                    <a:pt x="389401" y="599612"/>
                    <a:pt x="443068" y="592503"/>
                    <a:pt x="490684" y="545046"/>
                  </a:cubicBezTo>
                  <a:lnTo>
                    <a:pt x="515960" y="519717"/>
                  </a:lnTo>
                  <a:cubicBezTo>
                    <a:pt x="525127" y="510653"/>
                    <a:pt x="527085" y="496433"/>
                    <a:pt x="521033" y="485324"/>
                  </a:cubicBezTo>
                  <a:cubicBezTo>
                    <a:pt x="503856" y="451998"/>
                    <a:pt x="434969" y="411561"/>
                    <a:pt x="434969" y="411561"/>
                  </a:cubicBezTo>
                  <a:cubicBezTo>
                    <a:pt x="427582" y="407829"/>
                    <a:pt x="420195" y="405874"/>
                    <a:pt x="414321" y="406318"/>
                  </a:cubicBezTo>
                  <a:cubicBezTo>
                    <a:pt x="414143" y="406318"/>
                    <a:pt x="413876" y="406407"/>
                    <a:pt x="413698" y="406496"/>
                  </a:cubicBezTo>
                  <a:cubicBezTo>
                    <a:pt x="409604" y="407473"/>
                    <a:pt x="407646" y="409517"/>
                    <a:pt x="405599" y="413605"/>
                  </a:cubicBezTo>
                  <a:lnTo>
                    <a:pt x="404620" y="414583"/>
                  </a:lnTo>
                  <a:cubicBezTo>
                    <a:pt x="397500" y="423648"/>
                    <a:pt x="380323" y="443910"/>
                    <a:pt x="373202" y="447910"/>
                  </a:cubicBezTo>
                  <a:cubicBezTo>
                    <a:pt x="365548" y="453242"/>
                    <a:pt x="357538" y="457152"/>
                    <a:pt x="349528" y="459552"/>
                  </a:cubicBezTo>
                  <a:cubicBezTo>
                    <a:pt x="365281" y="466839"/>
                    <a:pt x="384328" y="473149"/>
                    <a:pt x="405599" y="475282"/>
                  </a:cubicBezTo>
                  <a:cubicBezTo>
                    <a:pt x="410672" y="476259"/>
                    <a:pt x="414677" y="480259"/>
                    <a:pt x="414677" y="486391"/>
                  </a:cubicBezTo>
                  <a:cubicBezTo>
                    <a:pt x="413698" y="491456"/>
                    <a:pt x="409604" y="495456"/>
                    <a:pt x="404620" y="495456"/>
                  </a:cubicBezTo>
                  <a:lnTo>
                    <a:pt x="403552" y="495456"/>
                  </a:lnTo>
                  <a:cubicBezTo>
                    <a:pt x="333686" y="488346"/>
                    <a:pt x="288117" y="443910"/>
                    <a:pt x="287138" y="441866"/>
                  </a:cubicBezTo>
                  <a:cubicBezTo>
                    <a:pt x="286871" y="441600"/>
                    <a:pt x="286604" y="441333"/>
                    <a:pt x="286426" y="441067"/>
                  </a:cubicBezTo>
                  <a:cubicBezTo>
                    <a:pt x="285625" y="440356"/>
                    <a:pt x="284824" y="439645"/>
                    <a:pt x="284112" y="438845"/>
                  </a:cubicBezTo>
                  <a:lnTo>
                    <a:pt x="176777" y="331666"/>
                  </a:lnTo>
                  <a:cubicBezTo>
                    <a:pt x="174730" y="329622"/>
                    <a:pt x="119015" y="284120"/>
                    <a:pt x="111895" y="213379"/>
                  </a:cubicBezTo>
                  <a:cubicBezTo>
                    <a:pt x="110916" y="208314"/>
                    <a:pt x="115010" y="203248"/>
                    <a:pt x="121062" y="202270"/>
                  </a:cubicBezTo>
                  <a:cubicBezTo>
                    <a:pt x="127115" y="201204"/>
                    <a:pt x="131209" y="205292"/>
                    <a:pt x="132188" y="211335"/>
                  </a:cubicBezTo>
                  <a:cubicBezTo>
                    <a:pt x="133968" y="229109"/>
                    <a:pt x="139486" y="245284"/>
                    <a:pt x="146428" y="259325"/>
                  </a:cubicBezTo>
                  <a:cubicBezTo>
                    <a:pt x="148653" y="250794"/>
                    <a:pt x="152658" y="242262"/>
                    <a:pt x="158532" y="233553"/>
                  </a:cubicBezTo>
                  <a:cubicBezTo>
                    <a:pt x="162537" y="227510"/>
                    <a:pt x="183808" y="210358"/>
                    <a:pt x="191907" y="202270"/>
                  </a:cubicBezTo>
                  <a:lnTo>
                    <a:pt x="192975" y="201204"/>
                  </a:lnTo>
                  <a:cubicBezTo>
                    <a:pt x="196980" y="199160"/>
                    <a:pt x="199027" y="196138"/>
                    <a:pt x="200006" y="193117"/>
                  </a:cubicBezTo>
                  <a:cubicBezTo>
                    <a:pt x="202053" y="187073"/>
                    <a:pt x="200006" y="178986"/>
                    <a:pt x="194933" y="170899"/>
                  </a:cubicBezTo>
                  <a:cubicBezTo>
                    <a:pt x="194933" y="169832"/>
                    <a:pt x="154438" y="102113"/>
                    <a:pt x="121062" y="84961"/>
                  </a:cubicBezTo>
                  <a:cubicBezTo>
                    <a:pt x="115989" y="81895"/>
                    <a:pt x="109915" y="80873"/>
                    <a:pt x="103963" y="81761"/>
                  </a:cubicBezTo>
                  <a:close/>
                  <a:moveTo>
                    <a:pt x="353980" y="30273"/>
                  </a:moveTo>
                  <a:cubicBezTo>
                    <a:pt x="360041" y="30273"/>
                    <a:pt x="364141" y="34368"/>
                    <a:pt x="364141" y="40422"/>
                  </a:cubicBezTo>
                  <a:lnTo>
                    <a:pt x="364141" y="60719"/>
                  </a:lnTo>
                  <a:cubicBezTo>
                    <a:pt x="364141" y="66772"/>
                    <a:pt x="360041" y="70778"/>
                    <a:pt x="353980" y="70778"/>
                  </a:cubicBezTo>
                  <a:cubicBezTo>
                    <a:pt x="347829" y="70778"/>
                    <a:pt x="343818" y="66772"/>
                    <a:pt x="343818" y="60719"/>
                  </a:cubicBezTo>
                  <a:lnTo>
                    <a:pt x="343818" y="40422"/>
                  </a:lnTo>
                  <a:cubicBezTo>
                    <a:pt x="343818" y="34368"/>
                    <a:pt x="347829" y="30273"/>
                    <a:pt x="353980" y="30273"/>
                  </a:cubicBezTo>
                  <a:close/>
                  <a:moveTo>
                    <a:pt x="353978" y="20263"/>
                  </a:moveTo>
                  <a:cubicBezTo>
                    <a:pt x="284112" y="20263"/>
                    <a:pt x="219409" y="50479"/>
                    <a:pt x="174819" y="104957"/>
                  </a:cubicBezTo>
                  <a:cubicBezTo>
                    <a:pt x="196446" y="130818"/>
                    <a:pt x="212911" y="158901"/>
                    <a:pt x="214246" y="160768"/>
                  </a:cubicBezTo>
                  <a:cubicBezTo>
                    <a:pt x="221278" y="173920"/>
                    <a:pt x="224304" y="187073"/>
                    <a:pt x="221278" y="198182"/>
                  </a:cubicBezTo>
                  <a:cubicBezTo>
                    <a:pt x="220299" y="202093"/>
                    <a:pt x="218430" y="205736"/>
                    <a:pt x="215938" y="209025"/>
                  </a:cubicBezTo>
                  <a:cubicBezTo>
                    <a:pt x="214336" y="211335"/>
                    <a:pt x="212466" y="213379"/>
                    <a:pt x="210152" y="215157"/>
                  </a:cubicBezTo>
                  <a:cubicBezTo>
                    <a:pt x="208906" y="216312"/>
                    <a:pt x="207482" y="217378"/>
                    <a:pt x="206147" y="218445"/>
                  </a:cubicBezTo>
                  <a:cubicBezTo>
                    <a:pt x="193954" y="228487"/>
                    <a:pt x="179803" y="241640"/>
                    <a:pt x="176777" y="244662"/>
                  </a:cubicBezTo>
                  <a:cubicBezTo>
                    <a:pt x="160579" y="269012"/>
                    <a:pt x="162537" y="287142"/>
                    <a:pt x="182829" y="308382"/>
                  </a:cubicBezTo>
                  <a:lnTo>
                    <a:pt x="189504" y="315136"/>
                  </a:lnTo>
                  <a:cubicBezTo>
                    <a:pt x="189771" y="315403"/>
                    <a:pt x="189949" y="315492"/>
                    <a:pt x="189949" y="315492"/>
                  </a:cubicBezTo>
                  <a:cubicBezTo>
                    <a:pt x="190572" y="316025"/>
                    <a:pt x="191195" y="316647"/>
                    <a:pt x="191640" y="317269"/>
                  </a:cubicBezTo>
                  <a:lnTo>
                    <a:pt x="298263" y="424714"/>
                  </a:lnTo>
                  <a:cubicBezTo>
                    <a:pt x="318556" y="444888"/>
                    <a:pt x="337780" y="446932"/>
                    <a:pt x="362077" y="430758"/>
                  </a:cubicBezTo>
                  <a:cubicBezTo>
                    <a:pt x="365103" y="428713"/>
                    <a:pt x="378275" y="414583"/>
                    <a:pt x="388422" y="401430"/>
                  </a:cubicBezTo>
                  <a:cubicBezTo>
                    <a:pt x="393406" y="393343"/>
                    <a:pt x="400526" y="388277"/>
                    <a:pt x="408625" y="386233"/>
                  </a:cubicBezTo>
                  <a:cubicBezTo>
                    <a:pt x="412096" y="385344"/>
                    <a:pt x="415834" y="384900"/>
                    <a:pt x="419661" y="384900"/>
                  </a:cubicBezTo>
                  <a:cubicBezTo>
                    <a:pt x="428294" y="384989"/>
                    <a:pt x="437728" y="387477"/>
                    <a:pt x="446094" y="392365"/>
                  </a:cubicBezTo>
                  <a:cubicBezTo>
                    <a:pt x="447963" y="393609"/>
                    <a:pt x="476088" y="410051"/>
                    <a:pt x="501987" y="431646"/>
                  </a:cubicBezTo>
                  <a:cubicBezTo>
                    <a:pt x="556545" y="387122"/>
                    <a:pt x="586894" y="322513"/>
                    <a:pt x="586894" y="252749"/>
                  </a:cubicBezTo>
                  <a:cubicBezTo>
                    <a:pt x="586894" y="124330"/>
                    <a:pt x="482585" y="20263"/>
                    <a:pt x="353978" y="20263"/>
                  </a:cubicBezTo>
                  <a:close/>
                  <a:moveTo>
                    <a:pt x="353978" y="0"/>
                  </a:moveTo>
                  <a:cubicBezTo>
                    <a:pt x="493710" y="0"/>
                    <a:pt x="607097" y="113222"/>
                    <a:pt x="607097" y="252749"/>
                  </a:cubicBezTo>
                  <a:cubicBezTo>
                    <a:pt x="607097" y="327578"/>
                    <a:pt x="574345" y="397786"/>
                    <a:pt x="517384" y="445421"/>
                  </a:cubicBezTo>
                  <a:cubicBezTo>
                    <a:pt x="526907" y="454753"/>
                    <a:pt x="535184" y="464617"/>
                    <a:pt x="540257" y="474215"/>
                  </a:cubicBezTo>
                  <a:cubicBezTo>
                    <a:pt x="550403" y="493412"/>
                    <a:pt x="547377" y="517673"/>
                    <a:pt x="531179" y="532870"/>
                  </a:cubicBezTo>
                  <a:lnTo>
                    <a:pt x="505814" y="559176"/>
                  </a:lnTo>
                  <a:cubicBezTo>
                    <a:pt x="474486" y="590548"/>
                    <a:pt x="438974" y="606722"/>
                    <a:pt x="401505" y="606722"/>
                  </a:cubicBezTo>
                  <a:cubicBezTo>
                    <a:pt x="375249" y="606722"/>
                    <a:pt x="346858" y="598635"/>
                    <a:pt x="318556" y="582460"/>
                  </a:cubicBezTo>
                  <a:cubicBezTo>
                    <a:pt x="301289" y="573307"/>
                    <a:pt x="285091" y="560154"/>
                    <a:pt x="268893" y="543979"/>
                  </a:cubicBezTo>
                  <a:lnTo>
                    <a:pt x="61343" y="336732"/>
                  </a:lnTo>
                  <a:cubicBezTo>
                    <a:pt x="42030" y="317536"/>
                    <a:pt x="26899" y="296296"/>
                    <a:pt x="16753" y="275056"/>
                  </a:cubicBezTo>
                  <a:cubicBezTo>
                    <a:pt x="-13596" y="210358"/>
                    <a:pt x="-2471" y="151703"/>
                    <a:pt x="48171" y="101135"/>
                  </a:cubicBezTo>
                  <a:lnTo>
                    <a:pt x="73447" y="75807"/>
                  </a:lnTo>
                  <a:cubicBezTo>
                    <a:pt x="88666" y="60699"/>
                    <a:pt x="112963" y="56611"/>
                    <a:pt x="132188" y="66742"/>
                  </a:cubicBezTo>
                  <a:cubicBezTo>
                    <a:pt x="141711" y="71719"/>
                    <a:pt x="151412" y="79895"/>
                    <a:pt x="160757" y="89315"/>
                  </a:cubicBezTo>
                  <a:cubicBezTo>
                    <a:pt x="209173" y="32971"/>
                    <a:pt x="278772" y="0"/>
                    <a:pt x="3539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10" name="íślîdè">
            <a:extLst>
              <a:ext uri="{FF2B5EF4-FFF2-40B4-BE49-F238E27FC236}">
                <a16:creationId xmlns:a16="http://schemas.microsoft.com/office/drawing/2014/main" id="{D15EFDF0-B20D-49E8-821B-187178AB5AEE}"/>
              </a:ext>
            </a:extLst>
          </p:cNvPr>
          <p:cNvGrpSpPr/>
          <p:nvPr/>
        </p:nvGrpSpPr>
        <p:grpSpPr>
          <a:xfrm>
            <a:off x="1545185" y="1988417"/>
            <a:ext cx="2725326" cy="3860417"/>
            <a:chOff x="767407" y="1531442"/>
            <a:chExt cx="3096346" cy="4385966"/>
          </a:xfrm>
        </p:grpSpPr>
        <p:grpSp>
          <p:nvGrpSpPr>
            <p:cNvPr id="22" name="îsḻíḓè">
              <a:extLst>
                <a:ext uri="{FF2B5EF4-FFF2-40B4-BE49-F238E27FC236}">
                  <a16:creationId xmlns:a16="http://schemas.microsoft.com/office/drawing/2014/main" id="{ECB0836A-AAE9-44BA-9F97-ACAB3A12D3DA}"/>
                </a:ext>
              </a:extLst>
            </p:cNvPr>
            <p:cNvGrpSpPr/>
            <p:nvPr/>
          </p:nvGrpSpPr>
          <p:grpSpPr>
            <a:xfrm>
              <a:off x="2038399" y="1842356"/>
              <a:ext cx="1825354" cy="3676821"/>
              <a:chOff x="5270882" y="2061548"/>
              <a:chExt cx="1650236" cy="3324083"/>
            </a:xfrm>
          </p:grpSpPr>
          <p:grpSp>
            <p:nvGrpSpPr>
              <p:cNvPr id="36" name="íṡḷîḋè">
                <a:extLst>
                  <a:ext uri="{FF2B5EF4-FFF2-40B4-BE49-F238E27FC236}">
                    <a16:creationId xmlns:a16="http://schemas.microsoft.com/office/drawing/2014/main" id="{258ADC61-C64A-45DF-8DA8-5385BB0668A6}"/>
                  </a:ext>
                </a:extLst>
              </p:cNvPr>
              <p:cNvGrpSpPr/>
              <p:nvPr/>
            </p:nvGrpSpPr>
            <p:grpSpPr>
              <a:xfrm>
                <a:off x="5270882" y="2061548"/>
                <a:ext cx="1650236" cy="3324083"/>
                <a:chOff x="4822387" y="794461"/>
                <a:chExt cx="2547217" cy="5130884"/>
              </a:xfrm>
            </p:grpSpPr>
            <p:grpSp>
              <p:nvGrpSpPr>
                <p:cNvPr id="38" name="îşḻîḋè">
                  <a:extLst>
                    <a:ext uri="{FF2B5EF4-FFF2-40B4-BE49-F238E27FC236}">
                      <a16:creationId xmlns:a16="http://schemas.microsoft.com/office/drawing/2014/main" id="{67AD9774-ADB1-4DA2-8B20-08627B0F416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2387" y="794461"/>
                  <a:ext cx="2547217" cy="5130884"/>
                  <a:chOff x="8853485" y="3998913"/>
                  <a:chExt cx="3106735" cy="6257925"/>
                </a:xfrm>
                <a:effectLst/>
              </p:grpSpPr>
              <p:sp>
                <p:nvSpPr>
                  <p:cNvPr id="40" name="ïšļídè">
                    <a:extLst>
                      <a:ext uri="{FF2B5EF4-FFF2-40B4-BE49-F238E27FC236}">
                        <a16:creationId xmlns:a16="http://schemas.microsoft.com/office/drawing/2014/main" id="{EADCF258-9CAE-4DC1-A14D-E8F8CBA22D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53485" y="3998913"/>
                    <a:ext cx="3106735" cy="6257925"/>
                  </a:xfrm>
                  <a:custGeom>
                    <a:avLst/>
                    <a:gdLst>
                      <a:gd name="T0" fmla="*/ 8594 w 8630"/>
                      <a:gd name="T1" fmla="*/ 3320 h 17382"/>
                      <a:gd name="T2" fmla="*/ 8596 w 8630"/>
                      <a:gd name="T3" fmla="*/ 3320 h 17382"/>
                      <a:gd name="T4" fmla="*/ 8629 w 8630"/>
                      <a:gd name="T5" fmla="*/ 3353 h 17382"/>
                      <a:gd name="T6" fmla="*/ 8629 w 8630"/>
                      <a:gd name="T7" fmla="*/ 4419 h 17382"/>
                      <a:gd name="T8" fmla="*/ 8596 w 8630"/>
                      <a:gd name="T9" fmla="*/ 4452 h 17382"/>
                      <a:gd name="T10" fmla="*/ 8594 w 8630"/>
                      <a:gd name="T11" fmla="*/ 4452 h 17382"/>
                      <a:gd name="T12" fmla="*/ 8594 w 8630"/>
                      <a:gd name="T13" fmla="*/ 16371 h 17382"/>
                      <a:gd name="T14" fmla="*/ 7584 w 8630"/>
                      <a:gd name="T15" fmla="*/ 17381 h 17382"/>
                      <a:gd name="T16" fmla="*/ 1043 w 8630"/>
                      <a:gd name="T17" fmla="*/ 17381 h 17382"/>
                      <a:gd name="T18" fmla="*/ 33 w 8630"/>
                      <a:gd name="T19" fmla="*/ 16371 h 17382"/>
                      <a:gd name="T20" fmla="*/ 33 w 8630"/>
                      <a:gd name="T21" fmla="*/ 5859 h 17382"/>
                      <a:gd name="T22" fmla="*/ 33 w 8630"/>
                      <a:gd name="T23" fmla="*/ 5859 h 17382"/>
                      <a:gd name="T24" fmla="*/ 0 w 8630"/>
                      <a:gd name="T25" fmla="*/ 5826 h 17382"/>
                      <a:gd name="T26" fmla="*/ 0 w 8630"/>
                      <a:gd name="T27" fmla="*/ 4760 h 17382"/>
                      <a:gd name="T28" fmla="*/ 33 w 8630"/>
                      <a:gd name="T29" fmla="*/ 4727 h 17382"/>
                      <a:gd name="T30" fmla="*/ 33 w 8630"/>
                      <a:gd name="T31" fmla="*/ 4727 h 17382"/>
                      <a:gd name="T32" fmla="*/ 33 w 8630"/>
                      <a:gd name="T33" fmla="*/ 4452 h 17382"/>
                      <a:gd name="T34" fmla="*/ 33 w 8630"/>
                      <a:gd name="T35" fmla="*/ 4452 h 17382"/>
                      <a:gd name="T36" fmla="*/ 0 w 8630"/>
                      <a:gd name="T37" fmla="*/ 4419 h 17382"/>
                      <a:gd name="T38" fmla="*/ 0 w 8630"/>
                      <a:gd name="T39" fmla="*/ 3353 h 17382"/>
                      <a:gd name="T40" fmla="*/ 33 w 8630"/>
                      <a:gd name="T41" fmla="*/ 3320 h 17382"/>
                      <a:gd name="T42" fmla="*/ 33 w 8630"/>
                      <a:gd name="T43" fmla="*/ 3320 h 17382"/>
                      <a:gd name="T44" fmla="*/ 33 w 8630"/>
                      <a:gd name="T45" fmla="*/ 2704 h 17382"/>
                      <a:gd name="T46" fmla="*/ 33 w 8630"/>
                      <a:gd name="T47" fmla="*/ 2704 h 17382"/>
                      <a:gd name="T48" fmla="*/ 0 w 8630"/>
                      <a:gd name="T49" fmla="*/ 2672 h 17382"/>
                      <a:gd name="T50" fmla="*/ 0 w 8630"/>
                      <a:gd name="T51" fmla="*/ 2075 h 17382"/>
                      <a:gd name="T52" fmla="*/ 33 w 8630"/>
                      <a:gd name="T53" fmla="*/ 2042 h 17382"/>
                      <a:gd name="T54" fmla="*/ 33 w 8630"/>
                      <a:gd name="T55" fmla="*/ 2042 h 17382"/>
                      <a:gd name="T56" fmla="*/ 33 w 8630"/>
                      <a:gd name="T57" fmla="*/ 1010 h 17382"/>
                      <a:gd name="T58" fmla="*/ 1043 w 8630"/>
                      <a:gd name="T59" fmla="*/ 0 h 17382"/>
                      <a:gd name="T60" fmla="*/ 7584 w 8630"/>
                      <a:gd name="T61" fmla="*/ 0 h 17382"/>
                      <a:gd name="T62" fmla="*/ 8594 w 8630"/>
                      <a:gd name="T63" fmla="*/ 1010 h 17382"/>
                      <a:gd name="T64" fmla="*/ 8594 w 8630"/>
                      <a:gd name="T65" fmla="*/ 3320 h 1738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30"/>
                      <a:gd name="T100" fmla="*/ 0 h 17382"/>
                      <a:gd name="T101" fmla="*/ 8630 w 8630"/>
                      <a:gd name="T102" fmla="*/ 17382 h 1738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30" h="17382">
                        <a:moveTo>
                          <a:pt x="8594" y="3320"/>
                        </a:moveTo>
                        <a:lnTo>
                          <a:pt x="8596" y="3320"/>
                        </a:lnTo>
                        <a:cubicBezTo>
                          <a:pt x="8614" y="3320"/>
                          <a:pt x="8629" y="3335"/>
                          <a:pt x="8629" y="3353"/>
                        </a:cubicBezTo>
                        <a:lnTo>
                          <a:pt x="8629" y="4419"/>
                        </a:lnTo>
                        <a:cubicBezTo>
                          <a:pt x="8629" y="4438"/>
                          <a:pt x="8614" y="4452"/>
                          <a:pt x="8596" y="4452"/>
                        </a:cubicBezTo>
                        <a:lnTo>
                          <a:pt x="8594" y="4452"/>
                        </a:lnTo>
                        <a:lnTo>
                          <a:pt x="8594" y="16371"/>
                        </a:lnTo>
                        <a:cubicBezTo>
                          <a:pt x="8594" y="16928"/>
                          <a:pt x="8141" y="17381"/>
                          <a:pt x="7584" y="17381"/>
                        </a:cubicBezTo>
                        <a:lnTo>
                          <a:pt x="1043" y="17381"/>
                        </a:lnTo>
                        <a:cubicBezTo>
                          <a:pt x="487" y="17381"/>
                          <a:pt x="33" y="16928"/>
                          <a:pt x="33" y="16371"/>
                        </a:cubicBezTo>
                        <a:lnTo>
                          <a:pt x="33" y="5859"/>
                        </a:lnTo>
                        <a:cubicBezTo>
                          <a:pt x="15" y="5859"/>
                          <a:pt x="0" y="5844"/>
                          <a:pt x="0" y="5826"/>
                        </a:cubicBezTo>
                        <a:lnTo>
                          <a:pt x="0" y="4760"/>
                        </a:lnTo>
                        <a:cubicBezTo>
                          <a:pt x="0" y="4741"/>
                          <a:pt x="15" y="4727"/>
                          <a:pt x="33" y="4727"/>
                        </a:cubicBezTo>
                        <a:lnTo>
                          <a:pt x="33" y="4452"/>
                        </a:lnTo>
                        <a:cubicBezTo>
                          <a:pt x="15" y="4452"/>
                          <a:pt x="0" y="4438"/>
                          <a:pt x="0" y="4419"/>
                        </a:cubicBezTo>
                        <a:lnTo>
                          <a:pt x="0" y="3353"/>
                        </a:lnTo>
                        <a:cubicBezTo>
                          <a:pt x="0" y="3335"/>
                          <a:pt x="15" y="3320"/>
                          <a:pt x="33" y="3320"/>
                        </a:cubicBezTo>
                        <a:lnTo>
                          <a:pt x="33" y="2704"/>
                        </a:lnTo>
                        <a:cubicBezTo>
                          <a:pt x="15" y="2704"/>
                          <a:pt x="0" y="2690"/>
                          <a:pt x="0" y="2672"/>
                        </a:cubicBezTo>
                        <a:lnTo>
                          <a:pt x="0" y="2075"/>
                        </a:lnTo>
                        <a:cubicBezTo>
                          <a:pt x="0" y="2057"/>
                          <a:pt x="15" y="2042"/>
                          <a:pt x="33" y="2042"/>
                        </a:cubicBezTo>
                        <a:lnTo>
                          <a:pt x="33" y="1010"/>
                        </a:lnTo>
                        <a:cubicBezTo>
                          <a:pt x="33" y="453"/>
                          <a:pt x="487" y="0"/>
                          <a:pt x="1043" y="0"/>
                        </a:cubicBezTo>
                        <a:lnTo>
                          <a:pt x="7584" y="0"/>
                        </a:lnTo>
                        <a:cubicBezTo>
                          <a:pt x="8141" y="0"/>
                          <a:pt x="8594" y="453"/>
                          <a:pt x="8594" y="1010"/>
                        </a:cubicBezTo>
                        <a:lnTo>
                          <a:pt x="8594" y="332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iṡḷïḍè">
                    <a:extLst>
                      <a:ext uri="{FF2B5EF4-FFF2-40B4-BE49-F238E27FC236}">
                        <a16:creationId xmlns:a16="http://schemas.microsoft.com/office/drawing/2014/main" id="{7CFB332C-7E2A-4C67-B378-A5C8001B75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88413" y="4021138"/>
                    <a:ext cx="3036887" cy="6211887"/>
                  </a:xfrm>
                  <a:custGeom>
                    <a:avLst/>
                    <a:gdLst>
                      <a:gd name="T0" fmla="*/ 947 w 8436"/>
                      <a:gd name="T1" fmla="*/ 17255 h 17256"/>
                      <a:gd name="T2" fmla="*/ 0 w 8436"/>
                      <a:gd name="T3" fmla="*/ 16308 h 17256"/>
                      <a:gd name="T4" fmla="*/ 0 w 8436"/>
                      <a:gd name="T5" fmla="*/ 947 h 17256"/>
                      <a:gd name="T6" fmla="*/ 947 w 8436"/>
                      <a:gd name="T7" fmla="*/ 0 h 17256"/>
                      <a:gd name="T8" fmla="*/ 7488 w 8436"/>
                      <a:gd name="T9" fmla="*/ 0 h 17256"/>
                      <a:gd name="T10" fmla="*/ 8435 w 8436"/>
                      <a:gd name="T11" fmla="*/ 947 h 17256"/>
                      <a:gd name="T12" fmla="*/ 8435 w 8436"/>
                      <a:gd name="T13" fmla="*/ 16308 h 17256"/>
                      <a:gd name="T14" fmla="*/ 7488 w 8436"/>
                      <a:gd name="T15" fmla="*/ 17255 h 17256"/>
                      <a:gd name="T16" fmla="*/ 947 w 8436"/>
                      <a:gd name="T17" fmla="*/ 17255 h 1725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436"/>
                      <a:gd name="T28" fmla="*/ 0 h 17256"/>
                      <a:gd name="T29" fmla="*/ 8436 w 8436"/>
                      <a:gd name="T30" fmla="*/ 17256 h 1725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436" h="17256">
                        <a:moveTo>
                          <a:pt x="947" y="17255"/>
                        </a:moveTo>
                        <a:cubicBezTo>
                          <a:pt x="425" y="17255"/>
                          <a:pt x="0" y="16831"/>
                          <a:pt x="0" y="16308"/>
                        </a:cubicBezTo>
                        <a:lnTo>
                          <a:pt x="0" y="947"/>
                        </a:lnTo>
                        <a:cubicBezTo>
                          <a:pt x="0" y="425"/>
                          <a:pt x="425" y="0"/>
                          <a:pt x="947" y="0"/>
                        </a:cubicBezTo>
                        <a:lnTo>
                          <a:pt x="7488" y="0"/>
                        </a:lnTo>
                        <a:cubicBezTo>
                          <a:pt x="8010" y="0"/>
                          <a:pt x="8435" y="425"/>
                          <a:pt x="8435" y="947"/>
                        </a:cubicBezTo>
                        <a:lnTo>
                          <a:pt x="8435" y="16308"/>
                        </a:lnTo>
                        <a:cubicBezTo>
                          <a:pt x="8435" y="16831"/>
                          <a:pt x="8010" y="17255"/>
                          <a:pt x="7488" y="17255"/>
                        </a:cubicBezTo>
                        <a:lnTo>
                          <a:pt x="947" y="17255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2" name="ïṩlïḋe">
                    <a:extLst>
                      <a:ext uri="{FF2B5EF4-FFF2-40B4-BE49-F238E27FC236}">
                        <a16:creationId xmlns:a16="http://schemas.microsoft.com/office/drawing/2014/main" id="{BF25D316-902B-44A4-8FE3-96D9A40C78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925050" y="4337050"/>
                    <a:ext cx="93663" cy="93663"/>
                  </a:xfrm>
                  <a:custGeom>
                    <a:avLst/>
                    <a:gdLst>
                      <a:gd name="T0" fmla="*/ 130 w 260"/>
                      <a:gd name="T1" fmla="*/ 260 h 261"/>
                      <a:gd name="T2" fmla="*/ 0 w 260"/>
                      <a:gd name="T3" fmla="*/ 130 h 261"/>
                      <a:gd name="T4" fmla="*/ 130 w 260"/>
                      <a:gd name="T5" fmla="*/ 0 h 261"/>
                      <a:gd name="T6" fmla="*/ 259 w 260"/>
                      <a:gd name="T7" fmla="*/ 130 h 261"/>
                      <a:gd name="T8" fmla="*/ 130 w 260"/>
                      <a:gd name="T9" fmla="*/ 260 h 26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0"/>
                      <a:gd name="T16" fmla="*/ 0 h 261"/>
                      <a:gd name="T17" fmla="*/ 260 w 260"/>
                      <a:gd name="T18" fmla="*/ 261 h 26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0" h="261">
                        <a:moveTo>
                          <a:pt x="130" y="260"/>
                        </a:moveTo>
                        <a:cubicBezTo>
                          <a:pt x="58" y="260"/>
                          <a:pt x="0" y="202"/>
                          <a:pt x="0" y="130"/>
                        </a:cubicBezTo>
                        <a:cubicBezTo>
                          <a:pt x="0" y="58"/>
                          <a:pt x="58" y="0"/>
                          <a:pt x="130" y="0"/>
                        </a:cubicBezTo>
                        <a:cubicBezTo>
                          <a:pt x="201" y="0"/>
                          <a:pt x="259" y="58"/>
                          <a:pt x="259" y="130"/>
                        </a:cubicBezTo>
                        <a:cubicBezTo>
                          <a:pt x="259" y="202"/>
                          <a:pt x="201" y="260"/>
                          <a:pt x="130" y="26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3" name="ïSlîďè">
                    <a:extLst>
                      <a:ext uri="{FF2B5EF4-FFF2-40B4-BE49-F238E27FC236}">
                        <a16:creationId xmlns:a16="http://schemas.microsoft.com/office/drawing/2014/main" id="{0539068A-6245-4CE8-827C-4B51207DD2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69550" y="4167188"/>
                    <a:ext cx="68263" cy="68262"/>
                  </a:xfrm>
                  <a:custGeom>
                    <a:avLst/>
                    <a:gdLst>
                      <a:gd name="T0" fmla="*/ 95 w 191"/>
                      <a:gd name="T1" fmla="*/ 190 h 191"/>
                      <a:gd name="T2" fmla="*/ 0 w 191"/>
                      <a:gd name="T3" fmla="*/ 95 h 191"/>
                      <a:gd name="T4" fmla="*/ 95 w 191"/>
                      <a:gd name="T5" fmla="*/ 0 h 191"/>
                      <a:gd name="T6" fmla="*/ 190 w 191"/>
                      <a:gd name="T7" fmla="*/ 95 h 191"/>
                      <a:gd name="T8" fmla="*/ 95 w 191"/>
                      <a:gd name="T9" fmla="*/ 190 h 1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1"/>
                      <a:gd name="T16" fmla="*/ 0 h 191"/>
                      <a:gd name="T17" fmla="*/ 191 w 191"/>
                      <a:gd name="T18" fmla="*/ 191 h 1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1" h="191">
                        <a:moveTo>
                          <a:pt x="95" y="190"/>
                        </a:moveTo>
                        <a:cubicBezTo>
                          <a:pt x="42" y="190"/>
                          <a:pt x="0" y="147"/>
                          <a:pt x="0" y="95"/>
                        </a:cubicBezTo>
                        <a:cubicBezTo>
                          <a:pt x="0" y="43"/>
                          <a:pt x="42" y="0"/>
                          <a:pt x="95" y="0"/>
                        </a:cubicBezTo>
                        <a:cubicBezTo>
                          <a:pt x="147" y="0"/>
                          <a:pt x="190" y="43"/>
                          <a:pt x="190" y="95"/>
                        </a:cubicBezTo>
                        <a:cubicBezTo>
                          <a:pt x="190" y="147"/>
                          <a:pt x="147" y="190"/>
                          <a:pt x="95" y="1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" name="iślîḑé">
                    <a:extLst>
                      <a:ext uri="{FF2B5EF4-FFF2-40B4-BE49-F238E27FC236}">
                        <a16:creationId xmlns:a16="http://schemas.microsoft.com/office/drawing/2014/main" id="{2F80DE5A-260D-4C46-AC7B-2F22D5EA80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185400" y="4362450"/>
                    <a:ext cx="434975" cy="46038"/>
                  </a:xfrm>
                  <a:custGeom>
                    <a:avLst/>
                    <a:gdLst>
                      <a:gd name="T0" fmla="*/ 1143 w 1209"/>
                      <a:gd name="T1" fmla="*/ 129 h 130"/>
                      <a:gd name="T2" fmla="*/ 64 w 1209"/>
                      <a:gd name="T3" fmla="*/ 129 h 130"/>
                      <a:gd name="T4" fmla="*/ 0 w 1209"/>
                      <a:gd name="T5" fmla="*/ 65 h 130"/>
                      <a:gd name="T6" fmla="*/ 64 w 1209"/>
                      <a:gd name="T7" fmla="*/ 0 h 130"/>
                      <a:gd name="T8" fmla="*/ 1143 w 1209"/>
                      <a:gd name="T9" fmla="*/ 0 h 130"/>
                      <a:gd name="T10" fmla="*/ 1208 w 1209"/>
                      <a:gd name="T11" fmla="*/ 65 h 130"/>
                      <a:gd name="T12" fmla="*/ 1143 w 1209"/>
                      <a:gd name="T13" fmla="*/ 129 h 1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09"/>
                      <a:gd name="T22" fmla="*/ 0 h 130"/>
                      <a:gd name="T23" fmla="*/ 1209 w 1209"/>
                      <a:gd name="T24" fmla="*/ 130 h 1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09" h="130">
                        <a:moveTo>
                          <a:pt x="1143" y="129"/>
                        </a:moveTo>
                        <a:lnTo>
                          <a:pt x="64" y="129"/>
                        </a:lnTo>
                        <a:cubicBezTo>
                          <a:pt x="29" y="129"/>
                          <a:pt x="0" y="100"/>
                          <a:pt x="0" y="65"/>
                        </a:cubicBezTo>
                        <a:cubicBezTo>
                          <a:pt x="0" y="29"/>
                          <a:pt x="29" y="0"/>
                          <a:pt x="64" y="0"/>
                        </a:cubicBezTo>
                        <a:lnTo>
                          <a:pt x="1143" y="0"/>
                        </a:lnTo>
                        <a:cubicBezTo>
                          <a:pt x="1179" y="0"/>
                          <a:pt x="1208" y="29"/>
                          <a:pt x="1208" y="65"/>
                        </a:cubicBezTo>
                        <a:cubicBezTo>
                          <a:pt x="1208" y="100"/>
                          <a:pt x="1179" y="129"/>
                          <a:pt x="1143" y="129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íşļíḑè">
                    <a:extLst>
                      <a:ext uri="{FF2B5EF4-FFF2-40B4-BE49-F238E27FC236}">
                        <a16:creationId xmlns:a16="http://schemas.microsoft.com/office/drawing/2014/main" id="{5194B7EB-825A-4FFA-BC20-2F80540D4F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190163" y="9671050"/>
                    <a:ext cx="427037" cy="427038"/>
                  </a:xfrm>
                  <a:custGeom>
                    <a:avLst/>
                    <a:gdLst>
                      <a:gd name="T0" fmla="*/ 84 w 1187"/>
                      <a:gd name="T1" fmla="*/ 593 h 1186"/>
                      <a:gd name="T2" fmla="*/ 593 w 1187"/>
                      <a:gd name="T3" fmla="*/ 1102 h 1186"/>
                      <a:gd name="T4" fmla="*/ 1102 w 1187"/>
                      <a:gd name="T5" fmla="*/ 593 h 1186"/>
                      <a:gd name="T6" fmla="*/ 593 w 1187"/>
                      <a:gd name="T7" fmla="*/ 83 h 1186"/>
                      <a:gd name="T8" fmla="*/ 84 w 1187"/>
                      <a:gd name="T9" fmla="*/ 593 h 1186"/>
                      <a:gd name="T10" fmla="*/ 0 w 1187"/>
                      <a:gd name="T11" fmla="*/ 593 h 1186"/>
                      <a:gd name="T12" fmla="*/ 593 w 1187"/>
                      <a:gd name="T13" fmla="*/ 0 h 1186"/>
                      <a:gd name="T14" fmla="*/ 1186 w 1187"/>
                      <a:gd name="T15" fmla="*/ 593 h 1186"/>
                      <a:gd name="T16" fmla="*/ 593 w 1187"/>
                      <a:gd name="T17" fmla="*/ 1185 h 1186"/>
                      <a:gd name="T18" fmla="*/ 0 w 1187"/>
                      <a:gd name="T19" fmla="*/ 593 h 11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87"/>
                      <a:gd name="T31" fmla="*/ 0 h 1186"/>
                      <a:gd name="T32" fmla="*/ 1187 w 1187"/>
                      <a:gd name="T33" fmla="*/ 1186 h 118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87" h="1186">
                        <a:moveTo>
                          <a:pt x="84" y="593"/>
                        </a:moveTo>
                        <a:cubicBezTo>
                          <a:pt x="84" y="874"/>
                          <a:pt x="312" y="1102"/>
                          <a:pt x="593" y="1102"/>
                        </a:cubicBezTo>
                        <a:cubicBezTo>
                          <a:pt x="874" y="1102"/>
                          <a:pt x="1102" y="874"/>
                          <a:pt x="1102" y="593"/>
                        </a:cubicBezTo>
                        <a:cubicBezTo>
                          <a:pt x="1102" y="312"/>
                          <a:pt x="874" y="83"/>
                          <a:pt x="593" y="83"/>
                        </a:cubicBezTo>
                        <a:cubicBezTo>
                          <a:pt x="312" y="83"/>
                          <a:pt x="84" y="312"/>
                          <a:pt x="84" y="593"/>
                        </a:cubicBezTo>
                        <a:close/>
                        <a:moveTo>
                          <a:pt x="0" y="593"/>
                        </a:moveTo>
                        <a:cubicBezTo>
                          <a:pt x="0" y="266"/>
                          <a:pt x="266" y="0"/>
                          <a:pt x="593" y="0"/>
                        </a:cubicBezTo>
                        <a:cubicBezTo>
                          <a:pt x="920" y="0"/>
                          <a:pt x="1186" y="266"/>
                          <a:pt x="1186" y="593"/>
                        </a:cubicBezTo>
                        <a:cubicBezTo>
                          <a:pt x="1186" y="920"/>
                          <a:pt x="920" y="1185"/>
                          <a:pt x="593" y="1185"/>
                        </a:cubicBezTo>
                        <a:cubicBezTo>
                          <a:pt x="266" y="1185"/>
                          <a:pt x="0" y="920"/>
                          <a:pt x="0" y="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9" name="ïṡľïḓê">
                  <a:extLst>
                    <a:ext uri="{FF2B5EF4-FFF2-40B4-BE49-F238E27FC236}">
                      <a16:creationId xmlns:a16="http://schemas.microsoft.com/office/drawing/2014/main" id="{E1721A98-072C-4450-AC4C-1BEEA62C3D24}"/>
                    </a:ext>
                  </a:extLst>
                </p:cNvPr>
                <p:cNvSpPr/>
                <p:nvPr/>
              </p:nvSpPr>
              <p:spPr>
                <a:xfrm>
                  <a:off x="4944083" y="1234401"/>
                  <a:ext cx="2303835" cy="40870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7" name="iš1iďe">
                <a:extLst>
                  <a:ext uri="{FF2B5EF4-FFF2-40B4-BE49-F238E27FC236}">
                    <a16:creationId xmlns:a16="http://schemas.microsoft.com/office/drawing/2014/main" id="{FC19244C-7233-4D9E-8BFC-F25100920F10}"/>
                  </a:ext>
                </a:extLst>
              </p:cNvPr>
              <p:cNvSpPr/>
              <p:nvPr/>
            </p:nvSpPr>
            <p:spPr bwMode="auto">
              <a:xfrm>
                <a:off x="5349724" y="2338088"/>
                <a:ext cx="1492559" cy="2656278"/>
              </a:xfrm>
              <a:prstGeom prst="rect">
                <a:avLst/>
              </a:prstGeom>
              <a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-8951" r="-8795"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íSḷïďè">
              <a:extLst>
                <a:ext uri="{FF2B5EF4-FFF2-40B4-BE49-F238E27FC236}">
                  <a16:creationId xmlns:a16="http://schemas.microsoft.com/office/drawing/2014/main" id="{B0DC27E3-9695-4D3E-B8FF-FD4B72996F22}"/>
                </a:ext>
              </a:extLst>
            </p:cNvPr>
            <p:cNvGrpSpPr/>
            <p:nvPr/>
          </p:nvGrpSpPr>
          <p:grpSpPr>
            <a:xfrm>
              <a:off x="767407" y="1531442"/>
              <a:ext cx="1979705" cy="3987734"/>
              <a:chOff x="5270882" y="2061548"/>
              <a:chExt cx="1650236" cy="3324083"/>
            </a:xfrm>
          </p:grpSpPr>
          <p:grpSp>
            <p:nvGrpSpPr>
              <p:cNvPr id="26" name="iSļïďè">
                <a:extLst>
                  <a:ext uri="{FF2B5EF4-FFF2-40B4-BE49-F238E27FC236}">
                    <a16:creationId xmlns:a16="http://schemas.microsoft.com/office/drawing/2014/main" id="{395AAD99-2CBD-4F9B-A69F-FEBC07F83BF2}"/>
                  </a:ext>
                </a:extLst>
              </p:cNvPr>
              <p:cNvGrpSpPr/>
              <p:nvPr/>
            </p:nvGrpSpPr>
            <p:grpSpPr>
              <a:xfrm>
                <a:off x="5270882" y="2061548"/>
                <a:ext cx="1650236" cy="3324083"/>
                <a:chOff x="4822387" y="794461"/>
                <a:chExt cx="2547217" cy="5130884"/>
              </a:xfrm>
            </p:grpSpPr>
            <p:grpSp>
              <p:nvGrpSpPr>
                <p:cNvPr id="28" name="îSļîḓe">
                  <a:extLst>
                    <a:ext uri="{FF2B5EF4-FFF2-40B4-BE49-F238E27FC236}">
                      <a16:creationId xmlns:a16="http://schemas.microsoft.com/office/drawing/2014/main" id="{8B76F84E-A789-4CB0-9994-C520B71879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22387" y="794461"/>
                  <a:ext cx="2547217" cy="5130884"/>
                  <a:chOff x="8853485" y="3998913"/>
                  <a:chExt cx="3106735" cy="6257925"/>
                </a:xfrm>
                <a:effectLst/>
              </p:grpSpPr>
              <p:sp>
                <p:nvSpPr>
                  <p:cNvPr id="30" name="îṥḷiḓè">
                    <a:extLst>
                      <a:ext uri="{FF2B5EF4-FFF2-40B4-BE49-F238E27FC236}">
                        <a16:creationId xmlns:a16="http://schemas.microsoft.com/office/drawing/2014/main" id="{9050A4AD-2B09-4BAB-895D-E8281FEC4F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53485" y="3998913"/>
                    <a:ext cx="3106735" cy="6257925"/>
                  </a:xfrm>
                  <a:custGeom>
                    <a:avLst/>
                    <a:gdLst>
                      <a:gd name="T0" fmla="*/ 8594 w 8630"/>
                      <a:gd name="T1" fmla="*/ 3320 h 17382"/>
                      <a:gd name="T2" fmla="*/ 8596 w 8630"/>
                      <a:gd name="T3" fmla="*/ 3320 h 17382"/>
                      <a:gd name="T4" fmla="*/ 8629 w 8630"/>
                      <a:gd name="T5" fmla="*/ 3353 h 17382"/>
                      <a:gd name="T6" fmla="*/ 8629 w 8630"/>
                      <a:gd name="T7" fmla="*/ 4419 h 17382"/>
                      <a:gd name="T8" fmla="*/ 8596 w 8630"/>
                      <a:gd name="T9" fmla="*/ 4452 h 17382"/>
                      <a:gd name="T10" fmla="*/ 8594 w 8630"/>
                      <a:gd name="T11" fmla="*/ 4452 h 17382"/>
                      <a:gd name="T12" fmla="*/ 8594 w 8630"/>
                      <a:gd name="T13" fmla="*/ 16371 h 17382"/>
                      <a:gd name="T14" fmla="*/ 7584 w 8630"/>
                      <a:gd name="T15" fmla="*/ 17381 h 17382"/>
                      <a:gd name="T16" fmla="*/ 1043 w 8630"/>
                      <a:gd name="T17" fmla="*/ 17381 h 17382"/>
                      <a:gd name="T18" fmla="*/ 33 w 8630"/>
                      <a:gd name="T19" fmla="*/ 16371 h 17382"/>
                      <a:gd name="T20" fmla="*/ 33 w 8630"/>
                      <a:gd name="T21" fmla="*/ 5859 h 17382"/>
                      <a:gd name="T22" fmla="*/ 33 w 8630"/>
                      <a:gd name="T23" fmla="*/ 5859 h 17382"/>
                      <a:gd name="T24" fmla="*/ 0 w 8630"/>
                      <a:gd name="T25" fmla="*/ 5826 h 17382"/>
                      <a:gd name="T26" fmla="*/ 0 w 8630"/>
                      <a:gd name="T27" fmla="*/ 4760 h 17382"/>
                      <a:gd name="T28" fmla="*/ 33 w 8630"/>
                      <a:gd name="T29" fmla="*/ 4727 h 17382"/>
                      <a:gd name="T30" fmla="*/ 33 w 8630"/>
                      <a:gd name="T31" fmla="*/ 4727 h 17382"/>
                      <a:gd name="T32" fmla="*/ 33 w 8630"/>
                      <a:gd name="T33" fmla="*/ 4452 h 17382"/>
                      <a:gd name="T34" fmla="*/ 33 w 8630"/>
                      <a:gd name="T35" fmla="*/ 4452 h 17382"/>
                      <a:gd name="T36" fmla="*/ 0 w 8630"/>
                      <a:gd name="T37" fmla="*/ 4419 h 17382"/>
                      <a:gd name="T38" fmla="*/ 0 w 8630"/>
                      <a:gd name="T39" fmla="*/ 3353 h 17382"/>
                      <a:gd name="T40" fmla="*/ 33 w 8630"/>
                      <a:gd name="T41" fmla="*/ 3320 h 17382"/>
                      <a:gd name="T42" fmla="*/ 33 w 8630"/>
                      <a:gd name="T43" fmla="*/ 3320 h 17382"/>
                      <a:gd name="T44" fmla="*/ 33 w 8630"/>
                      <a:gd name="T45" fmla="*/ 2704 h 17382"/>
                      <a:gd name="T46" fmla="*/ 33 w 8630"/>
                      <a:gd name="T47" fmla="*/ 2704 h 17382"/>
                      <a:gd name="T48" fmla="*/ 0 w 8630"/>
                      <a:gd name="T49" fmla="*/ 2672 h 17382"/>
                      <a:gd name="T50" fmla="*/ 0 w 8630"/>
                      <a:gd name="T51" fmla="*/ 2075 h 17382"/>
                      <a:gd name="T52" fmla="*/ 33 w 8630"/>
                      <a:gd name="T53" fmla="*/ 2042 h 17382"/>
                      <a:gd name="T54" fmla="*/ 33 w 8630"/>
                      <a:gd name="T55" fmla="*/ 2042 h 17382"/>
                      <a:gd name="T56" fmla="*/ 33 w 8630"/>
                      <a:gd name="T57" fmla="*/ 1010 h 17382"/>
                      <a:gd name="T58" fmla="*/ 1043 w 8630"/>
                      <a:gd name="T59" fmla="*/ 0 h 17382"/>
                      <a:gd name="T60" fmla="*/ 7584 w 8630"/>
                      <a:gd name="T61" fmla="*/ 0 h 17382"/>
                      <a:gd name="T62" fmla="*/ 8594 w 8630"/>
                      <a:gd name="T63" fmla="*/ 1010 h 17382"/>
                      <a:gd name="T64" fmla="*/ 8594 w 8630"/>
                      <a:gd name="T65" fmla="*/ 3320 h 1738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630"/>
                      <a:gd name="T100" fmla="*/ 0 h 17382"/>
                      <a:gd name="T101" fmla="*/ 8630 w 8630"/>
                      <a:gd name="T102" fmla="*/ 17382 h 1738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630" h="17382">
                        <a:moveTo>
                          <a:pt x="8594" y="3320"/>
                        </a:moveTo>
                        <a:lnTo>
                          <a:pt x="8596" y="3320"/>
                        </a:lnTo>
                        <a:cubicBezTo>
                          <a:pt x="8614" y="3320"/>
                          <a:pt x="8629" y="3335"/>
                          <a:pt x="8629" y="3353"/>
                        </a:cubicBezTo>
                        <a:lnTo>
                          <a:pt x="8629" y="4419"/>
                        </a:lnTo>
                        <a:cubicBezTo>
                          <a:pt x="8629" y="4438"/>
                          <a:pt x="8614" y="4452"/>
                          <a:pt x="8596" y="4452"/>
                        </a:cubicBezTo>
                        <a:lnTo>
                          <a:pt x="8594" y="4452"/>
                        </a:lnTo>
                        <a:lnTo>
                          <a:pt x="8594" y="16371"/>
                        </a:lnTo>
                        <a:cubicBezTo>
                          <a:pt x="8594" y="16928"/>
                          <a:pt x="8141" y="17381"/>
                          <a:pt x="7584" y="17381"/>
                        </a:cubicBezTo>
                        <a:lnTo>
                          <a:pt x="1043" y="17381"/>
                        </a:lnTo>
                        <a:cubicBezTo>
                          <a:pt x="487" y="17381"/>
                          <a:pt x="33" y="16928"/>
                          <a:pt x="33" y="16371"/>
                        </a:cubicBezTo>
                        <a:lnTo>
                          <a:pt x="33" y="5859"/>
                        </a:lnTo>
                        <a:cubicBezTo>
                          <a:pt x="15" y="5859"/>
                          <a:pt x="0" y="5844"/>
                          <a:pt x="0" y="5826"/>
                        </a:cubicBezTo>
                        <a:lnTo>
                          <a:pt x="0" y="4760"/>
                        </a:lnTo>
                        <a:cubicBezTo>
                          <a:pt x="0" y="4741"/>
                          <a:pt x="15" y="4727"/>
                          <a:pt x="33" y="4727"/>
                        </a:cubicBezTo>
                        <a:lnTo>
                          <a:pt x="33" y="4452"/>
                        </a:lnTo>
                        <a:cubicBezTo>
                          <a:pt x="15" y="4452"/>
                          <a:pt x="0" y="4438"/>
                          <a:pt x="0" y="4419"/>
                        </a:cubicBezTo>
                        <a:lnTo>
                          <a:pt x="0" y="3353"/>
                        </a:lnTo>
                        <a:cubicBezTo>
                          <a:pt x="0" y="3335"/>
                          <a:pt x="15" y="3320"/>
                          <a:pt x="33" y="3320"/>
                        </a:cubicBezTo>
                        <a:lnTo>
                          <a:pt x="33" y="2704"/>
                        </a:lnTo>
                        <a:cubicBezTo>
                          <a:pt x="15" y="2704"/>
                          <a:pt x="0" y="2690"/>
                          <a:pt x="0" y="2672"/>
                        </a:cubicBezTo>
                        <a:lnTo>
                          <a:pt x="0" y="2075"/>
                        </a:lnTo>
                        <a:cubicBezTo>
                          <a:pt x="0" y="2057"/>
                          <a:pt x="15" y="2042"/>
                          <a:pt x="33" y="2042"/>
                        </a:cubicBezTo>
                        <a:lnTo>
                          <a:pt x="33" y="1010"/>
                        </a:lnTo>
                        <a:cubicBezTo>
                          <a:pt x="33" y="453"/>
                          <a:pt x="487" y="0"/>
                          <a:pt x="1043" y="0"/>
                        </a:cubicBezTo>
                        <a:lnTo>
                          <a:pt x="7584" y="0"/>
                        </a:lnTo>
                        <a:cubicBezTo>
                          <a:pt x="8141" y="0"/>
                          <a:pt x="8594" y="453"/>
                          <a:pt x="8594" y="1010"/>
                        </a:cubicBezTo>
                        <a:lnTo>
                          <a:pt x="8594" y="3320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ïśḻíḋê">
                    <a:extLst>
                      <a:ext uri="{FF2B5EF4-FFF2-40B4-BE49-F238E27FC236}">
                        <a16:creationId xmlns:a16="http://schemas.microsoft.com/office/drawing/2014/main" id="{32B2B314-3827-481F-94B5-32141C35B3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888413" y="4021138"/>
                    <a:ext cx="3036887" cy="6211887"/>
                  </a:xfrm>
                  <a:custGeom>
                    <a:avLst/>
                    <a:gdLst>
                      <a:gd name="T0" fmla="*/ 947 w 8436"/>
                      <a:gd name="T1" fmla="*/ 17255 h 17256"/>
                      <a:gd name="T2" fmla="*/ 0 w 8436"/>
                      <a:gd name="T3" fmla="*/ 16308 h 17256"/>
                      <a:gd name="T4" fmla="*/ 0 w 8436"/>
                      <a:gd name="T5" fmla="*/ 947 h 17256"/>
                      <a:gd name="T6" fmla="*/ 947 w 8436"/>
                      <a:gd name="T7" fmla="*/ 0 h 17256"/>
                      <a:gd name="T8" fmla="*/ 7488 w 8436"/>
                      <a:gd name="T9" fmla="*/ 0 h 17256"/>
                      <a:gd name="T10" fmla="*/ 8435 w 8436"/>
                      <a:gd name="T11" fmla="*/ 947 h 17256"/>
                      <a:gd name="T12" fmla="*/ 8435 w 8436"/>
                      <a:gd name="T13" fmla="*/ 16308 h 17256"/>
                      <a:gd name="T14" fmla="*/ 7488 w 8436"/>
                      <a:gd name="T15" fmla="*/ 17255 h 17256"/>
                      <a:gd name="T16" fmla="*/ 947 w 8436"/>
                      <a:gd name="T17" fmla="*/ 17255 h 1725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8436"/>
                      <a:gd name="T28" fmla="*/ 0 h 17256"/>
                      <a:gd name="T29" fmla="*/ 8436 w 8436"/>
                      <a:gd name="T30" fmla="*/ 17256 h 1725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8436" h="17256">
                        <a:moveTo>
                          <a:pt x="947" y="17255"/>
                        </a:moveTo>
                        <a:cubicBezTo>
                          <a:pt x="425" y="17255"/>
                          <a:pt x="0" y="16831"/>
                          <a:pt x="0" y="16308"/>
                        </a:cubicBezTo>
                        <a:lnTo>
                          <a:pt x="0" y="947"/>
                        </a:lnTo>
                        <a:cubicBezTo>
                          <a:pt x="0" y="425"/>
                          <a:pt x="425" y="0"/>
                          <a:pt x="947" y="0"/>
                        </a:cubicBezTo>
                        <a:lnTo>
                          <a:pt x="7488" y="0"/>
                        </a:lnTo>
                        <a:cubicBezTo>
                          <a:pt x="8010" y="0"/>
                          <a:pt x="8435" y="425"/>
                          <a:pt x="8435" y="947"/>
                        </a:cubicBezTo>
                        <a:lnTo>
                          <a:pt x="8435" y="16308"/>
                        </a:lnTo>
                        <a:cubicBezTo>
                          <a:pt x="8435" y="16831"/>
                          <a:pt x="8010" y="17255"/>
                          <a:pt x="7488" y="17255"/>
                        </a:cubicBezTo>
                        <a:lnTo>
                          <a:pt x="947" y="17255"/>
                        </a:lnTo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2" name="iŝḻiḑè">
                    <a:extLst>
                      <a:ext uri="{FF2B5EF4-FFF2-40B4-BE49-F238E27FC236}">
                        <a16:creationId xmlns:a16="http://schemas.microsoft.com/office/drawing/2014/main" id="{5BDCCDB7-6FA9-4D37-B0FC-D3DF2412E5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925050" y="4337050"/>
                    <a:ext cx="93663" cy="93663"/>
                  </a:xfrm>
                  <a:custGeom>
                    <a:avLst/>
                    <a:gdLst>
                      <a:gd name="T0" fmla="*/ 130 w 260"/>
                      <a:gd name="T1" fmla="*/ 260 h 261"/>
                      <a:gd name="T2" fmla="*/ 0 w 260"/>
                      <a:gd name="T3" fmla="*/ 130 h 261"/>
                      <a:gd name="T4" fmla="*/ 130 w 260"/>
                      <a:gd name="T5" fmla="*/ 0 h 261"/>
                      <a:gd name="T6" fmla="*/ 259 w 260"/>
                      <a:gd name="T7" fmla="*/ 130 h 261"/>
                      <a:gd name="T8" fmla="*/ 130 w 260"/>
                      <a:gd name="T9" fmla="*/ 260 h 26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0"/>
                      <a:gd name="T16" fmla="*/ 0 h 261"/>
                      <a:gd name="T17" fmla="*/ 260 w 260"/>
                      <a:gd name="T18" fmla="*/ 261 h 26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0" h="261">
                        <a:moveTo>
                          <a:pt x="130" y="260"/>
                        </a:moveTo>
                        <a:cubicBezTo>
                          <a:pt x="58" y="260"/>
                          <a:pt x="0" y="202"/>
                          <a:pt x="0" y="130"/>
                        </a:cubicBezTo>
                        <a:cubicBezTo>
                          <a:pt x="0" y="58"/>
                          <a:pt x="58" y="0"/>
                          <a:pt x="130" y="0"/>
                        </a:cubicBezTo>
                        <a:cubicBezTo>
                          <a:pt x="201" y="0"/>
                          <a:pt x="259" y="58"/>
                          <a:pt x="259" y="130"/>
                        </a:cubicBezTo>
                        <a:cubicBezTo>
                          <a:pt x="259" y="202"/>
                          <a:pt x="201" y="260"/>
                          <a:pt x="130" y="26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ïṥḻïďê">
                    <a:extLst>
                      <a:ext uri="{FF2B5EF4-FFF2-40B4-BE49-F238E27FC236}">
                        <a16:creationId xmlns:a16="http://schemas.microsoft.com/office/drawing/2014/main" id="{83CB81B7-032E-4F7E-A5AD-83118DBFCD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369550" y="4167188"/>
                    <a:ext cx="68263" cy="68262"/>
                  </a:xfrm>
                  <a:custGeom>
                    <a:avLst/>
                    <a:gdLst>
                      <a:gd name="T0" fmla="*/ 95 w 191"/>
                      <a:gd name="T1" fmla="*/ 190 h 191"/>
                      <a:gd name="T2" fmla="*/ 0 w 191"/>
                      <a:gd name="T3" fmla="*/ 95 h 191"/>
                      <a:gd name="T4" fmla="*/ 95 w 191"/>
                      <a:gd name="T5" fmla="*/ 0 h 191"/>
                      <a:gd name="T6" fmla="*/ 190 w 191"/>
                      <a:gd name="T7" fmla="*/ 95 h 191"/>
                      <a:gd name="T8" fmla="*/ 95 w 191"/>
                      <a:gd name="T9" fmla="*/ 190 h 1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1"/>
                      <a:gd name="T16" fmla="*/ 0 h 191"/>
                      <a:gd name="T17" fmla="*/ 191 w 191"/>
                      <a:gd name="T18" fmla="*/ 191 h 1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1" h="191">
                        <a:moveTo>
                          <a:pt x="95" y="190"/>
                        </a:moveTo>
                        <a:cubicBezTo>
                          <a:pt x="42" y="190"/>
                          <a:pt x="0" y="147"/>
                          <a:pt x="0" y="95"/>
                        </a:cubicBezTo>
                        <a:cubicBezTo>
                          <a:pt x="0" y="43"/>
                          <a:pt x="42" y="0"/>
                          <a:pt x="95" y="0"/>
                        </a:cubicBezTo>
                        <a:cubicBezTo>
                          <a:pt x="147" y="0"/>
                          <a:pt x="190" y="43"/>
                          <a:pt x="190" y="95"/>
                        </a:cubicBezTo>
                        <a:cubicBezTo>
                          <a:pt x="190" y="147"/>
                          <a:pt x="147" y="190"/>
                          <a:pt x="95" y="1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" name="îSlíḍê">
                    <a:extLst>
                      <a:ext uri="{FF2B5EF4-FFF2-40B4-BE49-F238E27FC236}">
                        <a16:creationId xmlns:a16="http://schemas.microsoft.com/office/drawing/2014/main" id="{56F5A48B-9CCC-4584-AEB3-8AD32E029C7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185400" y="4362450"/>
                    <a:ext cx="434975" cy="46038"/>
                  </a:xfrm>
                  <a:custGeom>
                    <a:avLst/>
                    <a:gdLst>
                      <a:gd name="T0" fmla="*/ 1143 w 1209"/>
                      <a:gd name="T1" fmla="*/ 129 h 130"/>
                      <a:gd name="T2" fmla="*/ 64 w 1209"/>
                      <a:gd name="T3" fmla="*/ 129 h 130"/>
                      <a:gd name="T4" fmla="*/ 0 w 1209"/>
                      <a:gd name="T5" fmla="*/ 65 h 130"/>
                      <a:gd name="T6" fmla="*/ 64 w 1209"/>
                      <a:gd name="T7" fmla="*/ 0 h 130"/>
                      <a:gd name="T8" fmla="*/ 1143 w 1209"/>
                      <a:gd name="T9" fmla="*/ 0 h 130"/>
                      <a:gd name="T10" fmla="*/ 1208 w 1209"/>
                      <a:gd name="T11" fmla="*/ 65 h 130"/>
                      <a:gd name="T12" fmla="*/ 1143 w 1209"/>
                      <a:gd name="T13" fmla="*/ 129 h 13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09"/>
                      <a:gd name="T22" fmla="*/ 0 h 130"/>
                      <a:gd name="T23" fmla="*/ 1209 w 1209"/>
                      <a:gd name="T24" fmla="*/ 130 h 13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09" h="130">
                        <a:moveTo>
                          <a:pt x="1143" y="129"/>
                        </a:moveTo>
                        <a:lnTo>
                          <a:pt x="64" y="129"/>
                        </a:lnTo>
                        <a:cubicBezTo>
                          <a:pt x="29" y="129"/>
                          <a:pt x="0" y="100"/>
                          <a:pt x="0" y="65"/>
                        </a:cubicBezTo>
                        <a:cubicBezTo>
                          <a:pt x="0" y="29"/>
                          <a:pt x="29" y="0"/>
                          <a:pt x="64" y="0"/>
                        </a:cubicBezTo>
                        <a:lnTo>
                          <a:pt x="1143" y="0"/>
                        </a:lnTo>
                        <a:cubicBezTo>
                          <a:pt x="1179" y="0"/>
                          <a:pt x="1208" y="29"/>
                          <a:pt x="1208" y="65"/>
                        </a:cubicBezTo>
                        <a:cubicBezTo>
                          <a:pt x="1208" y="100"/>
                          <a:pt x="1179" y="129"/>
                          <a:pt x="1143" y="129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" name="işliďê">
                    <a:extLst>
                      <a:ext uri="{FF2B5EF4-FFF2-40B4-BE49-F238E27FC236}">
                        <a16:creationId xmlns:a16="http://schemas.microsoft.com/office/drawing/2014/main" id="{0D9DECA9-FE9A-44FF-9506-846E197E02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190163" y="9671050"/>
                    <a:ext cx="427037" cy="427038"/>
                  </a:xfrm>
                  <a:custGeom>
                    <a:avLst/>
                    <a:gdLst>
                      <a:gd name="T0" fmla="*/ 84 w 1187"/>
                      <a:gd name="T1" fmla="*/ 593 h 1186"/>
                      <a:gd name="T2" fmla="*/ 593 w 1187"/>
                      <a:gd name="T3" fmla="*/ 1102 h 1186"/>
                      <a:gd name="T4" fmla="*/ 1102 w 1187"/>
                      <a:gd name="T5" fmla="*/ 593 h 1186"/>
                      <a:gd name="T6" fmla="*/ 593 w 1187"/>
                      <a:gd name="T7" fmla="*/ 83 h 1186"/>
                      <a:gd name="T8" fmla="*/ 84 w 1187"/>
                      <a:gd name="T9" fmla="*/ 593 h 1186"/>
                      <a:gd name="T10" fmla="*/ 0 w 1187"/>
                      <a:gd name="T11" fmla="*/ 593 h 1186"/>
                      <a:gd name="T12" fmla="*/ 593 w 1187"/>
                      <a:gd name="T13" fmla="*/ 0 h 1186"/>
                      <a:gd name="T14" fmla="*/ 1186 w 1187"/>
                      <a:gd name="T15" fmla="*/ 593 h 1186"/>
                      <a:gd name="T16" fmla="*/ 593 w 1187"/>
                      <a:gd name="T17" fmla="*/ 1185 h 1186"/>
                      <a:gd name="T18" fmla="*/ 0 w 1187"/>
                      <a:gd name="T19" fmla="*/ 593 h 11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87"/>
                      <a:gd name="T31" fmla="*/ 0 h 1186"/>
                      <a:gd name="T32" fmla="*/ 1187 w 1187"/>
                      <a:gd name="T33" fmla="*/ 1186 h 118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87" h="1186">
                        <a:moveTo>
                          <a:pt x="84" y="593"/>
                        </a:moveTo>
                        <a:cubicBezTo>
                          <a:pt x="84" y="874"/>
                          <a:pt x="312" y="1102"/>
                          <a:pt x="593" y="1102"/>
                        </a:cubicBezTo>
                        <a:cubicBezTo>
                          <a:pt x="874" y="1102"/>
                          <a:pt x="1102" y="874"/>
                          <a:pt x="1102" y="593"/>
                        </a:cubicBezTo>
                        <a:cubicBezTo>
                          <a:pt x="1102" y="312"/>
                          <a:pt x="874" y="83"/>
                          <a:pt x="593" y="83"/>
                        </a:cubicBezTo>
                        <a:cubicBezTo>
                          <a:pt x="312" y="83"/>
                          <a:pt x="84" y="312"/>
                          <a:pt x="84" y="593"/>
                        </a:cubicBezTo>
                        <a:close/>
                        <a:moveTo>
                          <a:pt x="0" y="593"/>
                        </a:moveTo>
                        <a:cubicBezTo>
                          <a:pt x="0" y="266"/>
                          <a:pt x="266" y="0"/>
                          <a:pt x="593" y="0"/>
                        </a:cubicBezTo>
                        <a:cubicBezTo>
                          <a:pt x="920" y="0"/>
                          <a:pt x="1186" y="266"/>
                          <a:pt x="1186" y="593"/>
                        </a:cubicBezTo>
                        <a:cubicBezTo>
                          <a:pt x="1186" y="920"/>
                          <a:pt x="920" y="1185"/>
                          <a:pt x="593" y="1185"/>
                        </a:cubicBezTo>
                        <a:cubicBezTo>
                          <a:pt x="266" y="1185"/>
                          <a:pt x="0" y="920"/>
                          <a:pt x="0" y="59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algn="ctr"/>
                    <a:endParaRPr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29" name="ïślíḑè">
                  <a:extLst>
                    <a:ext uri="{FF2B5EF4-FFF2-40B4-BE49-F238E27FC236}">
                      <a16:creationId xmlns:a16="http://schemas.microsoft.com/office/drawing/2014/main" id="{6AD2A503-E1E1-496F-80AC-BEFBBB2C3E93}"/>
                    </a:ext>
                  </a:extLst>
                </p:cNvPr>
                <p:cNvSpPr/>
                <p:nvPr/>
              </p:nvSpPr>
              <p:spPr>
                <a:xfrm>
                  <a:off x="4944083" y="1234401"/>
                  <a:ext cx="2303835" cy="40870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íŝ1îďe">
                <a:extLst>
                  <a:ext uri="{FF2B5EF4-FFF2-40B4-BE49-F238E27FC236}">
                    <a16:creationId xmlns:a16="http://schemas.microsoft.com/office/drawing/2014/main" id="{0E1BCA43-BF4E-4CE6-802E-DC01F2C317F1}"/>
                  </a:ext>
                </a:extLst>
              </p:cNvPr>
              <p:cNvSpPr/>
              <p:nvPr/>
            </p:nvSpPr>
            <p:spPr bwMode="auto">
              <a:xfrm>
                <a:off x="5349724" y="2338088"/>
                <a:ext cx="1492559" cy="2656278"/>
              </a:xfrm>
              <a:prstGeom prst="rect">
                <a:avLst/>
              </a:prstGeom>
              <a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  <p:sp>
          <p:nvSpPr>
            <p:cNvPr id="24" name="ïsľïḍè">
              <a:extLst>
                <a:ext uri="{FF2B5EF4-FFF2-40B4-BE49-F238E27FC236}">
                  <a16:creationId xmlns:a16="http://schemas.microsoft.com/office/drawing/2014/main" id="{C5A1DFD8-042A-46A0-B69D-7D4FDCB21E42}"/>
                </a:ext>
              </a:extLst>
            </p:cNvPr>
            <p:cNvSpPr/>
            <p:nvPr/>
          </p:nvSpPr>
          <p:spPr>
            <a:xfrm>
              <a:off x="1402396" y="5607411"/>
              <a:ext cx="709727" cy="30999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1400" dirty="0">
                  <a:cs typeface="+mn-ea"/>
                  <a:sym typeface="+mn-lt"/>
                </a:rPr>
                <a:t>keyword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25" name="iṥļïḍé">
              <a:extLst>
                <a:ext uri="{FF2B5EF4-FFF2-40B4-BE49-F238E27FC236}">
                  <a16:creationId xmlns:a16="http://schemas.microsoft.com/office/drawing/2014/main" id="{CEFADAA5-B4A7-41D0-BD2C-95E05D1DF947}"/>
                </a:ext>
              </a:extLst>
            </p:cNvPr>
            <p:cNvSpPr/>
            <p:nvPr/>
          </p:nvSpPr>
          <p:spPr>
            <a:xfrm>
              <a:off x="2593883" y="5607411"/>
              <a:ext cx="709727" cy="309997"/>
            </a:xfrm>
            <a:prstGeom prst="roundRect">
              <a:avLst/>
            </a:prstGeom>
            <a:solidFill>
              <a:srgbClr val="43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1400" dirty="0">
                  <a:cs typeface="+mn-ea"/>
                  <a:sym typeface="+mn-lt"/>
                </a:rPr>
                <a:t>keyword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  <p:cxnSp>
        <p:nvCxnSpPr>
          <p:cNvPr id="11" name="肘形连接符 9">
            <a:extLst>
              <a:ext uri="{FF2B5EF4-FFF2-40B4-BE49-F238E27FC236}">
                <a16:creationId xmlns:a16="http://schemas.microsoft.com/office/drawing/2014/main" id="{454AF442-1D26-4F6B-8FF5-20BA09FA79BE}"/>
              </a:ext>
            </a:extLst>
          </p:cNvPr>
          <p:cNvCxnSpPr>
            <a:stCxn id="24" idx="2"/>
            <a:endCxn id="46" idx="4"/>
          </p:cNvCxnSpPr>
          <p:nvPr/>
        </p:nvCxnSpPr>
        <p:spPr>
          <a:xfrm rot="5400000" flipH="1" flipV="1">
            <a:off x="3151105" y="3317886"/>
            <a:ext cx="1796271" cy="3265625"/>
          </a:xfrm>
          <a:prstGeom prst="bentConnector3">
            <a:avLst>
              <a:gd name="adj1" fmla="val -11692"/>
            </a:avLst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ís1íde">
            <a:extLst>
              <a:ext uri="{FF2B5EF4-FFF2-40B4-BE49-F238E27FC236}">
                <a16:creationId xmlns:a16="http://schemas.microsoft.com/office/drawing/2014/main" id="{E117DA0D-EC89-43B0-A43A-699FD4397E6B}"/>
              </a:ext>
            </a:extLst>
          </p:cNvPr>
          <p:cNvGrpSpPr/>
          <p:nvPr/>
        </p:nvGrpSpPr>
        <p:grpSpPr>
          <a:xfrm>
            <a:off x="9063769" y="4198199"/>
            <a:ext cx="1918563" cy="1779609"/>
            <a:chOff x="4994244" y="3983863"/>
            <a:chExt cx="2088232" cy="1936990"/>
          </a:xfrm>
        </p:grpSpPr>
        <p:grpSp>
          <p:nvGrpSpPr>
            <p:cNvPr id="17" name="ïSľîḓé">
              <a:extLst>
                <a:ext uri="{FF2B5EF4-FFF2-40B4-BE49-F238E27FC236}">
                  <a16:creationId xmlns:a16="http://schemas.microsoft.com/office/drawing/2014/main" id="{BEBB5050-67B7-48F0-A20A-7E0576E4BAB4}"/>
                </a:ext>
              </a:extLst>
            </p:cNvPr>
            <p:cNvGrpSpPr/>
            <p:nvPr/>
          </p:nvGrpSpPr>
          <p:grpSpPr>
            <a:xfrm>
              <a:off x="5083696" y="3983863"/>
              <a:ext cx="1476938" cy="1009650"/>
              <a:chOff x="4623718" y="4420982"/>
              <a:chExt cx="1476938" cy="1009650"/>
            </a:xfrm>
          </p:grpSpPr>
          <p:sp>
            <p:nvSpPr>
              <p:cNvPr id="20" name="iśḷidè">
                <a:extLst>
                  <a:ext uri="{FF2B5EF4-FFF2-40B4-BE49-F238E27FC236}">
                    <a16:creationId xmlns:a16="http://schemas.microsoft.com/office/drawing/2014/main" id="{61E76ACF-6E90-464D-99D0-56E566AB3F28}"/>
                  </a:ext>
                </a:extLst>
              </p:cNvPr>
              <p:cNvSpPr/>
              <p:nvPr/>
            </p:nvSpPr>
            <p:spPr bwMode="auto">
              <a:xfrm>
                <a:off x="4623718" y="4420982"/>
                <a:ext cx="964142" cy="1009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/>
              </a:bodyPr>
              <a:lstStyle/>
              <a:p>
                <a:pPr algn="l"/>
                <a:r>
                  <a:rPr lang="en-US" sz="6000" dirty="0">
                    <a:solidFill>
                      <a:srgbClr val="437F7F"/>
                    </a:solidFill>
                    <a:cs typeface="+mn-ea"/>
                    <a:sym typeface="+mn-lt"/>
                  </a:rPr>
                  <a:t>36</a:t>
                </a:r>
              </a:p>
            </p:txBody>
          </p:sp>
          <p:sp>
            <p:nvSpPr>
              <p:cNvPr id="21" name="îšḷïde">
                <a:extLst>
                  <a:ext uri="{FF2B5EF4-FFF2-40B4-BE49-F238E27FC236}">
                    <a16:creationId xmlns:a16="http://schemas.microsoft.com/office/drawing/2014/main" id="{0444831F-C98D-4326-894D-B20E48A7CA18}"/>
                  </a:ext>
                </a:extLst>
              </p:cNvPr>
              <p:cNvSpPr/>
              <p:nvPr/>
            </p:nvSpPr>
            <p:spPr bwMode="auto">
              <a:xfrm>
                <a:off x="5735531" y="4886816"/>
                <a:ext cx="365125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normAutofit lnSpcReduction="10000"/>
              </a:bodyPr>
              <a:lstStyle/>
              <a:p>
                <a:pPr algn="l"/>
                <a:r>
                  <a:rPr lang="en-US" sz="3200" dirty="0">
                    <a:solidFill>
                      <a:srgbClr val="437F7F"/>
                    </a:solidFill>
                    <a:cs typeface="+mn-ea"/>
                    <a:sym typeface="+mn-lt"/>
                  </a:rPr>
                  <a:t>%</a:t>
                </a:r>
              </a:p>
            </p:txBody>
          </p:sp>
        </p:grpSp>
        <p:sp>
          <p:nvSpPr>
            <p:cNvPr id="18" name="iṩḻîḑe">
              <a:extLst>
                <a:ext uri="{FF2B5EF4-FFF2-40B4-BE49-F238E27FC236}">
                  <a16:creationId xmlns:a16="http://schemas.microsoft.com/office/drawing/2014/main" id="{BEF6D350-2699-40F4-9323-F974010EF03A}"/>
                </a:ext>
              </a:extLst>
            </p:cNvPr>
            <p:cNvSpPr/>
            <p:nvPr/>
          </p:nvSpPr>
          <p:spPr bwMode="auto">
            <a:xfrm>
              <a:off x="4994244" y="5363454"/>
              <a:ext cx="2088232" cy="557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anchor="t" anchorCtr="0">
              <a:normAutofit fontScale="925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altLang="zh-CN" sz="1000" dirty="0">
                  <a:cs typeface="+mn-ea"/>
                  <a:sym typeface="+mn-lt"/>
                </a:rPr>
                <a:t>Copy paste fonts. Choose the only option to retain text.</a:t>
              </a:r>
              <a:endParaRPr lang="zh-CN" altLang="en-US" sz="1000" dirty="0">
                <a:cs typeface="+mn-ea"/>
                <a:sym typeface="+mn-lt"/>
              </a:endParaRPr>
            </a:p>
          </p:txBody>
        </p:sp>
        <p:sp>
          <p:nvSpPr>
            <p:cNvPr id="19" name="ïSliḍè">
              <a:extLst>
                <a:ext uri="{FF2B5EF4-FFF2-40B4-BE49-F238E27FC236}">
                  <a16:creationId xmlns:a16="http://schemas.microsoft.com/office/drawing/2014/main" id="{6BBEA03F-13B6-459E-A4D5-13B75CFC795F}"/>
                </a:ext>
              </a:extLst>
            </p:cNvPr>
            <p:cNvSpPr txBox="1"/>
            <p:nvPr/>
          </p:nvSpPr>
          <p:spPr bwMode="auto">
            <a:xfrm>
              <a:off x="4994244" y="5012315"/>
              <a:ext cx="2088232" cy="351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>
              <a:normAutofit fontScale="92500" lnSpcReduction="20000"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13" name="íṣḻîde">
            <a:extLst>
              <a:ext uri="{FF2B5EF4-FFF2-40B4-BE49-F238E27FC236}">
                <a16:creationId xmlns:a16="http://schemas.microsoft.com/office/drawing/2014/main" id="{C5796C6B-EC2A-444C-ADDE-A95EC5E8B066}"/>
              </a:ext>
            </a:extLst>
          </p:cNvPr>
          <p:cNvGrpSpPr/>
          <p:nvPr/>
        </p:nvGrpSpPr>
        <p:grpSpPr>
          <a:xfrm>
            <a:off x="8729391" y="3490782"/>
            <a:ext cx="561781" cy="561781"/>
            <a:chOff x="4964390" y="3166669"/>
            <a:chExt cx="611462" cy="611462"/>
          </a:xfrm>
        </p:grpSpPr>
        <p:sp>
          <p:nvSpPr>
            <p:cNvPr id="15" name="îṩļïďè">
              <a:extLst>
                <a:ext uri="{FF2B5EF4-FFF2-40B4-BE49-F238E27FC236}">
                  <a16:creationId xmlns:a16="http://schemas.microsoft.com/office/drawing/2014/main" id="{70627EAE-FF48-416A-AB27-F2F50F9B4DE0}"/>
                </a:ext>
              </a:extLst>
            </p:cNvPr>
            <p:cNvSpPr/>
            <p:nvPr/>
          </p:nvSpPr>
          <p:spPr>
            <a:xfrm>
              <a:off x="4964390" y="3166669"/>
              <a:ext cx="611462" cy="611462"/>
            </a:xfrm>
            <a:prstGeom prst="ellipse">
              <a:avLst/>
            </a:prstGeom>
            <a:solidFill>
              <a:srgbClr val="437F7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6" name="íşḻîḋè">
              <a:extLst>
                <a:ext uri="{FF2B5EF4-FFF2-40B4-BE49-F238E27FC236}">
                  <a16:creationId xmlns:a16="http://schemas.microsoft.com/office/drawing/2014/main" id="{60D0A020-E277-4813-BE25-59D34384153D}"/>
                </a:ext>
              </a:extLst>
            </p:cNvPr>
            <p:cNvSpPr/>
            <p:nvPr/>
          </p:nvSpPr>
          <p:spPr bwMode="auto">
            <a:xfrm>
              <a:off x="5110302" y="3312897"/>
              <a:ext cx="319638" cy="319004"/>
            </a:xfrm>
            <a:custGeom>
              <a:avLst/>
              <a:gdLst>
                <a:gd name="T0" fmla="*/ 2741 w 5482"/>
                <a:gd name="T1" fmla="*/ 1568 h 5479"/>
                <a:gd name="T2" fmla="*/ 267 w 5482"/>
                <a:gd name="T3" fmla="*/ 1568 h 5479"/>
                <a:gd name="T4" fmla="*/ 267 w 5482"/>
                <a:gd name="T5" fmla="*/ 2087 h 5479"/>
                <a:gd name="T6" fmla="*/ 133 w 5482"/>
                <a:gd name="T7" fmla="*/ 2220 h 5479"/>
                <a:gd name="T8" fmla="*/ 0 w 5482"/>
                <a:gd name="T9" fmla="*/ 2087 h 5479"/>
                <a:gd name="T10" fmla="*/ 0 w 5482"/>
                <a:gd name="T11" fmla="*/ 1435 h 5479"/>
                <a:gd name="T12" fmla="*/ 133 w 5482"/>
                <a:gd name="T13" fmla="*/ 1302 h 5479"/>
                <a:gd name="T14" fmla="*/ 2686 w 5482"/>
                <a:gd name="T15" fmla="*/ 1302 h 5479"/>
                <a:gd name="T16" fmla="*/ 3203 w 5482"/>
                <a:gd name="T17" fmla="*/ 784 h 5479"/>
                <a:gd name="T18" fmla="*/ 2741 w 5482"/>
                <a:gd name="T19" fmla="*/ 322 h 5479"/>
                <a:gd name="T20" fmla="*/ 2279 w 5482"/>
                <a:gd name="T21" fmla="*/ 784 h 5479"/>
                <a:gd name="T22" fmla="*/ 2309 w 5482"/>
                <a:gd name="T23" fmla="*/ 814 h 5479"/>
                <a:gd name="T24" fmla="*/ 2309 w 5482"/>
                <a:gd name="T25" fmla="*/ 1003 h 5479"/>
                <a:gd name="T26" fmla="*/ 2120 w 5482"/>
                <a:gd name="T27" fmla="*/ 1003 h 5479"/>
                <a:gd name="T28" fmla="*/ 1996 w 5482"/>
                <a:gd name="T29" fmla="*/ 879 h 5479"/>
                <a:gd name="T30" fmla="*/ 1996 w 5482"/>
                <a:gd name="T31" fmla="*/ 690 h 5479"/>
                <a:gd name="T32" fmla="*/ 2647 w 5482"/>
                <a:gd name="T33" fmla="*/ 39 h 5479"/>
                <a:gd name="T34" fmla="*/ 2741 w 5482"/>
                <a:gd name="T35" fmla="*/ 0 h 5479"/>
                <a:gd name="T36" fmla="*/ 2741 w 5482"/>
                <a:gd name="T37" fmla="*/ 0 h 5479"/>
                <a:gd name="T38" fmla="*/ 2835 w 5482"/>
                <a:gd name="T39" fmla="*/ 39 h 5479"/>
                <a:gd name="T40" fmla="*/ 3486 w 5482"/>
                <a:gd name="T41" fmla="*/ 690 h 5479"/>
                <a:gd name="T42" fmla="*/ 3486 w 5482"/>
                <a:gd name="T43" fmla="*/ 879 h 5479"/>
                <a:gd name="T44" fmla="*/ 2835 w 5482"/>
                <a:gd name="T45" fmla="*/ 1529 h 5479"/>
                <a:gd name="T46" fmla="*/ 2741 w 5482"/>
                <a:gd name="T47" fmla="*/ 1568 h 5479"/>
                <a:gd name="T48" fmla="*/ 5348 w 5482"/>
                <a:gd name="T49" fmla="*/ 1302 h 5479"/>
                <a:gd name="T50" fmla="*/ 3529 w 5482"/>
                <a:gd name="T51" fmla="*/ 1302 h 5479"/>
                <a:gd name="T52" fmla="*/ 3395 w 5482"/>
                <a:gd name="T53" fmla="*/ 1435 h 5479"/>
                <a:gd name="T54" fmla="*/ 3529 w 5482"/>
                <a:gd name="T55" fmla="*/ 1568 h 5479"/>
                <a:gd name="T56" fmla="*/ 5215 w 5482"/>
                <a:gd name="T57" fmla="*/ 1568 h 5479"/>
                <a:gd name="T58" fmla="*/ 5215 w 5482"/>
                <a:gd name="T59" fmla="*/ 2087 h 5479"/>
                <a:gd name="T60" fmla="*/ 5348 w 5482"/>
                <a:gd name="T61" fmla="*/ 2220 h 5479"/>
                <a:gd name="T62" fmla="*/ 5482 w 5482"/>
                <a:gd name="T63" fmla="*/ 2087 h 5479"/>
                <a:gd name="T64" fmla="*/ 5482 w 5482"/>
                <a:gd name="T65" fmla="*/ 1435 h 5479"/>
                <a:gd name="T66" fmla="*/ 5348 w 5482"/>
                <a:gd name="T67" fmla="*/ 1302 h 5479"/>
                <a:gd name="T68" fmla="*/ 3997 w 5482"/>
                <a:gd name="T69" fmla="*/ 5213 h 5479"/>
                <a:gd name="T70" fmla="*/ 3479 w 5482"/>
                <a:gd name="T71" fmla="*/ 5213 h 5479"/>
                <a:gd name="T72" fmla="*/ 3479 w 5482"/>
                <a:gd name="T73" fmla="*/ 2097 h 5479"/>
                <a:gd name="T74" fmla="*/ 3345 w 5482"/>
                <a:gd name="T75" fmla="*/ 1963 h 5479"/>
                <a:gd name="T76" fmla="*/ 3212 w 5482"/>
                <a:gd name="T77" fmla="*/ 2097 h 5479"/>
                <a:gd name="T78" fmla="*/ 3212 w 5482"/>
                <a:gd name="T79" fmla="*/ 3909 h 5479"/>
                <a:gd name="T80" fmla="*/ 2270 w 5482"/>
                <a:gd name="T81" fmla="*/ 3909 h 5479"/>
                <a:gd name="T82" fmla="*/ 2270 w 5482"/>
                <a:gd name="T83" fmla="*/ 2097 h 5479"/>
                <a:gd name="T84" fmla="*/ 2136 w 5482"/>
                <a:gd name="T85" fmla="*/ 1963 h 5479"/>
                <a:gd name="T86" fmla="*/ 2003 w 5482"/>
                <a:gd name="T87" fmla="*/ 2097 h 5479"/>
                <a:gd name="T88" fmla="*/ 2003 w 5482"/>
                <a:gd name="T89" fmla="*/ 5213 h 5479"/>
                <a:gd name="T90" fmla="*/ 1484 w 5482"/>
                <a:gd name="T91" fmla="*/ 5213 h 5479"/>
                <a:gd name="T92" fmla="*/ 1351 w 5482"/>
                <a:gd name="T93" fmla="*/ 5346 h 5479"/>
                <a:gd name="T94" fmla="*/ 1484 w 5482"/>
                <a:gd name="T95" fmla="*/ 5479 h 5479"/>
                <a:gd name="T96" fmla="*/ 2136 w 5482"/>
                <a:gd name="T97" fmla="*/ 5479 h 5479"/>
                <a:gd name="T98" fmla="*/ 2270 w 5482"/>
                <a:gd name="T99" fmla="*/ 5346 h 5479"/>
                <a:gd name="T100" fmla="*/ 2270 w 5482"/>
                <a:gd name="T101" fmla="*/ 4176 h 5479"/>
                <a:gd name="T102" fmla="*/ 3212 w 5482"/>
                <a:gd name="T103" fmla="*/ 4176 h 5479"/>
                <a:gd name="T104" fmla="*/ 3212 w 5482"/>
                <a:gd name="T105" fmla="*/ 5346 h 5479"/>
                <a:gd name="T106" fmla="*/ 3345 w 5482"/>
                <a:gd name="T107" fmla="*/ 5479 h 5479"/>
                <a:gd name="T108" fmla="*/ 3997 w 5482"/>
                <a:gd name="T109" fmla="*/ 5479 h 5479"/>
                <a:gd name="T110" fmla="*/ 4131 w 5482"/>
                <a:gd name="T111" fmla="*/ 5346 h 5479"/>
                <a:gd name="T112" fmla="*/ 3997 w 5482"/>
                <a:gd name="T113" fmla="*/ 5213 h 5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82" h="5479">
                  <a:moveTo>
                    <a:pt x="2741" y="1568"/>
                  </a:moveTo>
                  <a:lnTo>
                    <a:pt x="267" y="1568"/>
                  </a:lnTo>
                  <a:lnTo>
                    <a:pt x="267" y="2087"/>
                  </a:lnTo>
                  <a:cubicBezTo>
                    <a:pt x="267" y="2160"/>
                    <a:pt x="207" y="2220"/>
                    <a:pt x="133" y="2220"/>
                  </a:cubicBezTo>
                  <a:cubicBezTo>
                    <a:pt x="60" y="2220"/>
                    <a:pt x="0" y="2160"/>
                    <a:pt x="0" y="2087"/>
                  </a:cubicBezTo>
                  <a:lnTo>
                    <a:pt x="0" y="1435"/>
                  </a:lnTo>
                  <a:cubicBezTo>
                    <a:pt x="0" y="1361"/>
                    <a:pt x="60" y="1302"/>
                    <a:pt x="133" y="1302"/>
                  </a:cubicBezTo>
                  <a:lnTo>
                    <a:pt x="2686" y="1302"/>
                  </a:lnTo>
                  <a:lnTo>
                    <a:pt x="3203" y="784"/>
                  </a:lnTo>
                  <a:lnTo>
                    <a:pt x="2741" y="322"/>
                  </a:lnTo>
                  <a:lnTo>
                    <a:pt x="2279" y="784"/>
                  </a:lnTo>
                  <a:lnTo>
                    <a:pt x="2309" y="814"/>
                  </a:lnTo>
                  <a:cubicBezTo>
                    <a:pt x="2361" y="866"/>
                    <a:pt x="2361" y="951"/>
                    <a:pt x="2309" y="1003"/>
                  </a:cubicBezTo>
                  <a:cubicBezTo>
                    <a:pt x="2257" y="1055"/>
                    <a:pt x="2173" y="1055"/>
                    <a:pt x="2120" y="1003"/>
                  </a:cubicBezTo>
                  <a:lnTo>
                    <a:pt x="1996" y="879"/>
                  </a:lnTo>
                  <a:cubicBezTo>
                    <a:pt x="1944" y="826"/>
                    <a:pt x="1944" y="742"/>
                    <a:pt x="1996" y="690"/>
                  </a:cubicBezTo>
                  <a:lnTo>
                    <a:pt x="2647" y="39"/>
                  </a:lnTo>
                  <a:cubicBezTo>
                    <a:pt x="2672" y="14"/>
                    <a:pt x="2706" y="0"/>
                    <a:pt x="2741" y="0"/>
                  </a:cubicBezTo>
                  <a:lnTo>
                    <a:pt x="2741" y="0"/>
                  </a:lnTo>
                  <a:cubicBezTo>
                    <a:pt x="2776" y="0"/>
                    <a:pt x="2810" y="14"/>
                    <a:pt x="2835" y="39"/>
                  </a:cubicBezTo>
                  <a:lnTo>
                    <a:pt x="3486" y="690"/>
                  </a:lnTo>
                  <a:cubicBezTo>
                    <a:pt x="3538" y="742"/>
                    <a:pt x="3538" y="826"/>
                    <a:pt x="3486" y="879"/>
                  </a:cubicBezTo>
                  <a:lnTo>
                    <a:pt x="2835" y="1529"/>
                  </a:lnTo>
                  <a:cubicBezTo>
                    <a:pt x="2810" y="1554"/>
                    <a:pt x="2776" y="1568"/>
                    <a:pt x="2741" y="1568"/>
                  </a:cubicBezTo>
                  <a:close/>
                  <a:moveTo>
                    <a:pt x="5348" y="1302"/>
                  </a:moveTo>
                  <a:lnTo>
                    <a:pt x="3529" y="1302"/>
                  </a:lnTo>
                  <a:cubicBezTo>
                    <a:pt x="3455" y="1302"/>
                    <a:pt x="3395" y="1361"/>
                    <a:pt x="3395" y="1435"/>
                  </a:cubicBezTo>
                  <a:cubicBezTo>
                    <a:pt x="3395" y="1508"/>
                    <a:pt x="3455" y="1568"/>
                    <a:pt x="3529" y="1568"/>
                  </a:cubicBezTo>
                  <a:lnTo>
                    <a:pt x="5215" y="1568"/>
                  </a:lnTo>
                  <a:lnTo>
                    <a:pt x="5215" y="2087"/>
                  </a:lnTo>
                  <a:cubicBezTo>
                    <a:pt x="5215" y="2160"/>
                    <a:pt x="5275" y="2220"/>
                    <a:pt x="5348" y="2220"/>
                  </a:cubicBezTo>
                  <a:cubicBezTo>
                    <a:pt x="5422" y="2220"/>
                    <a:pt x="5482" y="2160"/>
                    <a:pt x="5482" y="2087"/>
                  </a:cubicBezTo>
                  <a:lnTo>
                    <a:pt x="5482" y="1435"/>
                  </a:lnTo>
                  <a:cubicBezTo>
                    <a:pt x="5482" y="1361"/>
                    <a:pt x="5422" y="1302"/>
                    <a:pt x="5348" y="1302"/>
                  </a:cubicBezTo>
                  <a:close/>
                  <a:moveTo>
                    <a:pt x="3997" y="5213"/>
                  </a:moveTo>
                  <a:lnTo>
                    <a:pt x="3479" y="5213"/>
                  </a:lnTo>
                  <a:lnTo>
                    <a:pt x="3479" y="2097"/>
                  </a:lnTo>
                  <a:cubicBezTo>
                    <a:pt x="3479" y="2023"/>
                    <a:pt x="3419" y="1963"/>
                    <a:pt x="3345" y="1963"/>
                  </a:cubicBezTo>
                  <a:cubicBezTo>
                    <a:pt x="3272" y="1963"/>
                    <a:pt x="3212" y="2023"/>
                    <a:pt x="3212" y="2097"/>
                  </a:cubicBezTo>
                  <a:lnTo>
                    <a:pt x="3212" y="3909"/>
                  </a:lnTo>
                  <a:lnTo>
                    <a:pt x="2270" y="3909"/>
                  </a:lnTo>
                  <a:lnTo>
                    <a:pt x="2270" y="2097"/>
                  </a:lnTo>
                  <a:cubicBezTo>
                    <a:pt x="2270" y="2023"/>
                    <a:pt x="2210" y="1963"/>
                    <a:pt x="2136" y="1963"/>
                  </a:cubicBezTo>
                  <a:cubicBezTo>
                    <a:pt x="2063" y="1963"/>
                    <a:pt x="2003" y="2023"/>
                    <a:pt x="2003" y="2097"/>
                  </a:cubicBezTo>
                  <a:lnTo>
                    <a:pt x="2003" y="5213"/>
                  </a:lnTo>
                  <a:lnTo>
                    <a:pt x="1484" y="5213"/>
                  </a:lnTo>
                  <a:cubicBezTo>
                    <a:pt x="1411" y="5213"/>
                    <a:pt x="1351" y="5273"/>
                    <a:pt x="1351" y="5346"/>
                  </a:cubicBezTo>
                  <a:cubicBezTo>
                    <a:pt x="1351" y="5420"/>
                    <a:pt x="1411" y="5479"/>
                    <a:pt x="1484" y="5479"/>
                  </a:cubicBezTo>
                  <a:lnTo>
                    <a:pt x="2136" y="5479"/>
                  </a:lnTo>
                  <a:cubicBezTo>
                    <a:pt x="2210" y="5479"/>
                    <a:pt x="2270" y="5420"/>
                    <a:pt x="2270" y="5346"/>
                  </a:cubicBezTo>
                  <a:lnTo>
                    <a:pt x="2270" y="4176"/>
                  </a:lnTo>
                  <a:lnTo>
                    <a:pt x="3212" y="4176"/>
                  </a:lnTo>
                  <a:lnTo>
                    <a:pt x="3212" y="5346"/>
                  </a:lnTo>
                  <a:cubicBezTo>
                    <a:pt x="3212" y="5420"/>
                    <a:pt x="3272" y="5479"/>
                    <a:pt x="3345" y="5479"/>
                  </a:cubicBezTo>
                  <a:lnTo>
                    <a:pt x="3997" y="5479"/>
                  </a:lnTo>
                  <a:cubicBezTo>
                    <a:pt x="4071" y="5479"/>
                    <a:pt x="4131" y="5420"/>
                    <a:pt x="4131" y="5346"/>
                  </a:cubicBezTo>
                  <a:cubicBezTo>
                    <a:pt x="4131" y="5273"/>
                    <a:pt x="4071" y="5213"/>
                    <a:pt x="3997" y="5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cxnSp>
        <p:nvCxnSpPr>
          <p:cNvPr id="14" name="肘形连接符 12">
            <a:extLst>
              <a:ext uri="{FF2B5EF4-FFF2-40B4-BE49-F238E27FC236}">
                <a16:creationId xmlns:a16="http://schemas.microsoft.com/office/drawing/2014/main" id="{E58D5E87-E5ED-42CD-93F9-839CEEB4C572}"/>
              </a:ext>
            </a:extLst>
          </p:cNvPr>
          <p:cNvCxnSpPr>
            <a:stCxn id="25" idx="2"/>
          </p:cNvCxnSpPr>
          <p:nvPr/>
        </p:nvCxnSpPr>
        <p:spPr>
          <a:xfrm rot="5400000" flipH="1" flipV="1">
            <a:off x="5339577" y="2178130"/>
            <a:ext cx="1796271" cy="5545135"/>
          </a:xfrm>
          <a:prstGeom prst="bentConnector3">
            <a:avLst>
              <a:gd name="adj1" fmla="val -11692"/>
            </a:avLst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îśļîdê">
            <a:extLst>
              <a:ext uri="{FF2B5EF4-FFF2-40B4-BE49-F238E27FC236}">
                <a16:creationId xmlns:a16="http://schemas.microsoft.com/office/drawing/2014/main" id="{2412A65A-A3AD-4E2D-AE9F-DDB3D496C5EF}"/>
              </a:ext>
            </a:extLst>
          </p:cNvPr>
          <p:cNvSpPr txBox="1"/>
          <p:nvPr/>
        </p:nvSpPr>
        <p:spPr>
          <a:xfrm>
            <a:off x="5077543" y="1873310"/>
            <a:ext cx="6594487" cy="1224136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Unified fonts make reading more fluent.</a:t>
            </a:r>
          </a:p>
          <a:p>
            <a:pPr>
              <a:lnSpc>
                <a:spcPct val="150000"/>
              </a:lnSpc>
            </a:pPr>
            <a:r>
              <a:rPr lang="en-US" altLang="zh-CN" sz="1700" dirty="0">
                <a:solidFill>
                  <a:schemeClr val="bg1"/>
                </a:solidFill>
                <a:cs typeface="+mn-ea"/>
                <a:sym typeface="+mn-lt"/>
              </a:rPr>
              <a:t>Theme color makes PPT more convenient to change.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Adjust the spacing to adapt to Chinese typesetting, use the reference line in PPT.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E97FECA7-FAA4-44CC-8067-A7E2D9F2EECA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D86D23F-14D3-4F68-8DA7-2385B254248F}"/>
              </a:ext>
            </a:extLst>
          </p:cNvPr>
          <p:cNvSpPr txBox="1"/>
          <p:nvPr/>
        </p:nvSpPr>
        <p:spPr>
          <a:xfrm>
            <a:off x="1234439" y="322488"/>
            <a:ext cx="416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27029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26133926-23C0-455C-9635-13AE2E6E53D9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E7F3D6B-79A8-43C7-803D-92D8296AEFEB}"/>
              </a:ext>
            </a:extLst>
          </p:cNvPr>
          <p:cNvSpPr txBox="1"/>
          <p:nvPr/>
        </p:nvSpPr>
        <p:spPr>
          <a:xfrm>
            <a:off x="1234440" y="322488"/>
            <a:ext cx="3845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  <p:grpSp>
        <p:nvGrpSpPr>
          <p:cNvPr id="27" name="iśḻídê">
            <a:extLst>
              <a:ext uri="{FF2B5EF4-FFF2-40B4-BE49-F238E27FC236}">
                <a16:creationId xmlns:a16="http://schemas.microsoft.com/office/drawing/2014/main" id="{BC5D0B33-A399-4E02-BC9C-F88C2D40000E}"/>
              </a:ext>
            </a:extLst>
          </p:cNvPr>
          <p:cNvGrpSpPr/>
          <p:nvPr/>
        </p:nvGrpSpPr>
        <p:grpSpPr>
          <a:xfrm>
            <a:off x="4562825" y="2169762"/>
            <a:ext cx="3154491" cy="3141152"/>
            <a:chOff x="4520451" y="1936082"/>
            <a:chExt cx="3154491" cy="3141152"/>
          </a:xfrm>
        </p:grpSpPr>
        <p:sp>
          <p:nvSpPr>
            <p:cNvPr id="28" name="îṧḷiḓe">
              <a:extLst>
                <a:ext uri="{FF2B5EF4-FFF2-40B4-BE49-F238E27FC236}">
                  <a16:creationId xmlns:a16="http://schemas.microsoft.com/office/drawing/2014/main" id="{68217072-9A0D-40E0-A371-F4B5C5AF343F}"/>
                </a:ext>
              </a:extLst>
            </p:cNvPr>
            <p:cNvSpPr/>
            <p:nvPr/>
          </p:nvSpPr>
          <p:spPr bwMode="auto">
            <a:xfrm rot="2520000">
              <a:off x="5557785" y="1936082"/>
              <a:ext cx="1657168" cy="1093216"/>
            </a:xfrm>
            <a:prstGeom prst="bentArrow">
              <a:avLst>
                <a:gd name="adj1" fmla="val 51385"/>
                <a:gd name="adj2" fmla="val 44445"/>
                <a:gd name="adj3" fmla="val 50000"/>
                <a:gd name="adj4" fmla="val 67108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29" name="iṥ1íďe">
              <a:extLst>
                <a:ext uri="{FF2B5EF4-FFF2-40B4-BE49-F238E27FC236}">
                  <a16:creationId xmlns:a16="http://schemas.microsoft.com/office/drawing/2014/main" id="{26DC2B82-F4E7-4114-BE68-3BE979EC750C}"/>
                </a:ext>
              </a:extLst>
            </p:cNvPr>
            <p:cNvSpPr/>
            <p:nvPr/>
          </p:nvSpPr>
          <p:spPr bwMode="auto">
            <a:xfrm rot="18720000" flipH="1" flipV="1">
              <a:off x="6299750" y="3249945"/>
              <a:ext cx="1657168" cy="1093216"/>
            </a:xfrm>
            <a:prstGeom prst="bentArrow">
              <a:avLst>
                <a:gd name="adj1" fmla="val 51385"/>
                <a:gd name="adj2" fmla="val 44445"/>
                <a:gd name="adj3" fmla="val 50000"/>
                <a:gd name="adj4" fmla="val 67108"/>
              </a:avLst>
            </a:prstGeom>
            <a:solidFill>
              <a:srgbClr val="437F7F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30" name="ïš1íḑê">
              <a:extLst>
                <a:ext uri="{FF2B5EF4-FFF2-40B4-BE49-F238E27FC236}">
                  <a16:creationId xmlns:a16="http://schemas.microsoft.com/office/drawing/2014/main" id="{204F765C-74C7-4206-A5B1-91C93DA7EACC}"/>
                </a:ext>
              </a:extLst>
            </p:cNvPr>
            <p:cNvSpPr/>
            <p:nvPr/>
          </p:nvSpPr>
          <p:spPr bwMode="auto">
            <a:xfrm rot="2520000" flipH="1" flipV="1">
              <a:off x="4989470" y="3984018"/>
              <a:ext cx="1657168" cy="1093216"/>
            </a:xfrm>
            <a:prstGeom prst="bentArrow">
              <a:avLst>
                <a:gd name="adj1" fmla="val 51385"/>
                <a:gd name="adj2" fmla="val 44445"/>
                <a:gd name="adj3" fmla="val 50000"/>
                <a:gd name="adj4" fmla="val 67108"/>
              </a:avLst>
            </a:pr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31" name="iṧ1îḑê">
              <a:extLst>
                <a:ext uri="{FF2B5EF4-FFF2-40B4-BE49-F238E27FC236}">
                  <a16:creationId xmlns:a16="http://schemas.microsoft.com/office/drawing/2014/main" id="{2CE2FDF4-6070-4FE1-9AAB-E2AAF4A4A0C8}"/>
                </a:ext>
              </a:extLst>
            </p:cNvPr>
            <p:cNvSpPr/>
            <p:nvPr/>
          </p:nvSpPr>
          <p:spPr bwMode="auto">
            <a:xfrm rot="18720000">
              <a:off x="4238475" y="2669792"/>
              <a:ext cx="1657168" cy="1093216"/>
            </a:xfrm>
            <a:prstGeom prst="bentArrow">
              <a:avLst>
                <a:gd name="adj1" fmla="val 51385"/>
                <a:gd name="adj2" fmla="val 44445"/>
                <a:gd name="adj3" fmla="val 50000"/>
                <a:gd name="adj4" fmla="val 67108"/>
              </a:avLst>
            </a:prstGeom>
            <a:solidFill>
              <a:srgbClr val="437F7F"/>
            </a:solidFill>
            <a:ln w="9525">
              <a:noFill/>
              <a:round/>
              <a:headEnd/>
              <a:tailEnd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33" name="is1îḓê">
              <a:extLst>
                <a:ext uri="{FF2B5EF4-FFF2-40B4-BE49-F238E27FC236}">
                  <a16:creationId xmlns:a16="http://schemas.microsoft.com/office/drawing/2014/main" id="{123B2E83-3313-4C8D-A619-9D1E312D53D3}"/>
                </a:ext>
              </a:extLst>
            </p:cNvPr>
            <p:cNvSpPr txBox="1"/>
            <p:nvPr/>
          </p:nvSpPr>
          <p:spPr>
            <a:xfrm>
              <a:off x="6471952" y="2425464"/>
              <a:ext cx="52770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34" name="îs1îḑé">
              <a:extLst>
                <a:ext uri="{FF2B5EF4-FFF2-40B4-BE49-F238E27FC236}">
                  <a16:creationId xmlns:a16="http://schemas.microsoft.com/office/drawing/2014/main" id="{5ADB102B-6019-4D7F-A617-AABD080C9413}"/>
                </a:ext>
              </a:extLst>
            </p:cNvPr>
            <p:cNvSpPr txBox="1"/>
            <p:nvPr/>
          </p:nvSpPr>
          <p:spPr>
            <a:xfrm>
              <a:off x="5037292" y="2591222"/>
              <a:ext cx="52770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35" name="îŝļïḋè">
              <a:extLst>
                <a:ext uri="{FF2B5EF4-FFF2-40B4-BE49-F238E27FC236}">
                  <a16:creationId xmlns:a16="http://schemas.microsoft.com/office/drawing/2014/main" id="{BC2D9756-6C49-49CC-91C3-989EE3F8487A}"/>
                </a:ext>
              </a:extLst>
            </p:cNvPr>
            <p:cNvSpPr txBox="1"/>
            <p:nvPr/>
          </p:nvSpPr>
          <p:spPr>
            <a:xfrm>
              <a:off x="5197764" y="4012008"/>
              <a:ext cx="52770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36" name="íṣḷîḑe">
              <a:extLst>
                <a:ext uri="{FF2B5EF4-FFF2-40B4-BE49-F238E27FC236}">
                  <a16:creationId xmlns:a16="http://schemas.microsoft.com/office/drawing/2014/main" id="{85A50286-F2F7-4FB1-BBBA-9BB866F562A7}"/>
                </a:ext>
              </a:extLst>
            </p:cNvPr>
            <p:cNvSpPr txBox="1"/>
            <p:nvPr/>
          </p:nvSpPr>
          <p:spPr>
            <a:xfrm>
              <a:off x="6625524" y="3834410"/>
              <a:ext cx="527709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normAutofit fontScale="92500"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</a:p>
          </p:txBody>
        </p:sp>
      </p:grpSp>
      <p:sp>
        <p:nvSpPr>
          <p:cNvPr id="37" name="îS1ïďê">
            <a:extLst>
              <a:ext uri="{FF2B5EF4-FFF2-40B4-BE49-F238E27FC236}">
                <a16:creationId xmlns:a16="http://schemas.microsoft.com/office/drawing/2014/main" id="{BAF9BCFA-7CAC-4A28-8556-4B387D9CF6F6}"/>
              </a:ext>
            </a:extLst>
          </p:cNvPr>
          <p:cNvSpPr txBox="1"/>
          <p:nvPr/>
        </p:nvSpPr>
        <p:spPr>
          <a:xfrm>
            <a:off x="1312741" y="2015250"/>
            <a:ext cx="3011174" cy="39251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 lnSpcReduction="10000"/>
          </a:bodyPr>
          <a:lstStyle/>
          <a:p>
            <a:pPr algn="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Add a title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38" name="iṧ1ídé">
            <a:extLst>
              <a:ext uri="{FF2B5EF4-FFF2-40B4-BE49-F238E27FC236}">
                <a16:creationId xmlns:a16="http://schemas.microsoft.com/office/drawing/2014/main" id="{7C9E4465-2514-4785-86E4-293D9DE9460F}"/>
              </a:ext>
            </a:extLst>
          </p:cNvPr>
          <p:cNvSpPr txBox="1"/>
          <p:nvPr/>
        </p:nvSpPr>
        <p:spPr>
          <a:xfrm>
            <a:off x="1312741" y="2407762"/>
            <a:ext cx="3011174" cy="6249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Copy paste fonts. Choose the only option to retain text....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</p:txBody>
      </p:sp>
      <p:sp>
        <p:nvSpPr>
          <p:cNvPr id="39" name="i$liḓè">
            <a:extLst>
              <a:ext uri="{FF2B5EF4-FFF2-40B4-BE49-F238E27FC236}">
                <a16:creationId xmlns:a16="http://schemas.microsoft.com/office/drawing/2014/main" id="{CCA8D2CE-EF51-49AF-B6D7-BC681214A644}"/>
              </a:ext>
            </a:extLst>
          </p:cNvPr>
          <p:cNvSpPr txBox="1"/>
          <p:nvPr/>
        </p:nvSpPr>
        <p:spPr>
          <a:xfrm>
            <a:off x="1312741" y="4569553"/>
            <a:ext cx="3011174" cy="39251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 lnSpcReduction="10000"/>
          </a:bodyPr>
          <a:lstStyle/>
          <a:p>
            <a:pPr algn="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Add a title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44" name="îŝlîdê">
            <a:extLst>
              <a:ext uri="{FF2B5EF4-FFF2-40B4-BE49-F238E27FC236}">
                <a16:creationId xmlns:a16="http://schemas.microsoft.com/office/drawing/2014/main" id="{7F399422-4C78-4706-A78F-AEECF1919525}"/>
              </a:ext>
            </a:extLst>
          </p:cNvPr>
          <p:cNvSpPr txBox="1"/>
          <p:nvPr/>
        </p:nvSpPr>
        <p:spPr>
          <a:xfrm>
            <a:off x="1312741" y="4962065"/>
            <a:ext cx="3011174" cy="6249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marL="0" marR="0" lvl="0" indent="0" algn="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Copy paste fonts. Choose the only option to retain text....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</p:txBody>
      </p:sp>
      <p:sp>
        <p:nvSpPr>
          <p:cNvPr id="45" name="íṡḷîďê">
            <a:extLst>
              <a:ext uri="{FF2B5EF4-FFF2-40B4-BE49-F238E27FC236}">
                <a16:creationId xmlns:a16="http://schemas.microsoft.com/office/drawing/2014/main" id="{7C97938B-202F-411C-9D5C-40B1C603A609}"/>
              </a:ext>
            </a:extLst>
          </p:cNvPr>
          <p:cNvSpPr txBox="1"/>
          <p:nvPr/>
        </p:nvSpPr>
        <p:spPr>
          <a:xfrm>
            <a:off x="7868084" y="2015250"/>
            <a:ext cx="3011174" cy="39251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Add a title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46" name="ïṩľïdé">
            <a:extLst>
              <a:ext uri="{FF2B5EF4-FFF2-40B4-BE49-F238E27FC236}">
                <a16:creationId xmlns:a16="http://schemas.microsoft.com/office/drawing/2014/main" id="{8338F328-43F4-4CB2-9D17-BFE022F97D3A}"/>
              </a:ext>
            </a:extLst>
          </p:cNvPr>
          <p:cNvSpPr txBox="1"/>
          <p:nvPr/>
        </p:nvSpPr>
        <p:spPr>
          <a:xfrm>
            <a:off x="7868084" y="2407762"/>
            <a:ext cx="3011174" cy="6249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Copy paste fonts. Choose the only option to retain text....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</p:txBody>
      </p:sp>
      <p:sp>
        <p:nvSpPr>
          <p:cNvPr id="47" name="îṧlíḍé">
            <a:extLst>
              <a:ext uri="{FF2B5EF4-FFF2-40B4-BE49-F238E27FC236}">
                <a16:creationId xmlns:a16="http://schemas.microsoft.com/office/drawing/2014/main" id="{EF8E45F9-6560-4DD5-B8CB-5873BF85693A}"/>
              </a:ext>
            </a:extLst>
          </p:cNvPr>
          <p:cNvSpPr txBox="1"/>
          <p:nvPr/>
        </p:nvSpPr>
        <p:spPr>
          <a:xfrm>
            <a:off x="7868084" y="4569553"/>
            <a:ext cx="3011174" cy="39251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Add a title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48" name="ísļïḑê">
            <a:extLst>
              <a:ext uri="{FF2B5EF4-FFF2-40B4-BE49-F238E27FC236}">
                <a16:creationId xmlns:a16="http://schemas.microsoft.com/office/drawing/2014/main" id="{33E7E5FE-A127-4E0B-8DF2-E805AC3D178E}"/>
              </a:ext>
            </a:extLst>
          </p:cNvPr>
          <p:cNvSpPr txBox="1"/>
          <p:nvPr/>
        </p:nvSpPr>
        <p:spPr>
          <a:xfrm>
            <a:off x="7868084" y="4962065"/>
            <a:ext cx="3011174" cy="6249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marL="0" marR="0" lvl="0" indent="0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Copy paste fonts. Choose the only option to retain text....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253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6B66517A-2405-4ECC-AC8C-61EDDE69A303}"/>
              </a:ext>
            </a:extLst>
          </p:cNvPr>
          <p:cNvSpPr/>
          <p:nvPr/>
        </p:nvSpPr>
        <p:spPr>
          <a:xfrm>
            <a:off x="3815602" y="1319726"/>
            <a:ext cx="4560795" cy="459075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F9A9387-78D1-4E26-BAB2-80FF55A06A9B}"/>
              </a:ext>
            </a:extLst>
          </p:cNvPr>
          <p:cNvCxnSpPr>
            <a:cxnSpLocks/>
          </p:cNvCxnSpPr>
          <p:nvPr/>
        </p:nvCxnSpPr>
        <p:spPr>
          <a:xfrm>
            <a:off x="4400826" y="3615103"/>
            <a:ext cx="3390347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B591A3F-89AB-4C73-9392-C973102A4F6C}"/>
              </a:ext>
            </a:extLst>
          </p:cNvPr>
          <p:cNvSpPr txBox="1"/>
          <p:nvPr/>
        </p:nvSpPr>
        <p:spPr>
          <a:xfrm>
            <a:off x="5056702" y="1754907"/>
            <a:ext cx="20785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35A77F-E5D5-43FB-8934-2C5CC1F0D5AC}"/>
              </a:ext>
            </a:extLst>
          </p:cNvPr>
          <p:cNvSpPr txBox="1"/>
          <p:nvPr/>
        </p:nvSpPr>
        <p:spPr>
          <a:xfrm>
            <a:off x="4400823" y="3790493"/>
            <a:ext cx="375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defRPr>
            </a:lvl1pPr>
          </a:lstStyle>
          <a:p>
            <a:pPr algn="l"/>
            <a:r>
              <a:rPr lang="en-US" altLang="zh-CN" dirty="0">
                <a:sym typeface="+mn-lt"/>
              </a:rPr>
              <a:t>T</a:t>
            </a:r>
            <a:r>
              <a:rPr lang="zh-CN" altLang="en-US" dirty="0">
                <a:sym typeface="+mn-lt"/>
              </a:rPr>
              <a:t>itle text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039ED81-6D73-468A-929D-EC5C9517D2E1}"/>
              </a:ext>
            </a:extLst>
          </p:cNvPr>
          <p:cNvSpPr/>
          <p:nvPr/>
        </p:nvSpPr>
        <p:spPr>
          <a:xfrm>
            <a:off x="3579032" y="11977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0E6BF6-89E9-40D5-BC8E-4DE212C0B7C6}"/>
              </a:ext>
            </a:extLst>
          </p:cNvPr>
          <p:cNvSpPr/>
          <p:nvPr/>
        </p:nvSpPr>
        <p:spPr>
          <a:xfrm>
            <a:off x="2498052" y="8421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57C8223-BCF3-4F45-9A73-A6AD551CCE78}"/>
              </a:ext>
            </a:extLst>
          </p:cNvPr>
          <p:cNvSpPr/>
          <p:nvPr/>
        </p:nvSpPr>
        <p:spPr>
          <a:xfrm>
            <a:off x="2498051" y="1754907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37EB7B6-9237-4E24-9CA9-B4E565F97403}"/>
              </a:ext>
            </a:extLst>
          </p:cNvPr>
          <p:cNvSpPr/>
          <p:nvPr/>
        </p:nvSpPr>
        <p:spPr>
          <a:xfrm>
            <a:off x="8156233" y="5118961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D3D2759-39DC-486E-9C8D-F858EAFEB148}"/>
              </a:ext>
            </a:extLst>
          </p:cNvPr>
          <p:cNvSpPr/>
          <p:nvPr/>
        </p:nvSpPr>
        <p:spPr>
          <a:xfrm>
            <a:off x="9024820" y="4344491"/>
            <a:ext cx="913467" cy="913467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B083726-9DBF-45AA-9FAB-4A45EFB46A7B}"/>
              </a:ext>
            </a:extLst>
          </p:cNvPr>
          <p:cNvSpPr/>
          <p:nvPr/>
        </p:nvSpPr>
        <p:spPr>
          <a:xfrm>
            <a:off x="9659722" y="5575694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85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54F885C-C7ED-4BA6-A9F2-0FCC405FC69D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D605FEC-305C-43DA-AB61-1A9293A8A8B3}"/>
              </a:ext>
            </a:extLst>
          </p:cNvPr>
          <p:cNvSpPr txBox="1"/>
          <p:nvPr/>
        </p:nvSpPr>
        <p:spPr>
          <a:xfrm>
            <a:off x="1234439" y="322488"/>
            <a:ext cx="405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  <p:sp>
        <p:nvSpPr>
          <p:cNvPr id="4" name="íṧ1ídé">
            <a:extLst>
              <a:ext uri="{FF2B5EF4-FFF2-40B4-BE49-F238E27FC236}">
                <a16:creationId xmlns:a16="http://schemas.microsoft.com/office/drawing/2014/main" id="{4FDF979F-3FFD-4A06-8E79-5D13D5D2BEAE}"/>
              </a:ext>
            </a:extLst>
          </p:cNvPr>
          <p:cNvSpPr/>
          <p:nvPr/>
        </p:nvSpPr>
        <p:spPr bwMode="auto">
          <a:xfrm>
            <a:off x="800422" y="2917316"/>
            <a:ext cx="10845800" cy="264617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îšļïḑê">
            <a:extLst>
              <a:ext uri="{FF2B5EF4-FFF2-40B4-BE49-F238E27FC236}">
                <a16:creationId xmlns:a16="http://schemas.microsoft.com/office/drawing/2014/main" id="{645A93AA-023A-4D98-8638-E226E4A27669}"/>
              </a:ext>
            </a:extLst>
          </p:cNvPr>
          <p:cNvSpPr txBox="1"/>
          <p:nvPr/>
        </p:nvSpPr>
        <p:spPr bwMode="auto">
          <a:xfrm>
            <a:off x="7793351" y="2625092"/>
            <a:ext cx="3400078" cy="3293706"/>
          </a:xfrm>
          <a:prstGeom prst="rect">
            <a:avLst/>
          </a:prstGeom>
          <a:solidFill>
            <a:srgbClr val="437F7F"/>
          </a:solidFill>
          <a:ln w="38100" cap="flat" cmpd="sng" algn="ctr">
            <a:noFill/>
            <a:prstDash val="solid"/>
            <a:miter lim="800000"/>
          </a:ln>
          <a:effectLst>
            <a:outerShdw blurRad="12700" dist="127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algn="ctr" defTabSz="914377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altLang="zh-CN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íṧḻíďê">
            <a:extLst>
              <a:ext uri="{FF2B5EF4-FFF2-40B4-BE49-F238E27FC236}">
                <a16:creationId xmlns:a16="http://schemas.microsoft.com/office/drawing/2014/main" id="{9443FC58-ECEE-47CE-99D7-45D66423E90A}"/>
              </a:ext>
            </a:extLst>
          </p:cNvPr>
          <p:cNvSpPr txBox="1"/>
          <p:nvPr/>
        </p:nvSpPr>
        <p:spPr>
          <a:xfrm>
            <a:off x="800425" y="1621914"/>
            <a:ext cx="3160767" cy="8521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buSzPct val="25000"/>
            </a:pPr>
            <a:r>
              <a:rPr lang="en-US" sz="2000" dirty="0">
                <a:cs typeface="+mn-ea"/>
                <a:sym typeface="+mn-lt"/>
              </a:rPr>
              <a:t>Unified fonts make</a:t>
            </a:r>
          </a:p>
          <a:p>
            <a:pPr>
              <a:buSzPct val="25000"/>
            </a:pPr>
            <a:r>
              <a:rPr lang="en-US" sz="2000" dirty="0">
                <a:cs typeface="+mn-ea"/>
                <a:sym typeface="+mn-lt"/>
              </a:rPr>
              <a:t>reading more fluent.</a:t>
            </a:r>
          </a:p>
        </p:txBody>
      </p:sp>
      <p:grpSp>
        <p:nvGrpSpPr>
          <p:cNvPr id="7" name="ïṩḷîďé">
            <a:extLst>
              <a:ext uri="{FF2B5EF4-FFF2-40B4-BE49-F238E27FC236}">
                <a16:creationId xmlns:a16="http://schemas.microsoft.com/office/drawing/2014/main" id="{36932EF4-8386-4CD7-B2EB-BE577DB2C959}"/>
              </a:ext>
            </a:extLst>
          </p:cNvPr>
          <p:cNvGrpSpPr/>
          <p:nvPr/>
        </p:nvGrpSpPr>
        <p:grpSpPr>
          <a:xfrm>
            <a:off x="7976001" y="3086714"/>
            <a:ext cx="3034778" cy="2544859"/>
            <a:chOff x="898594" y="3420620"/>
            <a:chExt cx="3034778" cy="2544859"/>
          </a:xfrm>
        </p:grpSpPr>
        <p:grpSp>
          <p:nvGrpSpPr>
            <p:cNvPr id="8" name="îšľíďé">
              <a:extLst>
                <a:ext uri="{FF2B5EF4-FFF2-40B4-BE49-F238E27FC236}">
                  <a16:creationId xmlns:a16="http://schemas.microsoft.com/office/drawing/2014/main" id="{3A4EA5A6-F6EF-4DAB-A0E1-9CC0E965CBBF}"/>
                </a:ext>
              </a:extLst>
            </p:cNvPr>
            <p:cNvGrpSpPr/>
            <p:nvPr/>
          </p:nvGrpSpPr>
          <p:grpSpPr>
            <a:xfrm>
              <a:off x="1064523" y="3420620"/>
              <a:ext cx="2623276" cy="1046440"/>
              <a:chOff x="3484154" y="2143530"/>
              <a:chExt cx="3003732" cy="1046440"/>
            </a:xfrm>
          </p:grpSpPr>
          <p:sp>
            <p:nvSpPr>
              <p:cNvPr id="11" name="í$ḷíḑê">
                <a:extLst>
                  <a:ext uri="{FF2B5EF4-FFF2-40B4-BE49-F238E27FC236}">
                    <a16:creationId xmlns:a16="http://schemas.microsoft.com/office/drawing/2014/main" id="{4F79DB4D-2F4A-4A1B-AA08-C7B646936D5A}"/>
                  </a:ext>
                </a:extLst>
              </p:cNvPr>
              <p:cNvSpPr txBox="1"/>
              <p:nvPr/>
            </p:nvSpPr>
            <p:spPr>
              <a:xfrm>
                <a:off x="3484154" y="2420529"/>
                <a:ext cx="3003732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 fontScale="92500" lnSpcReduction="10000"/>
              </a:bodyPr>
              <a:lstStyle/>
              <a:p>
                <a:pPr algn="ctr"/>
                <a:r>
                  <a:rPr lang="en-US" sz="5000" b="1" cap="all" dirty="0">
                    <a:solidFill>
                      <a:schemeClr val="bg1"/>
                    </a:solidFill>
                    <a:cs typeface="+mn-ea"/>
                    <a:sym typeface="+mn-lt"/>
                  </a:rPr>
                  <a:t>$66.6m</a:t>
                </a:r>
              </a:p>
            </p:txBody>
          </p:sp>
          <p:sp>
            <p:nvSpPr>
              <p:cNvPr id="12" name="îṩľïde">
                <a:extLst>
                  <a:ext uri="{FF2B5EF4-FFF2-40B4-BE49-F238E27FC236}">
                    <a16:creationId xmlns:a16="http://schemas.microsoft.com/office/drawing/2014/main" id="{DECC48CA-E827-4F26-B251-561ED88138EC}"/>
                  </a:ext>
                </a:extLst>
              </p:cNvPr>
              <p:cNvSpPr txBox="1"/>
              <p:nvPr/>
            </p:nvSpPr>
            <p:spPr>
              <a:xfrm>
                <a:off x="3488193" y="2143530"/>
                <a:ext cx="2995656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>
                <a:normAutofit fontScale="85000" lnSpcReduction="20000"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  <a:cs typeface="+mn-ea"/>
                    <a:sym typeface="+mn-lt"/>
                  </a:rPr>
                  <a:t>In 20XX</a:t>
                </a:r>
              </a:p>
            </p:txBody>
          </p:sp>
        </p:grp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C36B70D7-D570-43F9-912B-0AC38595C26D}"/>
                </a:ext>
              </a:extLst>
            </p:cNvPr>
            <p:cNvCxnSpPr/>
            <p:nvPr/>
          </p:nvCxnSpPr>
          <p:spPr>
            <a:xfrm>
              <a:off x="1628675" y="4690155"/>
              <a:ext cx="1494972" cy="0"/>
            </a:xfrm>
            <a:prstGeom prst="line">
              <a:avLst/>
            </a:prstGeom>
            <a:ln w="3175" cap="rnd">
              <a:solidFill>
                <a:schemeClr val="bg1">
                  <a:lumMod val="6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ṥ1îḍê">
              <a:extLst>
                <a:ext uri="{FF2B5EF4-FFF2-40B4-BE49-F238E27FC236}">
                  <a16:creationId xmlns:a16="http://schemas.microsoft.com/office/drawing/2014/main" id="{9AEC1AB7-D4F6-4D9A-8E0E-48FBF55BF433}"/>
                </a:ext>
              </a:extLst>
            </p:cNvPr>
            <p:cNvSpPr/>
            <p:nvPr/>
          </p:nvSpPr>
          <p:spPr bwMode="auto">
            <a:xfrm>
              <a:off x="898594" y="4964695"/>
              <a:ext cx="3034778" cy="100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......</a:t>
              </a: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49C710C1-E0B7-4AD5-BD10-5D365DCC85A2}"/>
              </a:ext>
            </a:extLst>
          </p:cNvPr>
          <p:cNvCxnSpPr/>
          <p:nvPr/>
        </p:nvCxnSpPr>
        <p:spPr>
          <a:xfrm flipH="1">
            <a:off x="3791325" y="1621662"/>
            <a:ext cx="1222643" cy="122264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ŝ1ïḋè">
            <a:extLst>
              <a:ext uri="{FF2B5EF4-FFF2-40B4-BE49-F238E27FC236}">
                <a16:creationId xmlns:a16="http://schemas.microsoft.com/office/drawing/2014/main" id="{0A752FA5-380E-478F-A61E-1423B80C6C67}"/>
              </a:ext>
            </a:extLst>
          </p:cNvPr>
          <p:cNvSpPr txBox="1"/>
          <p:nvPr/>
        </p:nvSpPr>
        <p:spPr>
          <a:xfrm>
            <a:off x="4595863" y="2161259"/>
            <a:ext cx="2923777" cy="72173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cs typeface="+mn-ea"/>
                <a:sym typeface="+mn-lt"/>
              </a:rPr>
              <a:t>Copy paste fonts. Choose the only option to retain text......</a:t>
            </a:r>
          </a:p>
        </p:txBody>
      </p:sp>
    </p:spTree>
    <p:extLst>
      <p:ext uri="{BB962C8B-B14F-4D97-AF65-F5344CB8AC3E}">
        <p14:creationId xmlns:p14="http://schemas.microsoft.com/office/powerpoint/2010/main" val="242299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6F2D08-4B2D-40F9-B1BD-640FCABDA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išḷîḍe">
            <a:extLst>
              <a:ext uri="{FF2B5EF4-FFF2-40B4-BE49-F238E27FC236}">
                <a16:creationId xmlns:a16="http://schemas.microsoft.com/office/drawing/2014/main" id="{F7D3F098-1085-4546-A499-58A6A83AE485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8788" b="-38574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iṥlîďé">
            <a:extLst>
              <a:ext uri="{FF2B5EF4-FFF2-40B4-BE49-F238E27FC236}">
                <a16:creationId xmlns:a16="http://schemas.microsoft.com/office/drawing/2014/main" id="{9D95DB9E-ECAA-45DB-B35A-128E4B4FB36A}"/>
              </a:ext>
            </a:extLst>
          </p:cNvPr>
          <p:cNvSpPr/>
          <p:nvPr/>
        </p:nvSpPr>
        <p:spPr>
          <a:xfrm>
            <a:off x="0" y="2791009"/>
            <a:ext cx="12192000" cy="4066988"/>
          </a:xfrm>
          <a:custGeom>
            <a:avLst/>
            <a:gdLst>
              <a:gd name="connsiteX0" fmla="*/ 12186942 w 12192000"/>
              <a:gd name="connsiteY0" fmla="*/ 0 h 4066988"/>
              <a:gd name="connsiteX1" fmla="*/ 12192000 w 12192000"/>
              <a:gd name="connsiteY1" fmla="*/ 13054 h 4066988"/>
              <a:gd name="connsiteX2" fmla="*/ 12192000 w 12192000"/>
              <a:gd name="connsiteY2" fmla="*/ 2447543 h 4066988"/>
              <a:gd name="connsiteX3" fmla="*/ 12192000 w 12192000"/>
              <a:gd name="connsiteY3" fmla="*/ 4066988 h 4066988"/>
              <a:gd name="connsiteX4" fmla="*/ 0 w 12192000"/>
              <a:gd name="connsiteY4" fmla="*/ 4066988 h 4066988"/>
              <a:gd name="connsiteX5" fmla="*/ 0 w 12192000"/>
              <a:gd name="connsiteY5" fmla="*/ 3701567 h 4066988"/>
              <a:gd name="connsiteX6" fmla="*/ 0 w 12192000"/>
              <a:gd name="connsiteY6" fmla="*/ 1252063 h 4066988"/>
              <a:gd name="connsiteX7" fmla="*/ 3166950 w 12192000"/>
              <a:gd name="connsiteY7" fmla="*/ 24919 h 4066988"/>
              <a:gd name="connsiteX8" fmla="*/ 3751353 w 12192000"/>
              <a:gd name="connsiteY8" fmla="*/ 1533114 h 4066988"/>
              <a:gd name="connsiteX9" fmla="*/ 7643624 w 12192000"/>
              <a:gd name="connsiteY9" fmla="*/ 24919 h 4066988"/>
              <a:gd name="connsiteX10" fmla="*/ 8228332 w 12192000"/>
              <a:gd name="connsiteY10" fmla="*/ 1533900 h 40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066988">
                <a:moveTo>
                  <a:pt x="12186942" y="0"/>
                </a:moveTo>
                <a:lnTo>
                  <a:pt x="12192000" y="13054"/>
                </a:lnTo>
                <a:lnTo>
                  <a:pt x="12192000" y="2447543"/>
                </a:lnTo>
                <a:lnTo>
                  <a:pt x="12192000" y="4066988"/>
                </a:lnTo>
                <a:lnTo>
                  <a:pt x="0" y="4066988"/>
                </a:lnTo>
                <a:lnTo>
                  <a:pt x="0" y="3701567"/>
                </a:lnTo>
                <a:lnTo>
                  <a:pt x="0" y="1252063"/>
                </a:lnTo>
                <a:lnTo>
                  <a:pt x="3166950" y="24919"/>
                </a:lnTo>
                <a:lnTo>
                  <a:pt x="3751353" y="1533114"/>
                </a:lnTo>
                <a:lnTo>
                  <a:pt x="7643624" y="24919"/>
                </a:lnTo>
                <a:lnTo>
                  <a:pt x="8228332" y="1533900"/>
                </a:lnTo>
                <a:close/>
              </a:path>
            </a:pathLst>
          </a:custGeom>
          <a:solidFill>
            <a:srgbClr val="437F7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" name="îśḷíḑé">
            <a:extLst>
              <a:ext uri="{FF2B5EF4-FFF2-40B4-BE49-F238E27FC236}">
                <a16:creationId xmlns:a16="http://schemas.microsoft.com/office/drawing/2014/main" id="{BEA4285A-9683-4ADB-BA68-BE5E8C3B62C9}"/>
              </a:ext>
            </a:extLst>
          </p:cNvPr>
          <p:cNvSpPr/>
          <p:nvPr/>
        </p:nvSpPr>
        <p:spPr>
          <a:xfrm>
            <a:off x="0" y="2972246"/>
            <a:ext cx="12191999" cy="3885755"/>
          </a:xfrm>
          <a:custGeom>
            <a:avLst/>
            <a:gdLst>
              <a:gd name="connsiteX0" fmla="*/ 12191999 w 12191999"/>
              <a:gd name="connsiteY0" fmla="*/ 0 h 3885755"/>
              <a:gd name="connsiteX1" fmla="*/ 12191999 w 12191999"/>
              <a:gd name="connsiteY1" fmla="*/ 3885755 h 3885755"/>
              <a:gd name="connsiteX2" fmla="*/ 11760200 w 12191999"/>
              <a:gd name="connsiteY2" fmla="*/ 3885755 h 3885755"/>
              <a:gd name="connsiteX3" fmla="*/ 11760200 w 12191999"/>
              <a:gd name="connsiteY3" fmla="*/ 3885751 h 3885755"/>
              <a:gd name="connsiteX4" fmla="*/ 0 w 12191999"/>
              <a:gd name="connsiteY4" fmla="*/ 3885751 h 3885755"/>
              <a:gd name="connsiteX5" fmla="*/ 0 w 12191999"/>
              <a:gd name="connsiteY5" fmla="*/ 1255140 h 3885755"/>
              <a:gd name="connsiteX6" fmla="*/ 3052650 w 12191999"/>
              <a:gd name="connsiteY6" fmla="*/ 72285 h 3885755"/>
              <a:gd name="connsiteX7" fmla="*/ 3637053 w 12191999"/>
              <a:gd name="connsiteY7" fmla="*/ 1580480 h 3885755"/>
              <a:gd name="connsiteX8" fmla="*/ 7529324 w 12191999"/>
              <a:gd name="connsiteY8" fmla="*/ 72285 h 3885755"/>
              <a:gd name="connsiteX9" fmla="*/ 8114032 w 12191999"/>
              <a:gd name="connsiteY9" fmla="*/ 1581266 h 3885755"/>
              <a:gd name="connsiteX10" fmla="*/ 11760200 w 12191999"/>
              <a:gd name="connsiteY10" fmla="*/ 168433 h 3885755"/>
              <a:gd name="connsiteX11" fmla="*/ 11760200 w 12191999"/>
              <a:gd name="connsiteY11" fmla="*/ 167316 h 3885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885755">
                <a:moveTo>
                  <a:pt x="12191999" y="0"/>
                </a:moveTo>
                <a:lnTo>
                  <a:pt x="12191999" y="3885755"/>
                </a:lnTo>
                <a:lnTo>
                  <a:pt x="11760200" y="3885755"/>
                </a:lnTo>
                <a:lnTo>
                  <a:pt x="11760200" y="3885751"/>
                </a:lnTo>
                <a:lnTo>
                  <a:pt x="0" y="3885751"/>
                </a:lnTo>
                <a:lnTo>
                  <a:pt x="0" y="1255140"/>
                </a:lnTo>
                <a:lnTo>
                  <a:pt x="3052650" y="72285"/>
                </a:lnTo>
                <a:lnTo>
                  <a:pt x="3637053" y="1580480"/>
                </a:lnTo>
                <a:lnTo>
                  <a:pt x="7529324" y="72285"/>
                </a:lnTo>
                <a:lnTo>
                  <a:pt x="8114032" y="1581266"/>
                </a:lnTo>
                <a:lnTo>
                  <a:pt x="11760200" y="168433"/>
                </a:lnTo>
                <a:lnTo>
                  <a:pt x="11760200" y="1673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33" name="îSļíḓè">
            <a:extLst>
              <a:ext uri="{FF2B5EF4-FFF2-40B4-BE49-F238E27FC236}">
                <a16:creationId xmlns:a16="http://schemas.microsoft.com/office/drawing/2014/main" id="{41464F08-6C62-4FE5-B37D-104401A55F9D}"/>
              </a:ext>
            </a:extLst>
          </p:cNvPr>
          <p:cNvSpPr txBox="1"/>
          <p:nvPr/>
        </p:nvSpPr>
        <p:spPr>
          <a:xfrm>
            <a:off x="673100" y="5431744"/>
            <a:ext cx="1820738" cy="60198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Supporting text here. </a:t>
            </a:r>
          </a:p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......</a:t>
            </a:r>
          </a:p>
        </p:txBody>
      </p:sp>
      <p:sp>
        <p:nvSpPr>
          <p:cNvPr id="34" name="íṣļiḑê">
            <a:extLst>
              <a:ext uri="{FF2B5EF4-FFF2-40B4-BE49-F238E27FC236}">
                <a16:creationId xmlns:a16="http://schemas.microsoft.com/office/drawing/2014/main" id="{AFEA8850-0D37-422E-BE6F-05577FEBF2F9}"/>
              </a:ext>
            </a:extLst>
          </p:cNvPr>
          <p:cNvSpPr txBox="1"/>
          <p:nvPr/>
        </p:nvSpPr>
        <p:spPr>
          <a:xfrm>
            <a:off x="673100" y="5091478"/>
            <a:ext cx="1820738" cy="3402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cs typeface="+mn-ea"/>
                <a:sym typeface="+mn-lt"/>
              </a:rPr>
              <a:t>Add a title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35" name="í$lïḋe">
            <a:extLst>
              <a:ext uri="{FF2B5EF4-FFF2-40B4-BE49-F238E27FC236}">
                <a16:creationId xmlns:a16="http://schemas.microsoft.com/office/drawing/2014/main" id="{CB618425-22CE-4D4D-8598-1F4516882D6B}"/>
              </a:ext>
            </a:extLst>
          </p:cNvPr>
          <p:cNvSpPr/>
          <p:nvPr/>
        </p:nvSpPr>
        <p:spPr bwMode="auto">
          <a:xfrm>
            <a:off x="1329181" y="4596732"/>
            <a:ext cx="508577" cy="352364"/>
          </a:xfrm>
          <a:custGeom>
            <a:avLst/>
            <a:gdLst>
              <a:gd name="connsiteX0" fmla="*/ 151822 w 607427"/>
              <a:gd name="connsiteY0" fmla="*/ 226797 h 420852"/>
              <a:gd name="connsiteX1" fmla="*/ 237172 w 607427"/>
              <a:gd name="connsiteY1" fmla="*/ 226797 h 420852"/>
              <a:gd name="connsiteX2" fmla="*/ 237172 w 607427"/>
              <a:gd name="connsiteY2" fmla="*/ 316353 h 420852"/>
              <a:gd name="connsiteX3" fmla="*/ 248668 w 607427"/>
              <a:gd name="connsiteY3" fmla="*/ 327940 h 420852"/>
              <a:gd name="connsiteX4" fmla="*/ 270900 w 607427"/>
              <a:gd name="connsiteY4" fmla="*/ 327940 h 420852"/>
              <a:gd name="connsiteX5" fmla="*/ 223616 w 607427"/>
              <a:gd name="connsiteY5" fmla="*/ 385441 h 420852"/>
              <a:gd name="connsiteX6" fmla="*/ 194443 w 607427"/>
              <a:gd name="connsiteY6" fmla="*/ 420852 h 420852"/>
              <a:gd name="connsiteX7" fmla="*/ 165378 w 607427"/>
              <a:gd name="connsiteY7" fmla="*/ 385441 h 420852"/>
              <a:gd name="connsiteX8" fmla="*/ 117985 w 607427"/>
              <a:gd name="connsiteY8" fmla="*/ 327940 h 420852"/>
              <a:gd name="connsiteX9" fmla="*/ 140217 w 607427"/>
              <a:gd name="connsiteY9" fmla="*/ 327940 h 420852"/>
              <a:gd name="connsiteX10" fmla="*/ 151822 w 607427"/>
              <a:gd name="connsiteY10" fmla="*/ 316353 h 420852"/>
              <a:gd name="connsiteX11" fmla="*/ 388357 w 607427"/>
              <a:gd name="connsiteY11" fmla="*/ 91100 h 420852"/>
              <a:gd name="connsiteX12" fmla="*/ 464814 w 607427"/>
              <a:gd name="connsiteY12" fmla="*/ 184012 h 420852"/>
              <a:gd name="connsiteX13" fmla="*/ 442582 w 607427"/>
              <a:gd name="connsiteY13" fmla="*/ 184012 h 420852"/>
              <a:gd name="connsiteX14" fmla="*/ 430977 w 607427"/>
              <a:gd name="connsiteY14" fmla="*/ 195599 h 420852"/>
              <a:gd name="connsiteX15" fmla="*/ 430977 w 607427"/>
              <a:gd name="connsiteY15" fmla="*/ 285155 h 420852"/>
              <a:gd name="connsiteX16" fmla="*/ 345627 w 607427"/>
              <a:gd name="connsiteY16" fmla="*/ 285155 h 420852"/>
              <a:gd name="connsiteX17" fmla="*/ 345627 w 607427"/>
              <a:gd name="connsiteY17" fmla="*/ 195599 h 420852"/>
              <a:gd name="connsiteX18" fmla="*/ 334131 w 607427"/>
              <a:gd name="connsiteY18" fmla="*/ 184012 h 420852"/>
              <a:gd name="connsiteX19" fmla="*/ 311899 w 607427"/>
              <a:gd name="connsiteY19" fmla="*/ 184012 h 420852"/>
              <a:gd name="connsiteX20" fmla="*/ 388359 w 607427"/>
              <a:gd name="connsiteY20" fmla="*/ 61296 h 420852"/>
              <a:gd name="connsiteX21" fmla="*/ 379357 w 607427"/>
              <a:gd name="connsiteY21" fmla="*/ 65520 h 420852"/>
              <a:gd name="connsiteX22" fmla="*/ 278499 w 607427"/>
              <a:gd name="connsiteY22" fmla="*/ 188220 h 420852"/>
              <a:gd name="connsiteX23" fmla="*/ 276981 w 607427"/>
              <a:gd name="connsiteY23" fmla="*/ 200457 h 420852"/>
              <a:gd name="connsiteX24" fmla="*/ 287392 w 607427"/>
              <a:gd name="connsiteY24" fmla="*/ 207172 h 420852"/>
              <a:gd name="connsiteX25" fmla="*/ 322530 w 607427"/>
              <a:gd name="connsiteY25" fmla="*/ 207172 h 420852"/>
              <a:gd name="connsiteX26" fmla="*/ 322530 w 607427"/>
              <a:gd name="connsiteY26" fmla="*/ 296625 h 420852"/>
              <a:gd name="connsiteX27" fmla="*/ 334134 w 607427"/>
              <a:gd name="connsiteY27" fmla="*/ 308212 h 420852"/>
              <a:gd name="connsiteX28" fmla="*/ 442583 w 607427"/>
              <a:gd name="connsiteY28" fmla="*/ 308212 h 420852"/>
              <a:gd name="connsiteX29" fmla="*/ 454079 w 607427"/>
              <a:gd name="connsiteY29" fmla="*/ 296625 h 420852"/>
              <a:gd name="connsiteX30" fmla="*/ 454079 w 607427"/>
              <a:gd name="connsiteY30" fmla="*/ 207172 h 420852"/>
              <a:gd name="connsiteX31" fmla="*/ 489217 w 607427"/>
              <a:gd name="connsiteY31" fmla="*/ 207172 h 420852"/>
              <a:gd name="connsiteX32" fmla="*/ 489325 w 607427"/>
              <a:gd name="connsiteY32" fmla="*/ 207172 h 420852"/>
              <a:gd name="connsiteX33" fmla="*/ 500821 w 607427"/>
              <a:gd name="connsiteY33" fmla="*/ 195584 h 420852"/>
              <a:gd name="connsiteX34" fmla="*/ 497784 w 607427"/>
              <a:gd name="connsiteY34" fmla="*/ 187678 h 420852"/>
              <a:gd name="connsiteX35" fmla="*/ 397251 w 607427"/>
              <a:gd name="connsiteY35" fmla="*/ 65520 h 420852"/>
              <a:gd name="connsiteX36" fmla="*/ 388359 w 607427"/>
              <a:gd name="connsiteY36" fmla="*/ 61296 h 420852"/>
              <a:gd name="connsiteX37" fmla="*/ 336628 w 607427"/>
              <a:gd name="connsiteY37" fmla="*/ 0 h 420852"/>
              <a:gd name="connsiteX38" fmla="*/ 444752 w 607427"/>
              <a:gd name="connsiteY38" fmla="*/ 77107 h 420852"/>
              <a:gd name="connsiteX39" fmla="*/ 550925 w 607427"/>
              <a:gd name="connsiteY39" fmla="*/ 190927 h 420852"/>
              <a:gd name="connsiteX40" fmla="*/ 548105 w 607427"/>
              <a:gd name="connsiteY40" fmla="*/ 216052 h 420852"/>
              <a:gd name="connsiteX41" fmla="*/ 607427 w 607427"/>
              <a:gd name="connsiteY41" fmla="*/ 316118 h 420852"/>
              <a:gd name="connsiteX42" fmla="*/ 607427 w 607427"/>
              <a:gd name="connsiteY42" fmla="*/ 316876 h 420852"/>
              <a:gd name="connsiteX43" fmla="*/ 537694 w 607427"/>
              <a:gd name="connsiteY43" fmla="*/ 385428 h 420852"/>
              <a:gd name="connsiteX44" fmla="*/ 253555 w 607427"/>
              <a:gd name="connsiteY44" fmla="*/ 385428 h 420852"/>
              <a:gd name="connsiteX45" fmla="*/ 304310 w 607427"/>
              <a:gd name="connsiteY45" fmla="*/ 323699 h 420852"/>
              <a:gd name="connsiteX46" fmla="*/ 305828 w 607427"/>
              <a:gd name="connsiteY46" fmla="*/ 311353 h 420852"/>
              <a:gd name="connsiteX47" fmla="*/ 295417 w 607427"/>
              <a:gd name="connsiteY47" fmla="*/ 304747 h 420852"/>
              <a:gd name="connsiteX48" fmla="*/ 260279 w 607427"/>
              <a:gd name="connsiteY48" fmla="*/ 304747 h 420852"/>
              <a:gd name="connsiteX49" fmla="*/ 260279 w 607427"/>
              <a:gd name="connsiteY49" fmla="*/ 215294 h 420852"/>
              <a:gd name="connsiteX50" fmla="*/ 248675 w 607427"/>
              <a:gd name="connsiteY50" fmla="*/ 203706 h 420852"/>
              <a:gd name="connsiteX51" fmla="*/ 140226 w 607427"/>
              <a:gd name="connsiteY51" fmla="*/ 203706 h 420852"/>
              <a:gd name="connsiteX52" fmla="*/ 128730 w 607427"/>
              <a:gd name="connsiteY52" fmla="*/ 215294 h 420852"/>
              <a:gd name="connsiteX53" fmla="*/ 128730 w 607427"/>
              <a:gd name="connsiteY53" fmla="*/ 304747 h 420852"/>
              <a:gd name="connsiteX54" fmla="*/ 93592 w 607427"/>
              <a:gd name="connsiteY54" fmla="*/ 304747 h 420852"/>
              <a:gd name="connsiteX55" fmla="*/ 83073 w 607427"/>
              <a:gd name="connsiteY55" fmla="*/ 311353 h 420852"/>
              <a:gd name="connsiteX56" fmla="*/ 84591 w 607427"/>
              <a:gd name="connsiteY56" fmla="*/ 323699 h 420852"/>
              <a:gd name="connsiteX57" fmla="*/ 135454 w 607427"/>
              <a:gd name="connsiteY57" fmla="*/ 385428 h 420852"/>
              <a:gd name="connsiteX58" fmla="*/ 72987 w 607427"/>
              <a:gd name="connsiteY58" fmla="*/ 385428 h 420852"/>
              <a:gd name="connsiteX59" fmla="*/ 9652 w 607427"/>
              <a:gd name="connsiteY59" fmla="*/ 344600 h 420852"/>
              <a:gd name="connsiteX60" fmla="*/ 0 w 607427"/>
              <a:gd name="connsiteY60" fmla="*/ 298791 h 420852"/>
              <a:gd name="connsiteX61" fmla="*/ 75047 w 607427"/>
              <a:gd name="connsiteY61" fmla="*/ 191685 h 420852"/>
              <a:gd name="connsiteX62" fmla="*/ 71035 w 607427"/>
              <a:gd name="connsiteY62" fmla="*/ 162012 h 420852"/>
              <a:gd name="connsiteX63" fmla="*/ 178942 w 607427"/>
              <a:gd name="connsiteY63" fmla="*/ 47975 h 420852"/>
              <a:gd name="connsiteX64" fmla="*/ 236204 w 607427"/>
              <a:gd name="connsiteY64" fmla="*/ 59671 h 420852"/>
              <a:gd name="connsiteX65" fmla="*/ 336628 w 607427"/>
              <a:gd name="connsiteY65" fmla="*/ 0 h 4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427" h="420852">
                <a:moveTo>
                  <a:pt x="151822" y="226797"/>
                </a:moveTo>
                <a:lnTo>
                  <a:pt x="237172" y="226797"/>
                </a:lnTo>
                <a:lnTo>
                  <a:pt x="237172" y="316353"/>
                </a:lnTo>
                <a:cubicBezTo>
                  <a:pt x="237172" y="322742"/>
                  <a:pt x="242269" y="327940"/>
                  <a:pt x="248668" y="327940"/>
                </a:cubicBezTo>
                <a:lnTo>
                  <a:pt x="270900" y="327940"/>
                </a:lnTo>
                <a:lnTo>
                  <a:pt x="223616" y="385441"/>
                </a:lnTo>
                <a:lnTo>
                  <a:pt x="194443" y="420852"/>
                </a:lnTo>
                <a:lnTo>
                  <a:pt x="165378" y="385441"/>
                </a:lnTo>
                <a:lnTo>
                  <a:pt x="117985" y="327940"/>
                </a:lnTo>
                <a:lnTo>
                  <a:pt x="140217" y="327940"/>
                </a:lnTo>
                <a:cubicBezTo>
                  <a:pt x="146616" y="327940"/>
                  <a:pt x="151822" y="322742"/>
                  <a:pt x="151822" y="316353"/>
                </a:cubicBezTo>
                <a:close/>
                <a:moveTo>
                  <a:pt x="388357" y="91100"/>
                </a:moveTo>
                <a:lnTo>
                  <a:pt x="464814" y="184012"/>
                </a:lnTo>
                <a:lnTo>
                  <a:pt x="442582" y="184012"/>
                </a:lnTo>
                <a:cubicBezTo>
                  <a:pt x="436183" y="184012"/>
                  <a:pt x="430977" y="189210"/>
                  <a:pt x="430977" y="195599"/>
                </a:cubicBezTo>
                <a:lnTo>
                  <a:pt x="430977" y="285155"/>
                </a:lnTo>
                <a:lnTo>
                  <a:pt x="345627" y="285155"/>
                </a:lnTo>
                <a:lnTo>
                  <a:pt x="345627" y="195599"/>
                </a:lnTo>
                <a:cubicBezTo>
                  <a:pt x="345627" y="189210"/>
                  <a:pt x="340530" y="184012"/>
                  <a:pt x="334131" y="184012"/>
                </a:cubicBezTo>
                <a:lnTo>
                  <a:pt x="311899" y="184012"/>
                </a:lnTo>
                <a:close/>
                <a:moveTo>
                  <a:pt x="388359" y="61296"/>
                </a:moveTo>
                <a:cubicBezTo>
                  <a:pt x="384888" y="61296"/>
                  <a:pt x="381635" y="62812"/>
                  <a:pt x="379357" y="65520"/>
                </a:cubicBezTo>
                <a:lnTo>
                  <a:pt x="278499" y="188220"/>
                </a:lnTo>
                <a:cubicBezTo>
                  <a:pt x="275571" y="191685"/>
                  <a:pt x="275029" y="196450"/>
                  <a:pt x="276981" y="200457"/>
                </a:cubicBezTo>
                <a:cubicBezTo>
                  <a:pt x="278824" y="204572"/>
                  <a:pt x="282945" y="207172"/>
                  <a:pt x="287392" y="207172"/>
                </a:cubicBezTo>
                <a:lnTo>
                  <a:pt x="322530" y="207172"/>
                </a:lnTo>
                <a:lnTo>
                  <a:pt x="322530" y="296625"/>
                </a:lnTo>
                <a:cubicBezTo>
                  <a:pt x="322530" y="303014"/>
                  <a:pt x="327735" y="308212"/>
                  <a:pt x="334134" y="308212"/>
                </a:cubicBezTo>
                <a:lnTo>
                  <a:pt x="442583" y="308212"/>
                </a:lnTo>
                <a:cubicBezTo>
                  <a:pt x="448982" y="308212"/>
                  <a:pt x="454079" y="303014"/>
                  <a:pt x="454079" y="296625"/>
                </a:cubicBezTo>
                <a:lnTo>
                  <a:pt x="454079" y="207172"/>
                </a:lnTo>
                <a:lnTo>
                  <a:pt x="489217" y="207172"/>
                </a:lnTo>
                <a:lnTo>
                  <a:pt x="489325" y="207172"/>
                </a:lnTo>
                <a:cubicBezTo>
                  <a:pt x="495724" y="207172"/>
                  <a:pt x="500821" y="201973"/>
                  <a:pt x="500821" y="195584"/>
                </a:cubicBezTo>
                <a:cubicBezTo>
                  <a:pt x="500821" y="192552"/>
                  <a:pt x="499628" y="189736"/>
                  <a:pt x="497784" y="187678"/>
                </a:cubicBezTo>
                <a:lnTo>
                  <a:pt x="397251" y="65520"/>
                </a:lnTo>
                <a:cubicBezTo>
                  <a:pt x="395082" y="62812"/>
                  <a:pt x="391829" y="61296"/>
                  <a:pt x="388359" y="61296"/>
                </a:cubicBezTo>
                <a:close/>
                <a:moveTo>
                  <a:pt x="336628" y="0"/>
                </a:moveTo>
                <a:cubicBezTo>
                  <a:pt x="386732" y="0"/>
                  <a:pt x="429353" y="32272"/>
                  <a:pt x="444752" y="77107"/>
                </a:cubicBezTo>
                <a:cubicBezTo>
                  <a:pt x="504074" y="81223"/>
                  <a:pt x="550925" y="130606"/>
                  <a:pt x="550925" y="190927"/>
                </a:cubicBezTo>
                <a:cubicBezTo>
                  <a:pt x="550925" y="199591"/>
                  <a:pt x="549949" y="208038"/>
                  <a:pt x="548105" y="216052"/>
                </a:cubicBezTo>
                <a:cubicBezTo>
                  <a:pt x="583460" y="235545"/>
                  <a:pt x="607427" y="273016"/>
                  <a:pt x="607427" y="316118"/>
                </a:cubicBezTo>
                <a:lnTo>
                  <a:pt x="607427" y="316876"/>
                </a:lnTo>
                <a:cubicBezTo>
                  <a:pt x="607102" y="354888"/>
                  <a:pt x="575760" y="385428"/>
                  <a:pt x="537694" y="385428"/>
                </a:cubicBezTo>
                <a:lnTo>
                  <a:pt x="253555" y="385428"/>
                </a:lnTo>
                <a:lnTo>
                  <a:pt x="304310" y="323699"/>
                </a:lnTo>
                <a:cubicBezTo>
                  <a:pt x="307130" y="320233"/>
                  <a:pt x="307780" y="315468"/>
                  <a:pt x="305828" y="311353"/>
                </a:cubicBezTo>
                <a:cubicBezTo>
                  <a:pt x="303985" y="307346"/>
                  <a:pt x="299864" y="304747"/>
                  <a:pt x="295417" y="304747"/>
                </a:cubicBezTo>
                <a:lnTo>
                  <a:pt x="260279" y="304747"/>
                </a:lnTo>
                <a:lnTo>
                  <a:pt x="260279" y="215294"/>
                </a:lnTo>
                <a:cubicBezTo>
                  <a:pt x="260279" y="208904"/>
                  <a:pt x="255074" y="203706"/>
                  <a:pt x="248675" y="203706"/>
                </a:cubicBezTo>
                <a:lnTo>
                  <a:pt x="140226" y="203706"/>
                </a:lnTo>
                <a:cubicBezTo>
                  <a:pt x="133827" y="203706"/>
                  <a:pt x="128730" y="208904"/>
                  <a:pt x="128730" y="215294"/>
                </a:cubicBezTo>
                <a:lnTo>
                  <a:pt x="128730" y="304747"/>
                </a:lnTo>
                <a:lnTo>
                  <a:pt x="93592" y="304747"/>
                </a:lnTo>
                <a:cubicBezTo>
                  <a:pt x="89037" y="304747"/>
                  <a:pt x="85025" y="307346"/>
                  <a:pt x="83073" y="311353"/>
                </a:cubicBezTo>
                <a:cubicBezTo>
                  <a:pt x="81120" y="315468"/>
                  <a:pt x="81771" y="320233"/>
                  <a:pt x="84591" y="323699"/>
                </a:cubicBezTo>
                <a:lnTo>
                  <a:pt x="135454" y="385428"/>
                </a:lnTo>
                <a:lnTo>
                  <a:pt x="72987" y="385428"/>
                </a:lnTo>
                <a:cubicBezTo>
                  <a:pt x="45657" y="385428"/>
                  <a:pt x="20605" y="369617"/>
                  <a:pt x="9652" y="344600"/>
                </a:cubicBezTo>
                <a:cubicBezTo>
                  <a:pt x="3470" y="330630"/>
                  <a:pt x="0" y="315143"/>
                  <a:pt x="0" y="298791"/>
                </a:cubicBezTo>
                <a:cubicBezTo>
                  <a:pt x="0" y="249624"/>
                  <a:pt x="31234" y="207605"/>
                  <a:pt x="75047" y="191685"/>
                </a:cubicBezTo>
                <a:cubicBezTo>
                  <a:pt x="72444" y="182155"/>
                  <a:pt x="71035" y="172300"/>
                  <a:pt x="71035" y="162012"/>
                </a:cubicBezTo>
                <a:cubicBezTo>
                  <a:pt x="71035" y="101041"/>
                  <a:pt x="117993" y="51224"/>
                  <a:pt x="178942" y="47975"/>
                </a:cubicBezTo>
                <a:cubicBezTo>
                  <a:pt x="199548" y="46784"/>
                  <a:pt x="219068" y="51224"/>
                  <a:pt x="236204" y="59671"/>
                </a:cubicBezTo>
                <a:cubicBezTo>
                  <a:pt x="255616" y="24150"/>
                  <a:pt x="293248" y="0"/>
                  <a:pt x="336628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íslíḋe">
            <a:extLst>
              <a:ext uri="{FF2B5EF4-FFF2-40B4-BE49-F238E27FC236}">
                <a16:creationId xmlns:a16="http://schemas.microsoft.com/office/drawing/2014/main" id="{0B0AE5C0-B318-452A-9668-0584EF05913C}"/>
              </a:ext>
            </a:extLst>
          </p:cNvPr>
          <p:cNvSpPr txBox="1"/>
          <p:nvPr/>
        </p:nvSpPr>
        <p:spPr>
          <a:xfrm>
            <a:off x="2478112" y="5431744"/>
            <a:ext cx="1820738" cy="60198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Supporting text here. </a:t>
            </a:r>
          </a:p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......</a:t>
            </a:r>
          </a:p>
        </p:txBody>
      </p:sp>
      <p:sp>
        <p:nvSpPr>
          <p:cNvPr id="31" name="iš1ide">
            <a:extLst>
              <a:ext uri="{FF2B5EF4-FFF2-40B4-BE49-F238E27FC236}">
                <a16:creationId xmlns:a16="http://schemas.microsoft.com/office/drawing/2014/main" id="{D089DEAE-8B55-49FB-B8C4-3AB6FFB87F4E}"/>
              </a:ext>
            </a:extLst>
          </p:cNvPr>
          <p:cNvSpPr txBox="1"/>
          <p:nvPr/>
        </p:nvSpPr>
        <p:spPr>
          <a:xfrm>
            <a:off x="2478112" y="5091478"/>
            <a:ext cx="1820738" cy="3402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cs typeface="+mn-ea"/>
                <a:sym typeface="+mn-lt"/>
              </a:rPr>
              <a:t>Add a title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32" name="í$ḷíḋe">
            <a:extLst>
              <a:ext uri="{FF2B5EF4-FFF2-40B4-BE49-F238E27FC236}">
                <a16:creationId xmlns:a16="http://schemas.microsoft.com/office/drawing/2014/main" id="{33D8DDAE-1CF5-4538-8C28-C7684A5051DB}"/>
              </a:ext>
            </a:extLst>
          </p:cNvPr>
          <p:cNvSpPr/>
          <p:nvPr/>
        </p:nvSpPr>
        <p:spPr bwMode="auto">
          <a:xfrm>
            <a:off x="3134193" y="4596732"/>
            <a:ext cx="508577" cy="352364"/>
          </a:xfrm>
          <a:custGeom>
            <a:avLst/>
            <a:gdLst>
              <a:gd name="connsiteX0" fmla="*/ 151822 w 607427"/>
              <a:gd name="connsiteY0" fmla="*/ 226797 h 420852"/>
              <a:gd name="connsiteX1" fmla="*/ 237172 w 607427"/>
              <a:gd name="connsiteY1" fmla="*/ 226797 h 420852"/>
              <a:gd name="connsiteX2" fmla="*/ 237172 w 607427"/>
              <a:gd name="connsiteY2" fmla="*/ 316353 h 420852"/>
              <a:gd name="connsiteX3" fmla="*/ 248668 w 607427"/>
              <a:gd name="connsiteY3" fmla="*/ 327940 h 420852"/>
              <a:gd name="connsiteX4" fmla="*/ 270900 w 607427"/>
              <a:gd name="connsiteY4" fmla="*/ 327940 h 420852"/>
              <a:gd name="connsiteX5" fmla="*/ 223616 w 607427"/>
              <a:gd name="connsiteY5" fmla="*/ 385441 h 420852"/>
              <a:gd name="connsiteX6" fmla="*/ 194443 w 607427"/>
              <a:gd name="connsiteY6" fmla="*/ 420852 h 420852"/>
              <a:gd name="connsiteX7" fmla="*/ 165378 w 607427"/>
              <a:gd name="connsiteY7" fmla="*/ 385441 h 420852"/>
              <a:gd name="connsiteX8" fmla="*/ 117985 w 607427"/>
              <a:gd name="connsiteY8" fmla="*/ 327940 h 420852"/>
              <a:gd name="connsiteX9" fmla="*/ 140217 w 607427"/>
              <a:gd name="connsiteY9" fmla="*/ 327940 h 420852"/>
              <a:gd name="connsiteX10" fmla="*/ 151822 w 607427"/>
              <a:gd name="connsiteY10" fmla="*/ 316353 h 420852"/>
              <a:gd name="connsiteX11" fmla="*/ 388357 w 607427"/>
              <a:gd name="connsiteY11" fmla="*/ 91100 h 420852"/>
              <a:gd name="connsiteX12" fmla="*/ 464814 w 607427"/>
              <a:gd name="connsiteY12" fmla="*/ 184012 h 420852"/>
              <a:gd name="connsiteX13" fmla="*/ 442582 w 607427"/>
              <a:gd name="connsiteY13" fmla="*/ 184012 h 420852"/>
              <a:gd name="connsiteX14" fmla="*/ 430977 w 607427"/>
              <a:gd name="connsiteY14" fmla="*/ 195599 h 420852"/>
              <a:gd name="connsiteX15" fmla="*/ 430977 w 607427"/>
              <a:gd name="connsiteY15" fmla="*/ 285155 h 420852"/>
              <a:gd name="connsiteX16" fmla="*/ 345627 w 607427"/>
              <a:gd name="connsiteY16" fmla="*/ 285155 h 420852"/>
              <a:gd name="connsiteX17" fmla="*/ 345627 w 607427"/>
              <a:gd name="connsiteY17" fmla="*/ 195599 h 420852"/>
              <a:gd name="connsiteX18" fmla="*/ 334131 w 607427"/>
              <a:gd name="connsiteY18" fmla="*/ 184012 h 420852"/>
              <a:gd name="connsiteX19" fmla="*/ 311899 w 607427"/>
              <a:gd name="connsiteY19" fmla="*/ 184012 h 420852"/>
              <a:gd name="connsiteX20" fmla="*/ 388359 w 607427"/>
              <a:gd name="connsiteY20" fmla="*/ 61296 h 420852"/>
              <a:gd name="connsiteX21" fmla="*/ 379357 w 607427"/>
              <a:gd name="connsiteY21" fmla="*/ 65520 h 420852"/>
              <a:gd name="connsiteX22" fmla="*/ 278499 w 607427"/>
              <a:gd name="connsiteY22" fmla="*/ 188220 h 420852"/>
              <a:gd name="connsiteX23" fmla="*/ 276981 w 607427"/>
              <a:gd name="connsiteY23" fmla="*/ 200457 h 420852"/>
              <a:gd name="connsiteX24" fmla="*/ 287392 w 607427"/>
              <a:gd name="connsiteY24" fmla="*/ 207172 h 420852"/>
              <a:gd name="connsiteX25" fmla="*/ 322530 w 607427"/>
              <a:gd name="connsiteY25" fmla="*/ 207172 h 420852"/>
              <a:gd name="connsiteX26" fmla="*/ 322530 w 607427"/>
              <a:gd name="connsiteY26" fmla="*/ 296625 h 420852"/>
              <a:gd name="connsiteX27" fmla="*/ 334134 w 607427"/>
              <a:gd name="connsiteY27" fmla="*/ 308212 h 420852"/>
              <a:gd name="connsiteX28" fmla="*/ 442583 w 607427"/>
              <a:gd name="connsiteY28" fmla="*/ 308212 h 420852"/>
              <a:gd name="connsiteX29" fmla="*/ 454079 w 607427"/>
              <a:gd name="connsiteY29" fmla="*/ 296625 h 420852"/>
              <a:gd name="connsiteX30" fmla="*/ 454079 w 607427"/>
              <a:gd name="connsiteY30" fmla="*/ 207172 h 420852"/>
              <a:gd name="connsiteX31" fmla="*/ 489217 w 607427"/>
              <a:gd name="connsiteY31" fmla="*/ 207172 h 420852"/>
              <a:gd name="connsiteX32" fmla="*/ 489325 w 607427"/>
              <a:gd name="connsiteY32" fmla="*/ 207172 h 420852"/>
              <a:gd name="connsiteX33" fmla="*/ 500821 w 607427"/>
              <a:gd name="connsiteY33" fmla="*/ 195584 h 420852"/>
              <a:gd name="connsiteX34" fmla="*/ 497784 w 607427"/>
              <a:gd name="connsiteY34" fmla="*/ 187678 h 420852"/>
              <a:gd name="connsiteX35" fmla="*/ 397251 w 607427"/>
              <a:gd name="connsiteY35" fmla="*/ 65520 h 420852"/>
              <a:gd name="connsiteX36" fmla="*/ 388359 w 607427"/>
              <a:gd name="connsiteY36" fmla="*/ 61296 h 420852"/>
              <a:gd name="connsiteX37" fmla="*/ 336628 w 607427"/>
              <a:gd name="connsiteY37" fmla="*/ 0 h 420852"/>
              <a:gd name="connsiteX38" fmla="*/ 444752 w 607427"/>
              <a:gd name="connsiteY38" fmla="*/ 77107 h 420852"/>
              <a:gd name="connsiteX39" fmla="*/ 550925 w 607427"/>
              <a:gd name="connsiteY39" fmla="*/ 190927 h 420852"/>
              <a:gd name="connsiteX40" fmla="*/ 548105 w 607427"/>
              <a:gd name="connsiteY40" fmla="*/ 216052 h 420852"/>
              <a:gd name="connsiteX41" fmla="*/ 607427 w 607427"/>
              <a:gd name="connsiteY41" fmla="*/ 316118 h 420852"/>
              <a:gd name="connsiteX42" fmla="*/ 607427 w 607427"/>
              <a:gd name="connsiteY42" fmla="*/ 316876 h 420852"/>
              <a:gd name="connsiteX43" fmla="*/ 537694 w 607427"/>
              <a:gd name="connsiteY43" fmla="*/ 385428 h 420852"/>
              <a:gd name="connsiteX44" fmla="*/ 253555 w 607427"/>
              <a:gd name="connsiteY44" fmla="*/ 385428 h 420852"/>
              <a:gd name="connsiteX45" fmla="*/ 304310 w 607427"/>
              <a:gd name="connsiteY45" fmla="*/ 323699 h 420852"/>
              <a:gd name="connsiteX46" fmla="*/ 305828 w 607427"/>
              <a:gd name="connsiteY46" fmla="*/ 311353 h 420852"/>
              <a:gd name="connsiteX47" fmla="*/ 295417 w 607427"/>
              <a:gd name="connsiteY47" fmla="*/ 304747 h 420852"/>
              <a:gd name="connsiteX48" fmla="*/ 260279 w 607427"/>
              <a:gd name="connsiteY48" fmla="*/ 304747 h 420852"/>
              <a:gd name="connsiteX49" fmla="*/ 260279 w 607427"/>
              <a:gd name="connsiteY49" fmla="*/ 215294 h 420852"/>
              <a:gd name="connsiteX50" fmla="*/ 248675 w 607427"/>
              <a:gd name="connsiteY50" fmla="*/ 203706 h 420852"/>
              <a:gd name="connsiteX51" fmla="*/ 140226 w 607427"/>
              <a:gd name="connsiteY51" fmla="*/ 203706 h 420852"/>
              <a:gd name="connsiteX52" fmla="*/ 128730 w 607427"/>
              <a:gd name="connsiteY52" fmla="*/ 215294 h 420852"/>
              <a:gd name="connsiteX53" fmla="*/ 128730 w 607427"/>
              <a:gd name="connsiteY53" fmla="*/ 304747 h 420852"/>
              <a:gd name="connsiteX54" fmla="*/ 93592 w 607427"/>
              <a:gd name="connsiteY54" fmla="*/ 304747 h 420852"/>
              <a:gd name="connsiteX55" fmla="*/ 83073 w 607427"/>
              <a:gd name="connsiteY55" fmla="*/ 311353 h 420852"/>
              <a:gd name="connsiteX56" fmla="*/ 84591 w 607427"/>
              <a:gd name="connsiteY56" fmla="*/ 323699 h 420852"/>
              <a:gd name="connsiteX57" fmla="*/ 135454 w 607427"/>
              <a:gd name="connsiteY57" fmla="*/ 385428 h 420852"/>
              <a:gd name="connsiteX58" fmla="*/ 72987 w 607427"/>
              <a:gd name="connsiteY58" fmla="*/ 385428 h 420852"/>
              <a:gd name="connsiteX59" fmla="*/ 9652 w 607427"/>
              <a:gd name="connsiteY59" fmla="*/ 344600 h 420852"/>
              <a:gd name="connsiteX60" fmla="*/ 0 w 607427"/>
              <a:gd name="connsiteY60" fmla="*/ 298791 h 420852"/>
              <a:gd name="connsiteX61" fmla="*/ 75047 w 607427"/>
              <a:gd name="connsiteY61" fmla="*/ 191685 h 420852"/>
              <a:gd name="connsiteX62" fmla="*/ 71035 w 607427"/>
              <a:gd name="connsiteY62" fmla="*/ 162012 h 420852"/>
              <a:gd name="connsiteX63" fmla="*/ 178942 w 607427"/>
              <a:gd name="connsiteY63" fmla="*/ 47975 h 420852"/>
              <a:gd name="connsiteX64" fmla="*/ 236204 w 607427"/>
              <a:gd name="connsiteY64" fmla="*/ 59671 h 420852"/>
              <a:gd name="connsiteX65" fmla="*/ 336628 w 607427"/>
              <a:gd name="connsiteY65" fmla="*/ 0 h 4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427" h="420852">
                <a:moveTo>
                  <a:pt x="151822" y="226797"/>
                </a:moveTo>
                <a:lnTo>
                  <a:pt x="237172" y="226797"/>
                </a:lnTo>
                <a:lnTo>
                  <a:pt x="237172" y="316353"/>
                </a:lnTo>
                <a:cubicBezTo>
                  <a:pt x="237172" y="322742"/>
                  <a:pt x="242269" y="327940"/>
                  <a:pt x="248668" y="327940"/>
                </a:cubicBezTo>
                <a:lnTo>
                  <a:pt x="270900" y="327940"/>
                </a:lnTo>
                <a:lnTo>
                  <a:pt x="223616" y="385441"/>
                </a:lnTo>
                <a:lnTo>
                  <a:pt x="194443" y="420852"/>
                </a:lnTo>
                <a:lnTo>
                  <a:pt x="165378" y="385441"/>
                </a:lnTo>
                <a:lnTo>
                  <a:pt x="117985" y="327940"/>
                </a:lnTo>
                <a:lnTo>
                  <a:pt x="140217" y="327940"/>
                </a:lnTo>
                <a:cubicBezTo>
                  <a:pt x="146616" y="327940"/>
                  <a:pt x="151822" y="322742"/>
                  <a:pt x="151822" y="316353"/>
                </a:cubicBezTo>
                <a:close/>
                <a:moveTo>
                  <a:pt x="388357" y="91100"/>
                </a:moveTo>
                <a:lnTo>
                  <a:pt x="464814" y="184012"/>
                </a:lnTo>
                <a:lnTo>
                  <a:pt x="442582" y="184012"/>
                </a:lnTo>
                <a:cubicBezTo>
                  <a:pt x="436183" y="184012"/>
                  <a:pt x="430977" y="189210"/>
                  <a:pt x="430977" y="195599"/>
                </a:cubicBezTo>
                <a:lnTo>
                  <a:pt x="430977" y="285155"/>
                </a:lnTo>
                <a:lnTo>
                  <a:pt x="345627" y="285155"/>
                </a:lnTo>
                <a:lnTo>
                  <a:pt x="345627" y="195599"/>
                </a:lnTo>
                <a:cubicBezTo>
                  <a:pt x="345627" y="189210"/>
                  <a:pt x="340530" y="184012"/>
                  <a:pt x="334131" y="184012"/>
                </a:cubicBezTo>
                <a:lnTo>
                  <a:pt x="311899" y="184012"/>
                </a:lnTo>
                <a:close/>
                <a:moveTo>
                  <a:pt x="388359" y="61296"/>
                </a:moveTo>
                <a:cubicBezTo>
                  <a:pt x="384888" y="61296"/>
                  <a:pt x="381635" y="62812"/>
                  <a:pt x="379357" y="65520"/>
                </a:cubicBezTo>
                <a:lnTo>
                  <a:pt x="278499" y="188220"/>
                </a:lnTo>
                <a:cubicBezTo>
                  <a:pt x="275571" y="191685"/>
                  <a:pt x="275029" y="196450"/>
                  <a:pt x="276981" y="200457"/>
                </a:cubicBezTo>
                <a:cubicBezTo>
                  <a:pt x="278824" y="204572"/>
                  <a:pt x="282945" y="207172"/>
                  <a:pt x="287392" y="207172"/>
                </a:cubicBezTo>
                <a:lnTo>
                  <a:pt x="322530" y="207172"/>
                </a:lnTo>
                <a:lnTo>
                  <a:pt x="322530" y="296625"/>
                </a:lnTo>
                <a:cubicBezTo>
                  <a:pt x="322530" y="303014"/>
                  <a:pt x="327735" y="308212"/>
                  <a:pt x="334134" y="308212"/>
                </a:cubicBezTo>
                <a:lnTo>
                  <a:pt x="442583" y="308212"/>
                </a:lnTo>
                <a:cubicBezTo>
                  <a:pt x="448982" y="308212"/>
                  <a:pt x="454079" y="303014"/>
                  <a:pt x="454079" y="296625"/>
                </a:cubicBezTo>
                <a:lnTo>
                  <a:pt x="454079" y="207172"/>
                </a:lnTo>
                <a:lnTo>
                  <a:pt x="489217" y="207172"/>
                </a:lnTo>
                <a:lnTo>
                  <a:pt x="489325" y="207172"/>
                </a:lnTo>
                <a:cubicBezTo>
                  <a:pt x="495724" y="207172"/>
                  <a:pt x="500821" y="201973"/>
                  <a:pt x="500821" y="195584"/>
                </a:cubicBezTo>
                <a:cubicBezTo>
                  <a:pt x="500821" y="192552"/>
                  <a:pt x="499628" y="189736"/>
                  <a:pt x="497784" y="187678"/>
                </a:cubicBezTo>
                <a:lnTo>
                  <a:pt x="397251" y="65520"/>
                </a:lnTo>
                <a:cubicBezTo>
                  <a:pt x="395082" y="62812"/>
                  <a:pt x="391829" y="61296"/>
                  <a:pt x="388359" y="61296"/>
                </a:cubicBezTo>
                <a:close/>
                <a:moveTo>
                  <a:pt x="336628" y="0"/>
                </a:moveTo>
                <a:cubicBezTo>
                  <a:pt x="386732" y="0"/>
                  <a:pt x="429353" y="32272"/>
                  <a:pt x="444752" y="77107"/>
                </a:cubicBezTo>
                <a:cubicBezTo>
                  <a:pt x="504074" y="81223"/>
                  <a:pt x="550925" y="130606"/>
                  <a:pt x="550925" y="190927"/>
                </a:cubicBezTo>
                <a:cubicBezTo>
                  <a:pt x="550925" y="199591"/>
                  <a:pt x="549949" y="208038"/>
                  <a:pt x="548105" y="216052"/>
                </a:cubicBezTo>
                <a:cubicBezTo>
                  <a:pt x="583460" y="235545"/>
                  <a:pt x="607427" y="273016"/>
                  <a:pt x="607427" y="316118"/>
                </a:cubicBezTo>
                <a:lnTo>
                  <a:pt x="607427" y="316876"/>
                </a:lnTo>
                <a:cubicBezTo>
                  <a:pt x="607102" y="354888"/>
                  <a:pt x="575760" y="385428"/>
                  <a:pt x="537694" y="385428"/>
                </a:cubicBezTo>
                <a:lnTo>
                  <a:pt x="253555" y="385428"/>
                </a:lnTo>
                <a:lnTo>
                  <a:pt x="304310" y="323699"/>
                </a:lnTo>
                <a:cubicBezTo>
                  <a:pt x="307130" y="320233"/>
                  <a:pt x="307780" y="315468"/>
                  <a:pt x="305828" y="311353"/>
                </a:cubicBezTo>
                <a:cubicBezTo>
                  <a:pt x="303985" y="307346"/>
                  <a:pt x="299864" y="304747"/>
                  <a:pt x="295417" y="304747"/>
                </a:cubicBezTo>
                <a:lnTo>
                  <a:pt x="260279" y="304747"/>
                </a:lnTo>
                <a:lnTo>
                  <a:pt x="260279" y="215294"/>
                </a:lnTo>
                <a:cubicBezTo>
                  <a:pt x="260279" y="208904"/>
                  <a:pt x="255074" y="203706"/>
                  <a:pt x="248675" y="203706"/>
                </a:cubicBezTo>
                <a:lnTo>
                  <a:pt x="140226" y="203706"/>
                </a:lnTo>
                <a:cubicBezTo>
                  <a:pt x="133827" y="203706"/>
                  <a:pt x="128730" y="208904"/>
                  <a:pt x="128730" y="215294"/>
                </a:cubicBezTo>
                <a:lnTo>
                  <a:pt x="128730" y="304747"/>
                </a:lnTo>
                <a:lnTo>
                  <a:pt x="93592" y="304747"/>
                </a:lnTo>
                <a:cubicBezTo>
                  <a:pt x="89037" y="304747"/>
                  <a:pt x="85025" y="307346"/>
                  <a:pt x="83073" y="311353"/>
                </a:cubicBezTo>
                <a:cubicBezTo>
                  <a:pt x="81120" y="315468"/>
                  <a:pt x="81771" y="320233"/>
                  <a:pt x="84591" y="323699"/>
                </a:cubicBezTo>
                <a:lnTo>
                  <a:pt x="135454" y="385428"/>
                </a:lnTo>
                <a:lnTo>
                  <a:pt x="72987" y="385428"/>
                </a:lnTo>
                <a:cubicBezTo>
                  <a:pt x="45657" y="385428"/>
                  <a:pt x="20605" y="369617"/>
                  <a:pt x="9652" y="344600"/>
                </a:cubicBezTo>
                <a:cubicBezTo>
                  <a:pt x="3470" y="330630"/>
                  <a:pt x="0" y="315143"/>
                  <a:pt x="0" y="298791"/>
                </a:cubicBezTo>
                <a:cubicBezTo>
                  <a:pt x="0" y="249624"/>
                  <a:pt x="31234" y="207605"/>
                  <a:pt x="75047" y="191685"/>
                </a:cubicBezTo>
                <a:cubicBezTo>
                  <a:pt x="72444" y="182155"/>
                  <a:pt x="71035" y="172300"/>
                  <a:pt x="71035" y="162012"/>
                </a:cubicBezTo>
                <a:cubicBezTo>
                  <a:pt x="71035" y="101041"/>
                  <a:pt x="117993" y="51224"/>
                  <a:pt x="178942" y="47975"/>
                </a:cubicBezTo>
                <a:cubicBezTo>
                  <a:pt x="199548" y="46784"/>
                  <a:pt x="219068" y="51224"/>
                  <a:pt x="236204" y="59671"/>
                </a:cubicBezTo>
                <a:cubicBezTo>
                  <a:pt x="255616" y="24150"/>
                  <a:pt x="293248" y="0"/>
                  <a:pt x="336628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" name="íṣ1ídê">
            <a:extLst>
              <a:ext uri="{FF2B5EF4-FFF2-40B4-BE49-F238E27FC236}">
                <a16:creationId xmlns:a16="http://schemas.microsoft.com/office/drawing/2014/main" id="{61773587-0C42-444F-82EE-08F00E133C10}"/>
              </a:ext>
            </a:extLst>
          </p:cNvPr>
          <p:cNvSpPr txBox="1"/>
          <p:nvPr/>
        </p:nvSpPr>
        <p:spPr>
          <a:xfrm>
            <a:off x="4283124" y="5431744"/>
            <a:ext cx="1820738" cy="60198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Supporting text here. </a:t>
            </a:r>
          </a:p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......</a:t>
            </a:r>
          </a:p>
        </p:txBody>
      </p:sp>
      <p:sp>
        <p:nvSpPr>
          <p:cNvPr id="28" name="îš1ídé">
            <a:extLst>
              <a:ext uri="{FF2B5EF4-FFF2-40B4-BE49-F238E27FC236}">
                <a16:creationId xmlns:a16="http://schemas.microsoft.com/office/drawing/2014/main" id="{B7C0BF7F-A64B-43DB-A13F-F56C1AEA8825}"/>
              </a:ext>
            </a:extLst>
          </p:cNvPr>
          <p:cNvSpPr txBox="1"/>
          <p:nvPr/>
        </p:nvSpPr>
        <p:spPr>
          <a:xfrm>
            <a:off x="4283124" y="5091478"/>
            <a:ext cx="1820738" cy="3402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cs typeface="+mn-ea"/>
                <a:sym typeface="+mn-lt"/>
              </a:rPr>
              <a:t>Add a title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29" name="íṥ1îďè">
            <a:extLst>
              <a:ext uri="{FF2B5EF4-FFF2-40B4-BE49-F238E27FC236}">
                <a16:creationId xmlns:a16="http://schemas.microsoft.com/office/drawing/2014/main" id="{51207FA7-6333-4B2E-AC89-8630E9AFC932}"/>
              </a:ext>
            </a:extLst>
          </p:cNvPr>
          <p:cNvSpPr/>
          <p:nvPr/>
        </p:nvSpPr>
        <p:spPr bwMode="auto">
          <a:xfrm>
            <a:off x="4939205" y="4596732"/>
            <a:ext cx="508577" cy="352364"/>
          </a:xfrm>
          <a:custGeom>
            <a:avLst/>
            <a:gdLst>
              <a:gd name="connsiteX0" fmla="*/ 151822 w 607427"/>
              <a:gd name="connsiteY0" fmla="*/ 226797 h 420852"/>
              <a:gd name="connsiteX1" fmla="*/ 237172 w 607427"/>
              <a:gd name="connsiteY1" fmla="*/ 226797 h 420852"/>
              <a:gd name="connsiteX2" fmla="*/ 237172 w 607427"/>
              <a:gd name="connsiteY2" fmla="*/ 316353 h 420852"/>
              <a:gd name="connsiteX3" fmla="*/ 248668 w 607427"/>
              <a:gd name="connsiteY3" fmla="*/ 327940 h 420852"/>
              <a:gd name="connsiteX4" fmla="*/ 270900 w 607427"/>
              <a:gd name="connsiteY4" fmla="*/ 327940 h 420852"/>
              <a:gd name="connsiteX5" fmla="*/ 223616 w 607427"/>
              <a:gd name="connsiteY5" fmla="*/ 385441 h 420852"/>
              <a:gd name="connsiteX6" fmla="*/ 194443 w 607427"/>
              <a:gd name="connsiteY6" fmla="*/ 420852 h 420852"/>
              <a:gd name="connsiteX7" fmla="*/ 165378 w 607427"/>
              <a:gd name="connsiteY7" fmla="*/ 385441 h 420852"/>
              <a:gd name="connsiteX8" fmla="*/ 117985 w 607427"/>
              <a:gd name="connsiteY8" fmla="*/ 327940 h 420852"/>
              <a:gd name="connsiteX9" fmla="*/ 140217 w 607427"/>
              <a:gd name="connsiteY9" fmla="*/ 327940 h 420852"/>
              <a:gd name="connsiteX10" fmla="*/ 151822 w 607427"/>
              <a:gd name="connsiteY10" fmla="*/ 316353 h 420852"/>
              <a:gd name="connsiteX11" fmla="*/ 388357 w 607427"/>
              <a:gd name="connsiteY11" fmla="*/ 91100 h 420852"/>
              <a:gd name="connsiteX12" fmla="*/ 464814 w 607427"/>
              <a:gd name="connsiteY12" fmla="*/ 184012 h 420852"/>
              <a:gd name="connsiteX13" fmla="*/ 442582 w 607427"/>
              <a:gd name="connsiteY13" fmla="*/ 184012 h 420852"/>
              <a:gd name="connsiteX14" fmla="*/ 430977 w 607427"/>
              <a:gd name="connsiteY14" fmla="*/ 195599 h 420852"/>
              <a:gd name="connsiteX15" fmla="*/ 430977 w 607427"/>
              <a:gd name="connsiteY15" fmla="*/ 285155 h 420852"/>
              <a:gd name="connsiteX16" fmla="*/ 345627 w 607427"/>
              <a:gd name="connsiteY16" fmla="*/ 285155 h 420852"/>
              <a:gd name="connsiteX17" fmla="*/ 345627 w 607427"/>
              <a:gd name="connsiteY17" fmla="*/ 195599 h 420852"/>
              <a:gd name="connsiteX18" fmla="*/ 334131 w 607427"/>
              <a:gd name="connsiteY18" fmla="*/ 184012 h 420852"/>
              <a:gd name="connsiteX19" fmla="*/ 311899 w 607427"/>
              <a:gd name="connsiteY19" fmla="*/ 184012 h 420852"/>
              <a:gd name="connsiteX20" fmla="*/ 388359 w 607427"/>
              <a:gd name="connsiteY20" fmla="*/ 61296 h 420852"/>
              <a:gd name="connsiteX21" fmla="*/ 379357 w 607427"/>
              <a:gd name="connsiteY21" fmla="*/ 65520 h 420852"/>
              <a:gd name="connsiteX22" fmla="*/ 278499 w 607427"/>
              <a:gd name="connsiteY22" fmla="*/ 188220 h 420852"/>
              <a:gd name="connsiteX23" fmla="*/ 276981 w 607427"/>
              <a:gd name="connsiteY23" fmla="*/ 200457 h 420852"/>
              <a:gd name="connsiteX24" fmla="*/ 287392 w 607427"/>
              <a:gd name="connsiteY24" fmla="*/ 207172 h 420852"/>
              <a:gd name="connsiteX25" fmla="*/ 322530 w 607427"/>
              <a:gd name="connsiteY25" fmla="*/ 207172 h 420852"/>
              <a:gd name="connsiteX26" fmla="*/ 322530 w 607427"/>
              <a:gd name="connsiteY26" fmla="*/ 296625 h 420852"/>
              <a:gd name="connsiteX27" fmla="*/ 334134 w 607427"/>
              <a:gd name="connsiteY27" fmla="*/ 308212 h 420852"/>
              <a:gd name="connsiteX28" fmla="*/ 442583 w 607427"/>
              <a:gd name="connsiteY28" fmla="*/ 308212 h 420852"/>
              <a:gd name="connsiteX29" fmla="*/ 454079 w 607427"/>
              <a:gd name="connsiteY29" fmla="*/ 296625 h 420852"/>
              <a:gd name="connsiteX30" fmla="*/ 454079 w 607427"/>
              <a:gd name="connsiteY30" fmla="*/ 207172 h 420852"/>
              <a:gd name="connsiteX31" fmla="*/ 489217 w 607427"/>
              <a:gd name="connsiteY31" fmla="*/ 207172 h 420852"/>
              <a:gd name="connsiteX32" fmla="*/ 489325 w 607427"/>
              <a:gd name="connsiteY32" fmla="*/ 207172 h 420852"/>
              <a:gd name="connsiteX33" fmla="*/ 500821 w 607427"/>
              <a:gd name="connsiteY33" fmla="*/ 195584 h 420852"/>
              <a:gd name="connsiteX34" fmla="*/ 497784 w 607427"/>
              <a:gd name="connsiteY34" fmla="*/ 187678 h 420852"/>
              <a:gd name="connsiteX35" fmla="*/ 397251 w 607427"/>
              <a:gd name="connsiteY35" fmla="*/ 65520 h 420852"/>
              <a:gd name="connsiteX36" fmla="*/ 388359 w 607427"/>
              <a:gd name="connsiteY36" fmla="*/ 61296 h 420852"/>
              <a:gd name="connsiteX37" fmla="*/ 336628 w 607427"/>
              <a:gd name="connsiteY37" fmla="*/ 0 h 420852"/>
              <a:gd name="connsiteX38" fmla="*/ 444752 w 607427"/>
              <a:gd name="connsiteY38" fmla="*/ 77107 h 420852"/>
              <a:gd name="connsiteX39" fmla="*/ 550925 w 607427"/>
              <a:gd name="connsiteY39" fmla="*/ 190927 h 420852"/>
              <a:gd name="connsiteX40" fmla="*/ 548105 w 607427"/>
              <a:gd name="connsiteY40" fmla="*/ 216052 h 420852"/>
              <a:gd name="connsiteX41" fmla="*/ 607427 w 607427"/>
              <a:gd name="connsiteY41" fmla="*/ 316118 h 420852"/>
              <a:gd name="connsiteX42" fmla="*/ 607427 w 607427"/>
              <a:gd name="connsiteY42" fmla="*/ 316876 h 420852"/>
              <a:gd name="connsiteX43" fmla="*/ 537694 w 607427"/>
              <a:gd name="connsiteY43" fmla="*/ 385428 h 420852"/>
              <a:gd name="connsiteX44" fmla="*/ 253555 w 607427"/>
              <a:gd name="connsiteY44" fmla="*/ 385428 h 420852"/>
              <a:gd name="connsiteX45" fmla="*/ 304310 w 607427"/>
              <a:gd name="connsiteY45" fmla="*/ 323699 h 420852"/>
              <a:gd name="connsiteX46" fmla="*/ 305828 w 607427"/>
              <a:gd name="connsiteY46" fmla="*/ 311353 h 420852"/>
              <a:gd name="connsiteX47" fmla="*/ 295417 w 607427"/>
              <a:gd name="connsiteY47" fmla="*/ 304747 h 420852"/>
              <a:gd name="connsiteX48" fmla="*/ 260279 w 607427"/>
              <a:gd name="connsiteY48" fmla="*/ 304747 h 420852"/>
              <a:gd name="connsiteX49" fmla="*/ 260279 w 607427"/>
              <a:gd name="connsiteY49" fmla="*/ 215294 h 420852"/>
              <a:gd name="connsiteX50" fmla="*/ 248675 w 607427"/>
              <a:gd name="connsiteY50" fmla="*/ 203706 h 420852"/>
              <a:gd name="connsiteX51" fmla="*/ 140226 w 607427"/>
              <a:gd name="connsiteY51" fmla="*/ 203706 h 420852"/>
              <a:gd name="connsiteX52" fmla="*/ 128730 w 607427"/>
              <a:gd name="connsiteY52" fmla="*/ 215294 h 420852"/>
              <a:gd name="connsiteX53" fmla="*/ 128730 w 607427"/>
              <a:gd name="connsiteY53" fmla="*/ 304747 h 420852"/>
              <a:gd name="connsiteX54" fmla="*/ 93592 w 607427"/>
              <a:gd name="connsiteY54" fmla="*/ 304747 h 420852"/>
              <a:gd name="connsiteX55" fmla="*/ 83073 w 607427"/>
              <a:gd name="connsiteY55" fmla="*/ 311353 h 420852"/>
              <a:gd name="connsiteX56" fmla="*/ 84591 w 607427"/>
              <a:gd name="connsiteY56" fmla="*/ 323699 h 420852"/>
              <a:gd name="connsiteX57" fmla="*/ 135454 w 607427"/>
              <a:gd name="connsiteY57" fmla="*/ 385428 h 420852"/>
              <a:gd name="connsiteX58" fmla="*/ 72987 w 607427"/>
              <a:gd name="connsiteY58" fmla="*/ 385428 h 420852"/>
              <a:gd name="connsiteX59" fmla="*/ 9652 w 607427"/>
              <a:gd name="connsiteY59" fmla="*/ 344600 h 420852"/>
              <a:gd name="connsiteX60" fmla="*/ 0 w 607427"/>
              <a:gd name="connsiteY60" fmla="*/ 298791 h 420852"/>
              <a:gd name="connsiteX61" fmla="*/ 75047 w 607427"/>
              <a:gd name="connsiteY61" fmla="*/ 191685 h 420852"/>
              <a:gd name="connsiteX62" fmla="*/ 71035 w 607427"/>
              <a:gd name="connsiteY62" fmla="*/ 162012 h 420852"/>
              <a:gd name="connsiteX63" fmla="*/ 178942 w 607427"/>
              <a:gd name="connsiteY63" fmla="*/ 47975 h 420852"/>
              <a:gd name="connsiteX64" fmla="*/ 236204 w 607427"/>
              <a:gd name="connsiteY64" fmla="*/ 59671 h 420852"/>
              <a:gd name="connsiteX65" fmla="*/ 336628 w 607427"/>
              <a:gd name="connsiteY65" fmla="*/ 0 h 4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427" h="420852">
                <a:moveTo>
                  <a:pt x="151822" y="226797"/>
                </a:moveTo>
                <a:lnTo>
                  <a:pt x="237172" y="226797"/>
                </a:lnTo>
                <a:lnTo>
                  <a:pt x="237172" y="316353"/>
                </a:lnTo>
                <a:cubicBezTo>
                  <a:pt x="237172" y="322742"/>
                  <a:pt x="242269" y="327940"/>
                  <a:pt x="248668" y="327940"/>
                </a:cubicBezTo>
                <a:lnTo>
                  <a:pt x="270900" y="327940"/>
                </a:lnTo>
                <a:lnTo>
                  <a:pt x="223616" y="385441"/>
                </a:lnTo>
                <a:lnTo>
                  <a:pt x="194443" y="420852"/>
                </a:lnTo>
                <a:lnTo>
                  <a:pt x="165378" y="385441"/>
                </a:lnTo>
                <a:lnTo>
                  <a:pt x="117985" y="327940"/>
                </a:lnTo>
                <a:lnTo>
                  <a:pt x="140217" y="327940"/>
                </a:lnTo>
                <a:cubicBezTo>
                  <a:pt x="146616" y="327940"/>
                  <a:pt x="151822" y="322742"/>
                  <a:pt x="151822" y="316353"/>
                </a:cubicBezTo>
                <a:close/>
                <a:moveTo>
                  <a:pt x="388357" y="91100"/>
                </a:moveTo>
                <a:lnTo>
                  <a:pt x="464814" y="184012"/>
                </a:lnTo>
                <a:lnTo>
                  <a:pt x="442582" y="184012"/>
                </a:lnTo>
                <a:cubicBezTo>
                  <a:pt x="436183" y="184012"/>
                  <a:pt x="430977" y="189210"/>
                  <a:pt x="430977" y="195599"/>
                </a:cubicBezTo>
                <a:lnTo>
                  <a:pt x="430977" y="285155"/>
                </a:lnTo>
                <a:lnTo>
                  <a:pt x="345627" y="285155"/>
                </a:lnTo>
                <a:lnTo>
                  <a:pt x="345627" y="195599"/>
                </a:lnTo>
                <a:cubicBezTo>
                  <a:pt x="345627" y="189210"/>
                  <a:pt x="340530" y="184012"/>
                  <a:pt x="334131" y="184012"/>
                </a:cubicBezTo>
                <a:lnTo>
                  <a:pt x="311899" y="184012"/>
                </a:lnTo>
                <a:close/>
                <a:moveTo>
                  <a:pt x="388359" y="61296"/>
                </a:moveTo>
                <a:cubicBezTo>
                  <a:pt x="384888" y="61296"/>
                  <a:pt x="381635" y="62812"/>
                  <a:pt x="379357" y="65520"/>
                </a:cubicBezTo>
                <a:lnTo>
                  <a:pt x="278499" y="188220"/>
                </a:lnTo>
                <a:cubicBezTo>
                  <a:pt x="275571" y="191685"/>
                  <a:pt x="275029" y="196450"/>
                  <a:pt x="276981" y="200457"/>
                </a:cubicBezTo>
                <a:cubicBezTo>
                  <a:pt x="278824" y="204572"/>
                  <a:pt x="282945" y="207172"/>
                  <a:pt x="287392" y="207172"/>
                </a:cubicBezTo>
                <a:lnTo>
                  <a:pt x="322530" y="207172"/>
                </a:lnTo>
                <a:lnTo>
                  <a:pt x="322530" y="296625"/>
                </a:lnTo>
                <a:cubicBezTo>
                  <a:pt x="322530" y="303014"/>
                  <a:pt x="327735" y="308212"/>
                  <a:pt x="334134" y="308212"/>
                </a:cubicBezTo>
                <a:lnTo>
                  <a:pt x="442583" y="308212"/>
                </a:lnTo>
                <a:cubicBezTo>
                  <a:pt x="448982" y="308212"/>
                  <a:pt x="454079" y="303014"/>
                  <a:pt x="454079" y="296625"/>
                </a:cubicBezTo>
                <a:lnTo>
                  <a:pt x="454079" y="207172"/>
                </a:lnTo>
                <a:lnTo>
                  <a:pt x="489217" y="207172"/>
                </a:lnTo>
                <a:lnTo>
                  <a:pt x="489325" y="207172"/>
                </a:lnTo>
                <a:cubicBezTo>
                  <a:pt x="495724" y="207172"/>
                  <a:pt x="500821" y="201973"/>
                  <a:pt x="500821" y="195584"/>
                </a:cubicBezTo>
                <a:cubicBezTo>
                  <a:pt x="500821" y="192552"/>
                  <a:pt x="499628" y="189736"/>
                  <a:pt x="497784" y="187678"/>
                </a:cubicBezTo>
                <a:lnTo>
                  <a:pt x="397251" y="65520"/>
                </a:lnTo>
                <a:cubicBezTo>
                  <a:pt x="395082" y="62812"/>
                  <a:pt x="391829" y="61296"/>
                  <a:pt x="388359" y="61296"/>
                </a:cubicBezTo>
                <a:close/>
                <a:moveTo>
                  <a:pt x="336628" y="0"/>
                </a:moveTo>
                <a:cubicBezTo>
                  <a:pt x="386732" y="0"/>
                  <a:pt x="429353" y="32272"/>
                  <a:pt x="444752" y="77107"/>
                </a:cubicBezTo>
                <a:cubicBezTo>
                  <a:pt x="504074" y="81223"/>
                  <a:pt x="550925" y="130606"/>
                  <a:pt x="550925" y="190927"/>
                </a:cubicBezTo>
                <a:cubicBezTo>
                  <a:pt x="550925" y="199591"/>
                  <a:pt x="549949" y="208038"/>
                  <a:pt x="548105" y="216052"/>
                </a:cubicBezTo>
                <a:cubicBezTo>
                  <a:pt x="583460" y="235545"/>
                  <a:pt x="607427" y="273016"/>
                  <a:pt x="607427" y="316118"/>
                </a:cubicBezTo>
                <a:lnTo>
                  <a:pt x="607427" y="316876"/>
                </a:lnTo>
                <a:cubicBezTo>
                  <a:pt x="607102" y="354888"/>
                  <a:pt x="575760" y="385428"/>
                  <a:pt x="537694" y="385428"/>
                </a:cubicBezTo>
                <a:lnTo>
                  <a:pt x="253555" y="385428"/>
                </a:lnTo>
                <a:lnTo>
                  <a:pt x="304310" y="323699"/>
                </a:lnTo>
                <a:cubicBezTo>
                  <a:pt x="307130" y="320233"/>
                  <a:pt x="307780" y="315468"/>
                  <a:pt x="305828" y="311353"/>
                </a:cubicBezTo>
                <a:cubicBezTo>
                  <a:pt x="303985" y="307346"/>
                  <a:pt x="299864" y="304747"/>
                  <a:pt x="295417" y="304747"/>
                </a:cubicBezTo>
                <a:lnTo>
                  <a:pt x="260279" y="304747"/>
                </a:lnTo>
                <a:lnTo>
                  <a:pt x="260279" y="215294"/>
                </a:lnTo>
                <a:cubicBezTo>
                  <a:pt x="260279" y="208904"/>
                  <a:pt x="255074" y="203706"/>
                  <a:pt x="248675" y="203706"/>
                </a:cubicBezTo>
                <a:lnTo>
                  <a:pt x="140226" y="203706"/>
                </a:lnTo>
                <a:cubicBezTo>
                  <a:pt x="133827" y="203706"/>
                  <a:pt x="128730" y="208904"/>
                  <a:pt x="128730" y="215294"/>
                </a:cubicBezTo>
                <a:lnTo>
                  <a:pt x="128730" y="304747"/>
                </a:lnTo>
                <a:lnTo>
                  <a:pt x="93592" y="304747"/>
                </a:lnTo>
                <a:cubicBezTo>
                  <a:pt x="89037" y="304747"/>
                  <a:pt x="85025" y="307346"/>
                  <a:pt x="83073" y="311353"/>
                </a:cubicBezTo>
                <a:cubicBezTo>
                  <a:pt x="81120" y="315468"/>
                  <a:pt x="81771" y="320233"/>
                  <a:pt x="84591" y="323699"/>
                </a:cubicBezTo>
                <a:lnTo>
                  <a:pt x="135454" y="385428"/>
                </a:lnTo>
                <a:lnTo>
                  <a:pt x="72987" y="385428"/>
                </a:lnTo>
                <a:cubicBezTo>
                  <a:pt x="45657" y="385428"/>
                  <a:pt x="20605" y="369617"/>
                  <a:pt x="9652" y="344600"/>
                </a:cubicBezTo>
                <a:cubicBezTo>
                  <a:pt x="3470" y="330630"/>
                  <a:pt x="0" y="315143"/>
                  <a:pt x="0" y="298791"/>
                </a:cubicBezTo>
                <a:cubicBezTo>
                  <a:pt x="0" y="249624"/>
                  <a:pt x="31234" y="207605"/>
                  <a:pt x="75047" y="191685"/>
                </a:cubicBezTo>
                <a:cubicBezTo>
                  <a:pt x="72444" y="182155"/>
                  <a:pt x="71035" y="172300"/>
                  <a:pt x="71035" y="162012"/>
                </a:cubicBezTo>
                <a:cubicBezTo>
                  <a:pt x="71035" y="101041"/>
                  <a:pt x="117993" y="51224"/>
                  <a:pt x="178942" y="47975"/>
                </a:cubicBezTo>
                <a:cubicBezTo>
                  <a:pt x="199548" y="46784"/>
                  <a:pt x="219068" y="51224"/>
                  <a:pt x="236204" y="59671"/>
                </a:cubicBezTo>
                <a:cubicBezTo>
                  <a:pt x="255616" y="24150"/>
                  <a:pt x="293248" y="0"/>
                  <a:pt x="336628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4" name="íśḻíḋê">
            <a:extLst>
              <a:ext uri="{FF2B5EF4-FFF2-40B4-BE49-F238E27FC236}">
                <a16:creationId xmlns:a16="http://schemas.microsoft.com/office/drawing/2014/main" id="{17168D45-09C5-4F93-BAC6-EFE5C73B5E3F}"/>
              </a:ext>
            </a:extLst>
          </p:cNvPr>
          <p:cNvSpPr txBox="1"/>
          <p:nvPr/>
        </p:nvSpPr>
        <p:spPr>
          <a:xfrm>
            <a:off x="6088136" y="5431744"/>
            <a:ext cx="1820738" cy="60198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Supporting text here. </a:t>
            </a:r>
          </a:p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......</a:t>
            </a:r>
          </a:p>
        </p:txBody>
      </p:sp>
      <p:sp>
        <p:nvSpPr>
          <p:cNvPr id="25" name="íśļíḓè">
            <a:extLst>
              <a:ext uri="{FF2B5EF4-FFF2-40B4-BE49-F238E27FC236}">
                <a16:creationId xmlns:a16="http://schemas.microsoft.com/office/drawing/2014/main" id="{CE8A5FC0-B560-48AD-95FF-9CC5A53F1AF7}"/>
              </a:ext>
            </a:extLst>
          </p:cNvPr>
          <p:cNvSpPr txBox="1"/>
          <p:nvPr/>
        </p:nvSpPr>
        <p:spPr>
          <a:xfrm>
            <a:off x="6088136" y="5091478"/>
            <a:ext cx="1820738" cy="3402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cs typeface="+mn-ea"/>
                <a:sym typeface="+mn-lt"/>
              </a:rPr>
              <a:t>Add a title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26" name="isḻiḓé">
            <a:extLst>
              <a:ext uri="{FF2B5EF4-FFF2-40B4-BE49-F238E27FC236}">
                <a16:creationId xmlns:a16="http://schemas.microsoft.com/office/drawing/2014/main" id="{19EAEE41-4B3C-4026-96B7-696AB5297FEC}"/>
              </a:ext>
            </a:extLst>
          </p:cNvPr>
          <p:cNvSpPr/>
          <p:nvPr/>
        </p:nvSpPr>
        <p:spPr bwMode="auto">
          <a:xfrm>
            <a:off x="6744217" y="4596732"/>
            <a:ext cx="508577" cy="352364"/>
          </a:xfrm>
          <a:custGeom>
            <a:avLst/>
            <a:gdLst>
              <a:gd name="connsiteX0" fmla="*/ 151822 w 607427"/>
              <a:gd name="connsiteY0" fmla="*/ 226797 h 420852"/>
              <a:gd name="connsiteX1" fmla="*/ 237172 w 607427"/>
              <a:gd name="connsiteY1" fmla="*/ 226797 h 420852"/>
              <a:gd name="connsiteX2" fmla="*/ 237172 w 607427"/>
              <a:gd name="connsiteY2" fmla="*/ 316353 h 420852"/>
              <a:gd name="connsiteX3" fmla="*/ 248668 w 607427"/>
              <a:gd name="connsiteY3" fmla="*/ 327940 h 420852"/>
              <a:gd name="connsiteX4" fmla="*/ 270900 w 607427"/>
              <a:gd name="connsiteY4" fmla="*/ 327940 h 420852"/>
              <a:gd name="connsiteX5" fmla="*/ 223616 w 607427"/>
              <a:gd name="connsiteY5" fmla="*/ 385441 h 420852"/>
              <a:gd name="connsiteX6" fmla="*/ 194443 w 607427"/>
              <a:gd name="connsiteY6" fmla="*/ 420852 h 420852"/>
              <a:gd name="connsiteX7" fmla="*/ 165378 w 607427"/>
              <a:gd name="connsiteY7" fmla="*/ 385441 h 420852"/>
              <a:gd name="connsiteX8" fmla="*/ 117985 w 607427"/>
              <a:gd name="connsiteY8" fmla="*/ 327940 h 420852"/>
              <a:gd name="connsiteX9" fmla="*/ 140217 w 607427"/>
              <a:gd name="connsiteY9" fmla="*/ 327940 h 420852"/>
              <a:gd name="connsiteX10" fmla="*/ 151822 w 607427"/>
              <a:gd name="connsiteY10" fmla="*/ 316353 h 420852"/>
              <a:gd name="connsiteX11" fmla="*/ 388357 w 607427"/>
              <a:gd name="connsiteY11" fmla="*/ 91100 h 420852"/>
              <a:gd name="connsiteX12" fmla="*/ 464814 w 607427"/>
              <a:gd name="connsiteY12" fmla="*/ 184012 h 420852"/>
              <a:gd name="connsiteX13" fmla="*/ 442582 w 607427"/>
              <a:gd name="connsiteY13" fmla="*/ 184012 h 420852"/>
              <a:gd name="connsiteX14" fmla="*/ 430977 w 607427"/>
              <a:gd name="connsiteY14" fmla="*/ 195599 h 420852"/>
              <a:gd name="connsiteX15" fmla="*/ 430977 w 607427"/>
              <a:gd name="connsiteY15" fmla="*/ 285155 h 420852"/>
              <a:gd name="connsiteX16" fmla="*/ 345627 w 607427"/>
              <a:gd name="connsiteY16" fmla="*/ 285155 h 420852"/>
              <a:gd name="connsiteX17" fmla="*/ 345627 w 607427"/>
              <a:gd name="connsiteY17" fmla="*/ 195599 h 420852"/>
              <a:gd name="connsiteX18" fmla="*/ 334131 w 607427"/>
              <a:gd name="connsiteY18" fmla="*/ 184012 h 420852"/>
              <a:gd name="connsiteX19" fmla="*/ 311899 w 607427"/>
              <a:gd name="connsiteY19" fmla="*/ 184012 h 420852"/>
              <a:gd name="connsiteX20" fmla="*/ 388359 w 607427"/>
              <a:gd name="connsiteY20" fmla="*/ 61296 h 420852"/>
              <a:gd name="connsiteX21" fmla="*/ 379357 w 607427"/>
              <a:gd name="connsiteY21" fmla="*/ 65520 h 420852"/>
              <a:gd name="connsiteX22" fmla="*/ 278499 w 607427"/>
              <a:gd name="connsiteY22" fmla="*/ 188220 h 420852"/>
              <a:gd name="connsiteX23" fmla="*/ 276981 w 607427"/>
              <a:gd name="connsiteY23" fmla="*/ 200457 h 420852"/>
              <a:gd name="connsiteX24" fmla="*/ 287392 w 607427"/>
              <a:gd name="connsiteY24" fmla="*/ 207172 h 420852"/>
              <a:gd name="connsiteX25" fmla="*/ 322530 w 607427"/>
              <a:gd name="connsiteY25" fmla="*/ 207172 h 420852"/>
              <a:gd name="connsiteX26" fmla="*/ 322530 w 607427"/>
              <a:gd name="connsiteY26" fmla="*/ 296625 h 420852"/>
              <a:gd name="connsiteX27" fmla="*/ 334134 w 607427"/>
              <a:gd name="connsiteY27" fmla="*/ 308212 h 420852"/>
              <a:gd name="connsiteX28" fmla="*/ 442583 w 607427"/>
              <a:gd name="connsiteY28" fmla="*/ 308212 h 420852"/>
              <a:gd name="connsiteX29" fmla="*/ 454079 w 607427"/>
              <a:gd name="connsiteY29" fmla="*/ 296625 h 420852"/>
              <a:gd name="connsiteX30" fmla="*/ 454079 w 607427"/>
              <a:gd name="connsiteY30" fmla="*/ 207172 h 420852"/>
              <a:gd name="connsiteX31" fmla="*/ 489217 w 607427"/>
              <a:gd name="connsiteY31" fmla="*/ 207172 h 420852"/>
              <a:gd name="connsiteX32" fmla="*/ 489325 w 607427"/>
              <a:gd name="connsiteY32" fmla="*/ 207172 h 420852"/>
              <a:gd name="connsiteX33" fmla="*/ 500821 w 607427"/>
              <a:gd name="connsiteY33" fmla="*/ 195584 h 420852"/>
              <a:gd name="connsiteX34" fmla="*/ 497784 w 607427"/>
              <a:gd name="connsiteY34" fmla="*/ 187678 h 420852"/>
              <a:gd name="connsiteX35" fmla="*/ 397251 w 607427"/>
              <a:gd name="connsiteY35" fmla="*/ 65520 h 420852"/>
              <a:gd name="connsiteX36" fmla="*/ 388359 w 607427"/>
              <a:gd name="connsiteY36" fmla="*/ 61296 h 420852"/>
              <a:gd name="connsiteX37" fmla="*/ 336628 w 607427"/>
              <a:gd name="connsiteY37" fmla="*/ 0 h 420852"/>
              <a:gd name="connsiteX38" fmla="*/ 444752 w 607427"/>
              <a:gd name="connsiteY38" fmla="*/ 77107 h 420852"/>
              <a:gd name="connsiteX39" fmla="*/ 550925 w 607427"/>
              <a:gd name="connsiteY39" fmla="*/ 190927 h 420852"/>
              <a:gd name="connsiteX40" fmla="*/ 548105 w 607427"/>
              <a:gd name="connsiteY40" fmla="*/ 216052 h 420852"/>
              <a:gd name="connsiteX41" fmla="*/ 607427 w 607427"/>
              <a:gd name="connsiteY41" fmla="*/ 316118 h 420852"/>
              <a:gd name="connsiteX42" fmla="*/ 607427 w 607427"/>
              <a:gd name="connsiteY42" fmla="*/ 316876 h 420852"/>
              <a:gd name="connsiteX43" fmla="*/ 537694 w 607427"/>
              <a:gd name="connsiteY43" fmla="*/ 385428 h 420852"/>
              <a:gd name="connsiteX44" fmla="*/ 253555 w 607427"/>
              <a:gd name="connsiteY44" fmla="*/ 385428 h 420852"/>
              <a:gd name="connsiteX45" fmla="*/ 304310 w 607427"/>
              <a:gd name="connsiteY45" fmla="*/ 323699 h 420852"/>
              <a:gd name="connsiteX46" fmla="*/ 305828 w 607427"/>
              <a:gd name="connsiteY46" fmla="*/ 311353 h 420852"/>
              <a:gd name="connsiteX47" fmla="*/ 295417 w 607427"/>
              <a:gd name="connsiteY47" fmla="*/ 304747 h 420852"/>
              <a:gd name="connsiteX48" fmla="*/ 260279 w 607427"/>
              <a:gd name="connsiteY48" fmla="*/ 304747 h 420852"/>
              <a:gd name="connsiteX49" fmla="*/ 260279 w 607427"/>
              <a:gd name="connsiteY49" fmla="*/ 215294 h 420852"/>
              <a:gd name="connsiteX50" fmla="*/ 248675 w 607427"/>
              <a:gd name="connsiteY50" fmla="*/ 203706 h 420852"/>
              <a:gd name="connsiteX51" fmla="*/ 140226 w 607427"/>
              <a:gd name="connsiteY51" fmla="*/ 203706 h 420852"/>
              <a:gd name="connsiteX52" fmla="*/ 128730 w 607427"/>
              <a:gd name="connsiteY52" fmla="*/ 215294 h 420852"/>
              <a:gd name="connsiteX53" fmla="*/ 128730 w 607427"/>
              <a:gd name="connsiteY53" fmla="*/ 304747 h 420852"/>
              <a:gd name="connsiteX54" fmla="*/ 93592 w 607427"/>
              <a:gd name="connsiteY54" fmla="*/ 304747 h 420852"/>
              <a:gd name="connsiteX55" fmla="*/ 83073 w 607427"/>
              <a:gd name="connsiteY55" fmla="*/ 311353 h 420852"/>
              <a:gd name="connsiteX56" fmla="*/ 84591 w 607427"/>
              <a:gd name="connsiteY56" fmla="*/ 323699 h 420852"/>
              <a:gd name="connsiteX57" fmla="*/ 135454 w 607427"/>
              <a:gd name="connsiteY57" fmla="*/ 385428 h 420852"/>
              <a:gd name="connsiteX58" fmla="*/ 72987 w 607427"/>
              <a:gd name="connsiteY58" fmla="*/ 385428 h 420852"/>
              <a:gd name="connsiteX59" fmla="*/ 9652 w 607427"/>
              <a:gd name="connsiteY59" fmla="*/ 344600 h 420852"/>
              <a:gd name="connsiteX60" fmla="*/ 0 w 607427"/>
              <a:gd name="connsiteY60" fmla="*/ 298791 h 420852"/>
              <a:gd name="connsiteX61" fmla="*/ 75047 w 607427"/>
              <a:gd name="connsiteY61" fmla="*/ 191685 h 420852"/>
              <a:gd name="connsiteX62" fmla="*/ 71035 w 607427"/>
              <a:gd name="connsiteY62" fmla="*/ 162012 h 420852"/>
              <a:gd name="connsiteX63" fmla="*/ 178942 w 607427"/>
              <a:gd name="connsiteY63" fmla="*/ 47975 h 420852"/>
              <a:gd name="connsiteX64" fmla="*/ 236204 w 607427"/>
              <a:gd name="connsiteY64" fmla="*/ 59671 h 420852"/>
              <a:gd name="connsiteX65" fmla="*/ 336628 w 607427"/>
              <a:gd name="connsiteY65" fmla="*/ 0 h 4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427" h="420852">
                <a:moveTo>
                  <a:pt x="151822" y="226797"/>
                </a:moveTo>
                <a:lnTo>
                  <a:pt x="237172" y="226797"/>
                </a:lnTo>
                <a:lnTo>
                  <a:pt x="237172" y="316353"/>
                </a:lnTo>
                <a:cubicBezTo>
                  <a:pt x="237172" y="322742"/>
                  <a:pt x="242269" y="327940"/>
                  <a:pt x="248668" y="327940"/>
                </a:cubicBezTo>
                <a:lnTo>
                  <a:pt x="270900" y="327940"/>
                </a:lnTo>
                <a:lnTo>
                  <a:pt x="223616" y="385441"/>
                </a:lnTo>
                <a:lnTo>
                  <a:pt x="194443" y="420852"/>
                </a:lnTo>
                <a:lnTo>
                  <a:pt x="165378" y="385441"/>
                </a:lnTo>
                <a:lnTo>
                  <a:pt x="117985" y="327940"/>
                </a:lnTo>
                <a:lnTo>
                  <a:pt x="140217" y="327940"/>
                </a:lnTo>
                <a:cubicBezTo>
                  <a:pt x="146616" y="327940"/>
                  <a:pt x="151822" y="322742"/>
                  <a:pt x="151822" y="316353"/>
                </a:cubicBezTo>
                <a:close/>
                <a:moveTo>
                  <a:pt x="388357" y="91100"/>
                </a:moveTo>
                <a:lnTo>
                  <a:pt x="464814" y="184012"/>
                </a:lnTo>
                <a:lnTo>
                  <a:pt x="442582" y="184012"/>
                </a:lnTo>
                <a:cubicBezTo>
                  <a:pt x="436183" y="184012"/>
                  <a:pt x="430977" y="189210"/>
                  <a:pt x="430977" y="195599"/>
                </a:cubicBezTo>
                <a:lnTo>
                  <a:pt x="430977" y="285155"/>
                </a:lnTo>
                <a:lnTo>
                  <a:pt x="345627" y="285155"/>
                </a:lnTo>
                <a:lnTo>
                  <a:pt x="345627" y="195599"/>
                </a:lnTo>
                <a:cubicBezTo>
                  <a:pt x="345627" y="189210"/>
                  <a:pt x="340530" y="184012"/>
                  <a:pt x="334131" y="184012"/>
                </a:cubicBezTo>
                <a:lnTo>
                  <a:pt x="311899" y="184012"/>
                </a:lnTo>
                <a:close/>
                <a:moveTo>
                  <a:pt x="388359" y="61296"/>
                </a:moveTo>
                <a:cubicBezTo>
                  <a:pt x="384888" y="61296"/>
                  <a:pt x="381635" y="62812"/>
                  <a:pt x="379357" y="65520"/>
                </a:cubicBezTo>
                <a:lnTo>
                  <a:pt x="278499" y="188220"/>
                </a:lnTo>
                <a:cubicBezTo>
                  <a:pt x="275571" y="191685"/>
                  <a:pt x="275029" y="196450"/>
                  <a:pt x="276981" y="200457"/>
                </a:cubicBezTo>
                <a:cubicBezTo>
                  <a:pt x="278824" y="204572"/>
                  <a:pt x="282945" y="207172"/>
                  <a:pt x="287392" y="207172"/>
                </a:cubicBezTo>
                <a:lnTo>
                  <a:pt x="322530" y="207172"/>
                </a:lnTo>
                <a:lnTo>
                  <a:pt x="322530" y="296625"/>
                </a:lnTo>
                <a:cubicBezTo>
                  <a:pt x="322530" y="303014"/>
                  <a:pt x="327735" y="308212"/>
                  <a:pt x="334134" y="308212"/>
                </a:cubicBezTo>
                <a:lnTo>
                  <a:pt x="442583" y="308212"/>
                </a:lnTo>
                <a:cubicBezTo>
                  <a:pt x="448982" y="308212"/>
                  <a:pt x="454079" y="303014"/>
                  <a:pt x="454079" y="296625"/>
                </a:cubicBezTo>
                <a:lnTo>
                  <a:pt x="454079" y="207172"/>
                </a:lnTo>
                <a:lnTo>
                  <a:pt x="489217" y="207172"/>
                </a:lnTo>
                <a:lnTo>
                  <a:pt x="489325" y="207172"/>
                </a:lnTo>
                <a:cubicBezTo>
                  <a:pt x="495724" y="207172"/>
                  <a:pt x="500821" y="201973"/>
                  <a:pt x="500821" y="195584"/>
                </a:cubicBezTo>
                <a:cubicBezTo>
                  <a:pt x="500821" y="192552"/>
                  <a:pt x="499628" y="189736"/>
                  <a:pt x="497784" y="187678"/>
                </a:cubicBezTo>
                <a:lnTo>
                  <a:pt x="397251" y="65520"/>
                </a:lnTo>
                <a:cubicBezTo>
                  <a:pt x="395082" y="62812"/>
                  <a:pt x="391829" y="61296"/>
                  <a:pt x="388359" y="61296"/>
                </a:cubicBezTo>
                <a:close/>
                <a:moveTo>
                  <a:pt x="336628" y="0"/>
                </a:moveTo>
                <a:cubicBezTo>
                  <a:pt x="386732" y="0"/>
                  <a:pt x="429353" y="32272"/>
                  <a:pt x="444752" y="77107"/>
                </a:cubicBezTo>
                <a:cubicBezTo>
                  <a:pt x="504074" y="81223"/>
                  <a:pt x="550925" y="130606"/>
                  <a:pt x="550925" y="190927"/>
                </a:cubicBezTo>
                <a:cubicBezTo>
                  <a:pt x="550925" y="199591"/>
                  <a:pt x="549949" y="208038"/>
                  <a:pt x="548105" y="216052"/>
                </a:cubicBezTo>
                <a:cubicBezTo>
                  <a:pt x="583460" y="235545"/>
                  <a:pt x="607427" y="273016"/>
                  <a:pt x="607427" y="316118"/>
                </a:cubicBezTo>
                <a:lnTo>
                  <a:pt x="607427" y="316876"/>
                </a:lnTo>
                <a:cubicBezTo>
                  <a:pt x="607102" y="354888"/>
                  <a:pt x="575760" y="385428"/>
                  <a:pt x="537694" y="385428"/>
                </a:cubicBezTo>
                <a:lnTo>
                  <a:pt x="253555" y="385428"/>
                </a:lnTo>
                <a:lnTo>
                  <a:pt x="304310" y="323699"/>
                </a:lnTo>
                <a:cubicBezTo>
                  <a:pt x="307130" y="320233"/>
                  <a:pt x="307780" y="315468"/>
                  <a:pt x="305828" y="311353"/>
                </a:cubicBezTo>
                <a:cubicBezTo>
                  <a:pt x="303985" y="307346"/>
                  <a:pt x="299864" y="304747"/>
                  <a:pt x="295417" y="304747"/>
                </a:cubicBezTo>
                <a:lnTo>
                  <a:pt x="260279" y="304747"/>
                </a:lnTo>
                <a:lnTo>
                  <a:pt x="260279" y="215294"/>
                </a:lnTo>
                <a:cubicBezTo>
                  <a:pt x="260279" y="208904"/>
                  <a:pt x="255074" y="203706"/>
                  <a:pt x="248675" y="203706"/>
                </a:cubicBezTo>
                <a:lnTo>
                  <a:pt x="140226" y="203706"/>
                </a:lnTo>
                <a:cubicBezTo>
                  <a:pt x="133827" y="203706"/>
                  <a:pt x="128730" y="208904"/>
                  <a:pt x="128730" y="215294"/>
                </a:cubicBezTo>
                <a:lnTo>
                  <a:pt x="128730" y="304747"/>
                </a:lnTo>
                <a:lnTo>
                  <a:pt x="93592" y="304747"/>
                </a:lnTo>
                <a:cubicBezTo>
                  <a:pt x="89037" y="304747"/>
                  <a:pt x="85025" y="307346"/>
                  <a:pt x="83073" y="311353"/>
                </a:cubicBezTo>
                <a:cubicBezTo>
                  <a:pt x="81120" y="315468"/>
                  <a:pt x="81771" y="320233"/>
                  <a:pt x="84591" y="323699"/>
                </a:cubicBezTo>
                <a:lnTo>
                  <a:pt x="135454" y="385428"/>
                </a:lnTo>
                <a:lnTo>
                  <a:pt x="72987" y="385428"/>
                </a:lnTo>
                <a:cubicBezTo>
                  <a:pt x="45657" y="385428"/>
                  <a:pt x="20605" y="369617"/>
                  <a:pt x="9652" y="344600"/>
                </a:cubicBezTo>
                <a:cubicBezTo>
                  <a:pt x="3470" y="330630"/>
                  <a:pt x="0" y="315143"/>
                  <a:pt x="0" y="298791"/>
                </a:cubicBezTo>
                <a:cubicBezTo>
                  <a:pt x="0" y="249624"/>
                  <a:pt x="31234" y="207605"/>
                  <a:pt x="75047" y="191685"/>
                </a:cubicBezTo>
                <a:cubicBezTo>
                  <a:pt x="72444" y="182155"/>
                  <a:pt x="71035" y="172300"/>
                  <a:pt x="71035" y="162012"/>
                </a:cubicBezTo>
                <a:cubicBezTo>
                  <a:pt x="71035" y="101041"/>
                  <a:pt x="117993" y="51224"/>
                  <a:pt x="178942" y="47975"/>
                </a:cubicBezTo>
                <a:cubicBezTo>
                  <a:pt x="199548" y="46784"/>
                  <a:pt x="219068" y="51224"/>
                  <a:pt x="236204" y="59671"/>
                </a:cubicBezTo>
                <a:cubicBezTo>
                  <a:pt x="255616" y="24150"/>
                  <a:pt x="293248" y="0"/>
                  <a:pt x="336628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iSḻíḑè">
            <a:extLst>
              <a:ext uri="{FF2B5EF4-FFF2-40B4-BE49-F238E27FC236}">
                <a16:creationId xmlns:a16="http://schemas.microsoft.com/office/drawing/2014/main" id="{9E659671-FA05-429F-BAEE-A665E4B6B276}"/>
              </a:ext>
            </a:extLst>
          </p:cNvPr>
          <p:cNvSpPr txBox="1"/>
          <p:nvPr/>
        </p:nvSpPr>
        <p:spPr>
          <a:xfrm>
            <a:off x="7893148" y="5431744"/>
            <a:ext cx="1820738" cy="60198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Supporting text here. </a:t>
            </a:r>
          </a:p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......</a:t>
            </a:r>
          </a:p>
        </p:txBody>
      </p:sp>
      <p:sp>
        <p:nvSpPr>
          <p:cNvPr id="22" name="iŝḷíḓè">
            <a:extLst>
              <a:ext uri="{FF2B5EF4-FFF2-40B4-BE49-F238E27FC236}">
                <a16:creationId xmlns:a16="http://schemas.microsoft.com/office/drawing/2014/main" id="{F8AACF6F-08DC-4980-B95B-D83A0CD7EA98}"/>
              </a:ext>
            </a:extLst>
          </p:cNvPr>
          <p:cNvSpPr txBox="1"/>
          <p:nvPr/>
        </p:nvSpPr>
        <p:spPr>
          <a:xfrm>
            <a:off x="7893148" y="5091478"/>
            <a:ext cx="1820738" cy="3402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cs typeface="+mn-ea"/>
                <a:sym typeface="+mn-lt"/>
              </a:rPr>
              <a:t>Add a title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23" name="išlíḓê">
            <a:extLst>
              <a:ext uri="{FF2B5EF4-FFF2-40B4-BE49-F238E27FC236}">
                <a16:creationId xmlns:a16="http://schemas.microsoft.com/office/drawing/2014/main" id="{9ECE63C4-07B1-467C-BC8E-42B969B2F9AE}"/>
              </a:ext>
            </a:extLst>
          </p:cNvPr>
          <p:cNvSpPr/>
          <p:nvPr/>
        </p:nvSpPr>
        <p:spPr bwMode="auto">
          <a:xfrm>
            <a:off x="8549229" y="4596732"/>
            <a:ext cx="508577" cy="352364"/>
          </a:xfrm>
          <a:custGeom>
            <a:avLst/>
            <a:gdLst>
              <a:gd name="connsiteX0" fmla="*/ 151822 w 607427"/>
              <a:gd name="connsiteY0" fmla="*/ 226797 h 420852"/>
              <a:gd name="connsiteX1" fmla="*/ 237172 w 607427"/>
              <a:gd name="connsiteY1" fmla="*/ 226797 h 420852"/>
              <a:gd name="connsiteX2" fmla="*/ 237172 w 607427"/>
              <a:gd name="connsiteY2" fmla="*/ 316353 h 420852"/>
              <a:gd name="connsiteX3" fmla="*/ 248668 w 607427"/>
              <a:gd name="connsiteY3" fmla="*/ 327940 h 420852"/>
              <a:gd name="connsiteX4" fmla="*/ 270900 w 607427"/>
              <a:gd name="connsiteY4" fmla="*/ 327940 h 420852"/>
              <a:gd name="connsiteX5" fmla="*/ 223616 w 607427"/>
              <a:gd name="connsiteY5" fmla="*/ 385441 h 420852"/>
              <a:gd name="connsiteX6" fmla="*/ 194443 w 607427"/>
              <a:gd name="connsiteY6" fmla="*/ 420852 h 420852"/>
              <a:gd name="connsiteX7" fmla="*/ 165378 w 607427"/>
              <a:gd name="connsiteY7" fmla="*/ 385441 h 420852"/>
              <a:gd name="connsiteX8" fmla="*/ 117985 w 607427"/>
              <a:gd name="connsiteY8" fmla="*/ 327940 h 420852"/>
              <a:gd name="connsiteX9" fmla="*/ 140217 w 607427"/>
              <a:gd name="connsiteY9" fmla="*/ 327940 h 420852"/>
              <a:gd name="connsiteX10" fmla="*/ 151822 w 607427"/>
              <a:gd name="connsiteY10" fmla="*/ 316353 h 420852"/>
              <a:gd name="connsiteX11" fmla="*/ 388357 w 607427"/>
              <a:gd name="connsiteY11" fmla="*/ 91100 h 420852"/>
              <a:gd name="connsiteX12" fmla="*/ 464814 w 607427"/>
              <a:gd name="connsiteY12" fmla="*/ 184012 h 420852"/>
              <a:gd name="connsiteX13" fmla="*/ 442582 w 607427"/>
              <a:gd name="connsiteY13" fmla="*/ 184012 h 420852"/>
              <a:gd name="connsiteX14" fmla="*/ 430977 w 607427"/>
              <a:gd name="connsiteY14" fmla="*/ 195599 h 420852"/>
              <a:gd name="connsiteX15" fmla="*/ 430977 w 607427"/>
              <a:gd name="connsiteY15" fmla="*/ 285155 h 420852"/>
              <a:gd name="connsiteX16" fmla="*/ 345627 w 607427"/>
              <a:gd name="connsiteY16" fmla="*/ 285155 h 420852"/>
              <a:gd name="connsiteX17" fmla="*/ 345627 w 607427"/>
              <a:gd name="connsiteY17" fmla="*/ 195599 h 420852"/>
              <a:gd name="connsiteX18" fmla="*/ 334131 w 607427"/>
              <a:gd name="connsiteY18" fmla="*/ 184012 h 420852"/>
              <a:gd name="connsiteX19" fmla="*/ 311899 w 607427"/>
              <a:gd name="connsiteY19" fmla="*/ 184012 h 420852"/>
              <a:gd name="connsiteX20" fmla="*/ 388359 w 607427"/>
              <a:gd name="connsiteY20" fmla="*/ 61296 h 420852"/>
              <a:gd name="connsiteX21" fmla="*/ 379357 w 607427"/>
              <a:gd name="connsiteY21" fmla="*/ 65520 h 420852"/>
              <a:gd name="connsiteX22" fmla="*/ 278499 w 607427"/>
              <a:gd name="connsiteY22" fmla="*/ 188220 h 420852"/>
              <a:gd name="connsiteX23" fmla="*/ 276981 w 607427"/>
              <a:gd name="connsiteY23" fmla="*/ 200457 h 420852"/>
              <a:gd name="connsiteX24" fmla="*/ 287392 w 607427"/>
              <a:gd name="connsiteY24" fmla="*/ 207172 h 420852"/>
              <a:gd name="connsiteX25" fmla="*/ 322530 w 607427"/>
              <a:gd name="connsiteY25" fmla="*/ 207172 h 420852"/>
              <a:gd name="connsiteX26" fmla="*/ 322530 w 607427"/>
              <a:gd name="connsiteY26" fmla="*/ 296625 h 420852"/>
              <a:gd name="connsiteX27" fmla="*/ 334134 w 607427"/>
              <a:gd name="connsiteY27" fmla="*/ 308212 h 420852"/>
              <a:gd name="connsiteX28" fmla="*/ 442583 w 607427"/>
              <a:gd name="connsiteY28" fmla="*/ 308212 h 420852"/>
              <a:gd name="connsiteX29" fmla="*/ 454079 w 607427"/>
              <a:gd name="connsiteY29" fmla="*/ 296625 h 420852"/>
              <a:gd name="connsiteX30" fmla="*/ 454079 w 607427"/>
              <a:gd name="connsiteY30" fmla="*/ 207172 h 420852"/>
              <a:gd name="connsiteX31" fmla="*/ 489217 w 607427"/>
              <a:gd name="connsiteY31" fmla="*/ 207172 h 420852"/>
              <a:gd name="connsiteX32" fmla="*/ 489325 w 607427"/>
              <a:gd name="connsiteY32" fmla="*/ 207172 h 420852"/>
              <a:gd name="connsiteX33" fmla="*/ 500821 w 607427"/>
              <a:gd name="connsiteY33" fmla="*/ 195584 h 420852"/>
              <a:gd name="connsiteX34" fmla="*/ 497784 w 607427"/>
              <a:gd name="connsiteY34" fmla="*/ 187678 h 420852"/>
              <a:gd name="connsiteX35" fmla="*/ 397251 w 607427"/>
              <a:gd name="connsiteY35" fmla="*/ 65520 h 420852"/>
              <a:gd name="connsiteX36" fmla="*/ 388359 w 607427"/>
              <a:gd name="connsiteY36" fmla="*/ 61296 h 420852"/>
              <a:gd name="connsiteX37" fmla="*/ 336628 w 607427"/>
              <a:gd name="connsiteY37" fmla="*/ 0 h 420852"/>
              <a:gd name="connsiteX38" fmla="*/ 444752 w 607427"/>
              <a:gd name="connsiteY38" fmla="*/ 77107 h 420852"/>
              <a:gd name="connsiteX39" fmla="*/ 550925 w 607427"/>
              <a:gd name="connsiteY39" fmla="*/ 190927 h 420852"/>
              <a:gd name="connsiteX40" fmla="*/ 548105 w 607427"/>
              <a:gd name="connsiteY40" fmla="*/ 216052 h 420852"/>
              <a:gd name="connsiteX41" fmla="*/ 607427 w 607427"/>
              <a:gd name="connsiteY41" fmla="*/ 316118 h 420852"/>
              <a:gd name="connsiteX42" fmla="*/ 607427 w 607427"/>
              <a:gd name="connsiteY42" fmla="*/ 316876 h 420852"/>
              <a:gd name="connsiteX43" fmla="*/ 537694 w 607427"/>
              <a:gd name="connsiteY43" fmla="*/ 385428 h 420852"/>
              <a:gd name="connsiteX44" fmla="*/ 253555 w 607427"/>
              <a:gd name="connsiteY44" fmla="*/ 385428 h 420852"/>
              <a:gd name="connsiteX45" fmla="*/ 304310 w 607427"/>
              <a:gd name="connsiteY45" fmla="*/ 323699 h 420852"/>
              <a:gd name="connsiteX46" fmla="*/ 305828 w 607427"/>
              <a:gd name="connsiteY46" fmla="*/ 311353 h 420852"/>
              <a:gd name="connsiteX47" fmla="*/ 295417 w 607427"/>
              <a:gd name="connsiteY47" fmla="*/ 304747 h 420852"/>
              <a:gd name="connsiteX48" fmla="*/ 260279 w 607427"/>
              <a:gd name="connsiteY48" fmla="*/ 304747 h 420852"/>
              <a:gd name="connsiteX49" fmla="*/ 260279 w 607427"/>
              <a:gd name="connsiteY49" fmla="*/ 215294 h 420852"/>
              <a:gd name="connsiteX50" fmla="*/ 248675 w 607427"/>
              <a:gd name="connsiteY50" fmla="*/ 203706 h 420852"/>
              <a:gd name="connsiteX51" fmla="*/ 140226 w 607427"/>
              <a:gd name="connsiteY51" fmla="*/ 203706 h 420852"/>
              <a:gd name="connsiteX52" fmla="*/ 128730 w 607427"/>
              <a:gd name="connsiteY52" fmla="*/ 215294 h 420852"/>
              <a:gd name="connsiteX53" fmla="*/ 128730 w 607427"/>
              <a:gd name="connsiteY53" fmla="*/ 304747 h 420852"/>
              <a:gd name="connsiteX54" fmla="*/ 93592 w 607427"/>
              <a:gd name="connsiteY54" fmla="*/ 304747 h 420852"/>
              <a:gd name="connsiteX55" fmla="*/ 83073 w 607427"/>
              <a:gd name="connsiteY55" fmla="*/ 311353 h 420852"/>
              <a:gd name="connsiteX56" fmla="*/ 84591 w 607427"/>
              <a:gd name="connsiteY56" fmla="*/ 323699 h 420852"/>
              <a:gd name="connsiteX57" fmla="*/ 135454 w 607427"/>
              <a:gd name="connsiteY57" fmla="*/ 385428 h 420852"/>
              <a:gd name="connsiteX58" fmla="*/ 72987 w 607427"/>
              <a:gd name="connsiteY58" fmla="*/ 385428 h 420852"/>
              <a:gd name="connsiteX59" fmla="*/ 9652 w 607427"/>
              <a:gd name="connsiteY59" fmla="*/ 344600 h 420852"/>
              <a:gd name="connsiteX60" fmla="*/ 0 w 607427"/>
              <a:gd name="connsiteY60" fmla="*/ 298791 h 420852"/>
              <a:gd name="connsiteX61" fmla="*/ 75047 w 607427"/>
              <a:gd name="connsiteY61" fmla="*/ 191685 h 420852"/>
              <a:gd name="connsiteX62" fmla="*/ 71035 w 607427"/>
              <a:gd name="connsiteY62" fmla="*/ 162012 h 420852"/>
              <a:gd name="connsiteX63" fmla="*/ 178942 w 607427"/>
              <a:gd name="connsiteY63" fmla="*/ 47975 h 420852"/>
              <a:gd name="connsiteX64" fmla="*/ 236204 w 607427"/>
              <a:gd name="connsiteY64" fmla="*/ 59671 h 420852"/>
              <a:gd name="connsiteX65" fmla="*/ 336628 w 607427"/>
              <a:gd name="connsiteY65" fmla="*/ 0 h 4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427" h="420852">
                <a:moveTo>
                  <a:pt x="151822" y="226797"/>
                </a:moveTo>
                <a:lnTo>
                  <a:pt x="237172" y="226797"/>
                </a:lnTo>
                <a:lnTo>
                  <a:pt x="237172" y="316353"/>
                </a:lnTo>
                <a:cubicBezTo>
                  <a:pt x="237172" y="322742"/>
                  <a:pt x="242269" y="327940"/>
                  <a:pt x="248668" y="327940"/>
                </a:cubicBezTo>
                <a:lnTo>
                  <a:pt x="270900" y="327940"/>
                </a:lnTo>
                <a:lnTo>
                  <a:pt x="223616" y="385441"/>
                </a:lnTo>
                <a:lnTo>
                  <a:pt x="194443" y="420852"/>
                </a:lnTo>
                <a:lnTo>
                  <a:pt x="165378" y="385441"/>
                </a:lnTo>
                <a:lnTo>
                  <a:pt x="117985" y="327940"/>
                </a:lnTo>
                <a:lnTo>
                  <a:pt x="140217" y="327940"/>
                </a:lnTo>
                <a:cubicBezTo>
                  <a:pt x="146616" y="327940"/>
                  <a:pt x="151822" y="322742"/>
                  <a:pt x="151822" y="316353"/>
                </a:cubicBezTo>
                <a:close/>
                <a:moveTo>
                  <a:pt x="388357" y="91100"/>
                </a:moveTo>
                <a:lnTo>
                  <a:pt x="464814" y="184012"/>
                </a:lnTo>
                <a:lnTo>
                  <a:pt x="442582" y="184012"/>
                </a:lnTo>
                <a:cubicBezTo>
                  <a:pt x="436183" y="184012"/>
                  <a:pt x="430977" y="189210"/>
                  <a:pt x="430977" y="195599"/>
                </a:cubicBezTo>
                <a:lnTo>
                  <a:pt x="430977" y="285155"/>
                </a:lnTo>
                <a:lnTo>
                  <a:pt x="345627" y="285155"/>
                </a:lnTo>
                <a:lnTo>
                  <a:pt x="345627" y="195599"/>
                </a:lnTo>
                <a:cubicBezTo>
                  <a:pt x="345627" y="189210"/>
                  <a:pt x="340530" y="184012"/>
                  <a:pt x="334131" y="184012"/>
                </a:cubicBezTo>
                <a:lnTo>
                  <a:pt x="311899" y="184012"/>
                </a:lnTo>
                <a:close/>
                <a:moveTo>
                  <a:pt x="388359" y="61296"/>
                </a:moveTo>
                <a:cubicBezTo>
                  <a:pt x="384888" y="61296"/>
                  <a:pt x="381635" y="62812"/>
                  <a:pt x="379357" y="65520"/>
                </a:cubicBezTo>
                <a:lnTo>
                  <a:pt x="278499" y="188220"/>
                </a:lnTo>
                <a:cubicBezTo>
                  <a:pt x="275571" y="191685"/>
                  <a:pt x="275029" y="196450"/>
                  <a:pt x="276981" y="200457"/>
                </a:cubicBezTo>
                <a:cubicBezTo>
                  <a:pt x="278824" y="204572"/>
                  <a:pt x="282945" y="207172"/>
                  <a:pt x="287392" y="207172"/>
                </a:cubicBezTo>
                <a:lnTo>
                  <a:pt x="322530" y="207172"/>
                </a:lnTo>
                <a:lnTo>
                  <a:pt x="322530" y="296625"/>
                </a:lnTo>
                <a:cubicBezTo>
                  <a:pt x="322530" y="303014"/>
                  <a:pt x="327735" y="308212"/>
                  <a:pt x="334134" y="308212"/>
                </a:cubicBezTo>
                <a:lnTo>
                  <a:pt x="442583" y="308212"/>
                </a:lnTo>
                <a:cubicBezTo>
                  <a:pt x="448982" y="308212"/>
                  <a:pt x="454079" y="303014"/>
                  <a:pt x="454079" y="296625"/>
                </a:cubicBezTo>
                <a:lnTo>
                  <a:pt x="454079" y="207172"/>
                </a:lnTo>
                <a:lnTo>
                  <a:pt x="489217" y="207172"/>
                </a:lnTo>
                <a:lnTo>
                  <a:pt x="489325" y="207172"/>
                </a:lnTo>
                <a:cubicBezTo>
                  <a:pt x="495724" y="207172"/>
                  <a:pt x="500821" y="201973"/>
                  <a:pt x="500821" y="195584"/>
                </a:cubicBezTo>
                <a:cubicBezTo>
                  <a:pt x="500821" y="192552"/>
                  <a:pt x="499628" y="189736"/>
                  <a:pt x="497784" y="187678"/>
                </a:cubicBezTo>
                <a:lnTo>
                  <a:pt x="397251" y="65520"/>
                </a:lnTo>
                <a:cubicBezTo>
                  <a:pt x="395082" y="62812"/>
                  <a:pt x="391829" y="61296"/>
                  <a:pt x="388359" y="61296"/>
                </a:cubicBezTo>
                <a:close/>
                <a:moveTo>
                  <a:pt x="336628" y="0"/>
                </a:moveTo>
                <a:cubicBezTo>
                  <a:pt x="386732" y="0"/>
                  <a:pt x="429353" y="32272"/>
                  <a:pt x="444752" y="77107"/>
                </a:cubicBezTo>
                <a:cubicBezTo>
                  <a:pt x="504074" y="81223"/>
                  <a:pt x="550925" y="130606"/>
                  <a:pt x="550925" y="190927"/>
                </a:cubicBezTo>
                <a:cubicBezTo>
                  <a:pt x="550925" y="199591"/>
                  <a:pt x="549949" y="208038"/>
                  <a:pt x="548105" y="216052"/>
                </a:cubicBezTo>
                <a:cubicBezTo>
                  <a:pt x="583460" y="235545"/>
                  <a:pt x="607427" y="273016"/>
                  <a:pt x="607427" y="316118"/>
                </a:cubicBezTo>
                <a:lnTo>
                  <a:pt x="607427" y="316876"/>
                </a:lnTo>
                <a:cubicBezTo>
                  <a:pt x="607102" y="354888"/>
                  <a:pt x="575760" y="385428"/>
                  <a:pt x="537694" y="385428"/>
                </a:cubicBezTo>
                <a:lnTo>
                  <a:pt x="253555" y="385428"/>
                </a:lnTo>
                <a:lnTo>
                  <a:pt x="304310" y="323699"/>
                </a:lnTo>
                <a:cubicBezTo>
                  <a:pt x="307130" y="320233"/>
                  <a:pt x="307780" y="315468"/>
                  <a:pt x="305828" y="311353"/>
                </a:cubicBezTo>
                <a:cubicBezTo>
                  <a:pt x="303985" y="307346"/>
                  <a:pt x="299864" y="304747"/>
                  <a:pt x="295417" y="304747"/>
                </a:cubicBezTo>
                <a:lnTo>
                  <a:pt x="260279" y="304747"/>
                </a:lnTo>
                <a:lnTo>
                  <a:pt x="260279" y="215294"/>
                </a:lnTo>
                <a:cubicBezTo>
                  <a:pt x="260279" y="208904"/>
                  <a:pt x="255074" y="203706"/>
                  <a:pt x="248675" y="203706"/>
                </a:cubicBezTo>
                <a:lnTo>
                  <a:pt x="140226" y="203706"/>
                </a:lnTo>
                <a:cubicBezTo>
                  <a:pt x="133827" y="203706"/>
                  <a:pt x="128730" y="208904"/>
                  <a:pt x="128730" y="215294"/>
                </a:cubicBezTo>
                <a:lnTo>
                  <a:pt x="128730" y="304747"/>
                </a:lnTo>
                <a:lnTo>
                  <a:pt x="93592" y="304747"/>
                </a:lnTo>
                <a:cubicBezTo>
                  <a:pt x="89037" y="304747"/>
                  <a:pt x="85025" y="307346"/>
                  <a:pt x="83073" y="311353"/>
                </a:cubicBezTo>
                <a:cubicBezTo>
                  <a:pt x="81120" y="315468"/>
                  <a:pt x="81771" y="320233"/>
                  <a:pt x="84591" y="323699"/>
                </a:cubicBezTo>
                <a:lnTo>
                  <a:pt x="135454" y="385428"/>
                </a:lnTo>
                <a:lnTo>
                  <a:pt x="72987" y="385428"/>
                </a:lnTo>
                <a:cubicBezTo>
                  <a:pt x="45657" y="385428"/>
                  <a:pt x="20605" y="369617"/>
                  <a:pt x="9652" y="344600"/>
                </a:cubicBezTo>
                <a:cubicBezTo>
                  <a:pt x="3470" y="330630"/>
                  <a:pt x="0" y="315143"/>
                  <a:pt x="0" y="298791"/>
                </a:cubicBezTo>
                <a:cubicBezTo>
                  <a:pt x="0" y="249624"/>
                  <a:pt x="31234" y="207605"/>
                  <a:pt x="75047" y="191685"/>
                </a:cubicBezTo>
                <a:cubicBezTo>
                  <a:pt x="72444" y="182155"/>
                  <a:pt x="71035" y="172300"/>
                  <a:pt x="71035" y="162012"/>
                </a:cubicBezTo>
                <a:cubicBezTo>
                  <a:pt x="71035" y="101041"/>
                  <a:pt x="117993" y="51224"/>
                  <a:pt x="178942" y="47975"/>
                </a:cubicBezTo>
                <a:cubicBezTo>
                  <a:pt x="199548" y="46784"/>
                  <a:pt x="219068" y="51224"/>
                  <a:pt x="236204" y="59671"/>
                </a:cubicBezTo>
                <a:cubicBezTo>
                  <a:pt x="255616" y="24150"/>
                  <a:pt x="293248" y="0"/>
                  <a:pt x="336628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íṧliďê">
            <a:extLst>
              <a:ext uri="{FF2B5EF4-FFF2-40B4-BE49-F238E27FC236}">
                <a16:creationId xmlns:a16="http://schemas.microsoft.com/office/drawing/2014/main" id="{4F47A583-1ED3-44C0-9951-F7A42533C87D}"/>
              </a:ext>
            </a:extLst>
          </p:cNvPr>
          <p:cNvSpPr txBox="1"/>
          <p:nvPr/>
        </p:nvSpPr>
        <p:spPr>
          <a:xfrm>
            <a:off x="9698162" y="5431744"/>
            <a:ext cx="1820738" cy="601981"/>
          </a:xfrm>
          <a:prstGeom prst="rect">
            <a:avLst/>
          </a:prstGeom>
          <a:noFill/>
        </p:spPr>
        <p:txBody>
          <a:bodyPr wrap="square" lIns="91440" tIns="45720" rIns="91440" bIns="4572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Supporting text here. </a:t>
            </a:r>
          </a:p>
          <a:p>
            <a:pPr algn="ctr">
              <a:lnSpc>
                <a:spcPct val="140000"/>
              </a:lnSpc>
            </a:pPr>
            <a:r>
              <a:rPr lang="en-US" altLang="zh-CN" sz="1100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rPr>
              <a:t>......</a:t>
            </a:r>
          </a:p>
        </p:txBody>
      </p:sp>
      <p:sp>
        <p:nvSpPr>
          <p:cNvPr id="19" name="íṡ1îḋê">
            <a:extLst>
              <a:ext uri="{FF2B5EF4-FFF2-40B4-BE49-F238E27FC236}">
                <a16:creationId xmlns:a16="http://schemas.microsoft.com/office/drawing/2014/main" id="{A658474B-82CF-4783-9155-DD6048DA3372}"/>
              </a:ext>
            </a:extLst>
          </p:cNvPr>
          <p:cNvSpPr txBox="1"/>
          <p:nvPr/>
        </p:nvSpPr>
        <p:spPr>
          <a:xfrm>
            <a:off x="9698162" y="5091478"/>
            <a:ext cx="1820738" cy="340265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zh-CN" altLang="en-US" dirty="0">
                <a:cs typeface="+mn-ea"/>
                <a:sym typeface="+mn-lt"/>
              </a:rPr>
              <a:t>Add a title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20" name="ïśḻîḍê">
            <a:extLst>
              <a:ext uri="{FF2B5EF4-FFF2-40B4-BE49-F238E27FC236}">
                <a16:creationId xmlns:a16="http://schemas.microsoft.com/office/drawing/2014/main" id="{23197A10-F1BA-4FC3-8081-C8F7712A9640}"/>
              </a:ext>
            </a:extLst>
          </p:cNvPr>
          <p:cNvSpPr/>
          <p:nvPr/>
        </p:nvSpPr>
        <p:spPr bwMode="auto">
          <a:xfrm>
            <a:off x="10354243" y="4596732"/>
            <a:ext cx="508577" cy="352364"/>
          </a:xfrm>
          <a:custGeom>
            <a:avLst/>
            <a:gdLst>
              <a:gd name="connsiteX0" fmla="*/ 151822 w 607427"/>
              <a:gd name="connsiteY0" fmla="*/ 226797 h 420852"/>
              <a:gd name="connsiteX1" fmla="*/ 237172 w 607427"/>
              <a:gd name="connsiteY1" fmla="*/ 226797 h 420852"/>
              <a:gd name="connsiteX2" fmla="*/ 237172 w 607427"/>
              <a:gd name="connsiteY2" fmla="*/ 316353 h 420852"/>
              <a:gd name="connsiteX3" fmla="*/ 248668 w 607427"/>
              <a:gd name="connsiteY3" fmla="*/ 327940 h 420852"/>
              <a:gd name="connsiteX4" fmla="*/ 270900 w 607427"/>
              <a:gd name="connsiteY4" fmla="*/ 327940 h 420852"/>
              <a:gd name="connsiteX5" fmla="*/ 223616 w 607427"/>
              <a:gd name="connsiteY5" fmla="*/ 385441 h 420852"/>
              <a:gd name="connsiteX6" fmla="*/ 194443 w 607427"/>
              <a:gd name="connsiteY6" fmla="*/ 420852 h 420852"/>
              <a:gd name="connsiteX7" fmla="*/ 165378 w 607427"/>
              <a:gd name="connsiteY7" fmla="*/ 385441 h 420852"/>
              <a:gd name="connsiteX8" fmla="*/ 117985 w 607427"/>
              <a:gd name="connsiteY8" fmla="*/ 327940 h 420852"/>
              <a:gd name="connsiteX9" fmla="*/ 140217 w 607427"/>
              <a:gd name="connsiteY9" fmla="*/ 327940 h 420852"/>
              <a:gd name="connsiteX10" fmla="*/ 151822 w 607427"/>
              <a:gd name="connsiteY10" fmla="*/ 316353 h 420852"/>
              <a:gd name="connsiteX11" fmla="*/ 388357 w 607427"/>
              <a:gd name="connsiteY11" fmla="*/ 91100 h 420852"/>
              <a:gd name="connsiteX12" fmla="*/ 464814 w 607427"/>
              <a:gd name="connsiteY12" fmla="*/ 184012 h 420852"/>
              <a:gd name="connsiteX13" fmla="*/ 442582 w 607427"/>
              <a:gd name="connsiteY13" fmla="*/ 184012 h 420852"/>
              <a:gd name="connsiteX14" fmla="*/ 430977 w 607427"/>
              <a:gd name="connsiteY14" fmla="*/ 195599 h 420852"/>
              <a:gd name="connsiteX15" fmla="*/ 430977 w 607427"/>
              <a:gd name="connsiteY15" fmla="*/ 285155 h 420852"/>
              <a:gd name="connsiteX16" fmla="*/ 345627 w 607427"/>
              <a:gd name="connsiteY16" fmla="*/ 285155 h 420852"/>
              <a:gd name="connsiteX17" fmla="*/ 345627 w 607427"/>
              <a:gd name="connsiteY17" fmla="*/ 195599 h 420852"/>
              <a:gd name="connsiteX18" fmla="*/ 334131 w 607427"/>
              <a:gd name="connsiteY18" fmla="*/ 184012 h 420852"/>
              <a:gd name="connsiteX19" fmla="*/ 311899 w 607427"/>
              <a:gd name="connsiteY19" fmla="*/ 184012 h 420852"/>
              <a:gd name="connsiteX20" fmla="*/ 388359 w 607427"/>
              <a:gd name="connsiteY20" fmla="*/ 61296 h 420852"/>
              <a:gd name="connsiteX21" fmla="*/ 379357 w 607427"/>
              <a:gd name="connsiteY21" fmla="*/ 65520 h 420852"/>
              <a:gd name="connsiteX22" fmla="*/ 278499 w 607427"/>
              <a:gd name="connsiteY22" fmla="*/ 188220 h 420852"/>
              <a:gd name="connsiteX23" fmla="*/ 276981 w 607427"/>
              <a:gd name="connsiteY23" fmla="*/ 200457 h 420852"/>
              <a:gd name="connsiteX24" fmla="*/ 287392 w 607427"/>
              <a:gd name="connsiteY24" fmla="*/ 207172 h 420852"/>
              <a:gd name="connsiteX25" fmla="*/ 322530 w 607427"/>
              <a:gd name="connsiteY25" fmla="*/ 207172 h 420852"/>
              <a:gd name="connsiteX26" fmla="*/ 322530 w 607427"/>
              <a:gd name="connsiteY26" fmla="*/ 296625 h 420852"/>
              <a:gd name="connsiteX27" fmla="*/ 334134 w 607427"/>
              <a:gd name="connsiteY27" fmla="*/ 308212 h 420852"/>
              <a:gd name="connsiteX28" fmla="*/ 442583 w 607427"/>
              <a:gd name="connsiteY28" fmla="*/ 308212 h 420852"/>
              <a:gd name="connsiteX29" fmla="*/ 454079 w 607427"/>
              <a:gd name="connsiteY29" fmla="*/ 296625 h 420852"/>
              <a:gd name="connsiteX30" fmla="*/ 454079 w 607427"/>
              <a:gd name="connsiteY30" fmla="*/ 207172 h 420852"/>
              <a:gd name="connsiteX31" fmla="*/ 489217 w 607427"/>
              <a:gd name="connsiteY31" fmla="*/ 207172 h 420852"/>
              <a:gd name="connsiteX32" fmla="*/ 489325 w 607427"/>
              <a:gd name="connsiteY32" fmla="*/ 207172 h 420852"/>
              <a:gd name="connsiteX33" fmla="*/ 500821 w 607427"/>
              <a:gd name="connsiteY33" fmla="*/ 195584 h 420852"/>
              <a:gd name="connsiteX34" fmla="*/ 497784 w 607427"/>
              <a:gd name="connsiteY34" fmla="*/ 187678 h 420852"/>
              <a:gd name="connsiteX35" fmla="*/ 397251 w 607427"/>
              <a:gd name="connsiteY35" fmla="*/ 65520 h 420852"/>
              <a:gd name="connsiteX36" fmla="*/ 388359 w 607427"/>
              <a:gd name="connsiteY36" fmla="*/ 61296 h 420852"/>
              <a:gd name="connsiteX37" fmla="*/ 336628 w 607427"/>
              <a:gd name="connsiteY37" fmla="*/ 0 h 420852"/>
              <a:gd name="connsiteX38" fmla="*/ 444752 w 607427"/>
              <a:gd name="connsiteY38" fmla="*/ 77107 h 420852"/>
              <a:gd name="connsiteX39" fmla="*/ 550925 w 607427"/>
              <a:gd name="connsiteY39" fmla="*/ 190927 h 420852"/>
              <a:gd name="connsiteX40" fmla="*/ 548105 w 607427"/>
              <a:gd name="connsiteY40" fmla="*/ 216052 h 420852"/>
              <a:gd name="connsiteX41" fmla="*/ 607427 w 607427"/>
              <a:gd name="connsiteY41" fmla="*/ 316118 h 420852"/>
              <a:gd name="connsiteX42" fmla="*/ 607427 w 607427"/>
              <a:gd name="connsiteY42" fmla="*/ 316876 h 420852"/>
              <a:gd name="connsiteX43" fmla="*/ 537694 w 607427"/>
              <a:gd name="connsiteY43" fmla="*/ 385428 h 420852"/>
              <a:gd name="connsiteX44" fmla="*/ 253555 w 607427"/>
              <a:gd name="connsiteY44" fmla="*/ 385428 h 420852"/>
              <a:gd name="connsiteX45" fmla="*/ 304310 w 607427"/>
              <a:gd name="connsiteY45" fmla="*/ 323699 h 420852"/>
              <a:gd name="connsiteX46" fmla="*/ 305828 w 607427"/>
              <a:gd name="connsiteY46" fmla="*/ 311353 h 420852"/>
              <a:gd name="connsiteX47" fmla="*/ 295417 w 607427"/>
              <a:gd name="connsiteY47" fmla="*/ 304747 h 420852"/>
              <a:gd name="connsiteX48" fmla="*/ 260279 w 607427"/>
              <a:gd name="connsiteY48" fmla="*/ 304747 h 420852"/>
              <a:gd name="connsiteX49" fmla="*/ 260279 w 607427"/>
              <a:gd name="connsiteY49" fmla="*/ 215294 h 420852"/>
              <a:gd name="connsiteX50" fmla="*/ 248675 w 607427"/>
              <a:gd name="connsiteY50" fmla="*/ 203706 h 420852"/>
              <a:gd name="connsiteX51" fmla="*/ 140226 w 607427"/>
              <a:gd name="connsiteY51" fmla="*/ 203706 h 420852"/>
              <a:gd name="connsiteX52" fmla="*/ 128730 w 607427"/>
              <a:gd name="connsiteY52" fmla="*/ 215294 h 420852"/>
              <a:gd name="connsiteX53" fmla="*/ 128730 w 607427"/>
              <a:gd name="connsiteY53" fmla="*/ 304747 h 420852"/>
              <a:gd name="connsiteX54" fmla="*/ 93592 w 607427"/>
              <a:gd name="connsiteY54" fmla="*/ 304747 h 420852"/>
              <a:gd name="connsiteX55" fmla="*/ 83073 w 607427"/>
              <a:gd name="connsiteY55" fmla="*/ 311353 h 420852"/>
              <a:gd name="connsiteX56" fmla="*/ 84591 w 607427"/>
              <a:gd name="connsiteY56" fmla="*/ 323699 h 420852"/>
              <a:gd name="connsiteX57" fmla="*/ 135454 w 607427"/>
              <a:gd name="connsiteY57" fmla="*/ 385428 h 420852"/>
              <a:gd name="connsiteX58" fmla="*/ 72987 w 607427"/>
              <a:gd name="connsiteY58" fmla="*/ 385428 h 420852"/>
              <a:gd name="connsiteX59" fmla="*/ 9652 w 607427"/>
              <a:gd name="connsiteY59" fmla="*/ 344600 h 420852"/>
              <a:gd name="connsiteX60" fmla="*/ 0 w 607427"/>
              <a:gd name="connsiteY60" fmla="*/ 298791 h 420852"/>
              <a:gd name="connsiteX61" fmla="*/ 75047 w 607427"/>
              <a:gd name="connsiteY61" fmla="*/ 191685 h 420852"/>
              <a:gd name="connsiteX62" fmla="*/ 71035 w 607427"/>
              <a:gd name="connsiteY62" fmla="*/ 162012 h 420852"/>
              <a:gd name="connsiteX63" fmla="*/ 178942 w 607427"/>
              <a:gd name="connsiteY63" fmla="*/ 47975 h 420852"/>
              <a:gd name="connsiteX64" fmla="*/ 236204 w 607427"/>
              <a:gd name="connsiteY64" fmla="*/ 59671 h 420852"/>
              <a:gd name="connsiteX65" fmla="*/ 336628 w 607427"/>
              <a:gd name="connsiteY65" fmla="*/ 0 h 42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07427" h="420852">
                <a:moveTo>
                  <a:pt x="151822" y="226797"/>
                </a:moveTo>
                <a:lnTo>
                  <a:pt x="237172" y="226797"/>
                </a:lnTo>
                <a:lnTo>
                  <a:pt x="237172" y="316353"/>
                </a:lnTo>
                <a:cubicBezTo>
                  <a:pt x="237172" y="322742"/>
                  <a:pt x="242269" y="327940"/>
                  <a:pt x="248668" y="327940"/>
                </a:cubicBezTo>
                <a:lnTo>
                  <a:pt x="270900" y="327940"/>
                </a:lnTo>
                <a:lnTo>
                  <a:pt x="223616" y="385441"/>
                </a:lnTo>
                <a:lnTo>
                  <a:pt x="194443" y="420852"/>
                </a:lnTo>
                <a:lnTo>
                  <a:pt x="165378" y="385441"/>
                </a:lnTo>
                <a:lnTo>
                  <a:pt x="117985" y="327940"/>
                </a:lnTo>
                <a:lnTo>
                  <a:pt x="140217" y="327940"/>
                </a:lnTo>
                <a:cubicBezTo>
                  <a:pt x="146616" y="327940"/>
                  <a:pt x="151822" y="322742"/>
                  <a:pt x="151822" y="316353"/>
                </a:cubicBezTo>
                <a:close/>
                <a:moveTo>
                  <a:pt x="388357" y="91100"/>
                </a:moveTo>
                <a:lnTo>
                  <a:pt x="464814" y="184012"/>
                </a:lnTo>
                <a:lnTo>
                  <a:pt x="442582" y="184012"/>
                </a:lnTo>
                <a:cubicBezTo>
                  <a:pt x="436183" y="184012"/>
                  <a:pt x="430977" y="189210"/>
                  <a:pt x="430977" y="195599"/>
                </a:cubicBezTo>
                <a:lnTo>
                  <a:pt x="430977" y="285155"/>
                </a:lnTo>
                <a:lnTo>
                  <a:pt x="345627" y="285155"/>
                </a:lnTo>
                <a:lnTo>
                  <a:pt x="345627" y="195599"/>
                </a:lnTo>
                <a:cubicBezTo>
                  <a:pt x="345627" y="189210"/>
                  <a:pt x="340530" y="184012"/>
                  <a:pt x="334131" y="184012"/>
                </a:cubicBezTo>
                <a:lnTo>
                  <a:pt x="311899" y="184012"/>
                </a:lnTo>
                <a:close/>
                <a:moveTo>
                  <a:pt x="388359" y="61296"/>
                </a:moveTo>
                <a:cubicBezTo>
                  <a:pt x="384888" y="61296"/>
                  <a:pt x="381635" y="62812"/>
                  <a:pt x="379357" y="65520"/>
                </a:cubicBezTo>
                <a:lnTo>
                  <a:pt x="278499" y="188220"/>
                </a:lnTo>
                <a:cubicBezTo>
                  <a:pt x="275571" y="191685"/>
                  <a:pt x="275029" y="196450"/>
                  <a:pt x="276981" y="200457"/>
                </a:cubicBezTo>
                <a:cubicBezTo>
                  <a:pt x="278824" y="204572"/>
                  <a:pt x="282945" y="207172"/>
                  <a:pt x="287392" y="207172"/>
                </a:cubicBezTo>
                <a:lnTo>
                  <a:pt x="322530" y="207172"/>
                </a:lnTo>
                <a:lnTo>
                  <a:pt x="322530" y="296625"/>
                </a:lnTo>
                <a:cubicBezTo>
                  <a:pt x="322530" y="303014"/>
                  <a:pt x="327735" y="308212"/>
                  <a:pt x="334134" y="308212"/>
                </a:cubicBezTo>
                <a:lnTo>
                  <a:pt x="442583" y="308212"/>
                </a:lnTo>
                <a:cubicBezTo>
                  <a:pt x="448982" y="308212"/>
                  <a:pt x="454079" y="303014"/>
                  <a:pt x="454079" y="296625"/>
                </a:cubicBezTo>
                <a:lnTo>
                  <a:pt x="454079" y="207172"/>
                </a:lnTo>
                <a:lnTo>
                  <a:pt x="489217" y="207172"/>
                </a:lnTo>
                <a:lnTo>
                  <a:pt x="489325" y="207172"/>
                </a:lnTo>
                <a:cubicBezTo>
                  <a:pt x="495724" y="207172"/>
                  <a:pt x="500821" y="201973"/>
                  <a:pt x="500821" y="195584"/>
                </a:cubicBezTo>
                <a:cubicBezTo>
                  <a:pt x="500821" y="192552"/>
                  <a:pt x="499628" y="189736"/>
                  <a:pt x="497784" y="187678"/>
                </a:cubicBezTo>
                <a:lnTo>
                  <a:pt x="397251" y="65520"/>
                </a:lnTo>
                <a:cubicBezTo>
                  <a:pt x="395082" y="62812"/>
                  <a:pt x="391829" y="61296"/>
                  <a:pt x="388359" y="61296"/>
                </a:cubicBezTo>
                <a:close/>
                <a:moveTo>
                  <a:pt x="336628" y="0"/>
                </a:moveTo>
                <a:cubicBezTo>
                  <a:pt x="386732" y="0"/>
                  <a:pt x="429353" y="32272"/>
                  <a:pt x="444752" y="77107"/>
                </a:cubicBezTo>
                <a:cubicBezTo>
                  <a:pt x="504074" y="81223"/>
                  <a:pt x="550925" y="130606"/>
                  <a:pt x="550925" y="190927"/>
                </a:cubicBezTo>
                <a:cubicBezTo>
                  <a:pt x="550925" y="199591"/>
                  <a:pt x="549949" y="208038"/>
                  <a:pt x="548105" y="216052"/>
                </a:cubicBezTo>
                <a:cubicBezTo>
                  <a:pt x="583460" y="235545"/>
                  <a:pt x="607427" y="273016"/>
                  <a:pt x="607427" y="316118"/>
                </a:cubicBezTo>
                <a:lnTo>
                  <a:pt x="607427" y="316876"/>
                </a:lnTo>
                <a:cubicBezTo>
                  <a:pt x="607102" y="354888"/>
                  <a:pt x="575760" y="385428"/>
                  <a:pt x="537694" y="385428"/>
                </a:cubicBezTo>
                <a:lnTo>
                  <a:pt x="253555" y="385428"/>
                </a:lnTo>
                <a:lnTo>
                  <a:pt x="304310" y="323699"/>
                </a:lnTo>
                <a:cubicBezTo>
                  <a:pt x="307130" y="320233"/>
                  <a:pt x="307780" y="315468"/>
                  <a:pt x="305828" y="311353"/>
                </a:cubicBezTo>
                <a:cubicBezTo>
                  <a:pt x="303985" y="307346"/>
                  <a:pt x="299864" y="304747"/>
                  <a:pt x="295417" y="304747"/>
                </a:cubicBezTo>
                <a:lnTo>
                  <a:pt x="260279" y="304747"/>
                </a:lnTo>
                <a:lnTo>
                  <a:pt x="260279" y="215294"/>
                </a:lnTo>
                <a:cubicBezTo>
                  <a:pt x="260279" y="208904"/>
                  <a:pt x="255074" y="203706"/>
                  <a:pt x="248675" y="203706"/>
                </a:cubicBezTo>
                <a:lnTo>
                  <a:pt x="140226" y="203706"/>
                </a:lnTo>
                <a:cubicBezTo>
                  <a:pt x="133827" y="203706"/>
                  <a:pt x="128730" y="208904"/>
                  <a:pt x="128730" y="215294"/>
                </a:cubicBezTo>
                <a:lnTo>
                  <a:pt x="128730" y="304747"/>
                </a:lnTo>
                <a:lnTo>
                  <a:pt x="93592" y="304747"/>
                </a:lnTo>
                <a:cubicBezTo>
                  <a:pt x="89037" y="304747"/>
                  <a:pt x="85025" y="307346"/>
                  <a:pt x="83073" y="311353"/>
                </a:cubicBezTo>
                <a:cubicBezTo>
                  <a:pt x="81120" y="315468"/>
                  <a:pt x="81771" y="320233"/>
                  <a:pt x="84591" y="323699"/>
                </a:cubicBezTo>
                <a:lnTo>
                  <a:pt x="135454" y="385428"/>
                </a:lnTo>
                <a:lnTo>
                  <a:pt x="72987" y="385428"/>
                </a:lnTo>
                <a:cubicBezTo>
                  <a:pt x="45657" y="385428"/>
                  <a:pt x="20605" y="369617"/>
                  <a:pt x="9652" y="344600"/>
                </a:cubicBezTo>
                <a:cubicBezTo>
                  <a:pt x="3470" y="330630"/>
                  <a:pt x="0" y="315143"/>
                  <a:pt x="0" y="298791"/>
                </a:cubicBezTo>
                <a:cubicBezTo>
                  <a:pt x="0" y="249624"/>
                  <a:pt x="31234" y="207605"/>
                  <a:pt x="75047" y="191685"/>
                </a:cubicBezTo>
                <a:cubicBezTo>
                  <a:pt x="72444" y="182155"/>
                  <a:pt x="71035" y="172300"/>
                  <a:pt x="71035" y="162012"/>
                </a:cubicBezTo>
                <a:cubicBezTo>
                  <a:pt x="71035" y="101041"/>
                  <a:pt x="117993" y="51224"/>
                  <a:pt x="178942" y="47975"/>
                </a:cubicBezTo>
                <a:cubicBezTo>
                  <a:pt x="199548" y="46784"/>
                  <a:pt x="219068" y="51224"/>
                  <a:pt x="236204" y="59671"/>
                </a:cubicBezTo>
                <a:cubicBezTo>
                  <a:pt x="255616" y="24150"/>
                  <a:pt x="293248" y="0"/>
                  <a:pt x="336628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A87165E-A72C-43C1-97C0-8A87FF676498}"/>
              </a:ext>
            </a:extLst>
          </p:cNvPr>
          <p:cNvCxnSpPr>
            <a:cxnSpLocks/>
          </p:cNvCxnSpPr>
          <p:nvPr/>
        </p:nvCxnSpPr>
        <p:spPr>
          <a:xfrm>
            <a:off x="2485975" y="4596732"/>
            <a:ext cx="0" cy="154689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757BF5BD-F0CD-46DE-93C5-8344C9FF3528}"/>
              </a:ext>
            </a:extLst>
          </p:cNvPr>
          <p:cNvCxnSpPr>
            <a:cxnSpLocks/>
          </p:cNvCxnSpPr>
          <p:nvPr/>
        </p:nvCxnSpPr>
        <p:spPr>
          <a:xfrm>
            <a:off x="4290987" y="4596732"/>
            <a:ext cx="0" cy="154689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E13ED00-78F4-4577-AF43-153E87AAEE35}"/>
              </a:ext>
            </a:extLst>
          </p:cNvPr>
          <p:cNvCxnSpPr>
            <a:cxnSpLocks/>
          </p:cNvCxnSpPr>
          <p:nvPr/>
        </p:nvCxnSpPr>
        <p:spPr>
          <a:xfrm>
            <a:off x="6095999" y="4596732"/>
            <a:ext cx="0" cy="154689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4AC955E-F447-41C0-A11B-F51B99041263}"/>
              </a:ext>
            </a:extLst>
          </p:cNvPr>
          <p:cNvCxnSpPr>
            <a:cxnSpLocks/>
          </p:cNvCxnSpPr>
          <p:nvPr/>
        </p:nvCxnSpPr>
        <p:spPr>
          <a:xfrm>
            <a:off x="7901011" y="4596732"/>
            <a:ext cx="0" cy="154689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E67D152-6AA8-4CED-BEC8-B28852D09A99}"/>
              </a:ext>
            </a:extLst>
          </p:cNvPr>
          <p:cNvCxnSpPr>
            <a:cxnSpLocks/>
          </p:cNvCxnSpPr>
          <p:nvPr/>
        </p:nvCxnSpPr>
        <p:spPr>
          <a:xfrm>
            <a:off x="9706023" y="4596732"/>
            <a:ext cx="0" cy="1546893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7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/>
      <p:bldP spid="34" grpId="0"/>
      <p:bldP spid="35" grpId="0" animBg="1"/>
      <p:bldP spid="30" grpId="0"/>
      <p:bldP spid="31" grpId="0"/>
      <p:bldP spid="32" grpId="0" animBg="1"/>
      <p:bldP spid="27" grpId="0"/>
      <p:bldP spid="28" grpId="0"/>
      <p:bldP spid="29" grpId="0" animBg="1"/>
      <p:bldP spid="24" grpId="0"/>
      <p:bldP spid="25" grpId="0"/>
      <p:bldP spid="26" grpId="0" animBg="1"/>
      <p:bldP spid="21" grpId="0"/>
      <p:bldP spid="22" grpId="0"/>
      <p:bldP spid="23" grpId="0" animBg="1"/>
      <p:bldP spid="18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îṩḻíḑè">
            <a:extLst>
              <a:ext uri="{FF2B5EF4-FFF2-40B4-BE49-F238E27FC236}">
                <a16:creationId xmlns:a16="http://schemas.microsoft.com/office/drawing/2014/main" id="{D92CE9FA-3F07-4D6D-AAF7-DC7191F8BC3E}"/>
              </a:ext>
            </a:extLst>
          </p:cNvPr>
          <p:cNvGrpSpPr/>
          <p:nvPr/>
        </p:nvGrpSpPr>
        <p:grpSpPr>
          <a:xfrm>
            <a:off x="8212238" y="0"/>
            <a:ext cx="2843442" cy="4359741"/>
            <a:chOff x="8476599" y="1"/>
            <a:chExt cx="2843442" cy="4359741"/>
          </a:xfrm>
        </p:grpSpPr>
        <p:sp>
          <p:nvSpPr>
            <p:cNvPr id="23" name="ïṡḻïďê">
              <a:extLst>
                <a:ext uri="{FF2B5EF4-FFF2-40B4-BE49-F238E27FC236}">
                  <a16:creationId xmlns:a16="http://schemas.microsoft.com/office/drawing/2014/main" id="{DBA96DC7-0A75-48AA-87E9-E2CDDD664041}"/>
                </a:ext>
              </a:extLst>
            </p:cNvPr>
            <p:cNvSpPr/>
            <p:nvPr/>
          </p:nvSpPr>
          <p:spPr>
            <a:xfrm>
              <a:off x="8528169" y="1"/>
              <a:ext cx="2740302" cy="3249378"/>
            </a:xfrm>
            <a:prstGeom prst="rect">
              <a:avLst/>
            </a:prstGeom>
            <a:solidFill>
              <a:srgbClr val="437F7F">
                <a:alpha val="8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grpSp>
          <p:nvGrpSpPr>
            <p:cNvPr id="24" name="ïŝļîḓê">
              <a:extLst>
                <a:ext uri="{FF2B5EF4-FFF2-40B4-BE49-F238E27FC236}">
                  <a16:creationId xmlns:a16="http://schemas.microsoft.com/office/drawing/2014/main" id="{7012C291-6B3C-4C26-A517-83CA6C95F1F4}"/>
                </a:ext>
              </a:extLst>
            </p:cNvPr>
            <p:cNvGrpSpPr/>
            <p:nvPr/>
          </p:nvGrpSpPr>
          <p:grpSpPr>
            <a:xfrm>
              <a:off x="8476599" y="1516300"/>
              <a:ext cx="2843442" cy="2843442"/>
              <a:chOff x="8476599" y="1888515"/>
              <a:chExt cx="2843442" cy="2843442"/>
            </a:xfrm>
          </p:grpSpPr>
          <p:sp>
            <p:nvSpPr>
              <p:cNvPr id="25" name="îśḻíďè">
                <a:extLst>
                  <a:ext uri="{FF2B5EF4-FFF2-40B4-BE49-F238E27FC236}">
                    <a16:creationId xmlns:a16="http://schemas.microsoft.com/office/drawing/2014/main" id="{3023A8AC-8F3D-4B9C-A3DF-CA717065CE75}"/>
                  </a:ext>
                </a:extLst>
              </p:cNvPr>
              <p:cNvSpPr/>
              <p:nvPr/>
            </p:nvSpPr>
            <p:spPr>
              <a:xfrm>
                <a:off x="8476599" y="1888515"/>
                <a:ext cx="2843442" cy="2843442"/>
              </a:xfrm>
              <a:prstGeom prst="ellipse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 t="-25112" b="-24888"/>
                </a:stretch>
              </a:blipFill>
              <a:ln w="76200" cap="flat" cmpd="sng" algn="ctr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6" name="ïŝľîḍé">
                <a:extLst>
                  <a:ext uri="{FF2B5EF4-FFF2-40B4-BE49-F238E27FC236}">
                    <a16:creationId xmlns:a16="http://schemas.microsoft.com/office/drawing/2014/main" id="{D84FBAC1-919E-4791-BFBE-A4CA2A39D1F1}"/>
                  </a:ext>
                </a:extLst>
              </p:cNvPr>
              <p:cNvSpPr/>
              <p:nvPr/>
            </p:nvSpPr>
            <p:spPr>
              <a:xfrm>
                <a:off x="9134263" y="2546181"/>
                <a:ext cx="1528114" cy="1528108"/>
              </a:xfrm>
              <a:prstGeom prst="ellipse">
                <a:avLst/>
              </a:prstGeom>
              <a:solidFill>
                <a:schemeClr val="tx1">
                  <a:alpha val="70000"/>
                </a:schemeClr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en-US" dirty="0">
                  <a:cs typeface="+mn-ea"/>
                  <a:sym typeface="+mn-lt"/>
                </a:endParaRPr>
              </a:p>
            </p:txBody>
          </p:sp>
          <p:sp>
            <p:nvSpPr>
              <p:cNvPr id="27" name="iṣľîḑè">
                <a:extLst>
                  <a:ext uri="{FF2B5EF4-FFF2-40B4-BE49-F238E27FC236}">
                    <a16:creationId xmlns:a16="http://schemas.microsoft.com/office/drawing/2014/main" id="{31AB1A36-DBDB-49CD-BABF-4C7D3948E521}"/>
                  </a:ext>
                </a:extLst>
              </p:cNvPr>
              <p:cNvSpPr/>
              <p:nvPr/>
            </p:nvSpPr>
            <p:spPr>
              <a:xfrm>
                <a:off x="9553045" y="2998877"/>
                <a:ext cx="690550" cy="622716"/>
              </a:xfrm>
              <a:custGeom>
                <a:avLst/>
                <a:gdLst>
                  <a:gd name="connsiteX0" fmla="*/ 521432 w 608344"/>
                  <a:gd name="connsiteY0" fmla="*/ 370453 h 548582"/>
                  <a:gd name="connsiteX1" fmla="*/ 465737 w 608344"/>
                  <a:gd name="connsiteY1" fmla="*/ 425787 h 548582"/>
                  <a:gd name="connsiteX2" fmla="*/ 442491 w 608344"/>
                  <a:gd name="connsiteY2" fmla="*/ 402479 h 548582"/>
                  <a:gd name="connsiteX3" fmla="*/ 418201 w 608344"/>
                  <a:gd name="connsiteY3" fmla="*/ 426545 h 548582"/>
                  <a:gd name="connsiteX4" fmla="*/ 441447 w 608344"/>
                  <a:gd name="connsiteY4" fmla="*/ 449948 h 548582"/>
                  <a:gd name="connsiteX5" fmla="*/ 465642 w 608344"/>
                  <a:gd name="connsiteY5" fmla="*/ 474204 h 548582"/>
                  <a:gd name="connsiteX6" fmla="*/ 489932 w 608344"/>
                  <a:gd name="connsiteY6" fmla="*/ 450043 h 548582"/>
                  <a:gd name="connsiteX7" fmla="*/ 545532 w 608344"/>
                  <a:gd name="connsiteY7" fmla="*/ 394709 h 548582"/>
                  <a:gd name="connsiteX8" fmla="*/ 481962 w 608344"/>
                  <a:gd name="connsiteY8" fmla="*/ 296170 h 548582"/>
                  <a:gd name="connsiteX9" fmla="*/ 608344 w 608344"/>
                  <a:gd name="connsiteY9" fmla="*/ 422376 h 548582"/>
                  <a:gd name="connsiteX10" fmla="*/ 481962 w 608344"/>
                  <a:gd name="connsiteY10" fmla="*/ 548582 h 548582"/>
                  <a:gd name="connsiteX11" fmla="*/ 355579 w 608344"/>
                  <a:gd name="connsiteY11" fmla="*/ 422376 h 548582"/>
                  <a:gd name="connsiteX12" fmla="*/ 481962 w 608344"/>
                  <a:gd name="connsiteY12" fmla="*/ 296170 h 548582"/>
                  <a:gd name="connsiteX13" fmla="*/ 255835 w 608344"/>
                  <a:gd name="connsiteY13" fmla="*/ 446 h 548582"/>
                  <a:gd name="connsiteX14" fmla="*/ 317801 w 608344"/>
                  <a:gd name="connsiteY14" fmla="*/ 13616 h 548582"/>
                  <a:gd name="connsiteX15" fmla="*/ 348072 w 608344"/>
                  <a:gd name="connsiteY15" fmla="*/ 41661 h 548582"/>
                  <a:gd name="connsiteX16" fmla="*/ 381190 w 608344"/>
                  <a:gd name="connsiteY16" fmla="*/ 146831 h 548582"/>
                  <a:gd name="connsiteX17" fmla="*/ 378913 w 608344"/>
                  <a:gd name="connsiteY17" fmla="*/ 156211 h 548582"/>
                  <a:gd name="connsiteX18" fmla="*/ 387833 w 608344"/>
                  <a:gd name="connsiteY18" fmla="*/ 200458 h 548582"/>
                  <a:gd name="connsiteX19" fmla="*/ 366387 w 608344"/>
                  <a:gd name="connsiteY19" fmla="*/ 237694 h 548582"/>
                  <a:gd name="connsiteX20" fmla="*/ 351393 w 608344"/>
                  <a:gd name="connsiteY20" fmla="*/ 278720 h 548582"/>
                  <a:gd name="connsiteX21" fmla="*/ 351393 w 608344"/>
                  <a:gd name="connsiteY21" fmla="*/ 322873 h 548582"/>
                  <a:gd name="connsiteX22" fmla="*/ 317611 w 608344"/>
                  <a:gd name="connsiteY22" fmla="*/ 422358 h 548582"/>
                  <a:gd name="connsiteX23" fmla="*/ 376635 w 608344"/>
                  <a:gd name="connsiteY23" fmla="*/ 548088 h 548582"/>
                  <a:gd name="connsiteX24" fmla="*/ 26855 w 608344"/>
                  <a:gd name="connsiteY24" fmla="*/ 548088 h 548582"/>
                  <a:gd name="connsiteX25" fmla="*/ 0 w 608344"/>
                  <a:gd name="connsiteY25" fmla="*/ 521274 h 548582"/>
                  <a:gd name="connsiteX26" fmla="*/ 0 w 608344"/>
                  <a:gd name="connsiteY26" fmla="*/ 473806 h 548582"/>
                  <a:gd name="connsiteX27" fmla="*/ 19453 w 608344"/>
                  <a:gd name="connsiteY27" fmla="*/ 432969 h 548582"/>
                  <a:gd name="connsiteX28" fmla="*/ 173751 w 608344"/>
                  <a:gd name="connsiteY28" fmla="*/ 334242 h 548582"/>
                  <a:gd name="connsiteX29" fmla="*/ 176408 w 608344"/>
                  <a:gd name="connsiteY29" fmla="*/ 329884 h 548582"/>
                  <a:gd name="connsiteX30" fmla="*/ 176408 w 608344"/>
                  <a:gd name="connsiteY30" fmla="*/ 278720 h 548582"/>
                  <a:gd name="connsiteX31" fmla="*/ 161320 w 608344"/>
                  <a:gd name="connsiteY31" fmla="*/ 237694 h 548582"/>
                  <a:gd name="connsiteX32" fmla="*/ 139969 w 608344"/>
                  <a:gd name="connsiteY32" fmla="*/ 200458 h 548582"/>
                  <a:gd name="connsiteX33" fmla="*/ 148320 w 608344"/>
                  <a:gd name="connsiteY33" fmla="*/ 156211 h 548582"/>
                  <a:gd name="connsiteX34" fmla="*/ 146042 w 608344"/>
                  <a:gd name="connsiteY34" fmla="*/ 146736 h 548582"/>
                  <a:gd name="connsiteX35" fmla="*/ 145758 w 608344"/>
                  <a:gd name="connsiteY35" fmla="*/ 95099 h 548582"/>
                  <a:gd name="connsiteX36" fmla="*/ 176029 w 608344"/>
                  <a:gd name="connsiteY36" fmla="*/ 42135 h 548582"/>
                  <a:gd name="connsiteX37" fmla="*/ 203928 w 608344"/>
                  <a:gd name="connsiteY37" fmla="*/ 19017 h 548582"/>
                  <a:gd name="connsiteX38" fmla="*/ 231162 w 608344"/>
                  <a:gd name="connsiteY38" fmla="*/ 5089 h 548582"/>
                  <a:gd name="connsiteX39" fmla="*/ 255835 w 608344"/>
                  <a:gd name="connsiteY39" fmla="*/ 446 h 54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344" h="548582">
                    <a:moveTo>
                      <a:pt x="521432" y="370453"/>
                    </a:moveTo>
                    <a:lnTo>
                      <a:pt x="465737" y="425787"/>
                    </a:lnTo>
                    <a:lnTo>
                      <a:pt x="442491" y="402479"/>
                    </a:lnTo>
                    <a:lnTo>
                      <a:pt x="418201" y="426545"/>
                    </a:lnTo>
                    <a:lnTo>
                      <a:pt x="441447" y="449948"/>
                    </a:lnTo>
                    <a:lnTo>
                      <a:pt x="465642" y="474204"/>
                    </a:lnTo>
                    <a:lnTo>
                      <a:pt x="489932" y="450043"/>
                    </a:lnTo>
                    <a:lnTo>
                      <a:pt x="545532" y="394709"/>
                    </a:lnTo>
                    <a:close/>
                    <a:moveTo>
                      <a:pt x="481962" y="296170"/>
                    </a:moveTo>
                    <a:cubicBezTo>
                      <a:pt x="551795" y="296170"/>
                      <a:pt x="608344" y="352641"/>
                      <a:pt x="608344" y="422376"/>
                    </a:cubicBezTo>
                    <a:cubicBezTo>
                      <a:pt x="608344" y="492111"/>
                      <a:pt x="551795" y="548582"/>
                      <a:pt x="481962" y="548582"/>
                    </a:cubicBezTo>
                    <a:cubicBezTo>
                      <a:pt x="412129" y="548582"/>
                      <a:pt x="355579" y="492111"/>
                      <a:pt x="355579" y="422376"/>
                    </a:cubicBezTo>
                    <a:cubicBezTo>
                      <a:pt x="355579" y="352641"/>
                      <a:pt x="412129" y="296170"/>
                      <a:pt x="481962" y="296170"/>
                    </a:cubicBezTo>
                    <a:close/>
                    <a:moveTo>
                      <a:pt x="255835" y="446"/>
                    </a:moveTo>
                    <a:cubicBezTo>
                      <a:pt x="282785" y="-1828"/>
                      <a:pt x="303187" y="4899"/>
                      <a:pt x="317801" y="13616"/>
                    </a:cubicBezTo>
                    <a:cubicBezTo>
                      <a:pt x="339721" y="25744"/>
                      <a:pt x="348072" y="41661"/>
                      <a:pt x="348072" y="41661"/>
                    </a:cubicBezTo>
                    <a:cubicBezTo>
                      <a:pt x="348072" y="41661"/>
                      <a:pt x="398176" y="45167"/>
                      <a:pt x="381190" y="146831"/>
                    </a:cubicBezTo>
                    <a:cubicBezTo>
                      <a:pt x="380621" y="149863"/>
                      <a:pt x="379862" y="153085"/>
                      <a:pt x="378913" y="156211"/>
                    </a:cubicBezTo>
                    <a:cubicBezTo>
                      <a:pt x="388592" y="156211"/>
                      <a:pt x="398271" y="163507"/>
                      <a:pt x="387833" y="200458"/>
                    </a:cubicBezTo>
                    <a:cubicBezTo>
                      <a:pt x="379672" y="229262"/>
                      <a:pt x="372080" y="237221"/>
                      <a:pt x="366387" y="237694"/>
                    </a:cubicBezTo>
                    <a:cubicBezTo>
                      <a:pt x="364394" y="250675"/>
                      <a:pt x="359175" y="265076"/>
                      <a:pt x="351393" y="278720"/>
                    </a:cubicBezTo>
                    <a:lnTo>
                      <a:pt x="351393" y="322873"/>
                    </a:lnTo>
                    <a:cubicBezTo>
                      <a:pt x="330232" y="350539"/>
                      <a:pt x="317611" y="385027"/>
                      <a:pt x="317611" y="422358"/>
                    </a:cubicBezTo>
                    <a:cubicBezTo>
                      <a:pt x="317611" y="472764"/>
                      <a:pt x="340480" y="518053"/>
                      <a:pt x="376635" y="548088"/>
                    </a:cubicBezTo>
                    <a:lnTo>
                      <a:pt x="26855" y="548088"/>
                    </a:lnTo>
                    <a:cubicBezTo>
                      <a:pt x="12052" y="548088"/>
                      <a:pt x="0" y="536055"/>
                      <a:pt x="0" y="521274"/>
                    </a:cubicBezTo>
                    <a:lnTo>
                      <a:pt x="0" y="473806"/>
                    </a:lnTo>
                    <a:cubicBezTo>
                      <a:pt x="0" y="457983"/>
                      <a:pt x="7212" y="443013"/>
                      <a:pt x="19453" y="432969"/>
                    </a:cubicBezTo>
                    <a:cubicBezTo>
                      <a:pt x="86638" y="377921"/>
                      <a:pt x="159043" y="341443"/>
                      <a:pt x="173751" y="334242"/>
                    </a:cubicBezTo>
                    <a:cubicBezTo>
                      <a:pt x="175365" y="333484"/>
                      <a:pt x="176408" y="331779"/>
                      <a:pt x="176408" y="329884"/>
                    </a:cubicBezTo>
                    <a:lnTo>
                      <a:pt x="176408" y="278720"/>
                    </a:lnTo>
                    <a:cubicBezTo>
                      <a:pt x="168437" y="265076"/>
                      <a:pt x="163313" y="250675"/>
                      <a:pt x="161320" y="237694"/>
                    </a:cubicBezTo>
                    <a:cubicBezTo>
                      <a:pt x="155627" y="237221"/>
                      <a:pt x="148035" y="229072"/>
                      <a:pt x="139969" y="200458"/>
                    </a:cubicBezTo>
                    <a:cubicBezTo>
                      <a:pt x="129531" y="164170"/>
                      <a:pt x="138925" y="156496"/>
                      <a:pt x="148320" y="156211"/>
                    </a:cubicBezTo>
                    <a:cubicBezTo>
                      <a:pt x="147371" y="153085"/>
                      <a:pt x="146612" y="149863"/>
                      <a:pt x="146042" y="146736"/>
                    </a:cubicBezTo>
                    <a:cubicBezTo>
                      <a:pt x="142436" y="128450"/>
                      <a:pt x="141487" y="111396"/>
                      <a:pt x="145758" y="95099"/>
                    </a:cubicBezTo>
                    <a:cubicBezTo>
                      <a:pt x="150787" y="73212"/>
                      <a:pt x="162744" y="55684"/>
                      <a:pt x="176029" y="42135"/>
                    </a:cubicBezTo>
                    <a:cubicBezTo>
                      <a:pt x="184379" y="33134"/>
                      <a:pt x="193869" y="25459"/>
                      <a:pt x="203928" y="19017"/>
                    </a:cubicBezTo>
                    <a:cubicBezTo>
                      <a:pt x="212183" y="13332"/>
                      <a:pt x="221293" y="8405"/>
                      <a:pt x="231162" y="5089"/>
                    </a:cubicBezTo>
                    <a:cubicBezTo>
                      <a:pt x="238849" y="2625"/>
                      <a:pt x="247105" y="825"/>
                      <a:pt x="255835" y="4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1440" tIns="45720" rIns="91440" bIns="45720" numCol="1" spcCol="127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200" kern="1200" dirty="0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0" name="îsļiḋe">
            <a:extLst>
              <a:ext uri="{FF2B5EF4-FFF2-40B4-BE49-F238E27FC236}">
                <a16:creationId xmlns:a16="http://schemas.microsoft.com/office/drawing/2014/main" id="{DDB55DCB-335B-4A7B-AEEF-723DA63B15B3}"/>
              </a:ext>
            </a:extLst>
          </p:cNvPr>
          <p:cNvGrpSpPr/>
          <p:nvPr/>
        </p:nvGrpSpPr>
        <p:grpSpPr>
          <a:xfrm>
            <a:off x="8117208" y="4594864"/>
            <a:ext cx="3033503" cy="1354723"/>
            <a:chOff x="1437128" y="3738138"/>
            <a:chExt cx="2637162" cy="1354723"/>
          </a:xfrm>
        </p:grpSpPr>
        <p:sp>
          <p:nvSpPr>
            <p:cNvPr id="21" name="iṩlïḓè">
              <a:extLst>
                <a:ext uri="{FF2B5EF4-FFF2-40B4-BE49-F238E27FC236}">
                  <a16:creationId xmlns:a16="http://schemas.microsoft.com/office/drawing/2014/main" id="{84482760-1A9D-47E3-A9FD-CF2055217867}"/>
                </a:ext>
              </a:extLst>
            </p:cNvPr>
            <p:cNvSpPr txBox="1"/>
            <p:nvPr/>
          </p:nvSpPr>
          <p:spPr bwMode="auto">
            <a:xfrm>
              <a:off x="1437128" y="3738138"/>
              <a:ext cx="2637162" cy="4418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>
                <a:lnSpc>
                  <a:spcPct val="100000"/>
                </a:lnSpc>
                <a:spcBef>
                  <a:spcPct val="0"/>
                </a:spcBef>
                <a:defRPr sz="2000" b="1"/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r>
                <a:rPr lang="zh-CN" altLang="en-US" b="0" dirty="0">
                  <a:cs typeface="+mn-ea"/>
                  <a:sym typeface="+mn-lt"/>
                </a:rPr>
                <a:t>Add a title</a:t>
              </a:r>
              <a:endParaRPr lang="en-US" altLang="zh-CN" b="0" dirty="0">
                <a:cs typeface="+mn-ea"/>
                <a:sym typeface="+mn-lt"/>
              </a:endParaRPr>
            </a:p>
          </p:txBody>
        </p:sp>
        <p:sp>
          <p:nvSpPr>
            <p:cNvPr id="22" name="îśľiďe">
              <a:extLst>
                <a:ext uri="{FF2B5EF4-FFF2-40B4-BE49-F238E27FC236}">
                  <a16:creationId xmlns:a16="http://schemas.microsoft.com/office/drawing/2014/main" id="{04617AA2-C0D6-4653-A2F9-0FE3071D9CB3}"/>
                </a:ext>
              </a:extLst>
            </p:cNvPr>
            <p:cNvSpPr/>
            <p:nvPr/>
          </p:nvSpPr>
          <p:spPr bwMode="auto">
            <a:xfrm>
              <a:off x="1437128" y="4179944"/>
              <a:ext cx="2637162" cy="91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</p:grpSp>
      <p:sp>
        <p:nvSpPr>
          <p:cNvPr id="5" name="íṡļiḑe">
            <a:extLst>
              <a:ext uri="{FF2B5EF4-FFF2-40B4-BE49-F238E27FC236}">
                <a16:creationId xmlns:a16="http://schemas.microsoft.com/office/drawing/2014/main" id="{B5884592-A842-4598-BF2C-5AC2908A1F53}"/>
              </a:ext>
            </a:extLst>
          </p:cNvPr>
          <p:cNvSpPr/>
          <p:nvPr/>
        </p:nvSpPr>
        <p:spPr bwMode="auto">
          <a:xfrm>
            <a:off x="1530414" y="2148116"/>
            <a:ext cx="544678" cy="475468"/>
          </a:xfrm>
          <a:custGeom>
            <a:avLst/>
            <a:gdLst>
              <a:gd name="connsiteX0" fmla="*/ 424975 w 608697"/>
              <a:gd name="connsiteY0" fmla="*/ 168488 h 531358"/>
              <a:gd name="connsiteX1" fmla="*/ 387604 w 608697"/>
              <a:gd name="connsiteY1" fmla="*/ 205806 h 531358"/>
              <a:gd name="connsiteX2" fmla="*/ 424975 w 608697"/>
              <a:gd name="connsiteY2" fmla="*/ 243124 h 531358"/>
              <a:gd name="connsiteX3" fmla="*/ 462346 w 608697"/>
              <a:gd name="connsiteY3" fmla="*/ 205806 h 531358"/>
              <a:gd name="connsiteX4" fmla="*/ 424975 w 608697"/>
              <a:gd name="connsiteY4" fmla="*/ 168488 h 531358"/>
              <a:gd name="connsiteX5" fmla="*/ 287947 w 608697"/>
              <a:gd name="connsiteY5" fmla="*/ 168488 h 531358"/>
              <a:gd name="connsiteX6" fmla="*/ 250576 w 608697"/>
              <a:gd name="connsiteY6" fmla="*/ 205806 h 531358"/>
              <a:gd name="connsiteX7" fmla="*/ 287947 w 608697"/>
              <a:gd name="connsiteY7" fmla="*/ 243124 h 531358"/>
              <a:gd name="connsiteX8" fmla="*/ 325318 w 608697"/>
              <a:gd name="connsiteY8" fmla="*/ 205806 h 531358"/>
              <a:gd name="connsiteX9" fmla="*/ 287947 w 608697"/>
              <a:gd name="connsiteY9" fmla="*/ 168488 h 531358"/>
              <a:gd name="connsiteX10" fmla="*/ 102356 w 608697"/>
              <a:gd name="connsiteY10" fmla="*/ 121231 h 531358"/>
              <a:gd name="connsiteX11" fmla="*/ 98850 w 608697"/>
              <a:gd name="connsiteY11" fmla="*/ 127711 h 531358"/>
              <a:gd name="connsiteX12" fmla="*/ 76842 w 608697"/>
              <a:gd name="connsiteY12" fmla="*/ 217990 h 531358"/>
              <a:gd name="connsiteX13" fmla="*/ 98850 w 608697"/>
              <a:gd name="connsiteY13" fmla="*/ 308194 h 531358"/>
              <a:gd name="connsiteX14" fmla="*/ 157488 w 608697"/>
              <a:gd name="connsiteY14" fmla="*/ 380223 h 531358"/>
              <a:gd name="connsiteX15" fmla="*/ 344668 w 608697"/>
              <a:gd name="connsiteY15" fmla="*/ 444729 h 531358"/>
              <a:gd name="connsiteX16" fmla="*/ 370257 w 608697"/>
              <a:gd name="connsiteY16" fmla="*/ 443687 h 531358"/>
              <a:gd name="connsiteX17" fmla="*/ 236717 w 608697"/>
              <a:gd name="connsiteY17" fmla="*/ 477876 h 531358"/>
              <a:gd name="connsiteX18" fmla="*/ 198072 w 608697"/>
              <a:gd name="connsiteY18" fmla="*/ 475344 h 531358"/>
              <a:gd name="connsiteX19" fmla="*/ 82437 w 608697"/>
              <a:gd name="connsiteY19" fmla="*/ 531284 h 531358"/>
              <a:gd name="connsiteX20" fmla="*/ 81542 w 608697"/>
              <a:gd name="connsiteY20" fmla="*/ 531358 h 531358"/>
              <a:gd name="connsiteX21" fmla="*/ 75051 w 608697"/>
              <a:gd name="connsiteY21" fmla="*/ 527857 h 531358"/>
              <a:gd name="connsiteX22" fmla="*/ 74753 w 608697"/>
              <a:gd name="connsiteY22" fmla="*/ 519738 h 531358"/>
              <a:gd name="connsiteX23" fmla="*/ 88778 w 608697"/>
              <a:gd name="connsiteY23" fmla="*/ 435046 h 531358"/>
              <a:gd name="connsiteX24" fmla="*/ 0 w 608697"/>
              <a:gd name="connsiteY24" fmla="*/ 282198 h 531358"/>
              <a:gd name="connsiteX25" fmla="*/ 102356 w 608697"/>
              <a:gd name="connsiteY25" fmla="*/ 121231 h 531358"/>
              <a:gd name="connsiteX26" fmla="*/ 356424 w 608697"/>
              <a:gd name="connsiteY26" fmla="*/ 0 h 531358"/>
              <a:gd name="connsiteX27" fmla="*/ 608697 w 608697"/>
              <a:gd name="connsiteY27" fmla="*/ 211244 h 531358"/>
              <a:gd name="connsiteX28" fmla="*/ 518290 w 608697"/>
              <a:gd name="connsiteY28" fmla="*/ 373401 h 531358"/>
              <a:gd name="connsiteX29" fmla="*/ 531941 w 608697"/>
              <a:gd name="connsiteY29" fmla="*/ 441109 h 531358"/>
              <a:gd name="connsiteX30" fmla="*/ 531120 w 608697"/>
              <a:gd name="connsiteY30" fmla="*/ 465391 h 531358"/>
              <a:gd name="connsiteX31" fmla="*/ 511577 w 608697"/>
              <a:gd name="connsiteY31" fmla="*/ 475894 h 531358"/>
              <a:gd name="connsiteX32" fmla="*/ 509041 w 608697"/>
              <a:gd name="connsiteY32" fmla="*/ 475745 h 531358"/>
              <a:gd name="connsiteX33" fmla="*/ 391408 w 608697"/>
              <a:gd name="connsiteY33" fmla="*/ 420476 h 531358"/>
              <a:gd name="connsiteX34" fmla="*/ 356424 w 608697"/>
              <a:gd name="connsiteY34" fmla="*/ 422487 h 531358"/>
              <a:gd name="connsiteX35" fmla="*/ 104225 w 608697"/>
              <a:gd name="connsiteY35" fmla="*/ 211244 h 531358"/>
              <a:gd name="connsiteX36" fmla="*/ 356424 w 608697"/>
              <a:gd name="connsiteY36" fmla="*/ 0 h 5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697" h="531358">
                <a:moveTo>
                  <a:pt x="424975" y="168488"/>
                </a:moveTo>
                <a:cubicBezTo>
                  <a:pt x="404312" y="168488"/>
                  <a:pt x="387604" y="185248"/>
                  <a:pt x="387604" y="205806"/>
                </a:cubicBezTo>
                <a:cubicBezTo>
                  <a:pt x="387604" y="226439"/>
                  <a:pt x="404312" y="243124"/>
                  <a:pt x="424975" y="243124"/>
                </a:cubicBezTo>
                <a:cubicBezTo>
                  <a:pt x="445562" y="243124"/>
                  <a:pt x="462346" y="226439"/>
                  <a:pt x="462346" y="205806"/>
                </a:cubicBezTo>
                <a:cubicBezTo>
                  <a:pt x="462346" y="185248"/>
                  <a:pt x="445637" y="168488"/>
                  <a:pt x="424975" y="168488"/>
                </a:cubicBezTo>
                <a:close/>
                <a:moveTo>
                  <a:pt x="287947" y="168488"/>
                </a:moveTo>
                <a:cubicBezTo>
                  <a:pt x="267285" y="168488"/>
                  <a:pt x="250576" y="185248"/>
                  <a:pt x="250576" y="205806"/>
                </a:cubicBezTo>
                <a:cubicBezTo>
                  <a:pt x="250576" y="226439"/>
                  <a:pt x="267285" y="243124"/>
                  <a:pt x="287947" y="243124"/>
                </a:cubicBezTo>
                <a:cubicBezTo>
                  <a:pt x="308610" y="243124"/>
                  <a:pt x="325318" y="226439"/>
                  <a:pt x="325318" y="205806"/>
                </a:cubicBezTo>
                <a:cubicBezTo>
                  <a:pt x="325318" y="185248"/>
                  <a:pt x="308610" y="168488"/>
                  <a:pt x="287947" y="168488"/>
                </a:cubicBezTo>
                <a:close/>
                <a:moveTo>
                  <a:pt x="102356" y="121231"/>
                </a:moveTo>
                <a:cubicBezTo>
                  <a:pt x="101162" y="123317"/>
                  <a:pt x="99969" y="125477"/>
                  <a:pt x="98850" y="127711"/>
                </a:cubicBezTo>
                <a:cubicBezTo>
                  <a:pt x="84227" y="156240"/>
                  <a:pt x="76842" y="186631"/>
                  <a:pt x="76842" y="217990"/>
                </a:cubicBezTo>
                <a:cubicBezTo>
                  <a:pt x="76842" y="249275"/>
                  <a:pt x="84227" y="279666"/>
                  <a:pt x="98850" y="308194"/>
                </a:cubicBezTo>
                <a:cubicBezTo>
                  <a:pt x="112726" y="335308"/>
                  <a:pt x="132496" y="359516"/>
                  <a:pt x="157488" y="380223"/>
                </a:cubicBezTo>
                <a:cubicBezTo>
                  <a:pt x="207845" y="421787"/>
                  <a:pt x="274317" y="444729"/>
                  <a:pt x="344668" y="444729"/>
                </a:cubicBezTo>
                <a:cubicBezTo>
                  <a:pt x="353173" y="444729"/>
                  <a:pt x="361752" y="444357"/>
                  <a:pt x="370257" y="443687"/>
                </a:cubicBezTo>
                <a:cubicBezTo>
                  <a:pt x="332209" y="465288"/>
                  <a:pt x="286254" y="477876"/>
                  <a:pt x="236717" y="477876"/>
                </a:cubicBezTo>
                <a:cubicBezTo>
                  <a:pt x="223736" y="477876"/>
                  <a:pt x="210755" y="477057"/>
                  <a:pt x="198072" y="475344"/>
                </a:cubicBezTo>
                <a:cubicBezTo>
                  <a:pt x="160397" y="499478"/>
                  <a:pt x="110637" y="528155"/>
                  <a:pt x="82437" y="531284"/>
                </a:cubicBezTo>
                <a:cubicBezTo>
                  <a:pt x="82138" y="531358"/>
                  <a:pt x="81840" y="531358"/>
                  <a:pt x="81542" y="531358"/>
                </a:cubicBezTo>
                <a:cubicBezTo>
                  <a:pt x="78930" y="531358"/>
                  <a:pt x="76469" y="530017"/>
                  <a:pt x="75051" y="527857"/>
                </a:cubicBezTo>
                <a:cubicBezTo>
                  <a:pt x="73410" y="525399"/>
                  <a:pt x="73335" y="522271"/>
                  <a:pt x="74753" y="519738"/>
                </a:cubicBezTo>
                <a:cubicBezTo>
                  <a:pt x="75051" y="519291"/>
                  <a:pt x="99223" y="476014"/>
                  <a:pt x="88778" y="435046"/>
                </a:cubicBezTo>
                <a:cubicBezTo>
                  <a:pt x="32303" y="397653"/>
                  <a:pt x="0" y="342160"/>
                  <a:pt x="0" y="282198"/>
                </a:cubicBezTo>
                <a:cubicBezTo>
                  <a:pt x="0" y="215532"/>
                  <a:pt x="40584" y="156538"/>
                  <a:pt x="102356" y="121231"/>
                </a:cubicBezTo>
                <a:close/>
                <a:moveTo>
                  <a:pt x="356424" y="0"/>
                </a:moveTo>
                <a:cubicBezTo>
                  <a:pt x="495540" y="0"/>
                  <a:pt x="608697" y="94747"/>
                  <a:pt x="608697" y="211244"/>
                </a:cubicBezTo>
                <a:cubicBezTo>
                  <a:pt x="608697" y="274408"/>
                  <a:pt x="575802" y="333178"/>
                  <a:pt x="518290" y="373401"/>
                </a:cubicBezTo>
                <a:cubicBezTo>
                  <a:pt x="512845" y="406324"/>
                  <a:pt x="531717" y="440811"/>
                  <a:pt x="531941" y="441109"/>
                </a:cubicBezTo>
                <a:cubicBezTo>
                  <a:pt x="536267" y="448781"/>
                  <a:pt x="535969" y="458092"/>
                  <a:pt x="531120" y="465391"/>
                </a:cubicBezTo>
                <a:cubicBezTo>
                  <a:pt x="526794" y="472021"/>
                  <a:pt x="519484" y="475894"/>
                  <a:pt x="511577" y="475894"/>
                </a:cubicBezTo>
                <a:cubicBezTo>
                  <a:pt x="510756" y="475894"/>
                  <a:pt x="509936" y="475894"/>
                  <a:pt x="509041" y="475745"/>
                </a:cubicBezTo>
                <a:cubicBezTo>
                  <a:pt x="484574" y="473064"/>
                  <a:pt x="444966" y="454442"/>
                  <a:pt x="391408" y="420476"/>
                </a:cubicBezTo>
                <a:cubicBezTo>
                  <a:pt x="379920" y="421817"/>
                  <a:pt x="368135" y="422487"/>
                  <a:pt x="356424" y="422487"/>
                </a:cubicBezTo>
                <a:cubicBezTo>
                  <a:pt x="217382" y="422487"/>
                  <a:pt x="104225" y="327741"/>
                  <a:pt x="104225" y="211244"/>
                </a:cubicBezTo>
                <a:cubicBezTo>
                  <a:pt x="104225" y="94747"/>
                  <a:pt x="217382" y="0"/>
                  <a:pt x="356424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ïṧḻîdé">
            <a:extLst>
              <a:ext uri="{FF2B5EF4-FFF2-40B4-BE49-F238E27FC236}">
                <a16:creationId xmlns:a16="http://schemas.microsoft.com/office/drawing/2014/main" id="{0B6E79DF-27D4-4FD7-A49F-BFE9638CB8D2}"/>
              </a:ext>
            </a:extLst>
          </p:cNvPr>
          <p:cNvSpPr/>
          <p:nvPr/>
        </p:nvSpPr>
        <p:spPr bwMode="auto">
          <a:xfrm>
            <a:off x="1517730" y="3672603"/>
            <a:ext cx="570046" cy="46140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iṧļîďé">
            <a:extLst>
              <a:ext uri="{FF2B5EF4-FFF2-40B4-BE49-F238E27FC236}">
                <a16:creationId xmlns:a16="http://schemas.microsoft.com/office/drawing/2014/main" id="{4C15E081-152E-496C-83E4-74D382B4C67B}"/>
              </a:ext>
            </a:extLst>
          </p:cNvPr>
          <p:cNvSpPr/>
          <p:nvPr/>
        </p:nvSpPr>
        <p:spPr bwMode="auto">
          <a:xfrm>
            <a:off x="1554187" y="5181704"/>
            <a:ext cx="497132" cy="478102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iS1íḑe">
            <a:extLst>
              <a:ext uri="{FF2B5EF4-FFF2-40B4-BE49-F238E27FC236}">
                <a16:creationId xmlns:a16="http://schemas.microsoft.com/office/drawing/2014/main" id="{165AB61E-D741-4E30-817A-E6A747FA3ABC}"/>
              </a:ext>
            </a:extLst>
          </p:cNvPr>
          <p:cNvGrpSpPr/>
          <p:nvPr/>
        </p:nvGrpSpPr>
        <p:grpSpPr>
          <a:xfrm>
            <a:off x="2351359" y="1858335"/>
            <a:ext cx="4946968" cy="1056347"/>
            <a:chOff x="1577477" y="1221513"/>
            <a:chExt cx="4035424" cy="1056347"/>
          </a:xfrm>
        </p:grpSpPr>
        <p:sp>
          <p:nvSpPr>
            <p:cNvPr id="17" name="íśḻîḑè">
              <a:extLst>
                <a:ext uri="{FF2B5EF4-FFF2-40B4-BE49-F238E27FC236}">
                  <a16:creationId xmlns:a16="http://schemas.microsoft.com/office/drawing/2014/main" id="{A70B6A9C-E454-42A3-99EF-A99D0DADEFDC}"/>
                </a:ext>
              </a:extLst>
            </p:cNvPr>
            <p:cNvSpPr/>
            <p:nvPr/>
          </p:nvSpPr>
          <p:spPr bwMode="auto">
            <a:xfrm>
              <a:off x="1577477" y="1634394"/>
              <a:ext cx="4035424" cy="64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Supporting text here.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When you copy &amp; paste, choose "keep text only" option.</a:t>
              </a:r>
            </a:p>
          </p:txBody>
        </p:sp>
        <p:sp>
          <p:nvSpPr>
            <p:cNvPr id="18" name="îšľíḓé">
              <a:extLst>
                <a:ext uri="{FF2B5EF4-FFF2-40B4-BE49-F238E27FC236}">
                  <a16:creationId xmlns:a16="http://schemas.microsoft.com/office/drawing/2014/main" id="{F261DDCC-7A12-4753-A96D-A66BF6D90F72}"/>
                </a:ext>
              </a:extLst>
            </p:cNvPr>
            <p:cNvSpPr txBox="1"/>
            <p:nvPr/>
          </p:nvSpPr>
          <p:spPr bwMode="auto">
            <a:xfrm>
              <a:off x="1577477" y="1221513"/>
              <a:ext cx="4035424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9" name="isḻiḋè">
            <a:extLst>
              <a:ext uri="{FF2B5EF4-FFF2-40B4-BE49-F238E27FC236}">
                <a16:creationId xmlns:a16="http://schemas.microsoft.com/office/drawing/2014/main" id="{02BE77F2-616E-4D58-9B34-CD181C4F368C}"/>
              </a:ext>
            </a:extLst>
          </p:cNvPr>
          <p:cNvGrpSpPr/>
          <p:nvPr/>
        </p:nvGrpSpPr>
        <p:grpSpPr>
          <a:xfrm>
            <a:off x="2351359" y="3375788"/>
            <a:ext cx="4946968" cy="1056347"/>
            <a:chOff x="1577477" y="2859469"/>
            <a:chExt cx="4035424" cy="1056347"/>
          </a:xfrm>
        </p:grpSpPr>
        <p:sp>
          <p:nvSpPr>
            <p:cNvPr id="15" name="ïŝḷíḋe">
              <a:extLst>
                <a:ext uri="{FF2B5EF4-FFF2-40B4-BE49-F238E27FC236}">
                  <a16:creationId xmlns:a16="http://schemas.microsoft.com/office/drawing/2014/main" id="{994F9FB6-1752-496E-B5A4-656F7EFB958D}"/>
                </a:ext>
              </a:extLst>
            </p:cNvPr>
            <p:cNvSpPr/>
            <p:nvPr/>
          </p:nvSpPr>
          <p:spPr bwMode="auto">
            <a:xfrm>
              <a:off x="1577477" y="3272350"/>
              <a:ext cx="4035424" cy="64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Supporting text here.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When you copy &amp; paste, choose "keep text only" option.</a:t>
              </a:r>
            </a:p>
          </p:txBody>
        </p:sp>
        <p:sp>
          <p:nvSpPr>
            <p:cNvPr id="16" name="ïşḻiḓê">
              <a:extLst>
                <a:ext uri="{FF2B5EF4-FFF2-40B4-BE49-F238E27FC236}">
                  <a16:creationId xmlns:a16="http://schemas.microsoft.com/office/drawing/2014/main" id="{138C9BF3-E4D9-493B-AF68-5FDA23015541}"/>
                </a:ext>
              </a:extLst>
            </p:cNvPr>
            <p:cNvSpPr txBox="1"/>
            <p:nvPr/>
          </p:nvSpPr>
          <p:spPr bwMode="auto">
            <a:xfrm>
              <a:off x="1577477" y="2859469"/>
              <a:ext cx="4035424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10" name="íŝļíḑè">
            <a:extLst>
              <a:ext uri="{FF2B5EF4-FFF2-40B4-BE49-F238E27FC236}">
                <a16:creationId xmlns:a16="http://schemas.microsoft.com/office/drawing/2014/main" id="{4CB66015-57B5-4177-A0B1-A20264D174F5}"/>
              </a:ext>
            </a:extLst>
          </p:cNvPr>
          <p:cNvGrpSpPr/>
          <p:nvPr/>
        </p:nvGrpSpPr>
        <p:grpSpPr>
          <a:xfrm>
            <a:off x="2351359" y="4893240"/>
            <a:ext cx="4946968" cy="1056347"/>
            <a:chOff x="1577477" y="2859469"/>
            <a:chExt cx="4035424" cy="1056347"/>
          </a:xfrm>
        </p:grpSpPr>
        <p:sp>
          <p:nvSpPr>
            <p:cNvPr id="13" name="íṥľîḓê">
              <a:extLst>
                <a:ext uri="{FF2B5EF4-FFF2-40B4-BE49-F238E27FC236}">
                  <a16:creationId xmlns:a16="http://schemas.microsoft.com/office/drawing/2014/main" id="{43D1CF3A-53DA-4618-B1BC-906EB392FBEE}"/>
                </a:ext>
              </a:extLst>
            </p:cNvPr>
            <p:cNvSpPr/>
            <p:nvPr/>
          </p:nvSpPr>
          <p:spPr bwMode="auto">
            <a:xfrm>
              <a:off x="1577477" y="3272350"/>
              <a:ext cx="4035424" cy="64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Supporting text here.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When you copy &amp; paste, choose "keep text only" option.</a:t>
              </a:r>
            </a:p>
          </p:txBody>
        </p:sp>
        <p:sp>
          <p:nvSpPr>
            <p:cNvPr id="14" name="ïṧľïḓé">
              <a:extLst>
                <a:ext uri="{FF2B5EF4-FFF2-40B4-BE49-F238E27FC236}">
                  <a16:creationId xmlns:a16="http://schemas.microsoft.com/office/drawing/2014/main" id="{A34974BB-8B6D-46D3-993F-36C359440FBE}"/>
                </a:ext>
              </a:extLst>
            </p:cNvPr>
            <p:cNvSpPr txBox="1"/>
            <p:nvPr/>
          </p:nvSpPr>
          <p:spPr bwMode="auto">
            <a:xfrm>
              <a:off x="1577477" y="2859469"/>
              <a:ext cx="4035424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4AF6CE2-AB73-4A77-93B7-F5DF25175591}"/>
              </a:ext>
            </a:extLst>
          </p:cNvPr>
          <p:cNvCxnSpPr>
            <a:cxnSpLocks/>
          </p:cNvCxnSpPr>
          <p:nvPr/>
        </p:nvCxnSpPr>
        <p:spPr>
          <a:xfrm>
            <a:off x="2429616" y="3145235"/>
            <a:ext cx="4868711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20497B1-88C5-4886-8A04-CC1D01C8EEBD}"/>
              </a:ext>
            </a:extLst>
          </p:cNvPr>
          <p:cNvCxnSpPr>
            <a:cxnSpLocks/>
          </p:cNvCxnSpPr>
          <p:nvPr/>
        </p:nvCxnSpPr>
        <p:spPr>
          <a:xfrm>
            <a:off x="2429616" y="4662688"/>
            <a:ext cx="4868711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DA6B7A33-BEDF-4A58-A14B-AB5999F4441C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1922535-D9A1-4A1A-9190-D27FF9CA05BF}"/>
              </a:ext>
            </a:extLst>
          </p:cNvPr>
          <p:cNvSpPr txBox="1"/>
          <p:nvPr/>
        </p:nvSpPr>
        <p:spPr>
          <a:xfrm>
            <a:off x="1234440" y="322488"/>
            <a:ext cx="4092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6388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ṧ1îde">
            <a:extLst>
              <a:ext uri="{FF2B5EF4-FFF2-40B4-BE49-F238E27FC236}">
                <a16:creationId xmlns:a16="http://schemas.microsoft.com/office/drawing/2014/main" id="{414A481F-52C4-4E2F-8739-FBDCF5616689}"/>
              </a:ext>
            </a:extLst>
          </p:cNvPr>
          <p:cNvSpPr/>
          <p:nvPr/>
        </p:nvSpPr>
        <p:spPr>
          <a:xfrm rot="10800000">
            <a:off x="6096000" y="1694671"/>
            <a:ext cx="2117500" cy="2117500"/>
          </a:xfrm>
          <a:custGeom>
            <a:avLst/>
            <a:gdLst>
              <a:gd name="connsiteX0" fmla="*/ 1221434 w 2442868"/>
              <a:gd name="connsiteY0" fmla="*/ 2442868 h 2442868"/>
              <a:gd name="connsiteX1" fmla="*/ 0 w 2442868"/>
              <a:gd name="connsiteY1" fmla="*/ 1221434 h 2442868"/>
              <a:gd name="connsiteX2" fmla="*/ 1 w 2442868"/>
              <a:gd name="connsiteY2" fmla="*/ 1221434 h 2442868"/>
              <a:gd name="connsiteX3" fmla="*/ 1221435 w 2442868"/>
              <a:gd name="connsiteY3" fmla="*/ 0 h 2442868"/>
              <a:gd name="connsiteX4" fmla="*/ 1493563 w 2442868"/>
              <a:gd name="connsiteY4" fmla="*/ 0 h 2442868"/>
              <a:gd name="connsiteX5" fmla="*/ 1396545 w 2442868"/>
              <a:gd name="connsiteY5" fmla="*/ 4899 h 2442868"/>
              <a:gd name="connsiteX6" fmla="*/ 544335 w 2442868"/>
              <a:gd name="connsiteY6" fmla="*/ 949265 h 2442868"/>
              <a:gd name="connsiteX7" fmla="*/ 544334 w 2442868"/>
              <a:gd name="connsiteY7" fmla="*/ 949265 h 2442868"/>
              <a:gd name="connsiteX8" fmla="*/ 1493601 w 2442868"/>
              <a:gd name="connsiteY8" fmla="*/ 1898532 h 2442868"/>
              <a:gd name="connsiteX9" fmla="*/ 2442868 w 2442868"/>
              <a:gd name="connsiteY9" fmla="*/ 949265 h 2442868"/>
              <a:gd name="connsiteX10" fmla="*/ 2442868 w 2442868"/>
              <a:gd name="connsiteY10" fmla="*/ 1221434 h 2442868"/>
              <a:gd name="connsiteX11" fmla="*/ 1221434 w 2442868"/>
              <a:gd name="connsiteY11" fmla="*/ 2442868 h 24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2868" h="2442868">
                <a:moveTo>
                  <a:pt x="1221434" y="2442868"/>
                </a:moveTo>
                <a:cubicBezTo>
                  <a:pt x="546855" y="2442868"/>
                  <a:pt x="0" y="1896013"/>
                  <a:pt x="0" y="1221434"/>
                </a:cubicBezTo>
                <a:lnTo>
                  <a:pt x="1" y="1221434"/>
                </a:lnTo>
                <a:cubicBezTo>
                  <a:pt x="1" y="546855"/>
                  <a:pt x="546856" y="0"/>
                  <a:pt x="1221435" y="0"/>
                </a:cubicBezTo>
                <a:lnTo>
                  <a:pt x="1493563" y="0"/>
                </a:lnTo>
                <a:lnTo>
                  <a:pt x="1396545" y="4899"/>
                </a:lnTo>
                <a:cubicBezTo>
                  <a:pt x="917871" y="53511"/>
                  <a:pt x="544335" y="457766"/>
                  <a:pt x="544335" y="949265"/>
                </a:cubicBezTo>
                <a:lnTo>
                  <a:pt x="544334" y="949265"/>
                </a:lnTo>
                <a:cubicBezTo>
                  <a:pt x="544334" y="1473531"/>
                  <a:pt x="969335" y="1898532"/>
                  <a:pt x="1493601" y="1898532"/>
                </a:cubicBezTo>
                <a:cubicBezTo>
                  <a:pt x="2017867" y="1898532"/>
                  <a:pt x="2442868" y="1473531"/>
                  <a:pt x="2442868" y="949265"/>
                </a:cubicBezTo>
                <a:lnTo>
                  <a:pt x="2442868" y="1221434"/>
                </a:lnTo>
                <a:cubicBezTo>
                  <a:pt x="2442868" y="1896013"/>
                  <a:pt x="1896013" y="2442868"/>
                  <a:pt x="1221434" y="2442868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>
              <a:cs typeface="+mn-ea"/>
              <a:sym typeface="+mn-lt"/>
            </a:endParaRPr>
          </a:p>
        </p:txBody>
      </p:sp>
      <p:sp>
        <p:nvSpPr>
          <p:cNvPr id="5" name="îşľiďè">
            <a:extLst>
              <a:ext uri="{FF2B5EF4-FFF2-40B4-BE49-F238E27FC236}">
                <a16:creationId xmlns:a16="http://schemas.microsoft.com/office/drawing/2014/main" id="{3E32C251-7749-4E0D-B7B7-D073130C7AD0}"/>
              </a:ext>
            </a:extLst>
          </p:cNvPr>
          <p:cNvSpPr/>
          <p:nvPr/>
        </p:nvSpPr>
        <p:spPr bwMode="auto">
          <a:xfrm>
            <a:off x="5078945" y="2801607"/>
            <a:ext cx="476186" cy="537419"/>
          </a:xfrm>
          <a:custGeom>
            <a:avLst/>
            <a:gdLst>
              <a:gd name="connsiteX0" fmla="*/ 70443 w 476186"/>
              <a:gd name="connsiteY0" fmla="*/ 350275 h 537419"/>
              <a:gd name="connsiteX1" fmla="*/ 81168 w 476186"/>
              <a:gd name="connsiteY1" fmla="*/ 357142 h 537419"/>
              <a:gd name="connsiteX2" fmla="*/ 78076 w 476186"/>
              <a:gd name="connsiteY2" fmla="*/ 381127 h 537419"/>
              <a:gd name="connsiteX3" fmla="*/ 34014 w 476186"/>
              <a:gd name="connsiteY3" fmla="*/ 435288 h 537419"/>
              <a:gd name="connsiteX4" fmla="*/ 238093 w 476186"/>
              <a:gd name="connsiteY4" fmla="*/ 503375 h 537419"/>
              <a:gd name="connsiteX5" fmla="*/ 442173 w 476186"/>
              <a:gd name="connsiteY5" fmla="*/ 435288 h 537419"/>
              <a:gd name="connsiteX6" fmla="*/ 398110 w 476186"/>
              <a:gd name="connsiteY6" fmla="*/ 381127 h 537419"/>
              <a:gd name="connsiteX7" fmla="*/ 394245 w 476186"/>
              <a:gd name="connsiteY7" fmla="*/ 357142 h 537419"/>
              <a:gd name="connsiteX8" fmla="*/ 418209 w 476186"/>
              <a:gd name="connsiteY8" fmla="*/ 353273 h 537419"/>
              <a:gd name="connsiteX9" fmla="*/ 476186 w 476186"/>
              <a:gd name="connsiteY9" fmla="*/ 435288 h 537419"/>
              <a:gd name="connsiteX10" fmla="*/ 238093 w 476186"/>
              <a:gd name="connsiteY10" fmla="*/ 537419 h 537419"/>
              <a:gd name="connsiteX11" fmla="*/ 0 w 476186"/>
              <a:gd name="connsiteY11" fmla="*/ 435288 h 537419"/>
              <a:gd name="connsiteX12" fmla="*/ 57977 w 476186"/>
              <a:gd name="connsiteY12" fmla="*/ 353273 h 537419"/>
              <a:gd name="connsiteX13" fmla="*/ 70443 w 476186"/>
              <a:gd name="connsiteY13" fmla="*/ 350275 h 537419"/>
              <a:gd name="connsiteX14" fmla="*/ 114324 w 476186"/>
              <a:gd name="connsiteY14" fmla="*/ 241350 h 537419"/>
              <a:gd name="connsiteX15" fmla="*/ 105042 w 476186"/>
              <a:gd name="connsiteY15" fmla="*/ 272292 h 537419"/>
              <a:gd name="connsiteX16" fmla="*/ 90344 w 476186"/>
              <a:gd name="connsiteY16" fmla="*/ 285442 h 537419"/>
              <a:gd name="connsiteX17" fmla="*/ 88797 w 476186"/>
              <a:gd name="connsiteY17" fmla="*/ 286216 h 537419"/>
              <a:gd name="connsiteX18" fmla="*/ 238094 w 476186"/>
              <a:gd name="connsiteY18" fmla="*/ 374402 h 537419"/>
              <a:gd name="connsiteX19" fmla="*/ 390485 w 476186"/>
              <a:gd name="connsiteY19" fmla="*/ 279254 h 537419"/>
              <a:gd name="connsiteX20" fmla="*/ 282187 w 476186"/>
              <a:gd name="connsiteY20" fmla="*/ 297819 h 537419"/>
              <a:gd name="connsiteX21" fmla="*/ 269036 w 476186"/>
              <a:gd name="connsiteY21" fmla="*/ 297819 h 537419"/>
              <a:gd name="connsiteX22" fmla="*/ 114324 w 476186"/>
              <a:gd name="connsiteY22" fmla="*/ 241350 h 537419"/>
              <a:gd name="connsiteX23" fmla="*/ 238094 w 476186"/>
              <a:gd name="connsiteY23" fmla="*/ 34036 h 537419"/>
              <a:gd name="connsiteX24" fmla="*/ 67911 w 476186"/>
              <a:gd name="connsiteY24" fmla="*/ 204219 h 537419"/>
              <a:gd name="connsiteX25" fmla="*/ 80288 w 476186"/>
              <a:gd name="connsiteY25" fmla="*/ 268424 h 537419"/>
              <a:gd name="connsiteX26" fmla="*/ 85703 w 476186"/>
              <a:gd name="connsiteY26" fmla="*/ 269198 h 537419"/>
              <a:gd name="connsiteX27" fmla="*/ 89570 w 476186"/>
              <a:gd name="connsiteY27" fmla="*/ 265330 h 537419"/>
              <a:gd name="connsiteX28" fmla="*/ 101174 w 476186"/>
              <a:gd name="connsiteY28" fmla="*/ 222011 h 537419"/>
              <a:gd name="connsiteX29" fmla="*/ 107362 w 476186"/>
              <a:gd name="connsiteY29" fmla="*/ 215822 h 537419"/>
              <a:gd name="connsiteX30" fmla="*/ 116645 w 476186"/>
              <a:gd name="connsiteY30" fmla="*/ 218916 h 537419"/>
              <a:gd name="connsiteX31" fmla="*/ 269810 w 476186"/>
              <a:gd name="connsiteY31" fmla="*/ 280801 h 537419"/>
              <a:gd name="connsiteX32" fmla="*/ 398994 w 476186"/>
              <a:gd name="connsiteY32" fmla="*/ 258368 h 537419"/>
              <a:gd name="connsiteX33" fmla="*/ 408277 w 476186"/>
              <a:gd name="connsiteY33" fmla="*/ 204219 h 537419"/>
              <a:gd name="connsiteX34" fmla="*/ 238094 w 476186"/>
              <a:gd name="connsiteY34" fmla="*/ 34036 h 537419"/>
              <a:gd name="connsiteX35" fmla="*/ 238094 w 476186"/>
              <a:gd name="connsiteY35" fmla="*/ 0 h 537419"/>
              <a:gd name="connsiteX36" fmla="*/ 442313 w 476186"/>
              <a:gd name="connsiteY36" fmla="*/ 204219 h 537419"/>
              <a:gd name="connsiteX37" fmla="*/ 238094 w 476186"/>
              <a:gd name="connsiteY37" fmla="*/ 408438 h 537419"/>
              <a:gd name="connsiteX38" fmla="*/ 33874 w 476186"/>
              <a:gd name="connsiteY38" fmla="*/ 204219 h 537419"/>
              <a:gd name="connsiteX39" fmla="*/ 238094 w 476186"/>
              <a:gd name="connsiteY39" fmla="*/ 0 h 53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76186" h="537419">
                <a:moveTo>
                  <a:pt x="70443" y="350275"/>
                </a:moveTo>
                <a:cubicBezTo>
                  <a:pt x="74598" y="350952"/>
                  <a:pt x="78463" y="353273"/>
                  <a:pt x="81168" y="357142"/>
                </a:cubicBezTo>
                <a:cubicBezTo>
                  <a:pt x="87353" y="364879"/>
                  <a:pt x="85033" y="375711"/>
                  <a:pt x="78076" y="381127"/>
                </a:cubicBezTo>
                <a:cubicBezTo>
                  <a:pt x="46382" y="403565"/>
                  <a:pt x="34014" y="415945"/>
                  <a:pt x="34014" y="435288"/>
                </a:cubicBezTo>
                <a:cubicBezTo>
                  <a:pt x="34014" y="484806"/>
                  <a:pt x="91218" y="503375"/>
                  <a:pt x="238093" y="503375"/>
                </a:cubicBezTo>
                <a:cubicBezTo>
                  <a:pt x="384969" y="503375"/>
                  <a:pt x="442173" y="484806"/>
                  <a:pt x="442173" y="435288"/>
                </a:cubicBezTo>
                <a:cubicBezTo>
                  <a:pt x="442173" y="415945"/>
                  <a:pt x="429031" y="403565"/>
                  <a:pt x="398110" y="381127"/>
                </a:cubicBezTo>
                <a:cubicBezTo>
                  <a:pt x="390380" y="375711"/>
                  <a:pt x="388834" y="364879"/>
                  <a:pt x="394245" y="357142"/>
                </a:cubicBezTo>
                <a:cubicBezTo>
                  <a:pt x="399656" y="349405"/>
                  <a:pt x="410479" y="347857"/>
                  <a:pt x="418209" y="353273"/>
                </a:cubicBezTo>
                <a:cubicBezTo>
                  <a:pt x="445265" y="373390"/>
                  <a:pt x="476186" y="395828"/>
                  <a:pt x="476186" y="435288"/>
                </a:cubicBezTo>
                <a:cubicBezTo>
                  <a:pt x="476186" y="529682"/>
                  <a:pt x="353275" y="537419"/>
                  <a:pt x="238093" y="537419"/>
                </a:cubicBezTo>
                <a:cubicBezTo>
                  <a:pt x="122912" y="537419"/>
                  <a:pt x="0" y="529682"/>
                  <a:pt x="0" y="435288"/>
                </a:cubicBezTo>
                <a:cubicBezTo>
                  <a:pt x="0" y="395828"/>
                  <a:pt x="30921" y="373390"/>
                  <a:pt x="57977" y="353273"/>
                </a:cubicBezTo>
                <a:cubicBezTo>
                  <a:pt x="61843" y="350565"/>
                  <a:pt x="66288" y="349598"/>
                  <a:pt x="70443" y="350275"/>
                </a:cubicBezTo>
                <a:close/>
                <a:moveTo>
                  <a:pt x="114324" y="241350"/>
                </a:moveTo>
                <a:cubicBezTo>
                  <a:pt x="112004" y="250632"/>
                  <a:pt x="108909" y="263009"/>
                  <a:pt x="105042" y="272292"/>
                </a:cubicBezTo>
                <a:cubicBezTo>
                  <a:pt x="101174" y="280801"/>
                  <a:pt x="94985" y="283895"/>
                  <a:pt x="90344" y="285442"/>
                </a:cubicBezTo>
                <a:cubicBezTo>
                  <a:pt x="89570" y="285442"/>
                  <a:pt x="89570" y="285442"/>
                  <a:pt x="88797" y="286216"/>
                </a:cubicBezTo>
                <a:cubicBezTo>
                  <a:pt x="117419" y="338818"/>
                  <a:pt x="173888" y="374402"/>
                  <a:pt x="238094" y="374402"/>
                </a:cubicBezTo>
                <a:cubicBezTo>
                  <a:pt x="304620" y="374402"/>
                  <a:pt x="362637" y="335724"/>
                  <a:pt x="390485" y="279254"/>
                </a:cubicBezTo>
                <a:cubicBezTo>
                  <a:pt x="363410" y="287763"/>
                  <a:pt x="320865" y="297819"/>
                  <a:pt x="282187" y="297819"/>
                </a:cubicBezTo>
                <a:cubicBezTo>
                  <a:pt x="277545" y="297819"/>
                  <a:pt x="272904" y="297819"/>
                  <a:pt x="269036" y="297819"/>
                </a:cubicBezTo>
                <a:cubicBezTo>
                  <a:pt x="181624" y="291631"/>
                  <a:pt x="134437" y="259141"/>
                  <a:pt x="114324" y="241350"/>
                </a:cubicBezTo>
                <a:close/>
                <a:moveTo>
                  <a:pt x="238094" y="34036"/>
                </a:moveTo>
                <a:cubicBezTo>
                  <a:pt x="143720" y="34036"/>
                  <a:pt x="67911" y="110618"/>
                  <a:pt x="67911" y="204219"/>
                </a:cubicBezTo>
                <a:cubicBezTo>
                  <a:pt x="67911" y="227426"/>
                  <a:pt x="72552" y="249085"/>
                  <a:pt x="80288" y="268424"/>
                </a:cubicBezTo>
                <a:cubicBezTo>
                  <a:pt x="82608" y="269198"/>
                  <a:pt x="84156" y="269198"/>
                  <a:pt x="85703" y="269198"/>
                </a:cubicBezTo>
                <a:cubicBezTo>
                  <a:pt x="86476" y="269198"/>
                  <a:pt x="88023" y="268424"/>
                  <a:pt x="89570" y="265330"/>
                </a:cubicBezTo>
                <a:cubicBezTo>
                  <a:pt x="96533" y="249859"/>
                  <a:pt x="101174" y="222784"/>
                  <a:pt x="101174" y="222011"/>
                </a:cubicBezTo>
                <a:cubicBezTo>
                  <a:pt x="101947" y="218916"/>
                  <a:pt x="104268" y="216596"/>
                  <a:pt x="107362" y="215822"/>
                </a:cubicBezTo>
                <a:cubicBezTo>
                  <a:pt x="110457" y="215049"/>
                  <a:pt x="114324" y="215822"/>
                  <a:pt x="116645" y="218916"/>
                </a:cubicBezTo>
                <a:cubicBezTo>
                  <a:pt x="116645" y="218916"/>
                  <a:pt x="158417" y="272292"/>
                  <a:pt x="269810" y="280801"/>
                </a:cubicBezTo>
                <a:cubicBezTo>
                  <a:pt x="315450" y="283895"/>
                  <a:pt x="372693" y="266877"/>
                  <a:pt x="398994" y="258368"/>
                </a:cubicBezTo>
                <a:cubicBezTo>
                  <a:pt x="405182" y="241350"/>
                  <a:pt x="408277" y="223558"/>
                  <a:pt x="408277" y="204219"/>
                </a:cubicBezTo>
                <a:cubicBezTo>
                  <a:pt x="408277" y="110618"/>
                  <a:pt x="331694" y="34036"/>
                  <a:pt x="238094" y="34036"/>
                </a:cubicBezTo>
                <a:close/>
                <a:moveTo>
                  <a:pt x="238094" y="0"/>
                </a:moveTo>
                <a:cubicBezTo>
                  <a:pt x="351033" y="0"/>
                  <a:pt x="442313" y="91280"/>
                  <a:pt x="442313" y="204219"/>
                </a:cubicBezTo>
                <a:cubicBezTo>
                  <a:pt x="442313" y="317158"/>
                  <a:pt x="351033" y="408438"/>
                  <a:pt x="238094" y="408438"/>
                </a:cubicBezTo>
                <a:cubicBezTo>
                  <a:pt x="125154" y="408438"/>
                  <a:pt x="33874" y="317158"/>
                  <a:pt x="33874" y="204219"/>
                </a:cubicBezTo>
                <a:cubicBezTo>
                  <a:pt x="33874" y="91280"/>
                  <a:pt x="125154" y="0"/>
                  <a:pt x="23809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" name="íśḻiḋè">
            <a:extLst>
              <a:ext uri="{FF2B5EF4-FFF2-40B4-BE49-F238E27FC236}">
                <a16:creationId xmlns:a16="http://schemas.microsoft.com/office/drawing/2014/main" id="{DBB9AB9D-CE68-4AF0-8F28-E44BDCA6FC0F}"/>
              </a:ext>
            </a:extLst>
          </p:cNvPr>
          <p:cNvSpPr/>
          <p:nvPr/>
        </p:nvSpPr>
        <p:spPr bwMode="auto">
          <a:xfrm>
            <a:off x="6703833" y="4492304"/>
            <a:ext cx="565334" cy="433134"/>
          </a:xfrm>
          <a:custGeom>
            <a:avLst/>
            <a:gdLst>
              <a:gd name="T0" fmla="*/ 633 w 718"/>
              <a:gd name="T1" fmla="*/ 0 h 549"/>
              <a:gd name="T2" fmla="*/ 549 w 718"/>
              <a:gd name="T3" fmla="*/ 84 h 549"/>
              <a:gd name="T4" fmla="*/ 578 w 718"/>
              <a:gd name="T5" fmla="*/ 148 h 549"/>
              <a:gd name="T6" fmla="*/ 475 w 718"/>
              <a:gd name="T7" fmla="*/ 302 h 549"/>
              <a:gd name="T8" fmla="*/ 443 w 718"/>
              <a:gd name="T9" fmla="*/ 296 h 549"/>
              <a:gd name="T10" fmla="*/ 369 w 718"/>
              <a:gd name="T11" fmla="*/ 340 h 549"/>
              <a:gd name="T12" fmla="*/ 310 w 718"/>
              <a:gd name="T13" fmla="*/ 305 h 549"/>
              <a:gd name="T14" fmla="*/ 316 w 718"/>
              <a:gd name="T15" fmla="*/ 275 h 549"/>
              <a:gd name="T16" fmla="*/ 232 w 718"/>
              <a:gd name="T17" fmla="*/ 190 h 549"/>
              <a:gd name="T18" fmla="*/ 147 w 718"/>
              <a:gd name="T19" fmla="*/ 275 h 549"/>
              <a:gd name="T20" fmla="*/ 176 w 718"/>
              <a:gd name="T21" fmla="*/ 338 h 549"/>
              <a:gd name="T22" fmla="*/ 133 w 718"/>
              <a:gd name="T23" fmla="*/ 396 h 549"/>
              <a:gd name="T24" fmla="*/ 84 w 718"/>
              <a:gd name="T25" fmla="*/ 380 h 549"/>
              <a:gd name="T26" fmla="*/ 0 w 718"/>
              <a:gd name="T27" fmla="*/ 465 h 549"/>
              <a:gd name="T28" fmla="*/ 84 w 718"/>
              <a:gd name="T29" fmla="*/ 549 h 549"/>
              <a:gd name="T30" fmla="*/ 168 w 718"/>
              <a:gd name="T31" fmla="*/ 465 h 549"/>
              <a:gd name="T32" fmla="*/ 148 w 718"/>
              <a:gd name="T33" fmla="*/ 411 h 549"/>
              <a:gd name="T34" fmla="*/ 194 w 718"/>
              <a:gd name="T35" fmla="*/ 350 h 549"/>
              <a:gd name="T36" fmla="*/ 232 w 718"/>
              <a:gd name="T37" fmla="*/ 359 h 549"/>
              <a:gd name="T38" fmla="*/ 300 w 718"/>
              <a:gd name="T39" fmla="*/ 324 h 549"/>
              <a:gd name="T40" fmla="*/ 361 w 718"/>
              <a:gd name="T41" fmla="*/ 360 h 549"/>
              <a:gd name="T42" fmla="*/ 359 w 718"/>
              <a:gd name="T43" fmla="*/ 380 h 549"/>
              <a:gd name="T44" fmla="*/ 443 w 718"/>
              <a:gd name="T45" fmla="*/ 465 h 549"/>
              <a:gd name="T46" fmla="*/ 528 w 718"/>
              <a:gd name="T47" fmla="*/ 380 h 549"/>
              <a:gd name="T48" fmla="*/ 494 w 718"/>
              <a:gd name="T49" fmla="*/ 313 h 549"/>
              <a:gd name="T50" fmla="*/ 596 w 718"/>
              <a:gd name="T51" fmla="*/ 160 h 549"/>
              <a:gd name="T52" fmla="*/ 633 w 718"/>
              <a:gd name="T53" fmla="*/ 169 h 549"/>
              <a:gd name="T54" fmla="*/ 718 w 718"/>
              <a:gd name="T55" fmla="*/ 84 h 549"/>
              <a:gd name="T56" fmla="*/ 633 w 718"/>
              <a:gd name="T57" fmla="*/ 0 h 549"/>
              <a:gd name="T58" fmla="*/ 84 w 718"/>
              <a:gd name="T59" fmla="*/ 507 h 549"/>
              <a:gd name="T60" fmla="*/ 42 w 718"/>
              <a:gd name="T61" fmla="*/ 465 h 549"/>
              <a:gd name="T62" fmla="*/ 84 w 718"/>
              <a:gd name="T63" fmla="*/ 422 h 549"/>
              <a:gd name="T64" fmla="*/ 126 w 718"/>
              <a:gd name="T65" fmla="*/ 465 h 549"/>
              <a:gd name="T66" fmla="*/ 84 w 718"/>
              <a:gd name="T67" fmla="*/ 507 h 549"/>
              <a:gd name="T68" fmla="*/ 232 w 718"/>
              <a:gd name="T69" fmla="*/ 317 h 549"/>
              <a:gd name="T70" fmla="*/ 190 w 718"/>
              <a:gd name="T71" fmla="*/ 275 h 549"/>
              <a:gd name="T72" fmla="*/ 232 w 718"/>
              <a:gd name="T73" fmla="*/ 233 h 549"/>
              <a:gd name="T74" fmla="*/ 274 w 718"/>
              <a:gd name="T75" fmla="*/ 275 h 549"/>
              <a:gd name="T76" fmla="*/ 232 w 718"/>
              <a:gd name="T77" fmla="*/ 317 h 549"/>
              <a:gd name="T78" fmla="*/ 443 w 718"/>
              <a:gd name="T79" fmla="*/ 422 h 549"/>
              <a:gd name="T80" fmla="*/ 401 w 718"/>
              <a:gd name="T81" fmla="*/ 380 h 549"/>
              <a:gd name="T82" fmla="*/ 443 w 718"/>
              <a:gd name="T83" fmla="*/ 338 h 549"/>
              <a:gd name="T84" fmla="*/ 486 w 718"/>
              <a:gd name="T85" fmla="*/ 380 h 549"/>
              <a:gd name="T86" fmla="*/ 443 w 718"/>
              <a:gd name="T87" fmla="*/ 422 h 549"/>
              <a:gd name="T88" fmla="*/ 633 w 718"/>
              <a:gd name="T89" fmla="*/ 127 h 549"/>
              <a:gd name="T90" fmla="*/ 591 w 718"/>
              <a:gd name="T91" fmla="*/ 84 h 549"/>
              <a:gd name="T92" fmla="*/ 633 w 718"/>
              <a:gd name="T93" fmla="*/ 42 h 549"/>
              <a:gd name="T94" fmla="*/ 675 w 718"/>
              <a:gd name="T95" fmla="*/ 84 h 549"/>
              <a:gd name="T96" fmla="*/ 633 w 718"/>
              <a:gd name="T97" fmla="*/ 127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8" h="549">
                <a:moveTo>
                  <a:pt x="633" y="0"/>
                </a:moveTo>
                <a:cubicBezTo>
                  <a:pt x="587" y="0"/>
                  <a:pt x="549" y="38"/>
                  <a:pt x="549" y="84"/>
                </a:cubicBezTo>
                <a:cubicBezTo>
                  <a:pt x="549" y="110"/>
                  <a:pt x="561" y="132"/>
                  <a:pt x="578" y="148"/>
                </a:cubicBezTo>
                <a:cubicBezTo>
                  <a:pt x="475" y="302"/>
                  <a:pt x="475" y="302"/>
                  <a:pt x="475" y="302"/>
                </a:cubicBezTo>
                <a:cubicBezTo>
                  <a:pt x="466" y="298"/>
                  <a:pt x="455" y="296"/>
                  <a:pt x="443" y="296"/>
                </a:cubicBezTo>
                <a:cubicBezTo>
                  <a:pt x="411" y="296"/>
                  <a:pt x="383" y="314"/>
                  <a:pt x="369" y="340"/>
                </a:cubicBezTo>
                <a:cubicBezTo>
                  <a:pt x="310" y="305"/>
                  <a:pt x="310" y="305"/>
                  <a:pt x="310" y="305"/>
                </a:cubicBezTo>
                <a:cubicBezTo>
                  <a:pt x="314" y="296"/>
                  <a:pt x="316" y="285"/>
                  <a:pt x="316" y="275"/>
                </a:cubicBezTo>
                <a:cubicBezTo>
                  <a:pt x="316" y="228"/>
                  <a:pt x="278" y="190"/>
                  <a:pt x="232" y="190"/>
                </a:cubicBezTo>
                <a:cubicBezTo>
                  <a:pt x="185" y="190"/>
                  <a:pt x="147" y="228"/>
                  <a:pt x="147" y="275"/>
                </a:cubicBezTo>
                <a:cubicBezTo>
                  <a:pt x="147" y="300"/>
                  <a:pt x="159" y="322"/>
                  <a:pt x="176" y="338"/>
                </a:cubicBezTo>
                <a:cubicBezTo>
                  <a:pt x="133" y="396"/>
                  <a:pt x="133" y="396"/>
                  <a:pt x="133" y="396"/>
                </a:cubicBezTo>
                <a:cubicBezTo>
                  <a:pt x="119" y="386"/>
                  <a:pt x="102" y="380"/>
                  <a:pt x="84" y="380"/>
                </a:cubicBezTo>
                <a:cubicBezTo>
                  <a:pt x="38" y="380"/>
                  <a:pt x="0" y="418"/>
                  <a:pt x="0" y="465"/>
                </a:cubicBezTo>
                <a:cubicBezTo>
                  <a:pt x="0" y="511"/>
                  <a:pt x="38" y="549"/>
                  <a:pt x="84" y="549"/>
                </a:cubicBezTo>
                <a:cubicBezTo>
                  <a:pt x="130" y="549"/>
                  <a:pt x="168" y="511"/>
                  <a:pt x="168" y="465"/>
                </a:cubicBezTo>
                <a:cubicBezTo>
                  <a:pt x="168" y="444"/>
                  <a:pt x="160" y="425"/>
                  <a:pt x="148" y="411"/>
                </a:cubicBezTo>
                <a:cubicBezTo>
                  <a:pt x="194" y="350"/>
                  <a:pt x="194" y="350"/>
                  <a:pt x="194" y="350"/>
                </a:cubicBezTo>
                <a:cubicBezTo>
                  <a:pt x="205" y="355"/>
                  <a:pt x="218" y="359"/>
                  <a:pt x="232" y="359"/>
                </a:cubicBezTo>
                <a:cubicBezTo>
                  <a:pt x="260" y="359"/>
                  <a:pt x="285" y="345"/>
                  <a:pt x="300" y="324"/>
                </a:cubicBezTo>
                <a:cubicBezTo>
                  <a:pt x="361" y="360"/>
                  <a:pt x="361" y="360"/>
                  <a:pt x="361" y="360"/>
                </a:cubicBezTo>
                <a:cubicBezTo>
                  <a:pt x="360" y="367"/>
                  <a:pt x="359" y="373"/>
                  <a:pt x="359" y="380"/>
                </a:cubicBezTo>
                <a:cubicBezTo>
                  <a:pt x="359" y="427"/>
                  <a:pt x="397" y="465"/>
                  <a:pt x="443" y="465"/>
                </a:cubicBezTo>
                <a:cubicBezTo>
                  <a:pt x="490" y="465"/>
                  <a:pt x="528" y="427"/>
                  <a:pt x="528" y="380"/>
                </a:cubicBezTo>
                <a:cubicBezTo>
                  <a:pt x="528" y="352"/>
                  <a:pt x="514" y="328"/>
                  <a:pt x="494" y="313"/>
                </a:cubicBezTo>
                <a:cubicBezTo>
                  <a:pt x="596" y="160"/>
                  <a:pt x="596" y="160"/>
                  <a:pt x="596" y="160"/>
                </a:cubicBezTo>
                <a:cubicBezTo>
                  <a:pt x="607" y="165"/>
                  <a:pt x="620" y="169"/>
                  <a:pt x="633" y="169"/>
                </a:cubicBezTo>
                <a:cubicBezTo>
                  <a:pt x="680" y="169"/>
                  <a:pt x="718" y="131"/>
                  <a:pt x="718" y="84"/>
                </a:cubicBezTo>
                <a:cubicBezTo>
                  <a:pt x="718" y="38"/>
                  <a:pt x="680" y="0"/>
                  <a:pt x="633" y="0"/>
                </a:cubicBezTo>
                <a:close/>
                <a:moveTo>
                  <a:pt x="84" y="507"/>
                </a:moveTo>
                <a:cubicBezTo>
                  <a:pt x="61" y="507"/>
                  <a:pt x="42" y="488"/>
                  <a:pt x="42" y="465"/>
                </a:cubicBezTo>
                <a:cubicBezTo>
                  <a:pt x="42" y="441"/>
                  <a:pt x="61" y="422"/>
                  <a:pt x="84" y="422"/>
                </a:cubicBezTo>
                <a:cubicBezTo>
                  <a:pt x="107" y="422"/>
                  <a:pt x="126" y="441"/>
                  <a:pt x="126" y="465"/>
                </a:cubicBezTo>
                <a:cubicBezTo>
                  <a:pt x="126" y="488"/>
                  <a:pt x="107" y="507"/>
                  <a:pt x="84" y="507"/>
                </a:cubicBezTo>
                <a:close/>
                <a:moveTo>
                  <a:pt x="232" y="317"/>
                </a:moveTo>
                <a:cubicBezTo>
                  <a:pt x="209" y="317"/>
                  <a:pt x="190" y="298"/>
                  <a:pt x="190" y="275"/>
                </a:cubicBezTo>
                <a:cubicBezTo>
                  <a:pt x="190" y="251"/>
                  <a:pt x="209" y="233"/>
                  <a:pt x="232" y="233"/>
                </a:cubicBezTo>
                <a:cubicBezTo>
                  <a:pt x="255" y="233"/>
                  <a:pt x="274" y="251"/>
                  <a:pt x="274" y="275"/>
                </a:cubicBezTo>
                <a:cubicBezTo>
                  <a:pt x="274" y="298"/>
                  <a:pt x="255" y="317"/>
                  <a:pt x="232" y="317"/>
                </a:cubicBezTo>
                <a:close/>
                <a:moveTo>
                  <a:pt x="443" y="422"/>
                </a:moveTo>
                <a:cubicBezTo>
                  <a:pt x="420" y="422"/>
                  <a:pt x="401" y="403"/>
                  <a:pt x="401" y="380"/>
                </a:cubicBezTo>
                <a:cubicBezTo>
                  <a:pt x="401" y="357"/>
                  <a:pt x="420" y="338"/>
                  <a:pt x="443" y="338"/>
                </a:cubicBezTo>
                <a:cubicBezTo>
                  <a:pt x="467" y="338"/>
                  <a:pt x="486" y="357"/>
                  <a:pt x="486" y="380"/>
                </a:cubicBezTo>
                <a:cubicBezTo>
                  <a:pt x="486" y="403"/>
                  <a:pt x="467" y="422"/>
                  <a:pt x="443" y="422"/>
                </a:cubicBezTo>
                <a:close/>
                <a:moveTo>
                  <a:pt x="633" y="127"/>
                </a:moveTo>
                <a:cubicBezTo>
                  <a:pt x="610" y="127"/>
                  <a:pt x="591" y="108"/>
                  <a:pt x="591" y="84"/>
                </a:cubicBezTo>
                <a:cubicBezTo>
                  <a:pt x="591" y="61"/>
                  <a:pt x="610" y="42"/>
                  <a:pt x="633" y="42"/>
                </a:cubicBezTo>
                <a:cubicBezTo>
                  <a:pt x="657" y="42"/>
                  <a:pt x="675" y="61"/>
                  <a:pt x="675" y="84"/>
                </a:cubicBezTo>
                <a:cubicBezTo>
                  <a:pt x="675" y="108"/>
                  <a:pt x="657" y="127"/>
                  <a:pt x="633" y="1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ïṩļiḋê">
            <a:extLst>
              <a:ext uri="{FF2B5EF4-FFF2-40B4-BE49-F238E27FC236}">
                <a16:creationId xmlns:a16="http://schemas.microsoft.com/office/drawing/2014/main" id="{EA58026A-1D0D-4A31-92A2-2945D2E06E57}"/>
              </a:ext>
            </a:extLst>
          </p:cNvPr>
          <p:cNvSpPr/>
          <p:nvPr/>
        </p:nvSpPr>
        <p:spPr bwMode="auto">
          <a:xfrm>
            <a:off x="6695885" y="2837762"/>
            <a:ext cx="581227" cy="465106"/>
          </a:xfrm>
          <a:custGeom>
            <a:avLst/>
            <a:gdLst>
              <a:gd name="connsiteX0" fmla="*/ 329149 w 581227"/>
              <a:gd name="connsiteY0" fmla="*/ 135751 h 465106"/>
              <a:gd name="connsiteX1" fmla="*/ 329149 w 581227"/>
              <a:gd name="connsiteY1" fmla="*/ 271295 h 465106"/>
              <a:gd name="connsiteX2" fmla="*/ 406425 w 581227"/>
              <a:gd name="connsiteY2" fmla="*/ 271295 h 465106"/>
              <a:gd name="connsiteX3" fmla="*/ 290511 w 581227"/>
              <a:gd name="connsiteY3" fmla="*/ 465106 h 465106"/>
              <a:gd name="connsiteX4" fmla="*/ 290511 w 581227"/>
              <a:gd name="connsiteY4" fmla="*/ 329976 h 465106"/>
              <a:gd name="connsiteX5" fmla="*/ 213234 w 581227"/>
              <a:gd name="connsiteY5" fmla="*/ 329976 h 465106"/>
              <a:gd name="connsiteX6" fmla="*/ 310184 w 581227"/>
              <a:gd name="connsiteY6" fmla="*/ 0 h 465106"/>
              <a:gd name="connsiteX7" fmla="*/ 464786 w 581227"/>
              <a:gd name="connsiteY7" fmla="*/ 155230 h 465106"/>
              <a:gd name="connsiteX8" fmla="*/ 465275 w 581227"/>
              <a:gd name="connsiteY8" fmla="*/ 155230 h 465106"/>
              <a:gd name="connsiteX9" fmla="*/ 581227 w 581227"/>
              <a:gd name="connsiteY9" fmla="*/ 271774 h 465106"/>
              <a:gd name="connsiteX10" fmla="*/ 465275 w 581227"/>
              <a:gd name="connsiteY10" fmla="*/ 387829 h 465106"/>
              <a:gd name="connsiteX11" fmla="*/ 462829 w 581227"/>
              <a:gd name="connsiteY11" fmla="*/ 387829 h 465106"/>
              <a:gd name="connsiteX12" fmla="*/ 425157 w 581227"/>
              <a:gd name="connsiteY12" fmla="*/ 387829 h 465106"/>
              <a:gd name="connsiteX13" fmla="*/ 406076 w 581227"/>
              <a:gd name="connsiteY13" fmla="*/ 368732 h 465106"/>
              <a:gd name="connsiteX14" fmla="*/ 425157 w 581227"/>
              <a:gd name="connsiteY14" fmla="*/ 349144 h 465106"/>
              <a:gd name="connsiteX15" fmla="*/ 464297 w 581227"/>
              <a:gd name="connsiteY15" fmla="*/ 349144 h 465106"/>
              <a:gd name="connsiteX16" fmla="*/ 466254 w 581227"/>
              <a:gd name="connsiteY16" fmla="*/ 349144 h 465106"/>
              <a:gd name="connsiteX17" fmla="*/ 467232 w 581227"/>
              <a:gd name="connsiteY17" fmla="*/ 349144 h 465106"/>
              <a:gd name="connsiteX18" fmla="*/ 542577 w 581227"/>
              <a:gd name="connsiteY18" fmla="*/ 271774 h 465106"/>
              <a:gd name="connsiteX19" fmla="*/ 465275 w 581227"/>
              <a:gd name="connsiteY19" fmla="*/ 193915 h 465106"/>
              <a:gd name="connsiteX20" fmla="*/ 447662 w 581227"/>
              <a:gd name="connsiteY20" fmla="*/ 196363 h 465106"/>
              <a:gd name="connsiteX21" fmla="*/ 430050 w 581227"/>
              <a:gd name="connsiteY21" fmla="*/ 191466 h 465106"/>
              <a:gd name="connsiteX22" fmla="*/ 424179 w 581227"/>
              <a:gd name="connsiteY22" fmla="*/ 174327 h 465106"/>
              <a:gd name="connsiteX23" fmla="*/ 426136 w 581227"/>
              <a:gd name="connsiteY23" fmla="*/ 155230 h 465106"/>
              <a:gd name="connsiteX24" fmla="*/ 310184 w 581227"/>
              <a:gd name="connsiteY24" fmla="*/ 38685 h 465106"/>
              <a:gd name="connsiteX25" fmla="*/ 194721 w 581227"/>
              <a:gd name="connsiteY25" fmla="*/ 144946 h 465106"/>
              <a:gd name="connsiteX26" fmla="*/ 185914 w 581227"/>
              <a:gd name="connsiteY26" fmla="*/ 159637 h 465106"/>
              <a:gd name="connsiteX27" fmla="*/ 168790 w 581227"/>
              <a:gd name="connsiteY27" fmla="*/ 161596 h 465106"/>
              <a:gd name="connsiteX28" fmla="*/ 135522 w 581227"/>
              <a:gd name="connsiteY28" fmla="*/ 155230 h 465106"/>
              <a:gd name="connsiteX29" fmla="*/ 38650 w 581227"/>
              <a:gd name="connsiteY29" fmla="*/ 252187 h 465106"/>
              <a:gd name="connsiteX30" fmla="*/ 133075 w 581227"/>
              <a:gd name="connsiteY30" fmla="*/ 349144 h 465106"/>
              <a:gd name="connsiteX31" fmla="*/ 134543 w 581227"/>
              <a:gd name="connsiteY31" fmla="*/ 349144 h 465106"/>
              <a:gd name="connsiteX32" fmla="*/ 144328 w 581227"/>
              <a:gd name="connsiteY32" fmla="*/ 349144 h 465106"/>
              <a:gd name="connsiteX33" fmla="*/ 175151 w 581227"/>
              <a:gd name="connsiteY33" fmla="*/ 349144 h 465106"/>
              <a:gd name="connsiteX34" fmla="*/ 194721 w 581227"/>
              <a:gd name="connsiteY34" fmla="*/ 368732 h 465106"/>
              <a:gd name="connsiteX35" fmla="*/ 175151 w 581227"/>
              <a:gd name="connsiteY35" fmla="*/ 387829 h 465106"/>
              <a:gd name="connsiteX36" fmla="*/ 137968 w 581227"/>
              <a:gd name="connsiteY36" fmla="*/ 387829 h 465106"/>
              <a:gd name="connsiteX37" fmla="*/ 135522 w 581227"/>
              <a:gd name="connsiteY37" fmla="*/ 387829 h 465106"/>
              <a:gd name="connsiteX38" fmla="*/ 0 w 581227"/>
              <a:gd name="connsiteY38" fmla="*/ 252187 h 465106"/>
              <a:gd name="connsiteX39" fmla="*/ 135522 w 581227"/>
              <a:gd name="connsiteY39" fmla="*/ 116544 h 465106"/>
              <a:gd name="connsiteX40" fmla="*/ 159984 w 581227"/>
              <a:gd name="connsiteY40" fmla="*/ 118503 h 465106"/>
              <a:gd name="connsiteX41" fmla="*/ 310184 w 581227"/>
              <a:gd name="connsiteY41" fmla="*/ 0 h 46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81227" h="465106">
                <a:moveTo>
                  <a:pt x="329149" y="135751"/>
                </a:moveTo>
                <a:lnTo>
                  <a:pt x="329149" y="271295"/>
                </a:lnTo>
                <a:lnTo>
                  <a:pt x="406425" y="271295"/>
                </a:lnTo>
                <a:lnTo>
                  <a:pt x="290511" y="465106"/>
                </a:lnTo>
                <a:lnTo>
                  <a:pt x="290511" y="329976"/>
                </a:lnTo>
                <a:lnTo>
                  <a:pt x="213234" y="329976"/>
                </a:lnTo>
                <a:close/>
                <a:moveTo>
                  <a:pt x="310184" y="0"/>
                </a:moveTo>
                <a:cubicBezTo>
                  <a:pt x="395313" y="0"/>
                  <a:pt x="464786" y="69535"/>
                  <a:pt x="464786" y="155230"/>
                </a:cubicBezTo>
                <a:cubicBezTo>
                  <a:pt x="465275" y="155230"/>
                  <a:pt x="465275" y="155230"/>
                  <a:pt x="465275" y="155230"/>
                </a:cubicBezTo>
                <a:cubicBezTo>
                  <a:pt x="529367" y="155230"/>
                  <a:pt x="581227" y="207626"/>
                  <a:pt x="581227" y="271774"/>
                </a:cubicBezTo>
                <a:cubicBezTo>
                  <a:pt x="581227" y="335923"/>
                  <a:pt x="529367" y="387829"/>
                  <a:pt x="465275" y="387829"/>
                </a:cubicBezTo>
                <a:cubicBezTo>
                  <a:pt x="464297" y="387829"/>
                  <a:pt x="463318" y="387829"/>
                  <a:pt x="462829" y="387829"/>
                </a:cubicBezTo>
                <a:lnTo>
                  <a:pt x="425157" y="387829"/>
                </a:lnTo>
                <a:cubicBezTo>
                  <a:pt x="414394" y="387829"/>
                  <a:pt x="406076" y="379505"/>
                  <a:pt x="406076" y="368732"/>
                </a:cubicBezTo>
                <a:cubicBezTo>
                  <a:pt x="406076" y="357958"/>
                  <a:pt x="414394" y="349144"/>
                  <a:pt x="425157" y="349144"/>
                </a:cubicBezTo>
                <a:cubicBezTo>
                  <a:pt x="464297" y="349144"/>
                  <a:pt x="464297" y="349144"/>
                  <a:pt x="464297" y="349144"/>
                </a:cubicBezTo>
                <a:cubicBezTo>
                  <a:pt x="464786" y="349144"/>
                  <a:pt x="465765" y="349144"/>
                  <a:pt x="466254" y="349144"/>
                </a:cubicBezTo>
                <a:cubicBezTo>
                  <a:pt x="466743" y="349144"/>
                  <a:pt x="467232" y="349144"/>
                  <a:pt x="467232" y="349144"/>
                </a:cubicBezTo>
                <a:cubicBezTo>
                  <a:pt x="509308" y="347675"/>
                  <a:pt x="542577" y="313397"/>
                  <a:pt x="542577" y="271774"/>
                </a:cubicBezTo>
                <a:cubicBezTo>
                  <a:pt x="542577" y="228682"/>
                  <a:pt x="507840" y="193915"/>
                  <a:pt x="465275" y="193915"/>
                </a:cubicBezTo>
                <a:cubicBezTo>
                  <a:pt x="459894" y="193915"/>
                  <a:pt x="454023" y="194894"/>
                  <a:pt x="447662" y="196363"/>
                </a:cubicBezTo>
                <a:cubicBezTo>
                  <a:pt x="441302" y="197832"/>
                  <a:pt x="434942" y="195873"/>
                  <a:pt x="430050" y="191466"/>
                </a:cubicBezTo>
                <a:cubicBezTo>
                  <a:pt x="425646" y="187059"/>
                  <a:pt x="423200" y="180693"/>
                  <a:pt x="424179" y="174327"/>
                </a:cubicBezTo>
                <a:cubicBezTo>
                  <a:pt x="425157" y="167961"/>
                  <a:pt x="426136" y="161596"/>
                  <a:pt x="426136" y="155230"/>
                </a:cubicBezTo>
                <a:cubicBezTo>
                  <a:pt x="426136" y="91081"/>
                  <a:pt x="374275" y="38685"/>
                  <a:pt x="310184" y="38685"/>
                </a:cubicBezTo>
                <a:cubicBezTo>
                  <a:pt x="249517" y="38685"/>
                  <a:pt x="200102" y="84225"/>
                  <a:pt x="194721" y="144946"/>
                </a:cubicBezTo>
                <a:cubicBezTo>
                  <a:pt x="194231" y="150823"/>
                  <a:pt x="190807" y="156209"/>
                  <a:pt x="185914" y="159637"/>
                </a:cubicBezTo>
                <a:cubicBezTo>
                  <a:pt x="181022" y="162575"/>
                  <a:pt x="174661" y="163554"/>
                  <a:pt x="168790" y="161596"/>
                </a:cubicBezTo>
                <a:cubicBezTo>
                  <a:pt x="157538" y="157188"/>
                  <a:pt x="146774" y="155230"/>
                  <a:pt x="135522" y="155230"/>
                </a:cubicBezTo>
                <a:cubicBezTo>
                  <a:pt x="82193" y="155230"/>
                  <a:pt x="38650" y="198811"/>
                  <a:pt x="38650" y="252187"/>
                </a:cubicBezTo>
                <a:cubicBezTo>
                  <a:pt x="38650" y="305073"/>
                  <a:pt x="80726" y="347675"/>
                  <a:pt x="133075" y="349144"/>
                </a:cubicBezTo>
                <a:cubicBezTo>
                  <a:pt x="133565" y="349144"/>
                  <a:pt x="134054" y="349144"/>
                  <a:pt x="134543" y="349144"/>
                </a:cubicBezTo>
                <a:cubicBezTo>
                  <a:pt x="144328" y="349144"/>
                  <a:pt x="144328" y="349144"/>
                  <a:pt x="144328" y="349144"/>
                </a:cubicBezTo>
                <a:cubicBezTo>
                  <a:pt x="175151" y="349144"/>
                  <a:pt x="175151" y="349144"/>
                  <a:pt x="175151" y="349144"/>
                </a:cubicBezTo>
                <a:cubicBezTo>
                  <a:pt x="185914" y="349144"/>
                  <a:pt x="194721" y="357958"/>
                  <a:pt x="194721" y="368732"/>
                </a:cubicBezTo>
                <a:cubicBezTo>
                  <a:pt x="194721" y="379505"/>
                  <a:pt x="185914" y="387829"/>
                  <a:pt x="175151" y="387829"/>
                </a:cubicBezTo>
                <a:cubicBezTo>
                  <a:pt x="137968" y="387829"/>
                  <a:pt x="137968" y="387829"/>
                  <a:pt x="137968" y="387829"/>
                </a:cubicBezTo>
                <a:cubicBezTo>
                  <a:pt x="137479" y="387829"/>
                  <a:pt x="136500" y="387829"/>
                  <a:pt x="135522" y="387829"/>
                </a:cubicBezTo>
                <a:cubicBezTo>
                  <a:pt x="60667" y="387829"/>
                  <a:pt x="0" y="327108"/>
                  <a:pt x="0" y="252187"/>
                </a:cubicBezTo>
                <a:cubicBezTo>
                  <a:pt x="0" y="177265"/>
                  <a:pt x="60667" y="116544"/>
                  <a:pt x="135522" y="116544"/>
                </a:cubicBezTo>
                <a:cubicBezTo>
                  <a:pt x="143839" y="116544"/>
                  <a:pt x="151667" y="117034"/>
                  <a:pt x="159984" y="118503"/>
                </a:cubicBezTo>
                <a:cubicBezTo>
                  <a:pt x="176129" y="49458"/>
                  <a:pt x="237286" y="0"/>
                  <a:pt x="31018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íṥḻîdê">
            <a:extLst>
              <a:ext uri="{FF2B5EF4-FFF2-40B4-BE49-F238E27FC236}">
                <a16:creationId xmlns:a16="http://schemas.microsoft.com/office/drawing/2014/main" id="{23C63D9F-8D86-487F-B8C9-3B2F148E1D64}"/>
              </a:ext>
            </a:extLst>
          </p:cNvPr>
          <p:cNvSpPr/>
          <p:nvPr/>
        </p:nvSpPr>
        <p:spPr bwMode="auto">
          <a:xfrm>
            <a:off x="5043171" y="4435008"/>
            <a:ext cx="547729" cy="547729"/>
          </a:xfrm>
          <a:custGeom>
            <a:avLst/>
            <a:gdLst>
              <a:gd name="connsiteX0" fmla="*/ 228130 w 547729"/>
              <a:gd name="connsiteY0" fmla="*/ 383189 h 547729"/>
              <a:gd name="connsiteX1" fmla="*/ 319630 w 547729"/>
              <a:gd name="connsiteY1" fmla="*/ 383189 h 547729"/>
              <a:gd name="connsiteX2" fmla="*/ 328637 w 547729"/>
              <a:gd name="connsiteY2" fmla="*/ 392264 h 547729"/>
              <a:gd name="connsiteX3" fmla="*/ 319630 w 547729"/>
              <a:gd name="connsiteY3" fmla="*/ 401816 h 547729"/>
              <a:gd name="connsiteX4" fmla="*/ 228130 w 547729"/>
              <a:gd name="connsiteY4" fmla="*/ 401816 h 547729"/>
              <a:gd name="connsiteX5" fmla="*/ 218648 w 547729"/>
              <a:gd name="connsiteY5" fmla="*/ 392264 h 547729"/>
              <a:gd name="connsiteX6" fmla="*/ 228130 w 547729"/>
              <a:gd name="connsiteY6" fmla="*/ 383189 h 547729"/>
              <a:gd name="connsiteX7" fmla="*/ 392280 w 547729"/>
              <a:gd name="connsiteY7" fmla="*/ 374111 h 547729"/>
              <a:gd name="connsiteX8" fmla="*/ 373763 w 547729"/>
              <a:gd name="connsiteY8" fmla="*/ 392059 h 547729"/>
              <a:gd name="connsiteX9" fmla="*/ 392280 w 547729"/>
              <a:gd name="connsiteY9" fmla="*/ 410479 h 547729"/>
              <a:gd name="connsiteX10" fmla="*/ 410796 w 547729"/>
              <a:gd name="connsiteY10" fmla="*/ 392059 h 547729"/>
              <a:gd name="connsiteX11" fmla="*/ 392280 w 547729"/>
              <a:gd name="connsiteY11" fmla="*/ 374111 h 547729"/>
              <a:gd name="connsiteX12" fmla="*/ 155021 w 547729"/>
              <a:gd name="connsiteY12" fmla="*/ 374111 h 547729"/>
              <a:gd name="connsiteX13" fmla="*/ 136496 w 547729"/>
              <a:gd name="connsiteY13" fmla="*/ 392059 h 547729"/>
              <a:gd name="connsiteX14" fmla="*/ 155021 w 547729"/>
              <a:gd name="connsiteY14" fmla="*/ 410479 h 547729"/>
              <a:gd name="connsiteX15" fmla="*/ 173545 w 547729"/>
              <a:gd name="connsiteY15" fmla="*/ 392059 h 547729"/>
              <a:gd name="connsiteX16" fmla="*/ 155021 w 547729"/>
              <a:gd name="connsiteY16" fmla="*/ 374111 h 547729"/>
              <a:gd name="connsiteX17" fmla="*/ 392280 w 547729"/>
              <a:gd name="connsiteY17" fmla="*/ 355691 h 547729"/>
              <a:gd name="connsiteX18" fmla="*/ 429312 w 547729"/>
              <a:gd name="connsiteY18" fmla="*/ 392059 h 547729"/>
              <a:gd name="connsiteX19" fmla="*/ 392280 w 547729"/>
              <a:gd name="connsiteY19" fmla="*/ 428426 h 547729"/>
              <a:gd name="connsiteX20" fmla="*/ 355247 w 547729"/>
              <a:gd name="connsiteY20" fmla="*/ 392059 h 547729"/>
              <a:gd name="connsiteX21" fmla="*/ 392280 w 547729"/>
              <a:gd name="connsiteY21" fmla="*/ 355691 h 547729"/>
              <a:gd name="connsiteX22" fmla="*/ 155021 w 547729"/>
              <a:gd name="connsiteY22" fmla="*/ 355691 h 547729"/>
              <a:gd name="connsiteX23" fmla="*/ 191594 w 547729"/>
              <a:gd name="connsiteY23" fmla="*/ 392059 h 547729"/>
              <a:gd name="connsiteX24" fmla="*/ 155021 w 547729"/>
              <a:gd name="connsiteY24" fmla="*/ 428426 h 547729"/>
              <a:gd name="connsiteX25" fmla="*/ 117972 w 547729"/>
              <a:gd name="connsiteY25" fmla="*/ 392059 h 547729"/>
              <a:gd name="connsiteX26" fmla="*/ 155021 w 547729"/>
              <a:gd name="connsiteY26" fmla="*/ 355691 h 547729"/>
              <a:gd name="connsiteX27" fmla="*/ 228130 w 547729"/>
              <a:gd name="connsiteY27" fmla="*/ 346821 h 547729"/>
              <a:gd name="connsiteX28" fmla="*/ 319630 w 547729"/>
              <a:gd name="connsiteY28" fmla="*/ 346821 h 547729"/>
              <a:gd name="connsiteX29" fmla="*/ 328637 w 547729"/>
              <a:gd name="connsiteY29" fmla="*/ 355913 h 547729"/>
              <a:gd name="connsiteX30" fmla="*/ 319630 w 547729"/>
              <a:gd name="connsiteY30" fmla="*/ 365005 h 547729"/>
              <a:gd name="connsiteX31" fmla="*/ 228130 w 547729"/>
              <a:gd name="connsiteY31" fmla="*/ 365005 h 547729"/>
              <a:gd name="connsiteX32" fmla="*/ 218648 w 547729"/>
              <a:gd name="connsiteY32" fmla="*/ 355913 h 547729"/>
              <a:gd name="connsiteX33" fmla="*/ 228130 w 547729"/>
              <a:gd name="connsiteY33" fmla="*/ 346821 h 547729"/>
              <a:gd name="connsiteX34" fmla="*/ 200804 w 547729"/>
              <a:gd name="connsiteY34" fmla="*/ 192038 h 547729"/>
              <a:gd name="connsiteX35" fmla="*/ 209778 w 547729"/>
              <a:gd name="connsiteY35" fmla="*/ 201012 h 547729"/>
              <a:gd name="connsiteX36" fmla="*/ 200804 w 547729"/>
              <a:gd name="connsiteY36" fmla="*/ 209986 h 547729"/>
              <a:gd name="connsiteX37" fmla="*/ 154991 w 547729"/>
              <a:gd name="connsiteY37" fmla="*/ 255799 h 547729"/>
              <a:gd name="connsiteX38" fmla="*/ 146017 w 547729"/>
              <a:gd name="connsiteY38" fmla="*/ 264773 h 547729"/>
              <a:gd name="connsiteX39" fmla="*/ 137043 w 547729"/>
              <a:gd name="connsiteY39" fmla="*/ 255799 h 547729"/>
              <a:gd name="connsiteX40" fmla="*/ 200804 w 547729"/>
              <a:gd name="connsiteY40" fmla="*/ 192038 h 547729"/>
              <a:gd name="connsiteX41" fmla="*/ 146066 w 547729"/>
              <a:gd name="connsiteY41" fmla="*/ 173223 h 547729"/>
              <a:gd name="connsiteX42" fmla="*/ 118660 w 547729"/>
              <a:gd name="connsiteY42" fmla="*/ 200647 h 547729"/>
              <a:gd name="connsiteX43" fmla="*/ 118660 w 547729"/>
              <a:gd name="connsiteY43" fmla="*/ 273461 h 547729"/>
              <a:gd name="connsiteX44" fmla="*/ 146066 w 547729"/>
              <a:gd name="connsiteY44" fmla="*/ 300884 h 547729"/>
              <a:gd name="connsiteX45" fmla="*/ 401692 w 547729"/>
              <a:gd name="connsiteY45" fmla="*/ 300884 h 547729"/>
              <a:gd name="connsiteX46" fmla="*/ 429098 w 547729"/>
              <a:gd name="connsiteY46" fmla="*/ 273461 h 547729"/>
              <a:gd name="connsiteX47" fmla="*/ 429098 w 547729"/>
              <a:gd name="connsiteY47" fmla="*/ 200647 h 547729"/>
              <a:gd name="connsiteX48" fmla="*/ 401692 w 547729"/>
              <a:gd name="connsiteY48" fmla="*/ 173223 h 547729"/>
              <a:gd name="connsiteX49" fmla="*/ 146066 w 547729"/>
              <a:gd name="connsiteY49" fmla="*/ 173223 h 547729"/>
              <a:gd name="connsiteX50" fmla="*/ 146066 w 547729"/>
              <a:gd name="connsiteY50" fmla="*/ 154783 h 547729"/>
              <a:gd name="connsiteX51" fmla="*/ 401692 w 547729"/>
              <a:gd name="connsiteY51" fmla="*/ 154783 h 547729"/>
              <a:gd name="connsiteX52" fmla="*/ 447053 w 547729"/>
              <a:gd name="connsiteY52" fmla="*/ 200647 h 547729"/>
              <a:gd name="connsiteX53" fmla="*/ 447053 w 547729"/>
              <a:gd name="connsiteY53" fmla="*/ 273461 h 547729"/>
              <a:gd name="connsiteX54" fmla="*/ 401692 w 547729"/>
              <a:gd name="connsiteY54" fmla="*/ 319324 h 547729"/>
              <a:gd name="connsiteX55" fmla="*/ 146066 w 547729"/>
              <a:gd name="connsiteY55" fmla="*/ 319324 h 547729"/>
              <a:gd name="connsiteX56" fmla="*/ 100232 w 547729"/>
              <a:gd name="connsiteY56" fmla="*/ 273461 h 547729"/>
              <a:gd name="connsiteX57" fmla="*/ 100232 w 547729"/>
              <a:gd name="connsiteY57" fmla="*/ 200647 h 547729"/>
              <a:gd name="connsiteX58" fmla="*/ 146066 w 547729"/>
              <a:gd name="connsiteY58" fmla="*/ 154783 h 547729"/>
              <a:gd name="connsiteX59" fmla="*/ 127599 w 547729"/>
              <a:gd name="connsiteY59" fmla="*/ 73251 h 547729"/>
              <a:gd name="connsiteX60" fmla="*/ 72778 w 547729"/>
              <a:gd name="connsiteY60" fmla="*/ 127598 h 547729"/>
              <a:gd name="connsiteX61" fmla="*/ 72778 w 547729"/>
              <a:gd name="connsiteY61" fmla="*/ 182419 h 547729"/>
              <a:gd name="connsiteX62" fmla="*/ 54820 w 547729"/>
              <a:gd name="connsiteY62" fmla="*/ 182419 h 547729"/>
              <a:gd name="connsiteX63" fmla="*/ 36389 w 547729"/>
              <a:gd name="connsiteY63" fmla="*/ 200850 h 547729"/>
              <a:gd name="connsiteX64" fmla="*/ 36389 w 547729"/>
              <a:gd name="connsiteY64" fmla="*/ 292059 h 547729"/>
              <a:gd name="connsiteX65" fmla="*/ 54820 w 547729"/>
              <a:gd name="connsiteY65" fmla="*/ 310490 h 547729"/>
              <a:gd name="connsiteX66" fmla="*/ 73251 w 547729"/>
              <a:gd name="connsiteY66" fmla="*/ 310490 h 547729"/>
              <a:gd name="connsiteX67" fmla="*/ 73251 w 547729"/>
              <a:gd name="connsiteY67" fmla="*/ 462191 h 547729"/>
              <a:gd name="connsiteX68" fmla="*/ 118620 w 547729"/>
              <a:gd name="connsiteY68" fmla="*/ 510867 h 547729"/>
              <a:gd name="connsiteX69" fmla="*/ 163988 w 547729"/>
              <a:gd name="connsiteY69" fmla="*/ 462191 h 547729"/>
              <a:gd name="connsiteX70" fmla="*/ 163988 w 547729"/>
              <a:gd name="connsiteY70" fmla="*/ 456047 h 547729"/>
              <a:gd name="connsiteX71" fmla="*/ 383269 w 547729"/>
              <a:gd name="connsiteY71" fmla="*/ 456047 h 547729"/>
              <a:gd name="connsiteX72" fmla="*/ 383269 w 547729"/>
              <a:gd name="connsiteY72" fmla="*/ 462191 h 547729"/>
              <a:gd name="connsiteX73" fmla="*/ 429110 w 547729"/>
              <a:gd name="connsiteY73" fmla="*/ 510867 h 547729"/>
              <a:gd name="connsiteX74" fmla="*/ 474478 w 547729"/>
              <a:gd name="connsiteY74" fmla="*/ 462191 h 547729"/>
              <a:gd name="connsiteX75" fmla="*/ 474478 w 547729"/>
              <a:gd name="connsiteY75" fmla="*/ 310490 h 547729"/>
              <a:gd name="connsiteX76" fmla="*/ 492909 w 547729"/>
              <a:gd name="connsiteY76" fmla="*/ 310490 h 547729"/>
              <a:gd name="connsiteX77" fmla="*/ 510867 w 547729"/>
              <a:gd name="connsiteY77" fmla="*/ 292059 h 547729"/>
              <a:gd name="connsiteX78" fmla="*/ 510867 w 547729"/>
              <a:gd name="connsiteY78" fmla="*/ 200850 h 547729"/>
              <a:gd name="connsiteX79" fmla="*/ 492909 w 547729"/>
              <a:gd name="connsiteY79" fmla="*/ 182419 h 547729"/>
              <a:gd name="connsiteX80" fmla="*/ 474478 w 547729"/>
              <a:gd name="connsiteY80" fmla="*/ 182419 h 547729"/>
              <a:gd name="connsiteX81" fmla="*/ 474478 w 547729"/>
              <a:gd name="connsiteY81" fmla="*/ 127598 h 547729"/>
              <a:gd name="connsiteX82" fmla="*/ 419658 w 547729"/>
              <a:gd name="connsiteY82" fmla="*/ 73251 h 547729"/>
              <a:gd name="connsiteX83" fmla="*/ 127599 w 547729"/>
              <a:gd name="connsiteY83" fmla="*/ 73251 h 547729"/>
              <a:gd name="connsiteX84" fmla="*/ 109641 w 547729"/>
              <a:gd name="connsiteY84" fmla="*/ 0 h 547729"/>
              <a:gd name="connsiteX85" fmla="*/ 438089 w 547729"/>
              <a:gd name="connsiteY85" fmla="*/ 0 h 547729"/>
              <a:gd name="connsiteX86" fmla="*/ 510867 w 547729"/>
              <a:gd name="connsiteY86" fmla="*/ 72778 h 547729"/>
              <a:gd name="connsiteX87" fmla="*/ 510867 w 547729"/>
              <a:gd name="connsiteY87" fmla="*/ 149337 h 547729"/>
              <a:gd name="connsiteX88" fmla="*/ 547729 w 547729"/>
              <a:gd name="connsiteY88" fmla="*/ 200850 h 547729"/>
              <a:gd name="connsiteX89" fmla="*/ 547729 w 547729"/>
              <a:gd name="connsiteY89" fmla="*/ 292059 h 547729"/>
              <a:gd name="connsiteX90" fmla="*/ 510867 w 547729"/>
              <a:gd name="connsiteY90" fmla="*/ 343571 h 547729"/>
              <a:gd name="connsiteX91" fmla="*/ 510867 w 547729"/>
              <a:gd name="connsiteY91" fmla="*/ 462191 h 547729"/>
              <a:gd name="connsiteX92" fmla="*/ 429110 w 547729"/>
              <a:gd name="connsiteY92" fmla="*/ 547729 h 547729"/>
              <a:gd name="connsiteX93" fmla="*/ 352551 w 547729"/>
              <a:gd name="connsiteY93" fmla="*/ 492436 h 547729"/>
              <a:gd name="connsiteX94" fmla="*/ 195179 w 547729"/>
              <a:gd name="connsiteY94" fmla="*/ 492436 h 547729"/>
              <a:gd name="connsiteX95" fmla="*/ 118620 w 547729"/>
              <a:gd name="connsiteY95" fmla="*/ 547729 h 547729"/>
              <a:gd name="connsiteX96" fmla="*/ 36389 w 547729"/>
              <a:gd name="connsiteY96" fmla="*/ 462191 h 547729"/>
              <a:gd name="connsiteX97" fmla="*/ 36389 w 547729"/>
              <a:gd name="connsiteY97" fmla="*/ 343571 h 547729"/>
              <a:gd name="connsiteX98" fmla="*/ 0 w 547729"/>
              <a:gd name="connsiteY98" fmla="*/ 292059 h 547729"/>
              <a:gd name="connsiteX99" fmla="*/ 0 w 547729"/>
              <a:gd name="connsiteY99" fmla="*/ 200850 h 547729"/>
              <a:gd name="connsiteX100" fmla="*/ 36389 w 547729"/>
              <a:gd name="connsiteY100" fmla="*/ 149337 h 547729"/>
              <a:gd name="connsiteX101" fmla="*/ 36389 w 547729"/>
              <a:gd name="connsiteY101" fmla="*/ 72778 h 547729"/>
              <a:gd name="connsiteX102" fmla="*/ 109641 w 547729"/>
              <a:gd name="connsiteY102" fmla="*/ 0 h 54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47729" h="547729">
                <a:moveTo>
                  <a:pt x="228130" y="383189"/>
                </a:moveTo>
                <a:cubicBezTo>
                  <a:pt x="228130" y="383189"/>
                  <a:pt x="228130" y="383189"/>
                  <a:pt x="319630" y="383189"/>
                </a:cubicBezTo>
                <a:cubicBezTo>
                  <a:pt x="324370" y="383189"/>
                  <a:pt x="328637" y="387488"/>
                  <a:pt x="328637" y="392264"/>
                </a:cubicBezTo>
                <a:cubicBezTo>
                  <a:pt x="328637" y="397518"/>
                  <a:pt x="324370" y="401816"/>
                  <a:pt x="319630" y="401816"/>
                </a:cubicBezTo>
                <a:cubicBezTo>
                  <a:pt x="319630" y="401816"/>
                  <a:pt x="319630" y="401816"/>
                  <a:pt x="228130" y="401816"/>
                </a:cubicBezTo>
                <a:cubicBezTo>
                  <a:pt x="222915" y="401816"/>
                  <a:pt x="218648" y="397518"/>
                  <a:pt x="218648" y="392264"/>
                </a:cubicBezTo>
                <a:cubicBezTo>
                  <a:pt x="218648" y="387488"/>
                  <a:pt x="222915" y="383189"/>
                  <a:pt x="228130" y="383189"/>
                </a:cubicBezTo>
                <a:close/>
                <a:moveTo>
                  <a:pt x="392280" y="374111"/>
                </a:moveTo>
                <a:cubicBezTo>
                  <a:pt x="381835" y="374111"/>
                  <a:pt x="373763" y="382140"/>
                  <a:pt x="373763" y="392059"/>
                </a:cubicBezTo>
                <a:cubicBezTo>
                  <a:pt x="373763" y="401977"/>
                  <a:pt x="381835" y="410479"/>
                  <a:pt x="392280" y="410479"/>
                </a:cubicBezTo>
                <a:cubicBezTo>
                  <a:pt x="402250" y="410479"/>
                  <a:pt x="410796" y="401977"/>
                  <a:pt x="410796" y="392059"/>
                </a:cubicBezTo>
                <a:cubicBezTo>
                  <a:pt x="410796" y="382140"/>
                  <a:pt x="402250" y="374111"/>
                  <a:pt x="392280" y="374111"/>
                </a:cubicBezTo>
                <a:close/>
                <a:moveTo>
                  <a:pt x="155021" y="374111"/>
                </a:moveTo>
                <a:cubicBezTo>
                  <a:pt x="144571" y="374111"/>
                  <a:pt x="136496" y="382140"/>
                  <a:pt x="136496" y="392059"/>
                </a:cubicBezTo>
                <a:cubicBezTo>
                  <a:pt x="136496" y="401977"/>
                  <a:pt x="144571" y="410479"/>
                  <a:pt x="155021" y="410479"/>
                </a:cubicBezTo>
                <a:cubicBezTo>
                  <a:pt x="164995" y="410479"/>
                  <a:pt x="173545" y="401977"/>
                  <a:pt x="173545" y="392059"/>
                </a:cubicBezTo>
                <a:cubicBezTo>
                  <a:pt x="173545" y="382140"/>
                  <a:pt x="164995" y="374111"/>
                  <a:pt x="155021" y="374111"/>
                </a:cubicBezTo>
                <a:close/>
                <a:moveTo>
                  <a:pt x="392280" y="355691"/>
                </a:moveTo>
                <a:cubicBezTo>
                  <a:pt x="412695" y="355691"/>
                  <a:pt x="429312" y="372222"/>
                  <a:pt x="429312" y="392059"/>
                </a:cubicBezTo>
                <a:cubicBezTo>
                  <a:pt x="429312" y="412368"/>
                  <a:pt x="412695" y="428426"/>
                  <a:pt x="392280" y="428426"/>
                </a:cubicBezTo>
                <a:cubicBezTo>
                  <a:pt x="371864" y="428426"/>
                  <a:pt x="355247" y="412368"/>
                  <a:pt x="355247" y="392059"/>
                </a:cubicBezTo>
                <a:cubicBezTo>
                  <a:pt x="355247" y="372222"/>
                  <a:pt x="371864" y="355691"/>
                  <a:pt x="392280" y="355691"/>
                </a:cubicBezTo>
                <a:close/>
                <a:moveTo>
                  <a:pt x="155021" y="355691"/>
                </a:moveTo>
                <a:cubicBezTo>
                  <a:pt x="175445" y="355691"/>
                  <a:pt x="191594" y="372222"/>
                  <a:pt x="191594" y="392059"/>
                </a:cubicBezTo>
                <a:cubicBezTo>
                  <a:pt x="191594" y="412368"/>
                  <a:pt x="175445" y="428426"/>
                  <a:pt x="155021" y="428426"/>
                </a:cubicBezTo>
                <a:cubicBezTo>
                  <a:pt x="134597" y="428426"/>
                  <a:pt x="117972" y="412368"/>
                  <a:pt x="117972" y="392059"/>
                </a:cubicBezTo>
                <a:cubicBezTo>
                  <a:pt x="117972" y="372222"/>
                  <a:pt x="134597" y="355691"/>
                  <a:pt x="155021" y="355691"/>
                </a:cubicBezTo>
                <a:close/>
                <a:moveTo>
                  <a:pt x="228130" y="346821"/>
                </a:moveTo>
                <a:cubicBezTo>
                  <a:pt x="228130" y="346821"/>
                  <a:pt x="228130" y="346821"/>
                  <a:pt x="319630" y="346821"/>
                </a:cubicBezTo>
                <a:cubicBezTo>
                  <a:pt x="324370" y="346821"/>
                  <a:pt x="328637" y="350649"/>
                  <a:pt x="328637" y="355913"/>
                </a:cubicBezTo>
                <a:cubicBezTo>
                  <a:pt x="328637" y="361177"/>
                  <a:pt x="324370" y="365005"/>
                  <a:pt x="319630" y="365005"/>
                </a:cubicBezTo>
                <a:cubicBezTo>
                  <a:pt x="319630" y="365005"/>
                  <a:pt x="319630" y="365005"/>
                  <a:pt x="228130" y="365005"/>
                </a:cubicBezTo>
                <a:cubicBezTo>
                  <a:pt x="222915" y="365005"/>
                  <a:pt x="218648" y="361177"/>
                  <a:pt x="218648" y="355913"/>
                </a:cubicBezTo>
                <a:cubicBezTo>
                  <a:pt x="218648" y="350649"/>
                  <a:pt x="222915" y="346821"/>
                  <a:pt x="228130" y="346821"/>
                </a:cubicBezTo>
                <a:close/>
                <a:moveTo>
                  <a:pt x="200804" y="192038"/>
                </a:moveTo>
                <a:cubicBezTo>
                  <a:pt x="205527" y="192038"/>
                  <a:pt x="209778" y="195817"/>
                  <a:pt x="209778" y="201012"/>
                </a:cubicBezTo>
                <a:cubicBezTo>
                  <a:pt x="209778" y="206207"/>
                  <a:pt x="205527" y="209986"/>
                  <a:pt x="200804" y="209986"/>
                </a:cubicBezTo>
                <a:cubicBezTo>
                  <a:pt x="175772" y="209986"/>
                  <a:pt x="154991" y="230295"/>
                  <a:pt x="154991" y="255799"/>
                </a:cubicBezTo>
                <a:cubicBezTo>
                  <a:pt x="154991" y="260522"/>
                  <a:pt x="151212" y="264773"/>
                  <a:pt x="146017" y="264773"/>
                </a:cubicBezTo>
                <a:cubicBezTo>
                  <a:pt x="140822" y="264773"/>
                  <a:pt x="137043" y="260522"/>
                  <a:pt x="137043" y="255799"/>
                </a:cubicBezTo>
                <a:cubicBezTo>
                  <a:pt x="137043" y="220377"/>
                  <a:pt x="165382" y="192038"/>
                  <a:pt x="200804" y="192038"/>
                </a:cubicBezTo>
                <a:close/>
                <a:moveTo>
                  <a:pt x="146066" y="173223"/>
                </a:moveTo>
                <a:cubicBezTo>
                  <a:pt x="130945" y="173223"/>
                  <a:pt x="118660" y="185516"/>
                  <a:pt x="118660" y="200647"/>
                </a:cubicBezTo>
                <a:cubicBezTo>
                  <a:pt x="118660" y="200647"/>
                  <a:pt x="118660" y="200647"/>
                  <a:pt x="118660" y="273461"/>
                </a:cubicBezTo>
                <a:cubicBezTo>
                  <a:pt x="118660" y="288591"/>
                  <a:pt x="130945" y="300884"/>
                  <a:pt x="146066" y="300884"/>
                </a:cubicBezTo>
                <a:cubicBezTo>
                  <a:pt x="146066" y="300884"/>
                  <a:pt x="146066" y="300884"/>
                  <a:pt x="401692" y="300884"/>
                </a:cubicBezTo>
                <a:cubicBezTo>
                  <a:pt x="416813" y="300884"/>
                  <a:pt x="429098" y="288591"/>
                  <a:pt x="429098" y="273461"/>
                </a:cubicBezTo>
                <a:lnTo>
                  <a:pt x="429098" y="200647"/>
                </a:lnTo>
                <a:cubicBezTo>
                  <a:pt x="429098" y="185516"/>
                  <a:pt x="416813" y="173223"/>
                  <a:pt x="401692" y="173223"/>
                </a:cubicBezTo>
                <a:cubicBezTo>
                  <a:pt x="401692" y="173223"/>
                  <a:pt x="401692" y="173223"/>
                  <a:pt x="146066" y="173223"/>
                </a:cubicBezTo>
                <a:close/>
                <a:moveTo>
                  <a:pt x="146066" y="154783"/>
                </a:moveTo>
                <a:cubicBezTo>
                  <a:pt x="146066" y="154783"/>
                  <a:pt x="146066" y="154783"/>
                  <a:pt x="401692" y="154783"/>
                </a:cubicBezTo>
                <a:cubicBezTo>
                  <a:pt x="426735" y="154783"/>
                  <a:pt x="447053" y="175587"/>
                  <a:pt x="447053" y="200647"/>
                </a:cubicBezTo>
                <a:cubicBezTo>
                  <a:pt x="447053" y="200647"/>
                  <a:pt x="447053" y="200647"/>
                  <a:pt x="447053" y="273461"/>
                </a:cubicBezTo>
                <a:cubicBezTo>
                  <a:pt x="447053" y="298993"/>
                  <a:pt x="426735" y="319324"/>
                  <a:pt x="401692" y="319324"/>
                </a:cubicBezTo>
                <a:cubicBezTo>
                  <a:pt x="401692" y="319324"/>
                  <a:pt x="401692" y="319324"/>
                  <a:pt x="146066" y="319324"/>
                </a:cubicBezTo>
                <a:cubicBezTo>
                  <a:pt x="121023" y="319324"/>
                  <a:pt x="100232" y="298993"/>
                  <a:pt x="100232" y="273461"/>
                </a:cubicBezTo>
                <a:cubicBezTo>
                  <a:pt x="100232" y="273461"/>
                  <a:pt x="100232" y="273461"/>
                  <a:pt x="100232" y="200647"/>
                </a:cubicBezTo>
                <a:cubicBezTo>
                  <a:pt x="100232" y="175587"/>
                  <a:pt x="121023" y="154783"/>
                  <a:pt x="146066" y="154783"/>
                </a:cubicBezTo>
                <a:close/>
                <a:moveTo>
                  <a:pt x="127599" y="73251"/>
                </a:moveTo>
                <a:cubicBezTo>
                  <a:pt x="91209" y="73251"/>
                  <a:pt x="72778" y="91209"/>
                  <a:pt x="72778" y="127598"/>
                </a:cubicBezTo>
                <a:cubicBezTo>
                  <a:pt x="72778" y="127598"/>
                  <a:pt x="72778" y="127598"/>
                  <a:pt x="72778" y="182419"/>
                </a:cubicBezTo>
                <a:cubicBezTo>
                  <a:pt x="72778" y="182419"/>
                  <a:pt x="72778" y="182419"/>
                  <a:pt x="54820" y="182419"/>
                </a:cubicBezTo>
                <a:cubicBezTo>
                  <a:pt x="44423" y="182419"/>
                  <a:pt x="36389" y="190453"/>
                  <a:pt x="36389" y="200850"/>
                </a:cubicBezTo>
                <a:cubicBezTo>
                  <a:pt x="36389" y="200850"/>
                  <a:pt x="36389" y="200850"/>
                  <a:pt x="36389" y="292059"/>
                </a:cubicBezTo>
                <a:cubicBezTo>
                  <a:pt x="36389" y="301984"/>
                  <a:pt x="44423" y="310490"/>
                  <a:pt x="54820" y="310490"/>
                </a:cubicBezTo>
                <a:cubicBezTo>
                  <a:pt x="54820" y="310490"/>
                  <a:pt x="54820" y="310490"/>
                  <a:pt x="73251" y="310490"/>
                </a:cubicBezTo>
                <a:cubicBezTo>
                  <a:pt x="73251" y="310490"/>
                  <a:pt x="73251" y="310490"/>
                  <a:pt x="73251" y="462191"/>
                </a:cubicBezTo>
                <a:cubicBezTo>
                  <a:pt x="73251" y="489128"/>
                  <a:pt x="93572" y="510867"/>
                  <a:pt x="118620" y="510867"/>
                </a:cubicBezTo>
                <a:cubicBezTo>
                  <a:pt x="143667" y="510867"/>
                  <a:pt x="163988" y="489128"/>
                  <a:pt x="163988" y="462191"/>
                </a:cubicBezTo>
                <a:cubicBezTo>
                  <a:pt x="163988" y="462191"/>
                  <a:pt x="163988" y="462191"/>
                  <a:pt x="163988" y="456047"/>
                </a:cubicBezTo>
                <a:cubicBezTo>
                  <a:pt x="163988" y="456047"/>
                  <a:pt x="163988" y="456047"/>
                  <a:pt x="383269" y="456047"/>
                </a:cubicBezTo>
                <a:cubicBezTo>
                  <a:pt x="383269" y="456047"/>
                  <a:pt x="383269" y="456047"/>
                  <a:pt x="383269" y="462191"/>
                </a:cubicBezTo>
                <a:cubicBezTo>
                  <a:pt x="383269" y="489128"/>
                  <a:pt x="404063" y="510867"/>
                  <a:pt x="429110" y="510867"/>
                </a:cubicBezTo>
                <a:cubicBezTo>
                  <a:pt x="454157" y="510867"/>
                  <a:pt x="474478" y="489128"/>
                  <a:pt x="474478" y="462191"/>
                </a:cubicBezTo>
                <a:cubicBezTo>
                  <a:pt x="474478" y="462191"/>
                  <a:pt x="474478" y="462191"/>
                  <a:pt x="474478" y="310490"/>
                </a:cubicBezTo>
                <a:cubicBezTo>
                  <a:pt x="474478" y="310490"/>
                  <a:pt x="474478" y="310490"/>
                  <a:pt x="492909" y="310490"/>
                </a:cubicBezTo>
                <a:cubicBezTo>
                  <a:pt x="502833" y="310490"/>
                  <a:pt x="510867" y="301984"/>
                  <a:pt x="510867" y="292059"/>
                </a:cubicBezTo>
                <a:lnTo>
                  <a:pt x="510867" y="200850"/>
                </a:lnTo>
                <a:cubicBezTo>
                  <a:pt x="510867" y="190453"/>
                  <a:pt x="502833" y="182419"/>
                  <a:pt x="492909" y="182419"/>
                </a:cubicBezTo>
                <a:cubicBezTo>
                  <a:pt x="492909" y="182419"/>
                  <a:pt x="492909" y="182419"/>
                  <a:pt x="474478" y="182419"/>
                </a:cubicBezTo>
                <a:cubicBezTo>
                  <a:pt x="474478" y="182419"/>
                  <a:pt x="474478" y="182419"/>
                  <a:pt x="474478" y="127598"/>
                </a:cubicBezTo>
                <a:cubicBezTo>
                  <a:pt x="474478" y="91209"/>
                  <a:pt x="456047" y="73251"/>
                  <a:pt x="419658" y="73251"/>
                </a:cubicBezTo>
                <a:cubicBezTo>
                  <a:pt x="383269" y="73251"/>
                  <a:pt x="164461" y="73251"/>
                  <a:pt x="127599" y="73251"/>
                </a:cubicBezTo>
                <a:close/>
                <a:moveTo>
                  <a:pt x="109641" y="0"/>
                </a:moveTo>
                <a:cubicBezTo>
                  <a:pt x="109641" y="0"/>
                  <a:pt x="109641" y="0"/>
                  <a:pt x="438089" y="0"/>
                </a:cubicBezTo>
                <a:cubicBezTo>
                  <a:pt x="478259" y="0"/>
                  <a:pt x="510867" y="32608"/>
                  <a:pt x="510867" y="72778"/>
                </a:cubicBezTo>
                <a:cubicBezTo>
                  <a:pt x="510867" y="72778"/>
                  <a:pt x="510867" y="72778"/>
                  <a:pt x="510867" y="149337"/>
                </a:cubicBezTo>
                <a:cubicBezTo>
                  <a:pt x="532134" y="156899"/>
                  <a:pt x="547729" y="176748"/>
                  <a:pt x="547729" y="200850"/>
                </a:cubicBezTo>
                <a:cubicBezTo>
                  <a:pt x="547729" y="200850"/>
                  <a:pt x="547729" y="200850"/>
                  <a:pt x="547729" y="292059"/>
                </a:cubicBezTo>
                <a:cubicBezTo>
                  <a:pt x="547729" y="315689"/>
                  <a:pt x="532134" y="336010"/>
                  <a:pt x="510867" y="343571"/>
                </a:cubicBezTo>
                <a:cubicBezTo>
                  <a:pt x="510867" y="343571"/>
                  <a:pt x="510867" y="343571"/>
                  <a:pt x="510867" y="462191"/>
                </a:cubicBezTo>
                <a:cubicBezTo>
                  <a:pt x="510867" y="509450"/>
                  <a:pt x="474006" y="547729"/>
                  <a:pt x="429110" y="547729"/>
                </a:cubicBezTo>
                <a:cubicBezTo>
                  <a:pt x="394138" y="547729"/>
                  <a:pt x="364365" y="524572"/>
                  <a:pt x="352551" y="492436"/>
                </a:cubicBezTo>
                <a:cubicBezTo>
                  <a:pt x="352551" y="492436"/>
                  <a:pt x="352551" y="492436"/>
                  <a:pt x="195179" y="492436"/>
                </a:cubicBezTo>
                <a:cubicBezTo>
                  <a:pt x="183364" y="524572"/>
                  <a:pt x="153591" y="547729"/>
                  <a:pt x="118620" y="547729"/>
                </a:cubicBezTo>
                <a:cubicBezTo>
                  <a:pt x="73251" y="547729"/>
                  <a:pt x="36389" y="509450"/>
                  <a:pt x="36389" y="462191"/>
                </a:cubicBezTo>
                <a:cubicBezTo>
                  <a:pt x="36389" y="462191"/>
                  <a:pt x="36389" y="462191"/>
                  <a:pt x="36389" y="343571"/>
                </a:cubicBezTo>
                <a:cubicBezTo>
                  <a:pt x="15123" y="336010"/>
                  <a:pt x="0" y="315689"/>
                  <a:pt x="0" y="292059"/>
                </a:cubicBezTo>
                <a:cubicBezTo>
                  <a:pt x="0" y="292059"/>
                  <a:pt x="0" y="292059"/>
                  <a:pt x="0" y="200850"/>
                </a:cubicBezTo>
                <a:cubicBezTo>
                  <a:pt x="0" y="176748"/>
                  <a:pt x="15123" y="156899"/>
                  <a:pt x="36389" y="149337"/>
                </a:cubicBezTo>
                <a:cubicBezTo>
                  <a:pt x="36389" y="149337"/>
                  <a:pt x="36389" y="149337"/>
                  <a:pt x="36389" y="72778"/>
                </a:cubicBezTo>
                <a:cubicBezTo>
                  <a:pt x="36389" y="32608"/>
                  <a:pt x="69470" y="0"/>
                  <a:pt x="10964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9" name="isľïḍé">
            <a:extLst>
              <a:ext uri="{FF2B5EF4-FFF2-40B4-BE49-F238E27FC236}">
                <a16:creationId xmlns:a16="http://schemas.microsoft.com/office/drawing/2014/main" id="{1F085EBD-5D83-4BCC-BD0B-E6332D3B8A8A}"/>
              </a:ext>
            </a:extLst>
          </p:cNvPr>
          <p:cNvSpPr/>
          <p:nvPr/>
        </p:nvSpPr>
        <p:spPr>
          <a:xfrm rot="10800000" flipV="1">
            <a:off x="6096000" y="3812171"/>
            <a:ext cx="2117500" cy="2117500"/>
          </a:xfrm>
          <a:custGeom>
            <a:avLst/>
            <a:gdLst>
              <a:gd name="connsiteX0" fmla="*/ 1221434 w 2442868"/>
              <a:gd name="connsiteY0" fmla="*/ 2442868 h 2442868"/>
              <a:gd name="connsiteX1" fmla="*/ 0 w 2442868"/>
              <a:gd name="connsiteY1" fmla="*/ 1221434 h 2442868"/>
              <a:gd name="connsiteX2" fmla="*/ 1 w 2442868"/>
              <a:gd name="connsiteY2" fmla="*/ 1221434 h 2442868"/>
              <a:gd name="connsiteX3" fmla="*/ 1221435 w 2442868"/>
              <a:gd name="connsiteY3" fmla="*/ 0 h 2442868"/>
              <a:gd name="connsiteX4" fmla="*/ 1493563 w 2442868"/>
              <a:gd name="connsiteY4" fmla="*/ 0 h 2442868"/>
              <a:gd name="connsiteX5" fmla="*/ 1396545 w 2442868"/>
              <a:gd name="connsiteY5" fmla="*/ 4899 h 2442868"/>
              <a:gd name="connsiteX6" fmla="*/ 544335 w 2442868"/>
              <a:gd name="connsiteY6" fmla="*/ 949265 h 2442868"/>
              <a:gd name="connsiteX7" fmla="*/ 544334 w 2442868"/>
              <a:gd name="connsiteY7" fmla="*/ 949265 h 2442868"/>
              <a:gd name="connsiteX8" fmla="*/ 1493601 w 2442868"/>
              <a:gd name="connsiteY8" fmla="*/ 1898532 h 2442868"/>
              <a:gd name="connsiteX9" fmla="*/ 2442868 w 2442868"/>
              <a:gd name="connsiteY9" fmla="*/ 949265 h 2442868"/>
              <a:gd name="connsiteX10" fmla="*/ 2442868 w 2442868"/>
              <a:gd name="connsiteY10" fmla="*/ 1221434 h 2442868"/>
              <a:gd name="connsiteX11" fmla="*/ 1221434 w 2442868"/>
              <a:gd name="connsiteY11" fmla="*/ 2442868 h 24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2868" h="2442868">
                <a:moveTo>
                  <a:pt x="1221434" y="2442868"/>
                </a:moveTo>
                <a:cubicBezTo>
                  <a:pt x="546855" y="2442868"/>
                  <a:pt x="0" y="1896013"/>
                  <a:pt x="0" y="1221434"/>
                </a:cubicBezTo>
                <a:lnTo>
                  <a:pt x="1" y="1221434"/>
                </a:lnTo>
                <a:cubicBezTo>
                  <a:pt x="1" y="546855"/>
                  <a:pt x="546856" y="0"/>
                  <a:pt x="1221435" y="0"/>
                </a:cubicBezTo>
                <a:lnTo>
                  <a:pt x="1493563" y="0"/>
                </a:lnTo>
                <a:lnTo>
                  <a:pt x="1396545" y="4899"/>
                </a:lnTo>
                <a:cubicBezTo>
                  <a:pt x="917871" y="53511"/>
                  <a:pt x="544335" y="457766"/>
                  <a:pt x="544335" y="949265"/>
                </a:cubicBezTo>
                <a:lnTo>
                  <a:pt x="544334" y="949265"/>
                </a:lnTo>
                <a:cubicBezTo>
                  <a:pt x="544334" y="1473531"/>
                  <a:pt x="969335" y="1898532"/>
                  <a:pt x="1493601" y="1898532"/>
                </a:cubicBezTo>
                <a:cubicBezTo>
                  <a:pt x="2017867" y="1898532"/>
                  <a:pt x="2442868" y="1473531"/>
                  <a:pt x="2442868" y="949265"/>
                </a:cubicBezTo>
                <a:lnTo>
                  <a:pt x="2442868" y="1221434"/>
                </a:lnTo>
                <a:cubicBezTo>
                  <a:pt x="2442868" y="1896013"/>
                  <a:pt x="1896013" y="2442868"/>
                  <a:pt x="1221434" y="2442868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>
              <a:cs typeface="+mn-ea"/>
              <a:sym typeface="+mn-lt"/>
            </a:endParaRPr>
          </a:p>
        </p:txBody>
      </p:sp>
      <p:sp>
        <p:nvSpPr>
          <p:cNvPr id="10" name="işļîḓé">
            <a:extLst>
              <a:ext uri="{FF2B5EF4-FFF2-40B4-BE49-F238E27FC236}">
                <a16:creationId xmlns:a16="http://schemas.microsoft.com/office/drawing/2014/main" id="{F486564C-5CF8-436E-ABB0-BA8DBEB910DF}"/>
              </a:ext>
            </a:extLst>
          </p:cNvPr>
          <p:cNvSpPr/>
          <p:nvPr/>
        </p:nvSpPr>
        <p:spPr>
          <a:xfrm rot="10800000" flipH="1">
            <a:off x="3973302" y="1694671"/>
            <a:ext cx="2117500" cy="2117500"/>
          </a:xfrm>
          <a:custGeom>
            <a:avLst/>
            <a:gdLst>
              <a:gd name="connsiteX0" fmla="*/ 1221434 w 2442868"/>
              <a:gd name="connsiteY0" fmla="*/ 2442868 h 2442868"/>
              <a:gd name="connsiteX1" fmla="*/ 0 w 2442868"/>
              <a:gd name="connsiteY1" fmla="*/ 1221434 h 2442868"/>
              <a:gd name="connsiteX2" fmla="*/ 1 w 2442868"/>
              <a:gd name="connsiteY2" fmla="*/ 1221434 h 2442868"/>
              <a:gd name="connsiteX3" fmla="*/ 1221435 w 2442868"/>
              <a:gd name="connsiteY3" fmla="*/ 0 h 2442868"/>
              <a:gd name="connsiteX4" fmla="*/ 1493563 w 2442868"/>
              <a:gd name="connsiteY4" fmla="*/ 0 h 2442868"/>
              <a:gd name="connsiteX5" fmla="*/ 1396545 w 2442868"/>
              <a:gd name="connsiteY5" fmla="*/ 4899 h 2442868"/>
              <a:gd name="connsiteX6" fmla="*/ 544335 w 2442868"/>
              <a:gd name="connsiteY6" fmla="*/ 949265 h 2442868"/>
              <a:gd name="connsiteX7" fmla="*/ 544334 w 2442868"/>
              <a:gd name="connsiteY7" fmla="*/ 949265 h 2442868"/>
              <a:gd name="connsiteX8" fmla="*/ 1493601 w 2442868"/>
              <a:gd name="connsiteY8" fmla="*/ 1898532 h 2442868"/>
              <a:gd name="connsiteX9" fmla="*/ 2442868 w 2442868"/>
              <a:gd name="connsiteY9" fmla="*/ 949265 h 2442868"/>
              <a:gd name="connsiteX10" fmla="*/ 2442868 w 2442868"/>
              <a:gd name="connsiteY10" fmla="*/ 1221434 h 2442868"/>
              <a:gd name="connsiteX11" fmla="*/ 1221434 w 2442868"/>
              <a:gd name="connsiteY11" fmla="*/ 2442868 h 24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2868" h="2442868">
                <a:moveTo>
                  <a:pt x="1221434" y="2442868"/>
                </a:moveTo>
                <a:cubicBezTo>
                  <a:pt x="546855" y="2442868"/>
                  <a:pt x="0" y="1896013"/>
                  <a:pt x="0" y="1221434"/>
                </a:cubicBezTo>
                <a:lnTo>
                  <a:pt x="1" y="1221434"/>
                </a:lnTo>
                <a:cubicBezTo>
                  <a:pt x="1" y="546855"/>
                  <a:pt x="546856" y="0"/>
                  <a:pt x="1221435" y="0"/>
                </a:cubicBezTo>
                <a:lnTo>
                  <a:pt x="1493563" y="0"/>
                </a:lnTo>
                <a:lnTo>
                  <a:pt x="1396545" y="4899"/>
                </a:lnTo>
                <a:cubicBezTo>
                  <a:pt x="917871" y="53511"/>
                  <a:pt x="544335" y="457766"/>
                  <a:pt x="544335" y="949265"/>
                </a:cubicBezTo>
                <a:lnTo>
                  <a:pt x="544334" y="949265"/>
                </a:lnTo>
                <a:cubicBezTo>
                  <a:pt x="544334" y="1473531"/>
                  <a:pt x="969335" y="1898532"/>
                  <a:pt x="1493601" y="1898532"/>
                </a:cubicBezTo>
                <a:cubicBezTo>
                  <a:pt x="2017867" y="1898532"/>
                  <a:pt x="2442868" y="1473531"/>
                  <a:pt x="2442868" y="949265"/>
                </a:cubicBezTo>
                <a:lnTo>
                  <a:pt x="2442868" y="1221434"/>
                </a:lnTo>
                <a:cubicBezTo>
                  <a:pt x="2442868" y="1896013"/>
                  <a:pt x="1896013" y="2442868"/>
                  <a:pt x="1221434" y="2442868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>
              <a:cs typeface="+mn-ea"/>
              <a:sym typeface="+mn-lt"/>
            </a:endParaRPr>
          </a:p>
        </p:txBody>
      </p:sp>
      <p:sp>
        <p:nvSpPr>
          <p:cNvPr id="11" name="ïṧlídé">
            <a:extLst>
              <a:ext uri="{FF2B5EF4-FFF2-40B4-BE49-F238E27FC236}">
                <a16:creationId xmlns:a16="http://schemas.microsoft.com/office/drawing/2014/main" id="{FD764529-C2C2-4132-B21E-4C5FE413493B}"/>
              </a:ext>
            </a:extLst>
          </p:cNvPr>
          <p:cNvSpPr/>
          <p:nvPr/>
        </p:nvSpPr>
        <p:spPr>
          <a:xfrm rot="10800000" flipH="1" flipV="1">
            <a:off x="3973302" y="3812171"/>
            <a:ext cx="2117500" cy="2117500"/>
          </a:xfrm>
          <a:custGeom>
            <a:avLst/>
            <a:gdLst>
              <a:gd name="connsiteX0" fmla="*/ 1221434 w 2442868"/>
              <a:gd name="connsiteY0" fmla="*/ 2442868 h 2442868"/>
              <a:gd name="connsiteX1" fmla="*/ 0 w 2442868"/>
              <a:gd name="connsiteY1" fmla="*/ 1221434 h 2442868"/>
              <a:gd name="connsiteX2" fmla="*/ 1 w 2442868"/>
              <a:gd name="connsiteY2" fmla="*/ 1221434 h 2442868"/>
              <a:gd name="connsiteX3" fmla="*/ 1221435 w 2442868"/>
              <a:gd name="connsiteY3" fmla="*/ 0 h 2442868"/>
              <a:gd name="connsiteX4" fmla="*/ 1493563 w 2442868"/>
              <a:gd name="connsiteY4" fmla="*/ 0 h 2442868"/>
              <a:gd name="connsiteX5" fmla="*/ 1396545 w 2442868"/>
              <a:gd name="connsiteY5" fmla="*/ 4899 h 2442868"/>
              <a:gd name="connsiteX6" fmla="*/ 544335 w 2442868"/>
              <a:gd name="connsiteY6" fmla="*/ 949265 h 2442868"/>
              <a:gd name="connsiteX7" fmla="*/ 544334 w 2442868"/>
              <a:gd name="connsiteY7" fmla="*/ 949265 h 2442868"/>
              <a:gd name="connsiteX8" fmla="*/ 1493601 w 2442868"/>
              <a:gd name="connsiteY8" fmla="*/ 1898532 h 2442868"/>
              <a:gd name="connsiteX9" fmla="*/ 2442868 w 2442868"/>
              <a:gd name="connsiteY9" fmla="*/ 949265 h 2442868"/>
              <a:gd name="connsiteX10" fmla="*/ 2442868 w 2442868"/>
              <a:gd name="connsiteY10" fmla="*/ 1221434 h 2442868"/>
              <a:gd name="connsiteX11" fmla="*/ 1221434 w 2442868"/>
              <a:gd name="connsiteY11" fmla="*/ 2442868 h 24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2868" h="2442868">
                <a:moveTo>
                  <a:pt x="1221434" y="2442868"/>
                </a:moveTo>
                <a:cubicBezTo>
                  <a:pt x="546855" y="2442868"/>
                  <a:pt x="0" y="1896013"/>
                  <a:pt x="0" y="1221434"/>
                </a:cubicBezTo>
                <a:lnTo>
                  <a:pt x="1" y="1221434"/>
                </a:lnTo>
                <a:cubicBezTo>
                  <a:pt x="1" y="546855"/>
                  <a:pt x="546856" y="0"/>
                  <a:pt x="1221435" y="0"/>
                </a:cubicBezTo>
                <a:lnTo>
                  <a:pt x="1493563" y="0"/>
                </a:lnTo>
                <a:lnTo>
                  <a:pt x="1396545" y="4899"/>
                </a:lnTo>
                <a:cubicBezTo>
                  <a:pt x="917871" y="53511"/>
                  <a:pt x="544335" y="457766"/>
                  <a:pt x="544335" y="949265"/>
                </a:cubicBezTo>
                <a:lnTo>
                  <a:pt x="544334" y="949265"/>
                </a:lnTo>
                <a:cubicBezTo>
                  <a:pt x="544334" y="1473531"/>
                  <a:pt x="969335" y="1898532"/>
                  <a:pt x="1493601" y="1898532"/>
                </a:cubicBezTo>
                <a:cubicBezTo>
                  <a:pt x="2017867" y="1898532"/>
                  <a:pt x="2442868" y="1473531"/>
                  <a:pt x="2442868" y="949265"/>
                </a:cubicBezTo>
                <a:lnTo>
                  <a:pt x="2442868" y="1221434"/>
                </a:lnTo>
                <a:cubicBezTo>
                  <a:pt x="2442868" y="1896013"/>
                  <a:pt x="1896013" y="2442868"/>
                  <a:pt x="1221434" y="2442868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>
              <a:cs typeface="+mn-ea"/>
              <a:sym typeface="+mn-lt"/>
            </a:endParaRPr>
          </a:p>
        </p:txBody>
      </p:sp>
      <p:sp>
        <p:nvSpPr>
          <p:cNvPr id="12" name="íṣ1íḓê">
            <a:extLst>
              <a:ext uri="{FF2B5EF4-FFF2-40B4-BE49-F238E27FC236}">
                <a16:creationId xmlns:a16="http://schemas.microsoft.com/office/drawing/2014/main" id="{274E648B-B5AA-416F-9B0B-5E9AC7419F73}"/>
              </a:ext>
            </a:extLst>
          </p:cNvPr>
          <p:cNvSpPr/>
          <p:nvPr/>
        </p:nvSpPr>
        <p:spPr>
          <a:xfrm>
            <a:off x="5440438" y="3159208"/>
            <a:ext cx="1305926" cy="1305926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3" name="ïšľïḓé">
            <a:extLst>
              <a:ext uri="{FF2B5EF4-FFF2-40B4-BE49-F238E27FC236}">
                <a16:creationId xmlns:a16="http://schemas.microsoft.com/office/drawing/2014/main" id="{3E0B9A73-0F32-4A81-A0C8-07FDD13EA5EE}"/>
              </a:ext>
            </a:extLst>
          </p:cNvPr>
          <p:cNvGrpSpPr/>
          <p:nvPr/>
        </p:nvGrpSpPr>
        <p:grpSpPr>
          <a:xfrm>
            <a:off x="8254301" y="2315915"/>
            <a:ext cx="3262000" cy="1216841"/>
            <a:chOff x="7874000" y="2120966"/>
            <a:chExt cx="3262000" cy="1216841"/>
          </a:xfrm>
        </p:grpSpPr>
        <p:sp>
          <p:nvSpPr>
            <p:cNvPr id="25" name="íśľiḋé">
              <a:extLst>
                <a:ext uri="{FF2B5EF4-FFF2-40B4-BE49-F238E27FC236}">
                  <a16:creationId xmlns:a16="http://schemas.microsoft.com/office/drawing/2014/main" id="{D51CAE53-D87B-4428-9BF7-86E315088912}"/>
                </a:ext>
              </a:extLst>
            </p:cNvPr>
            <p:cNvSpPr/>
            <p:nvPr/>
          </p:nvSpPr>
          <p:spPr bwMode="auto">
            <a:xfrm>
              <a:off x="7874000" y="2533846"/>
              <a:ext cx="3262000" cy="80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6" name="iSḷîdé">
              <a:extLst>
                <a:ext uri="{FF2B5EF4-FFF2-40B4-BE49-F238E27FC236}">
                  <a16:creationId xmlns:a16="http://schemas.microsoft.com/office/drawing/2014/main" id="{A1EF3A33-5D9E-47E8-9065-C6D139321483}"/>
                </a:ext>
              </a:extLst>
            </p:cNvPr>
            <p:cNvSpPr txBox="1"/>
            <p:nvPr/>
          </p:nvSpPr>
          <p:spPr bwMode="auto">
            <a:xfrm>
              <a:off x="7874000" y="2120966"/>
              <a:ext cx="3262000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14" name="iṡ1ïḍe">
            <a:extLst>
              <a:ext uri="{FF2B5EF4-FFF2-40B4-BE49-F238E27FC236}">
                <a16:creationId xmlns:a16="http://schemas.microsoft.com/office/drawing/2014/main" id="{B619671E-EF30-45AE-9BD7-B1741DB02E66}"/>
              </a:ext>
            </a:extLst>
          </p:cNvPr>
          <p:cNvGrpSpPr/>
          <p:nvPr/>
        </p:nvGrpSpPr>
        <p:grpSpPr>
          <a:xfrm>
            <a:off x="8254301" y="4062681"/>
            <a:ext cx="3262000" cy="1216841"/>
            <a:chOff x="7874000" y="2120966"/>
            <a:chExt cx="3262000" cy="1216841"/>
          </a:xfrm>
        </p:grpSpPr>
        <p:sp>
          <p:nvSpPr>
            <p:cNvPr id="23" name="ïṩḷíde">
              <a:extLst>
                <a:ext uri="{FF2B5EF4-FFF2-40B4-BE49-F238E27FC236}">
                  <a16:creationId xmlns:a16="http://schemas.microsoft.com/office/drawing/2014/main" id="{337E43C4-3008-4AC4-AF90-E46534029B6E}"/>
                </a:ext>
              </a:extLst>
            </p:cNvPr>
            <p:cNvSpPr/>
            <p:nvPr/>
          </p:nvSpPr>
          <p:spPr bwMode="auto">
            <a:xfrm>
              <a:off x="7874000" y="2533846"/>
              <a:ext cx="3262000" cy="80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4" name="îśḷiḋé">
              <a:extLst>
                <a:ext uri="{FF2B5EF4-FFF2-40B4-BE49-F238E27FC236}">
                  <a16:creationId xmlns:a16="http://schemas.microsoft.com/office/drawing/2014/main" id="{B0EE6620-7957-4C06-88E3-B42114E33773}"/>
                </a:ext>
              </a:extLst>
            </p:cNvPr>
            <p:cNvSpPr txBox="1"/>
            <p:nvPr/>
          </p:nvSpPr>
          <p:spPr bwMode="auto">
            <a:xfrm>
              <a:off x="7874000" y="2120966"/>
              <a:ext cx="3262000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15" name="išḷíḓè">
            <a:extLst>
              <a:ext uri="{FF2B5EF4-FFF2-40B4-BE49-F238E27FC236}">
                <a16:creationId xmlns:a16="http://schemas.microsoft.com/office/drawing/2014/main" id="{53FAD97D-E7FC-4681-9A09-57700CA33093}"/>
              </a:ext>
            </a:extLst>
          </p:cNvPr>
          <p:cNvGrpSpPr/>
          <p:nvPr/>
        </p:nvGrpSpPr>
        <p:grpSpPr>
          <a:xfrm>
            <a:off x="670501" y="2334496"/>
            <a:ext cx="3262000" cy="1216841"/>
            <a:chOff x="7874000" y="2120966"/>
            <a:chExt cx="3262000" cy="1216841"/>
          </a:xfrm>
        </p:grpSpPr>
        <p:sp>
          <p:nvSpPr>
            <p:cNvPr id="21" name="ïSľiḋé">
              <a:extLst>
                <a:ext uri="{FF2B5EF4-FFF2-40B4-BE49-F238E27FC236}">
                  <a16:creationId xmlns:a16="http://schemas.microsoft.com/office/drawing/2014/main" id="{98A25528-24EC-4C61-96F5-34ED924BF09D}"/>
                </a:ext>
              </a:extLst>
            </p:cNvPr>
            <p:cNvSpPr/>
            <p:nvPr/>
          </p:nvSpPr>
          <p:spPr bwMode="auto">
            <a:xfrm>
              <a:off x="7874000" y="2533846"/>
              <a:ext cx="3262000" cy="80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2" name="ïŝľîḑe">
              <a:extLst>
                <a:ext uri="{FF2B5EF4-FFF2-40B4-BE49-F238E27FC236}">
                  <a16:creationId xmlns:a16="http://schemas.microsoft.com/office/drawing/2014/main" id="{599CCE1D-DCE8-416B-9707-7E59EC04646C}"/>
                </a:ext>
              </a:extLst>
            </p:cNvPr>
            <p:cNvSpPr txBox="1"/>
            <p:nvPr/>
          </p:nvSpPr>
          <p:spPr bwMode="auto">
            <a:xfrm>
              <a:off x="7874000" y="2120966"/>
              <a:ext cx="3262000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grpSp>
        <p:nvGrpSpPr>
          <p:cNvPr id="16" name="íṡḻîḍe">
            <a:extLst>
              <a:ext uri="{FF2B5EF4-FFF2-40B4-BE49-F238E27FC236}">
                <a16:creationId xmlns:a16="http://schemas.microsoft.com/office/drawing/2014/main" id="{105E172B-9B2B-4F8E-BA44-510BC1FF3DF7}"/>
              </a:ext>
            </a:extLst>
          </p:cNvPr>
          <p:cNvGrpSpPr/>
          <p:nvPr/>
        </p:nvGrpSpPr>
        <p:grpSpPr>
          <a:xfrm>
            <a:off x="670501" y="4085393"/>
            <a:ext cx="3262000" cy="1216841"/>
            <a:chOff x="7874000" y="2120966"/>
            <a:chExt cx="3262000" cy="1216841"/>
          </a:xfrm>
        </p:grpSpPr>
        <p:sp>
          <p:nvSpPr>
            <p:cNvPr id="19" name="işḷiḍé">
              <a:extLst>
                <a:ext uri="{FF2B5EF4-FFF2-40B4-BE49-F238E27FC236}">
                  <a16:creationId xmlns:a16="http://schemas.microsoft.com/office/drawing/2014/main" id="{040549E6-404C-4855-9C5F-08F7AA456DE3}"/>
                </a:ext>
              </a:extLst>
            </p:cNvPr>
            <p:cNvSpPr/>
            <p:nvPr/>
          </p:nvSpPr>
          <p:spPr bwMode="auto">
            <a:xfrm>
              <a:off x="7874000" y="2533846"/>
              <a:ext cx="3262000" cy="80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0" name="ïṡḷíḍé">
              <a:extLst>
                <a:ext uri="{FF2B5EF4-FFF2-40B4-BE49-F238E27FC236}">
                  <a16:creationId xmlns:a16="http://schemas.microsoft.com/office/drawing/2014/main" id="{E3290D11-7F8F-4606-ACC2-698C322B802F}"/>
                </a:ext>
              </a:extLst>
            </p:cNvPr>
            <p:cNvSpPr txBox="1"/>
            <p:nvPr/>
          </p:nvSpPr>
          <p:spPr bwMode="auto">
            <a:xfrm>
              <a:off x="7874000" y="2120966"/>
              <a:ext cx="3262000" cy="41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09CFE30-BED7-45F0-B5FB-CC431361A373}"/>
              </a:ext>
            </a:extLst>
          </p:cNvPr>
          <p:cNvCxnSpPr/>
          <p:nvPr/>
        </p:nvCxnSpPr>
        <p:spPr>
          <a:xfrm>
            <a:off x="670501" y="3818365"/>
            <a:ext cx="2947900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84F6C62-0C78-429A-A6F2-51EC7186812D}"/>
              </a:ext>
            </a:extLst>
          </p:cNvPr>
          <p:cNvCxnSpPr/>
          <p:nvPr/>
        </p:nvCxnSpPr>
        <p:spPr>
          <a:xfrm>
            <a:off x="8568401" y="3797718"/>
            <a:ext cx="2947900" cy="0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>
            <a:extLst>
              <a:ext uri="{FF2B5EF4-FFF2-40B4-BE49-F238E27FC236}">
                <a16:creationId xmlns:a16="http://schemas.microsoft.com/office/drawing/2014/main" id="{A16F2A1A-00BB-41A7-9E4B-A87F9939F16B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05F2918-14CC-4E97-BAEC-DE3D2B582003}"/>
              </a:ext>
            </a:extLst>
          </p:cNvPr>
          <p:cNvSpPr txBox="1"/>
          <p:nvPr/>
        </p:nvSpPr>
        <p:spPr>
          <a:xfrm>
            <a:off x="1234439" y="322488"/>
            <a:ext cx="4320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24729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Slîdê">
            <a:extLst>
              <a:ext uri="{FF2B5EF4-FFF2-40B4-BE49-F238E27FC236}">
                <a16:creationId xmlns:a16="http://schemas.microsoft.com/office/drawing/2014/main" id="{75BC6D59-F204-44AB-BF1F-3AD8453A1366}"/>
              </a:ext>
            </a:extLst>
          </p:cNvPr>
          <p:cNvSpPr/>
          <p:nvPr/>
        </p:nvSpPr>
        <p:spPr>
          <a:xfrm>
            <a:off x="0" y="1850071"/>
            <a:ext cx="11520487" cy="3900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48612" b="-48295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îśļîďê">
            <a:extLst>
              <a:ext uri="{FF2B5EF4-FFF2-40B4-BE49-F238E27FC236}">
                <a16:creationId xmlns:a16="http://schemas.microsoft.com/office/drawing/2014/main" id="{26982E46-2604-40F2-8567-005FA9EC515D}"/>
              </a:ext>
            </a:extLst>
          </p:cNvPr>
          <p:cNvSpPr/>
          <p:nvPr/>
        </p:nvSpPr>
        <p:spPr>
          <a:xfrm>
            <a:off x="6686551" y="1850071"/>
            <a:ext cx="2752725" cy="3900489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>
              <a:cs typeface="+mn-ea"/>
              <a:sym typeface="+mn-lt"/>
            </a:endParaRPr>
          </a:p>
        </p:txBody>
      </p:sp>
      <p:sp>
        <p:nvSpPr>
          <p:cNvPr id="6" name="îŝļidê">
            <a:extLst>
              <a:ext uri="{FF2B5EF4-FFF2-40B4-BE49-F238E27FC236}">
                <a16:creationId xmlns:a16="http://schemas.microsoft.com/office/drawing/2014/main" id="{B996D114-D2A7-4A93-BB0F-2A25F2E86681}"/>
              </a:ext>
            </a:extLst>
          </p:cNvPr>
          <p:cNvSpPr/>
          <p:nvPr/>
        </p:nvSpPr>
        <p:spPr>
          <a:xfrm>
            <a:off x="7047250" y="2366375"/>
            <a:ext cx="2031325" cy="461665"/>
          </a:xfrm>
          <a:prstGeom prst="rect">
            <a:avLst/>
          </a:prstGeom>
        </p:spPr>
        <p:txBody>
          <a:bodyPr wrap="square" lIns="91440" tIns="45720" rIns="91440" bIns="45720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94F5A4B2-141B-4494-B206-5BB6A75AB142}"/>
              </a:ext>
            </a:extLst>
          </p:cNvPr>
          <p:cNvCxnSpPr/>
          <p:nvPr/>
        </p:nvCxnSpPr>
        <p:spPr>
          <a:xfrm>
            <a:off x="6919913" y="4047266"/>
            <a:ext cx="2286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îśḻîḍé">
            <a:extLst>
              <a:ext uri="{FF2B5EF4-FFF2-40B4-BE49-F238E27FC236}">
                <a16:creationId xmlns:a16="http://schemas.microsoft.com/office/drawing/2014/main" id="{0AC923E9-11B5-4C0F-B860-9FD44B3634D4}"/>
              </a:ext>
            </a:extLst>
          </p:cNvPr>
          <p:cNvSpPr/>
          <p:nvPr/>
        </p:nvSpPr>
        <p:spPr>
          <a:xfrm>
            <a:off x="6686551" y="3137571"/>
            <a:ext cx="2752725" cy="600164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Copy paste fonts. Choose the only option to retain text......</a:t>
            </a:r>
          </a:p>
        </p:txBody>
      </p:sp>
      <p:sp>
        <p:nvSpPr>
          <p:cNvPr id="12" name="îṩḻïḑé">
            <a:extLst>
              <a:ext uri="{FF2B5EF4-FFF2-40B4-BE49-F238E27FC236}">
                <a16:creationId xmlns:a16="http://schemas.microsoft.com/office/drawing/2014/main" id="{D1AF7C3A-F9B2-49A5-8185-BF39B84F5170}"/>
              </a:ext>
            </a:extLst>
          </p:cNvPr>
          <p:cNvSpPr/>
          <p:nvPr/>
        </p:nvSpPr>
        <p:spPr>
          <a:xfrm>
            <a:off x="6686551" y="4305210"/>
            <a:ext cx="2752725" cy="600164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cs typeface="+mn-ea"/>
                <a:sym typeface="+mn-lt"/>
              </a:rPr>
              <a:t>Copy paste fonts. Choose the only option to retain text......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6EF9D19-BFA0-41A1-8132-507BAB5EF944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D234161-59E7-47D8-9EEA-F3AB23545BC5}"/>
              </a:ext>
            </a:extLst>
          </p:cNvPr>
          <p:cNvSpPr txBox="1"/>
          <p:nvPr/>
        </p:nvSpPr>
        <p:spPr>
          <a:xfrm>
            <a:off x="1234439" y="322488"/>
            <a:ext cx="385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352924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6B66517A-2405-4ECC-AC8C-61EDDE69A303}"/>
              </a:ext>
            </a:extLst>
          </p:cNvPr>
          <p:cNvSpPr/>
          <p:nvPr/>
        </p:nvSpPr>
        <p:spPr>
          <a:xfrm>
            <a:off x="3815602" y="1319726"/>
            <a:ext cx="4560795" cy="459075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F9A9387-78D1-4E26-BAB2-80FF55A06A9B}"/>
              </a:ext>
            </a:extLst>
          </p:cNvPr>
          <p:cNvCxnSpPr>
            <a:cxnSpLocks/>
          </p:cNvCxnSpPr>
          <p:nvPr/>
        </p:nvCxnSpPr>
        <p:spPr>
          <a:xfrm>
            <a:off x="4400826" y="3615103"/>
            <a:ext cx="3390347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B591A3F-89AB-4C73-9392-C973102A4F6C}"/>
              </a:ext>
            </a:extLst>
          </p:cNvPr>
          <p:cNvSpPr txBox="1"/>
          <p:nvPr/>
        </p:nvSpPr>
        <p:spPr>
          <a:xfrm>
            <a:off x="5056702" y="1754907"/>
            <a:ext cx="20785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35A77F-E5D5-43FB-8934-2C5CC1F0D5AC}"/>
              </a:ext>
            </a:extLst>
          </p:cNvPr>
          <p:cNvSpPr txBox="1"/>
          <p:nvPr/>
        </p:nvSpPr>
        <p:spPr>
          <a:xfrm>
            <a:off x="4400823" y="3790493"/>
            <a:ext cx="3975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defRPr>
            </a:lvl1pPr>
          </a:lstStyle>
          <a:p>
            <a:pPr algn="l"/>
            <a:r>
              <a:rPr lang="en-US" altLang="zh-CN" dirty="0">
                <a:sym typeface="+mn-lt"/>
              </a:rPr>
              <a:t>T</a:t>
            </a:r>
            <a:r>
              <a:rPr lang="zh-CN" altLang="en-US" dirty="0">
                <a:sym typeface="+mn-lt"/>
              </a:rPr>
              <a:t>itle text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039ED81-6D73-468A-929D-EC5C9517D2E1}"/>
              </a:ext>
            </a:extLst>
          </p:cNvPr>
          <p:cNvSpPr/>
          <p:nvPr/>
        </p:nvSpPr>
        <p:spPr>
          <a:xfrm>
            <a:off x="3579032" y="11977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0E6BF6-89E9-40D5-BC8E-4DE212C0B7C6}"/>
              </a:ext>
            </a:extLst>
          </p:cNvPr>
          <p:cNvSpPr/>
          <p:nvPr/>
        </p:nvSpPr>
        <p:spPr>
          <a:xfrm>
            <a:off x="2498052" y="8421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57C8223-BCF3-4F45-9A73-A6AD551CCE78}"/>
              </a:ext>
            </a:extLst>
          </p:cNvPr>
          <p:cNvSpPr/>
          <p:nvPr/>
        </p:nvSpPr>
        <p:spPr>
          <a:xfrm>
            <a:off x="2498051" y="1754907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37EB7B6-9237-4E24-9CA9-B4E565F97403}"/>
              </a:ext>
            </a:extLst>
          </p:cNvPr>
          <p:cNvSpPr/>
          <p:nvPr/>
        </p:nvSpPr>
        <p:spPr>
          <a:xfrm>
            <a:off x="8156233" y="5118961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D3D2759-39DC-486E-9C8D-F858EAFEB148}"/>
              </a:ext>
            </a:extLst>
          </p:cNvPr>
          <p:cNvSpPr/>
          <p:nvPr/>
        </p:nvSpPr>
        <p:spPr>
          <a:xfrm>
            <a:off x="9024820" y="4344491"/>
            <a:ext cx="913467" cy="913467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B083726-9DBF-45AA-9FAB-4A45EFB46A7B}"/>
              </a:ext>
            </a:extLst>
          </p:cNvPr>
          <p:cNvSpPr/>
          <p:nvPr/>
        </p:nvSpPr>
        <p:spPr>
          <a:xfrm>
            <a:off x="9659722" y="5575694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1133" y="671056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50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8A1B768C-0B4B-4499-B2E1-E58E90F2A782}"/>
              </a:ext>
            </a:extLst>
          </p:cNvPr>
          <p:cNvSpPr/>
          <p:nvPr/>
        </p:nvSpPr>
        <p:spPr>
          <a:xfrm>
            <a:off x="1781908" y="-1805354"/>
            <a:ext cx="9941169" cy="9941169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185EDC97-9164-4FFD-A954-B01D50A5DCBE}"/>
              </a:ext>
            </a:extLst>
          </p:cNvPr>
          <p:cNvSpPr/>
          <p:nvPr/>
        </p:nvSpPr>
        <p:spPr>
          <a:xfrm>
            <a:off x="10914184" y="609600"/>
            <a:ext cx="2555631" cy="2555631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9C31B30-2689-4221-8F4F-F77E6A0BC645}"/>
              </a:ext>
            </a:extLst>
          </p:cNvPr>
          <p:cNvSpPr/>
          <p:nvPr/>
        </p:nvSpPr>
        <p:spPr>
          <a:xfrm>
            <a:off x="815426" y="879229"/>
            <a:ext cx="5099539" cy="5099539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1F02BF7-D150-48BC-BB8A-1D9DB60CE358}"/>
              </a:ext>
            </a:extLst>
          </p:cNvPr>
          <p:cNvSpPr/>
          <p:nvPr/>
        </p:nvSpPr>
        <p:spPr>
          <a:xfrm>
            <a:off x="6793984" y="1799613"/>
            <a:ext cx="501274" cy="501274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pic>
        <p:nvPicPr>
          <p:cNvPr id="11" name="图片 10" descr="图片包含 室内, 墙壁, 就坐&#10;&#10;描述已自动生成">
            <a:extLst>
              <a:ext uri="{FF2B5EF4-FFF2-40B4-BE49-F238E27FC236}">
                <a16:creationId xmlns:a16="http://schemas.microsoft.com/office/drawing/2014/main" id="{728B9C6B-DFF8-4429-95ED-51E0B722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819" y="1607231"/>
            <a:ext cx="3643536" cy="3643536"/>
          </a:xfrm>
          <a:prstGeom prst="ellipse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C979D77-3B3C-4631-9827-B448B67E6F0F}"/>
              </a:ext>
            </a:extLst>
          </p:cNvPr>
          <p:cNvSpPr txBox="1"/>
          <p:nvPr/>
        </p:nvSpPr>
        <p:spPr>
          <a:xfrm>
            <a:off x="1788026" y="3044192"/>
            <a:ext cx="281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CONTENTS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8E1D62A-BC38-4D91-8AF4-69949D0B2428}"/>
              </a:ext>
            </a:extLst>
          </p:cNvPr>
          <p:cNvGrpSpPr/>
          <p:nvPr/>
        </p:nvGrpSpPr>
        <p:grpSpPr>
          <a:xfrm>
            <a:off x="6682576" y="2630373"/>
            <a:ext cx="3493709" cy="2620393"/>
            <a:chOff x="6509714" y="3436596"/>
            <a:chExt cx="7251700" cy="2414588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0752FF06-F532-4076-989F-CDC6FE3208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9714" y="3436596"/>
              <a:ext cx="72517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CF5E7D5B-919E-4CD4-B366-1E61822CE8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9714" y="4241459"/>
              <a:ext cx="72517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45F766B-C460-422D-94D8-EE034AEDA0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9714" y="5046321"/>
              <a:ext cx="72517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F6FC2E2-CA05-492C-AFC6-ADB2571A13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9714" y="5851184"/>
              <a:ext cx="72517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C7430A6A-A4C5-4512-BE1B-E6DAD134979A}"/>
              </a:ext>
            </a:extLst>
          </p:cNvPr>
          <p:cNvSpPr txBox="1"/>
          <p:nvPr/>
        </p:nvSpPr>
        <p:spPr>
          <a:xfrm>
            <a:off x="7468259" y="1825512"/>
            <a:ext cx="264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cs typeface="+mn-ea"/>
                <a:sym typeface="+mn-lt"/>
              </a:rPr>
              <a:t>1.</a:t>
            </a:r>
            <a:r>
              <a:rPr lang="zh-CN" altLang="en-US" sz="2800" dirty="0">
                <a:cs typeface="+mn-ea"/>
                <a:sym typeface="+mn-lt"/>
              </a:rPr>
              <a:t> Add a title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1F401B0F-565E-499C-B9A9-6E600150DA88}"/>
              </a:ext>
            </a:extLst>
          </p:cNvPr>
          <p:cNvSpPr/>
          <p:nvPr/>
        </p:nvSpPr>
        <p:spPr>
          <a:xfrm>
            <a:off x="6793984" y="2818239"/>
            <a:ext cx="501274" cy="501274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1C30E3C-3850-4263-9F11-4BB2A6262821}"/>
              </a:ext>
            </a:extLst>
          </p:cNvPr>
          <p:cNvSpPr txBox="1"/>
          <p:nvPr/>
        </p:nvSpPr>
        <p:spPr>
          <a:xfrm>
            <a:off x="7468259" y="2844138"/>
            <a:ext cx="264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cs typeface="+mn-ea"/>
                <a:sym typeface="+mn-lt"/>
              </a:rPr>
              <a:t>2.</a:t>
            </a:r>
            <a:r>
              <a:rPr lang="zh-CN" altLang="en-US" sz="2800" dirty="0">
                <a:cs typeface="+mn-ea"/>
                <a:sym typeface="+mn-lt"/>
              </a:rPr>
              <a:t> Add a title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06D1E99F-3045-40DC-A2A5-D9914F1E1573}"/>
              </a:ext>
            </a:extLst>
          </p:cNvPr>
          <p:cNvSpPr/>
          <p:nvPr/>
        </p:nvSpPr>
        <p:spPr>
          <a:xfrm>
            <a:off x="6793984" y="3635031"/>
            <a:ext cx="501274" cy="501274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31AF512-6558-413B-A53A-4A170CCC3F27}"/>
              </a:ext>
            </a:extLst>
          </p:cNvPr>
          <p:cNvSpPr txBox="1"/>
          <p:nvPr/>
        </p:nvSpPr>
        <p:spPr>
          <a:xfrm>
            <a:off x="7468259" y="3660930"/>
            <a:ext cx="264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cs typeface="+mn-ea"/>
                <a:sym typeface="+mn-lt"/>
              </a:rPr>
              <a:t>3.</a:t>
            </a:r>
            <a:r>
              <a:rPr lang="zh-CN" altLang="en-US" sz="2800" dirty="0">
                <a:cs typeface="+mn-ea"/>
                <a:sym typeface="+mn-lt"/>
              </a:rPr>
              <a:t> Add a title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364CEBC3-09B7-4E57-B4E0-1332058E0256}"/>
              </a:ext>
            </a:extLst>
          </p:cNvPr>
          <p:cNvSpPr/>
          <p:nvPr/>
        </p:nvSpPr>
        <p:spPr>
          <a:xfrm>
            <a:off x="6793984" y="4544554"/>
            <a:ext cx="501274" cy="501274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C7E7396-85A9-4E6F-8138-E5B0EA10F53B}"/>
              </a:ext>
            </a:extLst>
          </p:cNvPr>
          <p:cNvSpPr txBox="1"/>
          <p:nvPr/>
        </p:nvSpPr>
        <p:spPr>
          <a:xfrm>
            <a:off x="7468259" y="4570453"/>
            <a:ext cx="2648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dirty="0">
                <a:cs typeface="+mn-ea"/>
                <a:sym typeface="+mn-lt"/>
              </a:rPr>
              <a:t>4.</a:t>
            </a:r>
            <a:r>
              <a:rPr lang="zh-CN" altLang="en-US" sz="2800" dirty="0">
                <a:cs typeface="+mn-ea"/>
                <a:sym typeface="+mn-lt"/>
              </a:rPr>
              <a:t> Add a title</a:t>
            </a: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8" grpId="0"/>
      <p:bldP spid="30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ŝ1íḋé">
            <a:extLst>
              <a:ext uri="{FF2B5EF4-FFF2-40B4-BE49-F238E27FC236}">
                <a16:creationId xmlns:a16="http://schemas.microsoft.com/office/drawing/2014/main" id="{48B4D728-88A1-4B43-BCB3-D407A546F207}"/>
              </a:ext>
            </a:extLst>
          </p:cNvPr>
          <p:cNvSpPr/>
          <p:nvPr/>
        </p:nvSpPr>
        <p:spPr>
          <a:xfrm>
            <a:off x="1782692" y="4026941"/>
            <a:ext cx="5740032" cy="176500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ïṩľide">
            <a:extLst>
              <a:ext uri="{FF2B5EF4-FFF2-40B4-BE49-F238E27FC236}">
                <a16:creationId xmlns:a16="http://schemas.microsoft.com/office/drawing/2014/main" id="{1FD75F90-1D99-4A8A-B22A-70F9711FDDAF}"/>
              </a:ext>
            </a:extLst>
          </p:cNvPr>
          <p:cNvSpPr/>
          <p:nvPr/>
        </p:nvSpPr>
        <p:spPr>
          <a:xfrm>
            <a:off x="4467744" y="1496198"/>
            <a:ext cx="3054980" cy="23793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" name="ïşlïḋe">
            <a:extLst>
              <a:ext uri="{FF2B5EF4-FFF2-40B4-BE49-F238E27FC236}">
                <a16:creationId xmlns:a16="http://schemas.microsoft.com/office/drawing/2014/main" id="{5F53816F-9BC6-46AE-8CEB-A675404536BB}"/>
              </a:ext>
            </a:extLst>
          </p:cNvPr>
          <p:cNvSpPr/>
          <p:nvPr/>
        </p:nvSpPr>
        <p:spPr>
          <a:xfrm>
            <a:off x="7663058" y="1496197"/>
            <a:ext cx="2738243" cy="205117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ísḻîďê">
            <a:extLst>
              <a:ext uri="{FF2B5EF4-FFF2-40B4-BE49-F238E27FC236}">
                <a16:creationId xmlns:a16="http://schemas.microsoft.com/office/drawing/2014/main" id="{60D8B050-CC55-4802-8B7E-5D10A6CF233B}"/>
              </a:ext>
            </a:extLst>
          </p:cNvPr>
          <p:cNvSpPr/>
          <p:nvPr/>
        </p:nvSpPr>
        <p:spPr>
          <a:xfrm>
            <a:off x="1809750" y="1528290"/>
            <a:ext cx="2523762" cy="2347284"/>
          </a:xfrm>
          <a:prstGeom prst="rect">
            <a:avLst/>
          </a:prstGeom>
          <a:noFill/>
          <a:ln w="63500">
            <a:solidFill>
              <a:srgbClr val="43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lvl="0" algn="ctr">
              <a:lnSpc>
                <a:spcPct val="120000"/>
              </a:lnSpc>
              <a:defRPr sz="1800"/>
            </a:pPr>
            <a:r>
              <a:rPr lang="en-US" altLang="zh-CN" sz="1100" dirty="0">
                <a:solidFill>
                  <a:schemeClr val="tx1"/>
                </a:solidFill>
                <a:cs typeface="+mn-ea"/>
                <a:sym typeface="+mn-lt"/>
              </a:rPr>
              <a:t>Copy paste fonts. Choose the only option to retain text.</a:t>
            </a:r>
            <a:r>
              <a:rPr lang="zh-CN" altLang="en-US" sz="1100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ïṩlïḑè">
            <a:extLst>
              <a:ext uri="{FF2B5EF4-FFF2-40B4-BE49-F238E27FC236}">
                <a16:creationId xmlns:a16="http://schemas.microsoft.com/office/drawing/2014/main" id="{2A7516D8-8A41-4A72-899C-B70D6169D08B}"/>
              </a:ext>
            </a:extLst>
          </p:cNvPr>
          <p:cNvSpPr/>
          <p:nvPr/>
        </p:nvSpPr>
        <p:spPr>
          <a:xfrm>
            <a:off x="7677270" y="3705063"/>
            <a:ext cx="2736000" cy="2088000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 defTabSz="914377"/>
            <a:endParaRPr lang="en-US" altLang="zh-CN" sz="1400" b="1" dirty="0">
              <a:cs typeface="+mn-ea"/>
              <a:sym typeface="+mn-lt"/>
            </a:endParaRPr>
          </a:p>
          <a:p>
            <a:pPr algn="ctr" defTabSz="914377"/>
            <a:endParaRPr lang="en-US" altLang="zh-CN" sz="1400" b="1" dirty="0">
              <a:cs typeface="+mn-ea"/>
              <a:sym typeface="+mn-lt"/>
            </a:endParaRPr>
          </a:p>
          <a:p>
            <a:pPr algn="ctr" defTabSz="914377"/>
            <a:r>
              <a:rPr lang="en-US" altLang="zh-CN" sz="1400" b="1" dirty="0" err="1">
                <a:cs typeface="+mn-ea"/>
                <a:sym typeface="+mn-lt"/>
              </a:rPr>
              <a:t>opy</a:t>
            </a:r>
            <a:r>
              <a:rPr lang="en-US" altLang="zh-CN" sz="1400" b="1" dirty="0">
                <a:cs typeface="+mn-ea"/>
                <a:sym typeface="+mn-lt"/>
              </a:rPr>
              <a:t> paste fonts. Choose the only option to retain text.</a:t>
            </a:r>
            <a:r>
              <a:rPr lang="zh-CN" altLang="en-US" sz="1400" b="1" dirty="0">
                <a:cs typeface="+mn-ea"/>
                <a:sym typeface="+mn-lt"/>
              </a:rPr>
              <a:t> </a:t>
            </a:r>
          </a:p>
        </p:txBody>
      </p:sp>
      <p:sp>
        <p:nvSpPr>
          <p:cNvPr id="9" name="íş1îde">
            <a:extLst>
              <a:ext uri="{FF2B5EF4-FFF2-40B4-BE49-F238E27FC236}">
                <a16:creationId xmlns:a16="http://schemas.microsoft.com/office/drawing/2014/main" id="{D4A55969-E7F8-4AA3-9F23-FD7C080AA332}"/>
              </a:ext>
            </a:extLst>
          </p:cNvPr>
          <p:cNvSpPr txBox="1"/>
          <p:nvPr/>
        </p:nvSpPr>
        <p:spPr bwMode="auto">
          <a:xfrm>
            <a:off x="1773237" y="1844824"/>
            <a:ext cx="2554173" cy="429916"/>
          </a:xfrm>
          <a:prstGeom prst="rect">
            <a:avLst/>
          </a:prstGeom>
          <a:noFill/>
        </p:spPr>
        <p:txBody>
          <a:bodyPr wrap="square" lIns="91440" tIns="45720" rIns="91440" bIns="45720" anchor="ctr" anchorCtr="1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dirty="0">
                <a:cs typeface="+mn-ea"/>
                <a:sym typeface="+mn-lt"/>
              </a:rPr>
              <a:t>Add a title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0" name="ïşḻíḍé">
            <a:extLst>
              <a:ext uri="{FF2B5EF4-FFF2-40B4-BE49-F238E27FC236}">
                <a16:creationId xmlns:a16="http://schemas.microsoft.com/office/drawing/2014/main" id="{B274423B-B088-4F4B-B430-19CB68FC4770}"/>
              </a:ext>
            </a:extLst>
          </p:cNvPr>
          <p:cNvSpPr txBox="1"/>
          <p:nvPr/>
        </p:nvSpPr>
        <p:spPr bwMode="auto">
          <a:xfrm>
            <a:off x="7522724" y="4131113"/>
            <a:ext cx="2724032" cy="429916"/>
          </a:xfrm>
          <a:prstGeom prst="rect">
            <a:avLst/>
          </a:prstGeom>
          <a:noFill/>
        </p:spPr>
        <p:txBody>
          <a:bodyPr wrap="square" lIns="91440" tIns="45720" rIns="91440" bIns="45720" anchor="ctr" anchorCtr="1">
            <a:normAutofit/>
          </a:bodyPr>
          <a:lstStyle/>
          <a:p>
            <a:pPr algn="ctr"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7AD1174-7E74-4CE0-A1CF-376A40FC315B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FB1286-82A0-4226-9656-2E64C4395F61}"/>
              </a:ext>
            </a:extLst>
          </p:cNvPr>
          <p:cNvSpPr txBox="1"/>
          <p:nvPr/>
        </p:nvSpPr>
        <p:spPr>
          <a:xfrm>
            <a:off x="1234440" y="322488"/>
            <a:ext cx="4265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35666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ŝļiḋe">
            <a:extLst>
              <a:ext uri="{FF2B5EF4-FFF2-40B4-BE49-F238E27FC236}">
                <a16:creationId xmlns:a16="http://schemas.microsoft.com/office/drawing/2014/main" id="{11DE69C7-1F5A-42DE-9EC8-5D822700F500}"/>
              </a:ext>
            </a:extLst>
          </p:cNvPr>
          <p:cNvSpPr/>
          <p:nvPr/>
        </p:nvSpPr>
        <p:spPr>
          <a:xfrm>
            <a:off x="6586" y="1454251"/>
            <a:ext cx="6089411" cy="482917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0666" r="-2058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íśļiḋe">
            <a:extLst>
              <a:ext uri="{FF2B5EF4-FFF2-40B4-BE49-F238E27FC236}">
                <a16:creationId xmlns:a16="http://schemas.microsoft.com/office/drawing/2014/main" id="{AD766779-606E-4A29-A930-C08948A31FBE}"/>
              </a:ext>
            </a:extLst>
          </p:cNvPr>
          <p:cNvSpPr/>
          <p:nvPr/>
        </p:nvSpPr>
        <p:spPr>
          <a:xfrm>
            <a:off x="7747117" y="1454251"/>
            <a:ext cx="4444883" cy="482917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6" name="iSlidè">
            <a:extLst>
              <a:ext uri="{FF2B5EF4-FFF2-40B4-BE49-F238E27FC236}">
                <a16:creationId xmlns:a16="http://schemas.microsoft.com/office/drawing/2014/main" id="{E7BFC85C-F3DE-4CF8-AA7E-36160347B2ED}"/>
              </a:ext>
            </a:extLst>
          </p:cNvPr>
          <p:cNvSpPr/>
          <p:nvPr/>
        </p:nvSpPr>
        <p:spPr>
          <a:xfrm>
            <a:off x="3248024" y="1454251"/>
            <a:ext cx="7762872" cy="4829175"/>
          </a:xfrm>
          <a:prstGeom prst="parallelogram">
            <a:avLst>
              <a:gd name="adj" fmla="val 58446"/>
            </a:avLst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>
              <a:cs typeface="+mn-ea"/>
              <a:sym typeface="+mn-lt"/>
            </a:endParaRPr>
          </a:p>
        </p:txBody>
      </p:sp>
      <p:sp>
        <p:nvSpPr>
          <p:cNvPr id="7" name="iṥḻide">
            <a:extLst>
              <a:ext uri="{FF2B5EF4-FFF2-40B4-BE49-F238E27FC236}">
                <a16:creationId xmlns:a16="http://schemas.microsoft.com/office/drawing/2014/main" id="{8F5F1127-3E6C-4160-8921-E44775AADEFC}"/>
              </a:ext>
            </a:extLst>
          </p:cNvPr>
          <p:cNvSpPr/>
          <p:nvPr/>
        </p:nvSpPr>
        <p:spPr>
          <a:xfrm flipH="1">
            <a:off x="10791822" y="3997426"/>
            <a:ext cx="1400175" cy="2286000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îŝľiḓè">
            <a:extLst>
              <a:ext uri="{FF2B5EF4-FFF2-40B4-BE49-F238E27FC236}">
                <a16:creationId xmlns:a16="http://schemas.microsoft.com/office/drawing/2014/main" id="{37A82FD3-1C5F-4B45-AA59-42B97FAB6A37}"/>
              </a:ext>
            </a:extLst>
          </p:cNvPr>
          <p:cNvSpPr txBox="1"/>
          <p:nvPr/>
        </p:nvSpPr>
        <p:spPr>
          <a:xfrm>
            <a:off x="5765797" y="3868838"/>
            <a:ext cx="2567807" cy="713767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defTabSz="914378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Copy paste fonts. Choose the only option to retain text.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íšḷîḍe">
            <a:extLst>
              <a:ext uri="{FF2B5EF4-FFF2-40B4-BE49-F238E27FC236}">
                <a16:creationId xmlns:a16="http://schemas.microsoft.com/office/drawing/2014/main" id="{12D14544-0579-49E1-9FF4-D5E5FF174982}"/>
              </a:ext>
            </a:extLst>
          </p:cNvPr>
          <p:cNvSpPr/>
          <p:nvPr/>
        </p:nvSpPr>
        <p:spPr>
          <a:xfrm>
            <a:off x="5765797" y="3083672"/>
            <a:ext cx="2154436" cy="430887"/>
          </a:xfrm>
          <a:prstGeom prst="rect">
            <a:avLst/>
          </a:prstGeom>
        </p:spPr>
        <p:txBody>
          <a:bodyPr wrap="square" lIns="91440" tIns="45720" rIns="91440" bIns="45720">
            <a:normAutofit fontScale="92500" lnSpcReduction="20000"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î$ḻïḋê">
            <a:extLst>
              <a:ext uri="{FF2B5EF4-FFF2-40B4-BE49-F238E27FC236}">
                <a16:creationId xmlns:a16="http://schemas.microsoft.com/office/drawing/2014/main" id="{AD4AB3CC-F4DC-4FA6-99ED-E5D427EFFC1D}"/>
              </a:ext>
            </a:extLst>
          </p:cNvPr>
          <p:cNvSpPr/>
          <p:nvPr/>
        </p:nvSpPr>
        <p:spPr>
          <a:xfrm>
            <a:off x="5765797" y="3668839"/>
            <a:ext cx="256780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CF65FAC-C0B0-466A-9DD6-DF1E06075D05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0EC7CD7-3A3C-42E2-9975-2CC16C184152}"/>
              </a:ext>
            </a:extLst>
          </p:cNvPr>
          <p:cNvSpPr txBox="1"/>
          <p:nvPr/>
        </p:nvSpPr>
        <p:spPr>
          <a:xfrm>
            <a:off x="1234439" y="322488"/>
            <a:ext cx="405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12854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şḻíďè">
            <a:extLst>
              <a:ext uri="{FF2B5EF4-FFF2-40B4-BE49-F238E27FC236}">
                <a16:creationId xmlns:a16="http://schemas.microsoft.com/office/drawing/2014/main" id="{91FECF4A-EE50-41A6-B62E-D5C6E9B03D9B}"/>
              </a:ext>
            </a:extLst>
          </p:cNvPr>
          <p:cNvSpPr/>
          <p:nvPr/>
        </p:nvSpPr>
        <p:spPr>
          <a:xfrm>
            <a:off x="1234440" y="1991361"/>
            <a:ext cx="2297409" cy="363883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ísľiḑe">
            <a:extLst>
              <a:ext uri="{FF2B5EF4-FFF2-40B4-BE49-F238E27FC236}">
                <a16:creationId xmlns:a16="http://schemas.microsoft.com/office/drawing/2014/main" id="{DDC5A2C4-D6EA-4788-88E0-E24B8D0C5354}"/>
              </a:ext>
            </a:extLst>
          </p:cNvPr>
          <p:cNvSpPr/>
          <p:nvPr/>
        </p:nvSpPr>
        <p:spPr>
          <a:xfrm>
            <a:off x="3665392" y="1991361"/>
            <a:ext cx="2297409" cy="363883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9453" r="-686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iśḻïḓê">
            <a:extLst>
              <a:ext uri="{FF2B5EF4-FFF2-40B4-BE49-F238E27FC236}">
                <a16:creationId xmlns:a16="http://schemas.microsoft.com/office/drawing/2014/main" id="{DF3BFBC1-FF74-4646-AB8D-B669C4CC9A50}"/>
              </a:ext>
            </a:extLst>
          </p:cNvPr>
          <p:cNvSpPr/>
          <p:nvPr/>
        </p:nvSpPr>
        <p:spPr>
          <a:xfrm>
            <a:off x="6100541" y="1991361"/>
            <a:ext cx="2297409" cy="363883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811" r="-278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9" name="ïśľïḍé">
            <a:extLst>
              <a:ext uri="{FF2B5EF4-FFF2-40B4-BE49-F238E27FC236}">
                <a16:creationId xmlns:a16="http://schemas.microsoft.com/office/drawing/2014/main" id="{BE55F5C7-C68C-4C73-8EE1-C76A1EFC1452}"/>
              </a:ext>
            </a:extLst>
          </p:cNvPr>
          <p:cNvSpPr/>
          <p:nvPr/>
        </p:nvSpPr>
        <p:spPr>
          <a:xfrm>
            <a:off x="8535691" y="1991361"/>
            <a:ext cx="2297409" cy="3638835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ïṣḷíḋe">
            <a:extLst>
              <a:ext uri="{FF2B5EF4-FFF2-40B4-BE49-F238E27FC236}">
                <a16:creationId xmlns:a16="http://schemas.microsoft.com/office/drawing/2014/main" id="{8926743D-C302-43E8-946E-5BBEB13F03B5}"/>
              </a:ext>
            </a:extLst>
          </p:cNvPr>
          <p:cNvSpPr/>
          <p:nvPr/>
        </p:nvSpPr>
        <p:spPr>
          <a:xfrm>
            <a:off x="1234440" y="4914360"/>
            <a:ext cx="2297409" cy="715836"/>
          </a:xfrm>
          <a:prstGeom prst="rect">
            <a:avLst/>
          </a:prstGeom>
          <a:solidFill>
            <a:srgbClr val="437F7F">
              <a:alpha val="7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dirty="0">
                <a:cs typeface="+mn-ea"/>
                <a:sym typeface="+mn-lt"/>
              </a:rPr>
              <a:t>Add a title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1" name="i$ľiḋè">
            <a:extLst>
              <a:ext uri="{FF2B5EF4-FFF2-40B4-BE49-F238E27FC236}">
                <a16:creationId xmlns:a16="http://schemas.microsoft.com/office/drawing/2014/main" id="{707E7F07-668E-4B47-B249-5B824EBE922F}"/>
              </a:ext>
            </a:extLst>
          </p:cNvPr>
          <p:cNvSpPr/>
          <p:nvPr/>
        </p:nvSpPr>
        <p:spPr>
          <a:xfrm>
            <a:off x="3665392" y="4914360"/>
            <a:ext cx="2297409" cy="71583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dirty="0">
                <a:cs typeface="+mn-ea"/>
                <a:sym typeface="+mn-lt"/>
              </a:rPr>
              <a:t>Add a title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2" name="îŝ1îde">
            <a:extLst>
              <a:ext uri="{FF2B5EF4-FFF2-40B4-BE49-F238E27FC236}">
                <a16:creationId xmlns:a16="http://schemas.microsoft.com/office/drawing/2014/main" id="{5D6701B2-9133-4B5A-AF76-3A6209947B5E}"/>
              </a:ext>
            </a:extLst>
          </p:cNvPr>
          <p:cNvSpPr/>
          <p:nvPr/>
        </p:nvSpPr>
        <p:spPr>
          <a:xfrm>
            <a:off x="6096343" y="4914360"/>
            <a:ext cx="2297409" cy="715836"/>
          </a:xfrm>
          <a:prstGeom prst="rect">
            <a:avLst/>
          </a:prstGeom>
          <a:solidFill>
            <a:srgbClr val="437F7F">
              <a:alpha val="7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dirty="0">
                <a:cs typeface="+mn-ea"/>
                <a:sym typeface="+mn-lt"/>
              </a:rPr>
              <a:t>Add a title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3" name="îṡḷîḑe">
            <a:extLst>
              <a:ext uri="{FF2B5EF4-FFF2-40B4-BE49-F238E27FC236}">
                <a16:creationId xmlns:a16="http://schemas.microsoft.com/office/drawing/2014/main" id="{0F762CDD-60E3-4A00-9FDF-9DD43219FA76}"/>
              </a:ext>
            </a:extLst>
          </p:cNvPr>
          <p:cNvSpPr/>
          <p:nvPr/>
        </p:nvSpPr>
        <p:spPr>
          <a:xfrm>
            <a:off x="8527295" y="4914360"/>
            <a:ext cx="2297409" cy="71583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b="1" dirty="0">
                <a:cs typeface="+mn-ea"/>
                <a:sym typeface="+mn-lt"/>
              </a:rPr>
              <a:t>Add a title</a:t>
            </a:r>
            <a:endParaRPr lang="en-US" altLang="zh-CN" b="1" dirty="0">
              <a:cs typeface="+mn-ea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AAD7439-AE22-4F3F-8BAF-CE3EF4819A85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23C9F8-FFCF-482D-AAA2-4F0A846CB188}"/>
              </a:ext>
            </a:extLst>
          </p:cNvPr>
          <p:cNvSpPr txBox="1"/>
          <p:nvPr/>
        </p:nvSpPr>
        <p:spPr>
          <a:xfrm>
            <a:off x="1234439" y="322488"/>
            <a:ext cx="4039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17886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ṡlïde">
            <a:extLst>
              <a:ext uri="{FF2B5EF4-FFF2-40B4-BE49-F238E27FC236}">
                <a16:creationId xmlns:a16="http://schemas.microsoft.com/office/drawing/2014/main" id="{B42FA17B-7C78-4CE0-B225-3ECB31EE65E3}"/>
              </a:ext>
            </a:extLst>
          </p:cNvPr>
          <p:cNvSpPr/>
          <p:nvPr/>
        </p:nvSpPr>
        <p:spPr bwMode="auto">
          <a:xfrm>
            <a:off x="4621132" y="2409160"/>
            <a:ext cx="2857623" cy="285214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iŝľíḋé">
            <a:extLst>
              <a:ext uri="{FF2B5EF4-FFF2-40B4-BE49-F238E27FC236}">
                <a16:creationId xmlns:a16="http://schemas.microsoft.com/office/drawing/2014/main" id="{F17D737A-0431-40CA-94FC-3720F21ADC7A}"/>
              </a:ext>
            </a:extLst>
          </p:cNvPr>
          <p:cNvSpPr/>
          <p:nvPr/>
        </p:nvSpPr>
        <p:spPr bwMode="auto">
          <a:xfrm>
            <a:off x="3978551" y="3393866"/>
            <a:ext cx="2511111" cy="2508919"/>
          </a:xfrm>
          <a:custGeom>
            <a:avLst/>
            <a:gdLst>
              <a:gd name="T0" fmla="*/ 996 w 1102"/>
              <a:gd name="T1" fmla="*/ 106 h 1103"/>
              <a:gd name="T2" fmla="*/ 996 w 1102"/>
              <a:gd name="T3" fmla="*/ 106 h 1103"/>
              <a:gd name="T4" fmla="*/ 611 w 1102"/>
              <a:gd name="T5" fmla="*/ 106 h 1103"/>
              <a:gd name="T6" fmla="*/ 106 w 1102"/>
              <a:gd name="T7" fmla="*/ 611 h 1103"/>
              <a:gd name="T8" fmla="*/ 106 w 1102"/>
              <a:gd name="T9" fmla="*/ 997 h 1103"/>
              <a:gd name="T10" fmla="*/ 106 w 1102"/>
              <a:gd name="T11" fmla="*/ 997 h 1103"/>
              <a:gd name="T12" fmla="*/ 492 w 1102"/>
              <a:gd name="T13" fmla="*/ 997 h 1103"/>
              <a:gd name="T14" fmla="*/ 996 w 1102"/>
              <a:gd name="T15" fmla="*/ 492 h 1103"/>
              <a:gd name="T16" fmla="*/ 996 w 1102"/>
              <a:gd name="T17" fmla="*/ 106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3">
                <a:moveTo>
                  <a:pt x="996" y="106"/>
                </a:moveTo>
                <a:cubicBezTo>
                  <a:pt x="996" y="106"/>
                  <a:pt x="996" y="106"/>
                  <a:pt x="996" y="106"/>
                </a:cubicBezTo>
                <a:cubicBezTo>
                  <a:pt x="890" y="0"/>
                  <a:pt x="717" y="0"/>
                  <a:pt x="611" y="106"/>
                </a:cubicBezTo>
                <a:cubicBezTo>
                  <a:pt x="106" y="611"/>
                  <a:pt x="106" y="611"/>
                  <a:pt x="106" y="611"/>
                </a:cubicBezTo>
                <a:cubicBezTo>
                  <a:pt x="0" y="717"/>
                  <a:pt x="0" y="890"/>
                  <a:pt x="106" y="997"/>
                </a:cubicBezTo>
                <a:cubicBezTo>
                  <a:pt x="106" y="997"/>
                  <a:pt x="106" y="997"/>
                  <a:pt x="106" y="997"/>
                </a:cubicBezTo>
                <a:cubicBezTo>
                  <a:pt x="212" y="1103"/>
                  <a:pt x="386" y="1103"/>
                  <a:pt x="492" y="997"/>
                </a:cubicBezTo>
                <a:cubicBezTo>
                  <a:pt x="996" y="492"/>
                  <a:pt x="996" y="492"/>
                  <a:pt x="996" y="492"/>
                </a:cubicBezTo>
                <a:cubicBezTo>
                  <a:pt x="1102" y="386"/>
                  <a:pt x="1102" y="212"/>
                  <a:pt x="996" y="106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íšḷîḓè">
            <a:extLst>
              <a:ext uri="{FF2B5EF4-FFF2-40B4-BE49-F238E27FC236}">
                <a16:creationId xmlns:a16="http://schemas.microsoft.com/office/drawing/2014/main" id="{23D0F741-BA62-4794-A184-2845EAAD5B2C}"/>
              </a:ext>
            </a:extLst>
          </p:cNvPr>
          <p:cNvSpPr/>
          <p:nvPr/>
        </p:nvSpPr>
        <p:spPr bwMode="auto">
          <a:xfrm>
            <a:off x="5571846" y="1730391"/>
            <a:ext cx="2583484" cy="2582389"/>
          </a:xfrm>
          <a:custGeom>
            <a:avLst/>
            <a:gdLst>
              <a:gd name="T0" fmla="*/ 92 w 1134"/>
              <a:gd name="T1" fmla="*/ 1042 h 1135"/>
              <a:gd name="T2" fmla="*/ 61 w 1134"/>
              <a:gd name="T3" fmla="*/ 1006 h 1135"/>
              <a:gd name="T4" fmla="*/ 36 w 1134"/>
              <a:gd name="T5" fmla="*/ 966 h 1135"/>
              <a:gd name="T6" fmla="*/ 9 w 1134"/>
              <a:gd name="T7" fmla="*/ 895 h 1135"/>
              <a:gd name="T8" fmla="*/ 2 w 1134"/>
              <a:gd name="T9" fmla="*/ 850 h 1135"/>
              <a:gd name="T10" fmla="*/ 4 w 1134"/>
              <a:gd name="T11" fmla="*/ 774 h 1135"/>
              <a:gd name="T12" fmla="*/ 13 w 1134"/>
              <a:gd name="T13" fmla="*/ 730 h 1135"/>
              <a:gd name="T14" fmla="*/ 44 w 1134"/>
              <a:gd name="T15" fmla="*/ 659 h 1135"/>
              <a:gd name="T16" fmla="*/ 61 w 1134"/>
              <a:gd name="T17" fmla="*/ 633 h 1135"/>
              <a:gd name="T18" fmla="*/ 92 w 1134"/>
              <a:gd name="T19" fmla="*/ 597 h 1135"/>
              <a:gd name="T20" fmla="*/ 609 w 1134"/>
              <a:gd name="T21" fmla="*/ 81 h 1135"/>
              <a:gd name="T22" fmla="*/ 646 w 1134"/>
              <a:gd name="T23" fmla="*/ 52 h 1135"/>
              <a:gd name="T24" fmla="*/ 687 w 1134"/>
              <a:gd name="T25" fmla="*/ 29 h 1135"/>
              <a:gd name="T26" fmla="*/ 760 w 1134"/>
              <a:gd name="T27" fmla="*/ 6 h 1135"/>
              <a:gd name="T28" fmla="*/ 805 w 1134"/>
              <a:gd name="T29" fmla="*/ 1 h 1135"/>
              <a:gd name="T30" fmla="*/ 880 w 1134"/>
              <a:gd name="T31" fmla="*/ 6 h 1135"/>
              <a:gd name="T32" fmla="*/ 924 w 1134"/>
              <a:gd name="T33" fmla="*/ 18 h 1135"/>
              <a:gd name="T34" fmla="*/ 993 w 1134"/>
              <a:gd name="T35" fmla="*/ 52 h 1135"/>
              <a:gd name="T36" fmla="*/ 1031 w 1134"/>
              <a:gd name="T37" fmla="*/ 81 h 1135"/>
              <a:gd name="T38" fmla="*/ 1064 w 1134"/>
              <a:gd name="T39" fmla="*/ 116 h 1135"/>
              <a:gd name="T40" fmla="*/ 1091 w 1134"/>
              <a:gd name="T41" fmla="*/ 155 h 1135"/>
              <a:gd name="T42" fmla="*/ 1112 w 1134"/>
              <a:gd name="T43" fmla="*/ 196 h 1135"/>
              <a:gd name="T44" fmla="*/ 1131 w 1134"/>
              <a:gd name="T45" fmla="*/ 270 h 1135"/>
              <a:gd name="T46" fmla="*/ 1134 w 1134"/>
              <a:gd name="T47" fmla="*/ 315 h 1135"/>
              <a:gd name="T48" fmla="*/ 1126 w 1134"/>
              <a:gd name="T49" fmla="*/ 390 h 1135"/>
              <a:gd name="T50" fmla="*/ 1112 w 1134"/>
              <a:gd name="T51" fmla="*/ 434 h 1135"/>
              <a:gd name="T52" fmla="*/ 1074 w 1134"/>
              <a:gd name="T53" fmla="*/ 501 h 1135"/>
              <a:gd name="T54" fmla="*/ 1043 w 1134"/>
              <a:gd name="T55" fmla="*/ 537 h 1135"/>
              <a:gd name="T56" fmla="*/ 526 w 1134"/>
              <a:gd name="T57" fmla="*/ 1053 h 1135"/>
              <a:gd name="T58" fmla="*/ 489 w 1134"/>
              <a:gd name="T59" fmla="*/ 1083 h 1135"/>
              <a:gd name="T60" fmla="*/ 448 w 1134"/>
              <a:gd name="T61" fmla="*/ 1105 h 1135"/>
              <a:gd name="T62" fmla="*/ 375 w 1134"/>
              <a:gd name="T63" fmla="*/ 1129 h 1135"/>
              <a:gd name="T64" fmla="*/ 330 w 1134"/>
              <a:gd name="T65" fmla="*/ 1134 h 1135"/>
              <a:gd name="T66" fmla="*/ 255 w 1134"/>
              <a:gd name="T67" fmla="*/ 1129 h 1135"/>
              <a:gd name="T68" fmla="*/ 211 w 1134"/>
              <a:gd name="T69" fmla="*/ 1117 h 1135"/>
              <a:gd name="T70" fmla="*/ 142 w 1134"/>
              <a:gd name="T71" fmla="*/ 1083 h 1135"/>
              <a:gd name="T72" fmla="*/ 104 w 1134"/>
              <a:gd name="T73" fmla="*/ 1053 h 1135"/>
              <a:gd name="T74" fmla="*/ 92 w 1134"/>
              <a:gd name="T75" fmla="*/ 1042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4" h="1135">
                <a:moveTo>
                  <a:pt x="92" y="1042"/>
                </a:moveTo>
                <a:cubicBezTo>
                  <a:pt x="81" y="1031"/>
                  <a:pt x="71" y="1019"/>
                  <a:pt x="61" y="1006"/>
                </a:cubicBezTo>
                <a:cubicBezTo>
                  <a:pt x="52" y="993"/>
                  <a:pt x="44" y="980"/>
                  <a:pt x="36" y="966"/>
                </a:cubicBezTo>
                <a:cubicBezTo>
                  <a:pt x="25" y="942"/>
                  <a:pt x="16" y="920"/>
                  <a:pt x="9" y="895"/>
                </a:cubicBezTo>
                <a:cubicBezTo>
                  <a:pt x="6" y="880"/>
                  <a:pt x="4" y="865"/>
                  <a:pt x="2" y="850"/>
                </a:cubicBezTo>
                <a:cubicBezTo>
                  <a:pt x="0" y="824"/>
                  <a:pt x="1" y="800"/>
                  <a:pt x="4" y="774"/>
                </a:cubicBezTo>
                <a:cubicBezTo>
                  <a:pt x="6" y="759"/>
                  <a:pt x="9" y="745"/>
                  <a:pt x="13" y="730"/>
                </a:cubicBezTo>
                <a:cubicBezTo>
                  <a:pt x="21" y="705"/>
                  <a:pt x="31" y="682"/>
                  <a:pt x="44" y="659"/>
                </a:cubicBezTo>
                <a:cubicBezTo>
                  <a:pt x="61" y="633"/>
                  <a:pt x="61" y="633"/>
                  <a:pt x="61" y="633"/>
                </a:cubicBezTo>
                <a:cubicBezTo>
                  <a:pt x="71" y="620"/>
                  <a:pt x="81" y="609"/>
                  <a:pt x="92" y="597"/>
                </a:cubicBezTo>
                <a:cubicBezTo>
                  <a:pt x="609" y="81"/>
                  <a:pt x="609" y="81"/>
                  <a:pt x="609" y="81"/>
                </a:cubicBezTo>
                <a:cubicBezTo>
                  <a:pt x="621" y="71"/>
                  <a:pt x="633" y="61"/>
                  <a:pt x="646" y="52"/>
                </a:cubicBezTo>
                <a:cubicBezTo>
                  <a:pt x="660" y="44"/>
                  <a:pt x="673" y="36"/>
                  <a:pt x="687" y="29"/>
                </a:cubicBezTo>
                <a:cubicBezTo>
                  <a:pt x="711" y="19"/>
                  <a:pt x="734" y="12"/>
                  <a:pt x="760" y="6"/>
                </a:cubicBezTo>
                <a:cubicBezTo>
                  <a:pt x="775" y="3"/>
                  <a:pt x="789" y="2"/>
                  <a:pt x="805" y="1"/>
                </a:cubicBezTo>
                <a:cubicBezTo>
                  <a:pt x="831" y="0"/>
                  <a:pt x="854" y="2"/>
                  <a:pt x="880" y="6"/>
                </a:cubicBezTo>
                <a:cubicBezTo>
                  <a:pt x="895" y="9"/>
                  <a:pt x="909" y="13"/>
                  <a:pt x="924" y="18"/>
                </a:cubicBezTo>
                <a:cubicBezTo>
                  <a:pt x="949" y="27"/>
                  <a:pt x="971" y="38"/>
                  <a:pt x="993" y="52"/>
                </a:cubicBezTo>
                <a:cubicBezTo>
                  <a:pt x="1006" y="61"/>
                  <a:pt x="1019" y="71"/>
                  <a:pt x="1031" y="81"/>
                </a:cubicBezTo>
                <a:cubicBezTo>
                  <a:pt x="1043" y="92"/>
                  <a:pt x="1053" y="104"/>
                  <a:pt x="1064" y="116"/>
                </a:cubicBezTo>
                <a:cubicBezTo>
                  <a:pt x="1074" y="129"/>
                  <a:pt x="1083" y="141"/>
                  <a:pt x="1091" y="155"/>
                </a:cubicBezTo>
                <a:cubicBezTo>
                  <a:pt x="1099" y="169"/>
                  <a:pt x="1105" y="182"/>
                  <a:pt x="1112" y="196"/>
                </a:cubicBezTo>
                <a:cubicBezTo>
                  <a:pt x="1121" y="221"/>
                  <a:pt x="1127" y="244"/>
                  <a:pt x="1131" y="270"/>
                </a:cubicBezTo>
                <a:cubicBezTo>
                  <a:pt x="1133" y="285"/>
                  <a:pt x="1134" y="300"/>
                  <a:pt x="1134" y="315"/>
                </a:cubicBezTo>
                <a:cubicBezTo>
                  <a:pt x="1134" y="341"/>
                  <a:pt x="1131" y="365"/>
                  <a:pt x="1126" y="390"/>
                </a:cubicBezTo>
                <a:cubicBezTo>
                  <a:pt x="1121" y="405"/>
                  <a:pt x="1117" y="419"/>
                  <a:pt x="1112" y="434"/>
                </a:cubicBezTo>
                <a:cubicBezTo>
                  <a:pt x="1101" y="458"/>
                  <a:pt x="1089" y="479"/>
                  <a:pt x="1074" y="501"/>
                </a:cubicBezTo>
                <a:cubicBezTo>
                  <a:pt x="1064" y="514"/>
                  <a:pt x="1054" y="526"/>
                  <a:pt x="1043" y="537"/>
                </a:cubicBezTo>
                <a:cubicBezTo>
                  <a:pt x="526" y="1053"/>
                  <a:pt x="526" y="1053"/>
                  <a:pt x="526" y="1053"/>
                </a:cubicBezTo>
                <a:cubicBezTo>
                  <a:pt x="514" y="1064"/>
                  <a:pt x="502" y="1073"/>
                  <a:pt x="489" y="1083"/>
                </a:cubicBezTo>
                <a:cubicBezTo>
                  <a:pt x="475" y="1091"/>
                  <a:pt x="462" y="1098"/>
                  <a:pt x="448" y="1105"/>
                </a:cubicBezTo>
                <a:cubicBezTo>
                  <a:pt x="424" y="1116"/>
                  <a:pt x="401" y="1123"/>
                  <a:pt x="375" y="1129"/>
                </a:cubicBezTo>
                <a:cubicBezTo>
                  <a:pt x="360" y="1131"/>
                  <a:pt x="346" y="1133"/>
                  <a:pt x="330" y="1134"/>
                </a:cubicBezTo>
                <a:cubicBezTo>
                  <a:pt x="304" y="1135"/>
                  <a:pt x="281" y="1133"/>
                  <a:pt x="255" y="1129"/>
                </a:cubicBezTo>
                <a:cubicBezTo>
                  <a:pt x="240" y="1125"/>
                  <a:pt x="226" y="1121"/>
                  <a:pt x="211" y="1117"/>
                </a:cubicBezTo>
                <a:cubicBezTo>
                  <a:pt x="186" y="1107"/>
                  <a:pt x="164" y="1097"/>
                  <a:pt x="142" y="1083"/>
                </a:cubicBezTo>
                <a:cubicBezTo>
                  <a:pt x="128" y="1073"/>
                  <a:pt x="116" y="1064"/>
                  <a:pt x="104" y="1053"/>
                </a:cubicBezTo>
                <a:cubicBezTo>
                  <a:pt x="92" y="1042"/>
                  <a:pt x="92" y="1042"/>
                  <a:pt x="92" y="10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íṣlíḍê">
            <a:extLst>
              <a:ext uri="{FF2B5EF4-FFF2-40B4-BE49-F238E27FC236}">
                <a16:creationId xmlns:a16="http://schemas.microsoft.com/office/drawing/2014/main" id="{ECF12428-C2D7-4558-8DA3-95FB50D63473}"/>
              </a:ext>
            </a:extLst>
          </p:cNvPr>
          <p:cNvSpPr/>
          <p:nvPr/>
        </p:nvSpPr>
        <p:spPr bwMode="auto">
          <a:xfrm>
            <a:off x="5608033" y="1767674"/>
            <a:ext cx="2513304" cy="2505629"/>
          </a:xfrm>
          <a:custGeom>
            <a:avLst/>
            <a:gdLst>
              <a:gd name="T0" fmla="*/ 106 w 1103"/>
              <a:gd name="T1" fmla="*/ 996 h 1102"/>
              <a:gd name="T2" fmla="*/ 106 w 1103"/>
              <a:gd name="T3" fmla="*/ 996 h 1102"/>
              <a:gd name="T4" fmla="*/ 106 w 1103"/>
              <a:gd name="T5" fmla="*/ 611 h 1102"/>
              <a:gd name="T6" fmla="*/ 611 w 1103"/>
              <a:gd name="T7" fmla="*/ 106 h 1102"/>
              <a:gd name="T8" fmla="*/ 997 w 1103"/>
              <a:gd name="T9" fmla="*/ 106 h 1102"/>
              <a:gd name="T10" fmla="*/ 997 w 1103"/>
              <a:gd name="T11" fmla="*/ 106 h 1102"/>
              <a:gd name="T12" fmla="*/ 997 w 1103"/>
              <a:gd name="T13" fmla="*/ 492 h 1102"/>
              <a:gd name="T14" fmla="*/ 492 w 1103"/>
              <a:gd name="T15" fmla="*/ 996 h 1102"/>
              <a:gd name="T16" fmla="*/ 106 w 1103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3" h="1102">
                <a:moveTo>
                  <a:pt x="106" y="996"/>
                </a:moveTo>
                <a:cubicBezTo>
                  <a:pt x="106" y="996"/>
                  <a:pt x="106" y="996"/>
                  <a:pt x="106" y="996"/>
                </a:cubicBezTo>
                <a:cubicBezTo>
                  <a:pt x="0" y="890"/>
                  <a:pt x="0" y="717"/>
                  <a:pt x="106" y="611"/>
                </a:cubicBezTo>
                <a:cubicBezTo>
                  <a:pt x="611" y="106"/>
                  <a:pt x="611" y="106"/>
                  <a:pt x="611" y="106"/>
                </a:cubicBezTo>
                <a:cubicBezTo>
                  <a:pt x="717" y="0"/>
                  <a:pt x="890" y="0"/>
                  <a:pt x="997" y="106"/>
                </a:cubicBezTo>
                <a:cubicBezTo>
                  <a:pt x="997" y="106"/>
                  <a:pt x="997" y="106"/>
                  <a:pt x="997" y="106"/>
                </a:cubicBezTo>
                <a:cubicBezTo>
                  <a:pt x="1103" y="212"/>
                  <a:pt x="1103" y="386"/>
                  <a:pt x="997" y="492"/>
                </a:cubicBezTo>
                <a:cubicBezTo>
                  <a:pt x="492" y="996"/>
                  <a:pt x="492" y="996"/>
                  <a:pt x="492" y="996"/>
                </a:cubicBezTo>
                <a:cubicBezTo>
                  <a:pt x="386" y="1102"/>
                  <a:pt x="212" y="1102"/>
                  <a:pt x="106" y="996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8" name="ïšlïďé">
            <a:extLst>
              <a:ext uri="{FF2B5EF4-FFF2-40B4-BE49-F238E27FC236}">
                <a16:creationId xmlns:a16="http://schemas.microsoft.com/office/drawing/2014/main" id="{A4806CF8-F7CC-464D-B4FA-6CF9B43C4B21}"/>
              </a:ext>
            </a:extLst>
          </p:cNvPr>
          <p:cNvSpPr/>
          <p:nvPr/>
        </p:nvSpPr>
        <p:spPr bwMode="auto">
          <a:xfrm>
            <a:off x="5571846" y="3357679"/>
            <a:ext cx="2585677" cy="2579099"/>
          </a:xfrm>
          <a:custGeom>
            <a:avLst/>
            <a:gdLst>
              <a:gd name="T0" fmla="*/ 92 w 1135"/>
              <a:gd name="T1" fmla="*/ 92 h 1134"/>
              <a:gd name="T2" fmla="*/ 129 w 1135"/>
              <a:gd name="T3" fmla="*/ 61 h 1134"/>
              <a:gd name="T4" fmla="*/ 169 w 1135"/>
              <a:gd name="T5" fmla="*/ 36 h 1134"/>
              <a:gd name="T6" fmla="*/ 240 w 1135"/>
              <a:gd name="T7" fmla="*/ 9 h 1134"/>
              <a:gd name="T8" fmla="*/ 285 w 1135"/>
              <a:gd name="T9" fmla="*/ 2 h 1134"/>
              <a:gd name="T10" fmla="*/ 360 w 1135"/>
              <a:gd name="T11" fmla="*/ 4 h 1134"/>
              <a:gd name="T12" fmla="*/ 405 w 1135"/>
              <a:gd name="T13" fmla="*/ 13 h 1134"/>
              <a:gd name="T14" fmla="*/ 475 w 1135"/>
              <a:gd name="T15" fmla="*/ 44 h 1134"/>
              <a:gd name="T16" fmla="*/ 502 w 1135"/>
              <a:gd name="T17" fmla="*/ 61 h 1134"/>
              <a:gd name="T18" fmla="*/ 538 w 1135"/>
              <a:gd name="T19" fmla="*/ 92 h 1134"/>
              <a:gd name="T20" fmla="*/ 1054 w 1135"/>
              <a:gd name="T21" fmla="*/ 609 h 1134"/>
              <a:gd name="T22" fmla="*/ 1083 w 1135"/>
              <a:gd name="T23" fmla="*/ 646 h 1134"/>
              <a:gd name="T24" fmla="*/ 1105 w 1135"/>
              <a:gd name="T25" fmla="*/ 687 h 1134"/>
              <a:gd name="T26" fmla="*/ 1129 w 1135"/>
              <a:gd name="T27" fmla="*/ 760 h 1134"/>
              <a:gd name="T28" fmla="*/ 1134 w 1135"/>
              <a:gd name="T29" fmla="*/ 805 h 1134"/>
              <a:gd name="T30" fmla="*/ 1129 w 1135"/>
              <a:gd name="T31" fmla="*/ 880 h 1134"/>
              <a:gd name="T32" fmla="*/ 1117 w 1135"/>
              <a:gd name="T33" fmla="*/ 924 h 1134"/>
              <a:gd name="T34" fmla="*/ 1083 w 1135"/>
              <a:gd name="T35" fmla="*/ 993 h 1134"/>
              <a:gd name="T36" fmla="*/ 1054 w 1135"/>
              <a:gd name="T37" fmla="*/ 1031 h 1134"/>
              <a:gd name="T38" fmla="*/ 1019 w 1135"/>
              <a:gd name="T39" fmla="*/ 1064 h 1134"/>
              <a:gd name="T40" fmla="*/ 980 w 1135"/>
              <a:gd name="T41" fmla="*/ 1091 h 1134"/>
              <a:gd name="T42" fmla="*/ 938 w 1135"/>
              <a:gd name="T43" fmla="*/ 1112 h 1134"/>
              <a:gd name="T44" fmla="*/ 865 w 1135"/>
              <a:gd name="T45" fmla="*/ 1131 h 1134"/>
              <a:gd name="T46" fmla="*/ 820 w 1135"/>
              <a:gd name="T47" fmla="*/ 1134 h 1134"/>
              <a:gd name="T48" fmla="*/ 745 w 1135"/>
              <a:gd name="T49" fmla="*/ 1126 h 1134"/>
              <a:gd name="T50" fmla="*/ 701 w 1135"/>
              <a:gd name="T51" fmla="*/ 1112 h 1134"/>
              <a:gd name="T52" fmla="*/ 633 w 1135"/>
              <a:gd name="T53" fmla="*/ 1074 h 1134"/>
              <a:gd name="T54" fmla="*/ 597 w 1135"/>
              <a:gd name="T55" fmla="*/ 1043 h 1134"/>
              <a:gd name="T56" fmla="*/ 81 w 1135"/>
              <a:gd name="T57" fmla="*/ 526 h 1134"/>
              <a:gd name="T58" fmla="*/ 52 w 1135"/>
              <a:gd name="T59" fmla="*/ 489 h 1134"/>
              <a:gd name="T60" fmla="*/ 30 w 1135"/>
              <a:gd name="T61" fmla="*/ 448 h 1134"/>
              <a:gd name="T62" fmla="*/ 6 w 1135"/>
              <a:gd name="T63" fmla="*/ 375 h 1134"/>
              <a:gd name="T64" fmla="*/ 1 w 1135"/>
              <a:gd name="T65" fmla="*/ 330 h 1134"/>
              <a:gd name="T66" fmla="*/ 6 w 1135"/>
              <a:gd name="T67" fmla="*/ 255 h 1134"/>
              <a:gd name="T68" fmla="*/ 18 w 1135"/>
              <a:gd name="T69" fmla="*/ 211 h 1134"/>
              <a:gd name="T70" fmla="*/ 52 w 1135"/>
              <a:gd name="T71" fmla="*/ 142 h 1134"/>
              <a:gd name="T72" fmla="*/ 81 w 1135"/>
              <a:gd name="T73" fmla="*/ 104 h 1134"/>
              <a:gd name="T74" fmla="*/ 92 w 1135"/>
              <a:gd name="T75" fmla="*/ 92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4">
                <a:moveTo>
                  <a:pt x="92" y="92"/>
                </a:moveTo>
                <a:cubicBezTo>
                  <a:pt x="104" y="81"/>
                  <a:pt x="116" y="71"/>
                  <a:pt x="129" y="61"/>
                </a:cubicBezTo>
                <a:cubicBezTo>
                  <a:pt x="142" y="52"/>
                  <a:pt x="155" y="44"/>
                  <a:pt x="169" y="36"/>
                </a:cubicBezTo>
                <a:cubicBezTo>
                  <a:pt x="192" y="25"/>
                  <a:pt x="215" y="16"/>
                  <a:pt x="240" y="9"/>
                </a:cubicBezTo>
                <a:cubicBezTo>
                  <a:pt x="255" y="6"/>
                  <a:pt x="270" y="4"/>
                  <a:pt x="285" y="2"/>
                </a:cubicBezTo>
                <a:cubicBezTo>
                  <a:pt x="311" y="0"/>
                  <a:pt x="335" y="1"/>
                  <a:pt x="360" y="4"/>
                </a:cubicBezTo>
                <a:cubicBezTo>
                  <a:pt x="376" y="6"/>
                  <a:pt x="390" y="9"/>
                  <a:pt x="405" y="13"/>
                </a:cubicBezTo>
                <a:cubicBezTo>
                  <a:pt x="430" y="21"/>
                  <a:pt x="452" y="31"/>
                  <a:pt x="475" y="44"/>
                </a:cubicBezTo>
                <a:cubicBezTo>
                  <a:pt x="502" y="61"/>
                  <a:pt x="502" y="61"/>
                  <a:pt x="502" y="61"/>
                </a:cubicBezTo>
                <a:cubicBezTo>
                  <a:pt x="514" y="71"/>
                  <a:pt x="526" y="81"/>
                  <a:pt x="538" y="92"/>
                </a:cubicBezTo>
                <a:cubicBezTo>
                  <a:pt x="1054" y="609"/>
                  <a:pt x="1054" y="609"/>
                  <a:pt x="1054" y="609"/>
                </a:cubicBezTo>
                <a:cubicBezTo>
                  <a:pt x="1064" y="621"/>
                  <a:pt x="1074" y="633"/>
                  <a:pt x="1083" y="646"/>
                </a:cubicBezTo>
                <a:cubicBezTo>
                  <a:pt x="1091" y="660"/>
                  <a:pt x="1098" y="673"/>
                  <a:pt x="1105" y="687"/>
                </a:cubicBezTo>
                <a:cubicBezTo>
                  <a:pt x="1116" y="711"/>
                  <a:pt x="1123" y="734"/>
                  <a:pt x="1129" y="760"/>
                </a:cubicBezTo>
                <a:cubicBezTo>
                  <a:pt x="1131" y="775"/>
                  <a:pt x="1133" y="789"/>
                  <a:pt x="1134" y="805"/>
                </a:cubicBezTo>
                <a:cubicBezTo>
                  <a:pt x="1135" y="831"/>
                  <a:pt x="1133" y="854"/>
                  <a:pt x="1129" y="880"/>
                </a:cubicBezTo>
                <a:cubicBezTo>
                  <a:pt x="1125" y="895"/>
                  <a:pt x="1122" y="909"/>
                  <a:pt x="1117" y="924"/>
                </a:cubicBezTo>
                <a:cubicBezTo>
                  <a:pt x="1108" y="949"/>
                  <a:pt x="1097" y="971"/>
                  <a:pt x="1083" y="993"/>
                </a:cubicBezTo>
                <a:cubicBezTo>
                  <a:pt x="1074" y="1006"/>
                  <a:pt x="1064" y="1019"/>
                  <a:pt x="1054" y="1031"/>
                </a:cubicBezTo>
                <a:cubicBezTo>
                  <a:pt x="1042" y="1043"/>
                  <a:pt x="1031" y="1053"/>
                  <a:pt x="1019" y="1064"/>
                </a:cubicBezTo>
                <a:cubicBezTo>
                  <a:pt x="1006" y="1074"/>
                  <a:pt x="993" y="1083"/>
                  <a:pt x="980" y="1091"/>
                </a:cubicBezTo>
                <a:cubicBezTo>
                  <a:pt x="966" y="1099"/>
                  <a:pt x="953" y="1105"/>
                  <a:pt x="938" y="1112"/>
                </a:cubicBezTo>
                <a:cubicBezTo>
                  <a:pt x="914" y="1121"/>
                  <a:pt x="891" y="1127"/>
                  <a:pt x="865" y="1131"/>
                </a:cubicBezTo>
                <a:cubicBezTo>
                  <a:pt x="850" y="1133"/>
                  <a:pt x="835" y="1134"/>
                  <a:pt x="820" y="1134"/>
                </a:cubicBezTo>
                <a:cubicBezTo>
                  <a:pt x="794" y="1134"/>
                  <a:pt x="770" y="1131"/>
                  <a:pt x="745" y="1126"/>
                </a:cubicBezTo>
                <a:cubicBezTo>
                  <a:pt x="730" y="1121"/>
                  <a:pt x="716" y="1117"/>
                  <a:pt x="701" y="1112"/>
                </a:cubicBezTo>
                <a:cubicBezTo>
                  <a:pt x="677" y="1101"/>
                  <a:pt x="655" y="1089"/>
                  <a:pt x="633" y="1074"/>
                </a:cubicBezTo>
                <a:cubicBezTo>
                  <a:pt x="621" y="1064"/>
                  <a:pt x="609" y="1054"/>
                  <a:pt x="597" y="1043"/>
                </a:cubicBezTo>
                <a:cubicBezTo>
                  <a:pt x="81" y="526"/>
                  <a:pt x="81" y="526"/>
                  <a:pt x="81" y="526"/>
                </a:cubicBezTo>
                <a:cubicBezTo>
                  <a:pt x="71" y="514"/>
                  <a:pt x="61" y="502"/>
                  <a:pt x="52" y="489"/>
                </a:cubicBezTo>
                <a:cubicBezTo>
                  <a:pt x="44" y="475"/>
                  <a:pt x="37" y="462"/>
                  <a:pt x="30" y="448"/>
                </a:cubicBezTo>
                <a:cubicBezTo>
                  <a:pt x="19" y="424"/>
                  <a:pt x="12" y="401"/>
                  <a:pt x="6" y="375"/>
                </a:cubicBezTo>
                <a:cubicBezTo>
                  <a:pt x="4" y="360"/>
                  <a:pt x="2" y="346"/>
                  <a:pt x="1" y="330"/>
                </a:cubicBezTo>
                <a:cubicBezTo>
                  <a:pt x="0" y="304"/>
                  <a:pt x="2" y="281"/>
                  <a:pt x="6" y="255"/>
                </a:cubicBezTo>
                <a:cubicBezTo>
                  <a:pt x="9" y="240"/>
                  <a:pt x="13" y="226"/>
                  <a:pt x="18" y="211"/>
                </a:cubicBezTo>
                <a:cubicBezTo>
                  <a:pt x="27" y="186"/>
                  <a:pt x="38" y="164"/>
                  <a:pt x="52" y="142"/>
                </a:cubicBezTo>
                <a:cubicBezTo>
                  <a:pt x="61" y="128"/>
                  <a:pt x="71" y="116"/>
                  <a:pt x="81" y="104"/>
                </a:cubicBezTo>
                <a:cubicBezTo>
                  <a:pt x="92" y="92"/>
                  <a:pt x="92" y="92"/>
                  <a:pt x="92" y="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9" name="íṧlïḍè">
            <a:extLst>
              <a:ext uri="{FF2B5EF4-FFF2-40B4-BE49-F238E27FC236}">
                <a16:creationId xmlns:a16="http://schemas.microsoft.com/office/drawing/2014/main" id="{67533437-2AC8-4254-A5ED-72354B5DDC46}"/>
              </a:ext>
            </a:extLst>
          </p:cNvPr>
          <p:cNvSpPr/>
          <p:nvPr/>
        </p:nvSpPr>
        <p:spPr bwMode="auto">
          <a:xfrm>
            <a:off x="5608033" y="3393866"/>
            <a:ext cx="2513304" cy="2508919"/>
          </a:xfrm>
          <a:custGeom>
            <a:avLst/>
            <a:gdLst>
              <a:gd name="T0" fmla="*/ 106 w 1103"/>
              <a:gd name="T1" fmla="*/ 106 h 1103"/>
              <a:gd name="T2" fmla="*/ 106 w 1103"/>
              <a:gd name="T3" fmla="*/ 106 h 1103"/>
              <a:gd name="T4" fmla="*/ 492 w 1103"/>
              <a:gd name="T5" fmla="*/ 106 h 1103"/>
              <a:gd name="T6" fmla="*/ 997 w 1103"/>
              <a:gd name="T7" fmla="*/ 611 h 1103"/>
              <a:gd name="T8" fmla="*/ 997 w 1103"/>
              <a:gd name="T9" fmla="*/ 997 h 1103"/>
              <a:gd name="T10" fmla="*/ 997 w 1103"/>
              <a:gd name="T11" fmla="*/ 997 h 1103"/>
              <a:gd name="T12" fmla="*/ 611 w 1103"/>
              <a:gd name="T13" fmla="*/ 997 h 1103"/>
              <a:gd name="T14" fmla="*/ 106 w 1103"/>
              <a:gd name="T15" fmla="*/ 492 h 1103"/>
              <a:gd name="T16" fmla="*/ 106 w 1103"/>
              <a:gd name="T17" fmla="*/ 106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3" h="1103">
                <a:moveTo>
                  <a:pt x="106" y="106"/>
                </a:moveTo>
                <a:cubicBezTo>
                  <a:pt x="106" y="106"/>
                  <a:pt x="106" y="106"/>
                  <a:pt x="106" y="106"/>
                </a:cubicBezTo>
                <a:cubicBezTo>
                  <a:pt x="212" y="0"/>
                  <a:pt x="386" y="0"/>
                  <a:pt x="492" y="106"/>
                </a:cubicBezTo>
                <a:cubicBezTo>
                  <a:pt x="997" y="611"/>
                  <a:pt x="997" y="611"/>
                  <a:pt x="997" y="611"/>
                </a:cubicBezTo>
                <a:cubicBezTo>
                  <a:pt x="1103" y="717"/>
                  <a:pt x="1103" y="890"/>
                  <a:pt x="997" y="997"/>
                </a:cubicBezTo>
                <a:cubicBezTo>
                  <a:pt x="997" y="997"/>
                  <a:pt x="997" y="997"/>
                  <a:pt x="997" y="997"/>
                </a:cubicBezTo>
                <a:cubicBezTo>
                  <a:pt x="890" y="1103"/>
                  <a:pt x="717" y="1103"/>
                  <a:pt x="611" y="997"/>
                </a:cubicBezTo>
                <a:cubicBezTo>
                  <a:pt x="106" y="492"/>
                  <a:pt x="106" y="492"/>
                  <a:pt x="106" y="492"/>
                </a:cubicBezTo>
                <a:cubicBezTo>
                  <a:pt x="0" y="386"/>
                  <a:pt x="0" y="212"/>
                  <a:pt x="106" y="106"/>
                </a:cubicBezTo>
                <a:close/>
              </a:path>
            </a:pathLst>
          </a:custGeom>
          <a:solidFill>
            <a:srgbClr val="062829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ïşḻide">
            <a:extLst>
              <a:ext uri="{FF2B5EF4-FFF2-40B4-BE49-F238E27FC236}">
                <a16:creationId xmlns:a16="http://schemas.microsoft.com/office/drawing/2014/main" id="{A25D5BF5-2A65-4D1B-9511-22A15436A2AA}"/>
              </a:ext>
            </a:extLst>
          </p:cNvPr>
          <p:cNvSpPr/>
          <p:nvPr/>
        </p:nvSpPr>
        <p:spPr bwMode="auto">
          <a:xfrm>
            <a:off x="3942365" y="1730391"/>
            <a:ext cx="2585677" cy="2582389"/>
          </a:xfrm>
          <a:custGeom>
            <a:avLst/>
            <a:gdLst>
              <a:gd name="T0" fmla="*/ 1042 w 1135"/>
              <a:gd name="T1" fmla="*/ 1042 h 1135"/>
              <a:gd name="T2" fmla="*/ 1074 w 1135"/>
              <a:gd name="T3" fmla="*/ 1006 h 1135"/>
              <a:gd name="T4" fmla="*/ 1098 w 1135"/>
              <a:gd name="T5" fmla="*/ 966 h 1135"/>
              <a:gd name="T6" fmla="*/ 1125 w 1135"/>
              <a:gd name="T7" fmla="*/ 895 h 1135"/>
              <a:gd name="T8" fmla="*/ 1133 w 1135"/>
              <a:gd name="T9" fmla="*/ 850 h 1135"/>
              <a:gd name="T10" fmla="*/ 1131 w 1135"/>
              <a:gd name="T11" fmla="*/ 774 h 1135"/>
              <a:gd name="T12" fmla="*/ 1121 w 1135"/>
              <a:gd name="T13" fmla="*/ 730 h 1135"/>
              <a:gd name="T14" fmla="*/ 1091 w 1135"/>
              <a:gd name="T15" fmla="*/ 659 h 1135"/>
              <a:gd name="T16" fmla="*/ 1074 w 1135"/>
              <a:gd name="T17" fmla="*/ 633 h 1135"/>
              <a:gd name="T18" fmla="*/ 1043 w 1135"/>
              <a:gd name="T19" fmla="*/ 597 h 1135"/>
              <a:gd name="T20" fmla="*/ 526 w 1135"/>
              <a:gd name="T21" fmla="*/ 81 h 1135"/>
              <a:gd name="T22" fmla="*/ 488 w 1135"/>
              <a:gd name="T23" fmla="*/ 52 h 1135"/>
              <a:gd name="T24" fmla="*/ 448 w 1135"/>
              <a:gd name="T25" fmla="*/ 29 h 1135"/>
              <a:gd name="T26" fmla="*/ 375 w 1135"/>
              <a:gd name="T27" fmla="*/ 6 h 1135"/>
              <a:gd name="T28" fmla="*/ 330 w 1135"/>
              <a:gd name="T29" fmla="*/ 1 h 1135"/>
              <a:gd name="T30" fmla="*/ 255 w 1135"/>
              <a:gd name="T31" fmla="*/ 6 h 1135"/>
              <a:gd name="T32" fmla="*/ 211 w 1135"/>
              <a:gd name="T33" fmla="*/ 18 h 1135"/>
              <a:gd name="T34" fmla="*/ 142 w 1135"/>
              <a:gd name="T35" fmla="*/ 52 h 1135"/>
              <a:gd name="T36" fmla="*/ 104 w 1135"/>
              <a:gd name="T37" fmla="*/ 81 h 1135"/>
              <a:gd name="T38" fmla="*/ 71 w 1135"/>
              <a:gd name="T39" fmla="*/ 116 h 1135"/>
              <a:gd name="T40" fmla="*/ 44 w 1135"/>
              <a:gd name="T41" fmla="*/ 155 h 1135"/>
              <a:gd name="T42" fmla="*/ 23 w 1135"/>
              <a:gd name="T43" fmla="*/ 196 h 1135"/>
              <a:gd name="T44" fmla="*/ 3 w 1135"/>
              <a:gd name="T45" fmla="*/ 270 h 1135"/>
              <a:gd name="T46" fmla="*/ 0 w 1135"/>
              <a:gd name="T47" fmla="*/ 315 h 1135"/>
              <a:gd name="T48" fmla="*/ 9 w 1135"/>
              <a:gd name="T49" fmla="*/ 390 h 1135"/>
              <a:gd name="T50" fmla="*/ 23 w 1135"/>
              <a:gd name="T51" fmla="*/ 434 h 1135"/>
              <a:gd name="T52" fmla="*/ 61 w 1135"/>
              <a:gd name="T53" fmla="*/ 501 h 1135"/>
              <a:gd name="T54" fmla="*/ 92 w 1135"/>
              <a:gd name="T55" fmla="*/ 537 h 1135"/>
              <a:gd name="T56" fmla="*/ 608 w 1135"/>
              <a:gd name="T57" fmla="*/ 1053 h 1135"/>
              <a:gd name="T58" fmla="*/ 646 w 1135"/>
              <a:gd name="T59" fmla="*/ 1083 h 1135"/>
              <a:gd name="T60" fmla="*/ 687 w 1135"/>
              <a:gd name="T61" fmla="*/ 1105 h 1135"/>
              <a:gd name="T62" fmla="*/ 759 w 1135"/>
              <a:gd name="T63" fmla="*/ 1129 h 1135"/>
              <a:gd name="T64" fmla="*/ 804 w 1135"/>
              <a:gd name="T65" fmla="*/ 1134 h 1135"/>
              <a:gd name="T66" fmla="*/ 880 w 1135"/>
              <a:gd name="T67" fmla="*/ 1129 h 1135"/>
              <a:gd name="T68" fmla="*/ 924 w 1135"/>
              <a:gd name="T69" fmla="*/ 1117 h 1135"/>
              <a:gd name="T70" fmla="*/ 993 w 1135"/>
              <a:gd name="T71" fmla="*/ 1083 h 1135"/>
              <a:gd name="T72" fmla="*/ 1031 w 1135"/>
              <a:gd name="T73" fmla="*/ 1053 h 1135"/>
              <a:gd name="T74" fmla="*/ 1042 w 1135"/>
              <a:gd name="T75" fmla="*/ 1042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5">
                <a:moveTo>
                  <a:pt x="1042" y="1042"/>
                </a:moveTo>
                <a:cubicBezTo>
                  <a:pt x="1054" y="1031"/>
                  <a:pt x="1064" y="1019"/>
                  <a:pt x="1074" y="1006"/>
                </a:cubicBezTo>
                <a:cubicBezTo>
                  <a:pt x="1083" y="993"/>
                  <a:pt x="1091" y="980"/>
                  <a:pt x="1098" y="966"/>
                </a:cubicBezTo>
                <a:cubicBezTo>
                  <a:pt x="1110" y="942"/>
                  <a:pt x="1118" y="920"/>
                  <a:pt x="1125" y="895"/>
                </a:cubicBezTo>
                <a:cubicBezTo>
                  <a:pt x="1129" y="880"/>
                  <a:pt x="1131" y="865"/>
                  <a:pt x="1133" y="850"/>
                </a:cubicBezTo>
                <a:cubicBezTo>
                  <a:pt x="1135" y="824"/>
                  <a:pt x="1134" y="800"/>
                  <a:pt x="1131" y="774"/>
                </a:cubicBezTo>
                <a:cubicBezTo>
                  <a:pt x="1128" y="759"/>
                  <a:pt x="1125" y="745"/>
                  <a:pt x="1121" y="730"/>
                </a:cubicBezTo>
                <a:cubicBezTo>
                  <a:pt x="1113" y="705"/>
                  <a:pt x="1104" y="682"/>
                  <a:pt x="1091" y="659"/>
                </a:cubicBezTo>
                <a:cubicBezTo>
                  <a:pt x="1074" y="633"/>
                  <a:pt x="1074" y="633"/>
                  <a:pt x="1074" y="633"/>
                </a:cubicBezTo>
                <a:cubicBezTo>
                  <a:pt x="1064" y="620"/>
                  <a:pt x="1054" y="609"/>
                  <a:pt x="1043" y="597"/>
                </a:cubicBezTo>
                <a:cubicBezTo>
                  <a:pt x="526" y="81"/>
                  <a:pt x="526" y="81"/>
                  <a:pt x="526" y="81"/>
                </a:cubicBezTo>
                <a:cubicBezTo>
                  <a:pt x="514" y="71"/>
                  <a:pt x="502" y="61"/>
                  <a:pt x="488" y="52"/>
                </a:cubicBezTo>
                <a:cubicBezTo>
                  <a:pt x="475" y="44"/>
                  <a:pt x="462" y="36"/>
                  <a:pt x="448" y="29"/>
                </a:cubicBezTo>
                <a:cubicBezTo>
                  <a:pt x="424" y="19"/>
                  <a:pt x="401" y="12"/>
                  <a:pt x="375" y="6"/>
                </a:cubicBezTo>
                <a:cubicBezTo>
                  <a:pt x="360" y="3"/>
                  <a:pt x="345" y="2"/>
                  <a:pt x="330" y="1"/>
                </a:cubicBezTo>
                <a:cubicBezTo>
                  <a:pt x="304" y="0"/>
                  <a:pt x="280" y="2"/>
                  <a:pt x="255" y="6"/>
                </a:cubicBezTo>
                <a:cubicBezTo>
                  <a:pt x="240" y="9"/>
                  <a:pt x="225" y="13"/>
                  <a:pt x="211" y="18"/>
                </a:cubicBezTo>
                <a:cubicBezTo>
                  <a:pt x="186" y="27"/>
                  <a:pt x="164" y="38"/>
                  <a:pt x="142" y="52"/>
                </a:cubicBezTo>
                <a:cubicBezTo>
                  <a:pt x="128" y="61"/>
                  <a:pt x="116" y="71"/>
                  <a:pt x="104" y="81"/>
                </a:cubicBezTo>
                <a:cubicBezTo>
                  <a:pt x="92" y="92"/>
                  <a:pt x="81" y="104"/>
                  <a:pt x="71" y="116"/>
                </a:cubicBezTo>
                <a:cubicBezTo>
                  <a:pt x="61" y="129"/>
                  <a:pt x="52" y="141"/>
                  <a:pt x="44" y="155"/>
                </a:cubicBezTo>
                <a:cubicBezTo>
                  <a:pt x="36" y="169"/>
                  <a:pt x="29" y="182"/>
                  <a:pt x="23" y="196"/>
                </a:cubicBezTo>
                <a:cubicBezTo>
                  <a:pt x="14" y="221"/>
                  <a:pt x="8" y="244"/>
                  <a:pt x="3" y="270"/>
                </a:cubicBezTo>
                <a:cubicBezTo>
                  <a:pt x="2" y="285"/>
                  <a:pt x="1" y="300"/>
                  <a:pt x="0" y="315"/>
                </a:cubicBezTo>
                <a:cubicBezTo>
                  <a:pt x="1" y="341"/>
                  <a:pt x="4" y="365"/>
                  <a:pt x="9" y="390"/>
                </a:cubicBezTo>
                <a:cubicBezTo>
                  <a:pt x="13" y="405"/>
                  <a:pt x="18" y="419"/>
                  <a:pt x="23" y="434"/>
                </a:cubicBezTo>
                <a:cubicBezTo>
                  <a:pt x="34" y="458"/>
                  <a:pt x="46" y="479"/>
                  <a:pt x="61" y="501"/>
                </a:cubicBezTo>
                <a:cubicBezTo>
                  <a:pt x="71" y="514"/>
                  <a:pt x="81" y="526"/>
                  <a:pt x="92" y="537"/>
                </a:cubicBezTo>
                <a:cubicBezTo>
                  <a:pt x="608" y="1053"/>
                  <a:pt x="608" y="1053"/>
                  <a:pt x="608" y="1053"/>
                </a:cubicBezTo>
                <a:cubicBezTo>
                  <a:pt x="621" y="1064"/>
                  <a:pt x="633" y="1073"/>
                  <a:pt x="646" y="1083"/>
                </a:cubicBezTo>
                <a:cubicBezTo>
                  <a:pt x="659" y="1091"/>
                  <a:pt x="673" y="1098"/>
                  <a:pt x="687" y="1105"/>
                </a:cubicBezTo>
                <a:cubicBezTo>
                  <a:pt x="711" y="1116"/>
                  <a:pt x="734" y="1123"/>
                  <a:pt x="759" y="1129"/>
                </a:cubicBezTo>
                <a:cubicBezTo>
                  <a:pt x="774" y="1131"/>
                  <a:pt x="789" y="1133"/>
                  <a:pt x="804" y="1134"/>
                </a:cubicBezTo>
                <a:cubicBezTo>
                  <a:pt x="830" y="1135"/>
                  <a:pt x="854" y="1133"/>
                  <a:pt x="880" y="1129"/>
                </a:cubicBezTo>
                <a:cubicBezTo>
                  <a:pt x="895" y="1125"/>
                  <a:pt x="909" y="1121"/>
                  <a:pt x="924" y="1117"/>
                </a:cubicBezTo>
                <a:cubicBezTo>
                  <a:pt x="949" y="1107"/>
                  <a:pt x="970" y="1097"/>
                  <a:pt x="993" y="1083"/>
                </a:cubicBezTo>
                <a:cubicBezTo>
                  <a:pt x="1006" y="1073"/>
                  <a:pt x="1018" y="1064"/>
                  <a:pt x="1031" y="1053"/>
                </a:cubicBezTo>
                <a:cubicBezTo>
                  <a:pt x="1042" y="1042"/>
                  <a:pt x="1042" y="1042"/>
                  <a:pt x="1042" y="10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1" name="íṥlïďe">
            <a:extLst>
              <a:ext uri="{FF2B5EF4-FFF2-40B4-BE49-F238E27FC236}">
                <a16:creationId xmlns:a16="http://schemas.microsoft.com/office/drawing/2014/main" id="{5D6DB23C-B0F7-4531-87E1-464273F597A2}"/>
              </a:ext>
            </a:extLst>
          </p:cNvPr>
          <p:cNvSpPr/>
          <p:nvPr/>
        </p:nvSpPr>
        <p:spPr bwMode="auto">
          <a:xfrm>
            <a:off x="3978551" y="1767674"/>
            <a:ext cx="2511111" cy="2505629"/>
          </a:xfrm>
          <a:custGeom>
            <a:avLst/>
            <a:gdLst>
              <a:gd name="T0" fmla="*/ 996 w 1102"/>
              <a:gd name="T1" fmla="*/ 996 h 1102"/>
              <a:gd name="T2" fmla="*/ 996 w 1102"/>
              <a:gd name="T3" fmla="*/ 996 h 1102"/>
              <a:gd name="T4" fmla="*/ 996 w 1102"/>
              <a:gd name="T5" fmla="*/ 611 h 1102"/>
              <a:gd name="T6" fmla="*/ 492 w 1102"/>
              <a:gd name="T7" fmla="*/ 106 h 1102"/>
              <a:gd name="T8" fmla="*/ 106 w 1102"/>
              <a:gd name="T9" fmla="*/ 106 h 1102"/>
              <a:gd name="T10" fmla="*/ 106 w 1102"/>
              <a:gd name="T11" fmla="*/ 106 h 1102"/>
              <a:gd name="T12" fmla="*/ 106 w 1102"/>
              <a:gd name="T13" fmla="*/ 492 h 1102"/>
              <a:gd name="T14" fmla="*/ 611 w 1102"/>
              <a:gd name="T15" fmla="*/ 996 h 1102"/>
              <a:gd name="T16" fmla="*/ 996 w 1102"/>
              <a:gd name="T17" fmla="*/ 996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02" h="1102">
                <a:moveTo>
                  <a:pt x="996" y="996"/>
                </a:moveTo>
                <a:cubicBezTo>
                  <a:pt x="996" y="996"/>
                  <a:pt x="996" y="996"/>
                  <a:pt x="996" y="996"/>
                </a:cubicBezTo>
                <a:cubicBezTo>
                  <a:pt x="1102" y="890"/>
                  <a:pt x="1102" y="717"/>
                  <a:pt x="996" y="611"/>
                </a:cubicBezTo>
                <a:cubicBezTo>
                  <a:pt x="492" y="106"/>
                  <a:pt x="492" y="106"/>
                  <a:pt x="492" y="106"/>
                </a:cubicBezTo>
                <a:cubicBezTo>
                  <a:pt x="386" y="0"/>
                  <a:pt x="212" y="0"/>
                  <a:pt x="106" y="106"/>
                </a:cubicBezTo>
                <a:cubicBezTo>
                  <a:pt x="106" y="106"/>
                  <a:pt x="106" y="106"/>
                  <a:pt x="106" y="106"/>
                </a:cubicBezTo>
                <a:cubicBezTo>
                  <a:pt x="0" y="212"/>
                  <a:pt x="0" y="386"/>
                  <a:pt x="106" y="492"/>
                </a:cubicBezTo>
                <a:cubicBezTo>
                  <a:pt x="611" y="996"/>
                  <a:pt x="611" y="996"/>
                  <a:pt x="611" y="996"/>
                </a:cubicBezTo>
                <a:cubicBezTo>
                  <a:pt x="717" y="1102"/>
                  <a:pt x="890" y="1102"/>
                  <a:pt x="996" y="996"/>
                </a:cubicBezTo>
                <a:close/>
              </a:path>
            </a:pathLst>
          </a:custGeom>
          <a:solidFill>
            <a:srgbClr val="062829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2" name="iṩ1îde">
            <a:extLst>
              <a:ext uri="{FF2B5EF4-FFF2-40B4-BE49-F238E27FC236}">
                <a16:creationId xmlns:a16="http://schemas.microsoft.com/office/drawing/2014/main" id="{95081BD5-BA2D-4895-9A2A-D5DC20A50DEE}"/>
              </a:ext>
            </a:extLst>
          </p:cNvPr>
          <p:cNvSpPr/>
          <p:nvPr/>
        </p:nvSpPr>
        <p:spPr bwMode="auto">
          <a:xfrm>
            <a:off x="4716532" y="2504559"/>
            <a:ext cx="2666822" cy="2661341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3" name="ïṥ1ide">
            <a:extLst>
              <a:ext uri="{FF2B5EF4-FFF2-40B4-BE49-F238E27FC236}">
                <a16:creationId xmlns:a16="http://schemas.microsoft.com/office/drawing/2014/main" id="{2D0EE0BB-159F-4160-8E2A-ACA4CE53A4EC}"/>
              </a:ext>
            </a:extLst>
          </p:cNvPr>
          <p:cNvSpPr/>
          <p:nvPr/>
        </p:nvSpPr>
        <p:spPr bwMode="auto">
          <a:xfrm>
            <a:off x="4815223" y="2602153"/>
            <a:ext cx="1186473" cy="1185377"/>
          </a:xfrm>
          <a:custGeom>
            <a:avLst/>
            <a:gdLst>
              <a:gd name="T0" fmla="*/ 0 w 521"/>
              <a:gd name="T1" fmla="*/ 521 h 521"/>
              <a:gd name="T2" fmla="*/ 521 w 521"/>
              <a:gd name="T3" fmla="*/ 0 h 521"/>
              <a:gd name="T4" fmla="*/ 521 w 521"/>
              <a:gd name="T5" fmla="*/ 521 h 521"/>
              <a:gd name="T6" fmla="*/ 0 w 521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521">
                <a:moveTo>
                  <a:pt x="0" y="521"/>
                </a:moveTo>
                <a:cubicBezTo>
                  <a:pt x="11" y="239"/>
                  <a:pt x="239" y="11"/>
                  <a:pt x="521" y="0"/>
                </a:cubicBezTo>
                <a:cubicBezTo>
                  <a:pt x="521" y="521"/>
                  <a:pt x="521" y="521"/>
                  <a:pt x="521" y="521"/>
                </a:cubicBezTo>
                <a:cubicBezTo>
                  <a:pt x="0" y="521"/>
                  <a:pt x="0" y="521"/>
                  <a:pt x="0" y="521"/>
                </a:cubicBezTo>
                <a:close/>
              </a:path>
            </a:pathLst>
          </a:custGeom>
          <a:solidFill>
            <a:srgbClr val="062829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ïsḷïdè">
            <a:extLst>
              <a:ext uri="{FF2B5EF4-FFF2-40B4-BE49-F238E27FC236}">
                <a16:creationId xmlns:a16="http://schemas.microsoft.com/office/drawing/2014/main" id="{A6344C73-C158-4535-9DFF-8B58EDECA3CA}"/>
              </a:ext>
            </a:extLst>
          </p:cNvPr>
          <p:cNvSpPr/>
          <p:nvPr/>
        </p:nvSpPr>
        <p:spPr bwMode="auto">
          <a:xfrm>
            <a:off x="4815223" y="3880737"/>
            <a:ext cx="1186473" cy="1186473"/>
          </a:xfrm>
          <a:custGeom>
            <a:avLst/>
            <a:gdLst>
              <a:gd name="T0" fmla="*/ 521 w 521"/>
              <a:gd name="T1" fmla="*/ 522 h 522"/>
              <a:gd name="T2" fmla="*/ 0 w 521"/>
              <a:gd name="T3" fmla="*/ 0 h 522"/>
              <a:gd name="T4" fmla="*/ 521 w 521"/>
              <a:gd name="T5" fmla="*/ 0 h 522"/>
              <a:gd name="T6" fmla="*/ 521 w 521"/>
              <a:gd name="T7" fmla="*/ 522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1" h="522">
                <a:moveTo>
                  <a:pt x="521" y="522"/>
                </a:moveTo>
                <a:cubicBezTo>
                  <a:pt x="239" y="511"/>
                  <a:pt x="11" y="283"/>
                  <a:pt x="0" y="0"/>
                </a:cubicBezTo>
                <a:cubicBezTo>
                  <a:pt x="521" y="0"/>
                  <a:pt x="521" y="0"/>
                  <a:pt x="521" y="0"/>
                </a:cubicBezTo>
                <a:cubicBezTo>
                  <a:pt x="521" y="522"/>
                  <a:pt x="521" y="522"/>
                  <a:pt x="521" y="522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íṣľíḓê">
            <a:extLst>
              <a:ext uri="{FF2B5EF4-FFF2-40B4-BE49-F238E27FC236}">
                <a16:creationId xmlns:a16="http://schemas.microsoft.com/office/drawing/2014/main" id="{62D90005-38B8-446B-90B0-E76A73999DFD}"/>
              </a:ext>
            </a:extLst>
          </p:cNvPr>
          <p:cNvSpPr/>
          <p:nvPr/>
        </p:nvSpPr>
        <p:spPr bwMode="auto">
          <a:xfrm>
            <a:off x="6096000" y="3880737"/>
            <a:ext cx="1188666" cy="1186473"/>
          </a:xfrm>
          <a:custGeom>
            <a:avLst/>
            <a:gdLst>
              <a:gd name="T0" fmla="*/ 522 w 522"/>
              <a:gd name="T1" fmla="*/ 0 h 522"/>
              <a:gd name="T2" fmla="*/ 0 w 522"/>
              <a:gd name="T3" fmla="*/ 522 h 522"/>
              <a:gd name="T4" fmla="*/ 0 w 522"/>
              <a:gd name="T5" fmla="*/ 0 h 522"/>
              <a:gd name="T6" fmla="*/ 522 w 522"/>
              <a:gd name="T7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2" h="522">
                <a:moveTo>
                  <a:pt x="522" y="0"/>
                </a:moveTo>
                <a:cubicBezTo>
                  <a:pt x="511" y="283"/>
                  <a:pt x="283" y="511"/>
                  <a:pt x="0" y="522"/>
                </a:cubicBezTo>
                <a:cubicBezTo>
                  <a:pt x="0" y="0"/>
                  <a:pt x="0" y="0"/>
                  <a:pt x="0" y="0"/>
                </a:cubicBezTo>
                <a:cubicBezTo>
                  <a:pt x="522" y="0"/>
                  <a:pt x="522" y="0"/>
                  <a:pt x="522" y="0"/>
                </a:cubicBezTo>
                <a:close/>
              </a:path>
            </a:pathLst>
          </a:custGeom>
          <a:solidFill>
            <a:srgbClr val="062829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í$ļiďê">
            <a:extLst>
              <a:ext uri="{FF2B5EF4-FFF2-40B4-BE49-F238E27FC236}">
                <a16:creationId xmlns:a16="http://schemas.microsoft.com/office/drawing/2014/main" id="{300AEE83-A654-463E-9C81-1589DBFC7DD4}"/>
              </a:ext>
            </a:extLst>
          </p:cNvPr>
          <p:cNvSpPr/>
          <p:nvPr/>
        </p:nvSpPr>
        <p:spPr bwMode="auto">
          <a:xfrm>
            <a:off x="6096000" y="2602153"/>
            <a:ext cx="1188666" cy="1185377"/>
          </a:xfrm>
          <a:custGeom>
            <a:avLst/>
            <a:gdLst>
              <a:gd name="T0" fmla="*/ 0 w 522"/>
              <a:gd name="T1" fmla="*/ 0 h 521"/>
              <a:gd name="T2" fmla="*/ 522 w 522"/>
              <a:gd name="T3" fmla="*/ 521 h 521"/>
              <a:gd name="T4" fmla="*/ 0 w 522"/>
              <a:gd name="T5" fmla="*/ 521 h 521"/>
              <a:gd name="T6" fmla="*/ 0 w 522"/>
              <a:gd name="T7" fmla="*/ 0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2" h="521">
                <a:moveTo>
                  <a:pt x="0" y="0"/>
                </a:moveTo>
                <a:cubicBezTo>
                  <a:pt x="283" y="11"/>
                  <a:pt x="511" y="239"/>
                  <a:pt x="522" y="521"/>
                </a:cubicBezTo>
                <a:cubicBezTo>
                  <a:pt x="0" y="521"/>
                  <a:pt x="0" y="521"/>
                  <a:pt x="0" y="52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vert="horz" wrap="squar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pPr algn="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îšḷidê">
            <a:extLst>
              <a:ext uri="{FF2B5EF4-FFF2-40B4-BE49-F238E27FC236}">
                <a16:creationId xmlns:a16="http://schemas.microsoft.com/office/drawing/2014/main" id="{C43360F9-A846-48EB-B714-873FF586DD04}"/>
              </a:ext>
            </a:extLst>
          </p:cNvPr>
          <p:cNvSpPr/>
          <p:nvPr/>
        </p:nvSpPr>
        <p:spPr bwMode="auto">
          <a:xfrm>
            <a:off x="7173879" y="2217306"/>
            <a:ext cx="513255" cy="493608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íŝḻïḍe">
            <a:extLst>
              <a:ext uri="{FF2B5EF4-FFF2-40B4-BE49-F238E27FC236}">
                <a16:creationId xmlns:a16="http://schemas.microsoft.com/office/drawing/2014/main" id="{34007085-AF4A-49C8-82ED-C2DF54041060}"/>
              </a:ext>
            </a:extLst>
          </p:cNvPr>
          <p:cNvSpPr/>
          <p:nvPr/>
        </p:nvSpPr>
        <p:spPr bwMode="auto">
          <a:xfrm>
            <a:off x="4391920" y="4886122"/>
            <a:ext cx="513253" cy="493762"/>
          </a:xfrm>
          <a:custGeom>
            <a:avLst/>
            <a:gdLst>
              <a:gd name="connsiteX0" fmla="*/ 195114 w 608814"/>
              <a:gd name="connsiteY0" fmla="*/ 351627 h 585693"/>
              <a:gd name="connsiteX1" fmla="*/ 258290 w 608814"/>
              <a:gd name="connsiteY1" fmla="*/ 351627 h 585693"/>
              <a:gd name="connsiteX2" fmla="*/ 282731 w 608814"/>
              <a:gd name="connsiteY2" fmla="*/ 376018 h 585693"/>
              <a:gd name="connsiteX3" fmla="*/ 282731 w 608814"/>
              <a:gd name="connsiteY3" fmla="*/ 561210 h 585693"/>
              <a:gd name="connsiteX4" fmla="*/ 258290 w 608814"/>
              <a:gd name="connsiteY4" fmla="*/ 585693 h 585693"/>
              <a:gd name="connsiteX5" fmla="*/ 195114 w 608814"/>
              <a:gd name="connsiteY5" fmla="*/ 585693 h 585693"/>
              <a:gd name="connsiteX6" fmla="*/ 170673 w 608814"/>
              <a:gd name="connsiteY6" fmla="*/ 561210 h 585693"/>
              <a:gd name="connsiteX7" fmla="*/ 170673 w 608814"/>
              <a:gd name="connsiteY7" fmla="*/ 376018 h 585693"/>
              <a:gd name="connsiteX8" fmla="*/ 195114 w 608814"/>
              <a:gd name="connsiteY8" fmla="*/ 351627 h 585693"/>
              <a:gd name="connsiteX9" fmla="*/ 358100 w 608814"/>
              <a:gd name="connsiteY9" fmla="*/ 249872 h 585693"/>
              <a:gd name="connsiteX10" fmla="*/ 421316 w 608814"/>
              <a:gd name="connsiteY10" fmla="*/ 249872 h 585693"/>
              <a:gd name="connsiteX11" fmla="*/ 445737 w 608814"/>
              <a:gd name="connsiteY11" fmla="*/ 274267 h 585693"/>
              <a:gd name="connsiteX12" fmla="*/ 445737 w 608814"/>
              <a:gd name="connsiteY12" fmla="*/ 561206 h 585693"/>
              <a:gd name="connsiteX13" fmla="*/ 421316 w 608814"/>
              <a:gd name="connsiteY13" fmla="*/ 585693 h 585693"/>
              <a:gd name="connsiteX14" fmla="*/ 358100 w 608814"/>
              <a:gd name="connsiteY14" fmla="*/ 585693 h 585693"/>
              <a:gd name="connsiteX15" fmla="*/ 333679 w 608814"/>
              <a:gd name="connsiteY15" fmla="*/ 561206 h 585693"/>
              <a:gd name="connsiteX16" fmla="*/ 333679 w 608814"/>
              <a:gd name="connsiteY16" fmla="*/ 274267 h 585693"/>
              <a:gd name="connsiteX17" fmla="*/ 358100 w 608814"/>
              <a:gd name="connsiteY17" fmla="*/ 249872 h 585693"/>
              <a:gd name="connsiteX18" fmla="*/ 140260 w 608814"/>
              <a:gd name="connsiteY18" fmla="*/ 224680 h 585693"/>
              <a:gd name="connsiteX19" fmla="*/ 191844 w 608814"/>
              <a:gd name="connsiteY19" fmla="*/ 276122 h 585693"/>
              <a:gd name="connsiteX20" fmla="*/ 140260 w 608814"/>
              <a:gd name="connsiteY20" fmla="*/ 327564 h 585693"/>
              <a:gd name="connsiteX21" fmla="*/ 88676 w 608814"/>
              <a:gd name="connsiteY21" fmla="*/ 276122 h 585693"/>
              <a:gd name="connsiteX22" fmla="*/ 140260 w 608814"/>
              <a:gd name="connsiteY22" fmla="*/ 224680 h 585693"/>
              <a:gd name="connsiteX23" fmla="*/ 521177 w 608814"/>
              <a:gd name="connsiteY23" fmla="*/ 148117 h 585693"/>
              <a:gd name="connsiteX24" fmla="*/ 584301 w 608814"/>
              <a:gd name="connsiteY24" fmla="*/ 148117 h 585693"/>
              <a:gd name="connsiteX25" fmla="*/ 608814 w 608814"/>
              <a:gd name="connsiteY25" fmla="*/ 172601 h 585693"/>
              <a:gd name="connsiteX26" fmla="*/ 608814 w 608814"/>
              <a:gd name="connsiteY26" fmla="*/ 561209 h 585693"/>
              <a:gd name="connsiteX27" fmla="*/ 584301 w 608814"/>
              <a:gd name="connsiteY27" fmla="*/ 585693 h 585693"/>
              <a:gd name="connsiteX28" fmla="*/ 521177 w 608814"/>
              <a:gd name="connsiteY28" fmla="*/ 585693 h 585693"/>
              <a:gd name="connsiteX29" fmla="*/ 496756 w 608814"/>
              <a:gd name="connsiteY29" fmla="*/ 561209 h 585693"/>
              <a:gd name="connsiteX30" fmla="*/ 496756 w 608814"/>
              <a:gd name="connsiteY30" fmla="*/ 172601 h 585693"/>
              <a:gd name="connsiteX31" fmla="*/ 521177 w 608814"/>
              <a:gd name="connsiteY31" fmla="*/ 148117 h 585693"/>
              <a:gd name="connsiteX32" fmla="*/ 116229 w 608814"/>
              <a:gd name="connsiteY32" fmla="*/ 131322 h 585693"/>
              <a:gd name="connsiteX33" fmla="*/ 164246 w 608814"/>
              <a:gd name="connsiteY33" fmla="*/ 131322 h 585693"/>
              <a:gd name="connsiteX34" fmla="*/ 184061 w 608814"/>
              <a:gd name="connsiteY34" fmla="*/ 151113 h 585693"/>
              <a:gd name="connsiteX35" fmla="*/ 184061 w 608814"/>
              <a:gd name="connsiteY35" fmla="*/ 171457 h 585693"/>
              <a:gd name="connsiteX36" fmla="*/ 208669 w 608814"/>
              <a:gd name="connsiteY36" fmla="*/ 186094 h 585693"/>
              <a:gd name="connsiteX37" fmla="*/ 226641 w 608814"/>
              <a:gd name="connsiteY37" fmla="*/ 175692 h 585693"/>
              <a:gd name="connsiteX38" fmla="*/ 253737 w 608814"/>
              <a:gd name="connsiteY38" fmla="*/ 182964 h 585693"/>
              <a:gd name="connsiteX39" fmla="*/ 277792 w 608814"/>
              <a:gd name="connsiteY39" fmla="*/ 224572 h 585693"/>
              <a:gd name="connsiteX40" fmla="*/ 279727 w 608814"/>
              <a:gd name="connsiteY40" fmla="*/ 239577 h 585693"/>
              <a:gd name="connsiteX41" fmla="*/ 270511 w 608814"/>
              <a:gd name="connsiteY41" fmla="*/ 251544 h 585693"/>
              <a:gd name="connsiteX42" fmla="*/ 252355 w 608814"/>
              <a:gd name="connsiteY42" fmla="*/ 262038 h 585693"/>
              <a:gd name="connsiteX43" fmla="*/ 253829 w 608814"/>
              <a:gd name="connsiteY43" fmla="*/ 276122 h 585693"/>
              <a:gd name="connsiteX44" fmla="*/ 252355 w 608814"/>
              <a:gd name="connsiteY44" fmla="*/ 290206 h 585693"/>
              <a:gd name="connsiteX45" fmla="*/ 270511 w 608814"/>
              <a:gd name="connsiteY45" fmla="*/ 300700 h 585693"/>
              <a:gd name="connsiteX46" fmla="*/ 278714 w 608814"/>
              <a:gd name="connsiteY46" fmla="*/ 325094 h 585693"/>
              <a:gd name="connsiteX47" fmla="*/ 258253 w 608814"/>
              <a:gd name="connsiteY47" fmla="*/ 321136 h 585693"/>
              <a:gd name="connsiteX48" fmla="*/ 195858 w 608814"/>
              <a:gd name="connsiteY48" fmla="*/ 321136 h 585693"/>
              <a:gd name="connsiteX49" fmla="*/ 212171 w 608814"/>
              <a:gd name="connsiteY49" fmla="*/ 276122 h 585693"/>
              <a:gd name="connsiteX50" fmla="*/ 140191 w 608814"/>
              <a:gd name="connsiteY50" fmla="*/ 204320 h 585693"/>
              <a:gd name="connsiteX51" fmla="*/ 68304 w 608814"/>
              <a:gd name="connsiteY51" fmla="*/ 276122 h 585693"/>
              <a:gd name="connsiteX52" fmla="*/ 140191 w 608814"/>
              <a:gd name="connsiteY52" fmla="*/ 348016 h 585693"/>
              <a:gd name="connsiteX53" fmla="*/ 148486 w 608814"/>
              <a:gd name="connsiteY53" fmla="*/ 347095 h 585693"/>
              <a:gd name="connsiteX54" fmla="*/ 140099 w 608814"/>
              <a:gd name="connsiteY54" fmla="*/ 376000 h 585693"/>
              <a:gd name="connsiteX55" fmla="*/ 140099 w 608814"/>
              <a:gd name="connsiteY55" fmla="*/ 420922 h 585693"/>
              <a:gd name="connsiteX56" fmla="*/ 116229 w 608814"/>
              <a:gd name="connsiteY56" fmla="*/ 420922 h 585693"/>
              <a:gd name="connsiteX57" fmla="*/ 96413 w 608814"/>
              <a:gd name="connsiteY57" fmla="*/ 401131 h 585693"/>
              <a:gd name="connsiteX58" fmla="*/ 96413 w 608814"/>
              <a:gd name="connsiteY58" fmla="*/ 380787 h 585693"/>
              <a:gd name="connsiteX59" fmla="*/ 71806 w 608814"/>
              <a:gd name="connsiteY59" fmla="*/ 366150 h 585693"/>
              <a:gd name="connsiteX60" fmla="*/ 53742 w 608814"/>
              <a:gd name="connsiteY60" fmla="*/ 376552 h 585693"/>
              <a:gd name="connsiteX61" fmla="*/ 38719 w 608814"/>
              <a:gd name="connsiteY61" fmla="*/ 378577 h 585693"/>
              <a:gd name="connsiteX62" fmla="*/ 26738 w 608814"/>
              <a:gd name="connsiteY62" fmla="*/ 369372 h 585693"/>
              <a:gd name="connsiteX63" fmla="*/ 2683 w 608814"/>
              <a:gd name="connsiteY63" fmla="*/ 327764 h 585693"/>
              <a:gd name="connsiteX64" fmla="*/ 9872 w 608814"/>
              <a:gd name="connsiteY64" fmla="*/ 300700 h 585693"/>
              <a:gd name="connsiteX65" fmla="*/ 28120 w 608814"/>
              <a:gd name="connsiteY65" fmla="*/ 290206 h 585693"/>
              <a:gd name="connsiteX66" fmla="*/ 26645 w 608814"/>
              <a:gd name="connsiteY66" fmla="*/ 276122 h 585693"/>
              <a:gd name="connsiteX67" fmla="*/ 28120 w 608814"/>
              <a:gd name="connsiteY67" fmla="*/ 262038 h 585693"/>
              <a:gd name="connsiteX68" fmla="*/ 9872 w 608814"/>
              <a:gd name="connsiteY68" fmla="*/ 251544 h 585693"/>
              <a:gd name="connsiteX69" fmla="*/ 2683 w 608814"/>
              <a:gd name="connsiteY69" fmla="*/ 224572 h 585693"/>
              <a:gd name="connsiteX70" fmla="*/ 26738 w 608814"/>
              <a:gd name="connsiteY70" fmla="*/ 182964 h 585693"/>
              <a:gd name="connsiteX71" fmla="*/ 38719 w 608814"/>
              <a:gd name="connsiteY71" fmla="*/ 173759 h 585693"/>
              <a:gd name="connsiteX72" fmla="*/ 53742 w 608814"/>
              <a:gd name="connsiteY72" fmla="*/ 175692 h 585693"/>
              <a:gd name="connsiteX73" fmla="*/ 71806 w 608814"/>
              <a:gd name="connsiteY73" fmla="*/ 186094 h 585693"/>
              <a:gd name="connsiteX74" fmla="*/ 96413 w 608814"/>
              <a:gd name="connsiteY74" fmla="*/ 171457 h 585693"/>
              <a:gd name="connsiteX75" fmla="*/ 96413 w 608814"/>
              <a:gd name="connsiteY75" fmla="*/ 151113 h 585693"/>
              <a:gd name="connsiteX76" fmla="*/ 116229 w 608814"/>
              <a:gd name="connsiteY76" fmla="*/ 131322 h 585693"/>
              <a:gd name="connsiteX77" fmla="*/ 445756 w 608814"/>
              <a:gd name="connsiteY77" fmla="*/ 83476 h 585693"/>
              <a:gd name="connsiteX78" fmla="*/ 414140 w 608814"/>
              <a:gd name="connsiteY78" fmla="*/ 115044 h 585693"/>
              <a:gd name="connsiteX79" fmla="*/ 445756 w 608814"/>
              <a:gd name="connsiteY79" fmla="*/ 146520 h 585693"/>
              <a:gd name="connsiteX80" fmla="*/ 477371 w 608814"/>
              <a:gd name="connsiteY80" fmla="*/ 115044 h 585693"/>
              <a:gd name="connsiteX81" fmla="*/ 445756 w 608814"/>
              <a:gd name="connsiteY81" fmla="*/ 83476 h 585693"/>
              <a:gd name="connsiteX82" fmla="*/ 426676 w 608814"/>
              <a:gd name="connsiteY82" fmla="*/ 0 h 585693"/>
              <a:gd name="connsiteX83" fmla="*/ 464835 w 608814"/>
              <a:gd name="connsiteY83" fmla="*/ 0 h 585693"/>
              <a:gd name="connsiteX84" fmla="*/ 480597 w 608814"/>
              <a:gd name="connsiteY84" fmla="*/ 15738 h 585693"/>
              <a:gd name="connsiteX85" fmla="*/ 480597 w 608814"/>
              <a:gd name="connsiteY85" fmla="*/ 31936 h 585693"/>
              <a:gd name="connsiteX86" fmla="*/ 500138 w 608814"/>
              <a:gd name="connsiteY86" fmla="*/ 43533 h 585693"/>
              <a:gd name="connsiteX87" fmla="*/ 514425 w 608814"/>
              <a:gd name="connsiteY87" fmla="*/ 35249 h 585693"/>
              <a:gd name="connsiteX88" fmla="*/ 535901 w 608814"/>
              <a:gd name="connsiteY88" fmla="*/ 40956 h 585693"/>
              <a:gd name="connsiteX89" fmla="*/ 554981 w 608814"/>
              <a:gd name="connsiteY89" fmla="*/ 73996 h 585693"/>
              <a:gd name="connsiteX90" fmla="*/ 556640 w 608814"/>
              <a:gd name="connsiteY90" fmla="*/ 85961 h 585693"/>
              <a:gd name="connsiteX91" fmla="*/ 549266 w 608814"/>
              <a:gd name="connsiteY91" fmla="*/ 95440 h 585693"/>
              <a:gd name="connsiteX92" fmla="*/ 534887 w 608814"/>
              <a:gd name="connsiteY92" fmla="*/ 103815 h 585693"/>
              <a:gd name="connsiteX93" fmla="*/ 535993 w 608814"/>
              <a:gd name="connsiteY93" fmla="*/ 115044 h 585693"/>
              <a:gd name="connsiteX94" fmla="*/ 535717 w 608814"/>
              <a:gd name="connsiteY94" fmla="*/ 117621 h 585693"/>
              <a:gd name="connsiteX95" fmla="*/ 521153 w 608814"/>
              <a:gd name="connsiteY95" fmla="*/ 117621 h 585693"/>
              <a:gd name="connsiteX96" fmla="*/ 466126 w 608814"/>
              <a:gd name="connsiteY96" fmla="*/ 172565 h 585693"/>
              <a:gd name="connsiteX97" fmla="*/ 466126 w 608814"/>
              <a:gd name="connsiteY97" fmla="*/ 229719 h 585693"/>
              <a:gd name="connsiteX98" fmla="*/ 466126 w 608814"/>
              <a:gd name="connsiteY98" fmla="*/ 242604 h 585693"/>
              <a:gd name="connsiteX99" fmla="*/ 453590 w 608814"/>
              <a:gd name="connsiteY99" fmla="*/ 229995 h 585693"/>
              <a:gd name="connsiteX100" fmla="*/ 421330 w 608814"/>
              <a:gd name="connsiteY100" fmla="*/ 219319 h 585693"/>
              <a:gd name="connsiteX101" fmla="*/ 411928 w 608814"/>
              <a:gd name="connsiteY101" fmla="*/ 219319 h 585693"/>
              <a:gd name="connsiteX102" fmla="*/ 410914 w 608814"/>
              <a:gd name="connsiteY102" fmla="*/ 214257 h 585693"/>
              <a:gd name="connsiteX103" fmla="*/ 410914 w 608814"/>
              <a:gd name="connsiteY103" fmla="*/ 198059 h 585693"/>
              <a:gd name="connsiteX104" fmla="*/ 391373 w 608814"/>
              <a:gd name="connsiteY104" fmla="*/ 186463 h 585693"/>
              <a:gd name="connsiteX105" fmla="*/ 377086 w 608814"/>
              <a:gd name="connsiteY105" fmla="*/ 194746 h 585693"/>
              <a:gd name="connsiteX106" fmla="*/ 365104 w 608814"/>
              <a:gd name="connsiteY106" fmla="*/ 196310 h 585693"/>
              <a:gd name="connsiteX107" fmla="*/ 355610 w 608814"/>
              <a:gd name="connsiteY107" fmla="*/ 189040 h 585693"/>
              <a:gd name="connsiteX108" fmla="*/ 336530 w 608814"/>
              <a:gd name="connsiteY108" fmla="*/ 155999 h 585693"/>
              <a:gd name="connsiteX109" fmla="*/ 342245 w 608814"/>
              <a:gd name="connsiteY109" fmla="*/ 134463 h 585693"/>
              <a:gd name="connsiteX110" fmla="*/ 356716 w 608814"/>
              <a:gd name="connsiteY110" fmla="*/ 126180 h 585693"/>
              <a:gd name="connsiteX111" fmla="*/ 355518 w 608814"/>
              <a:gd name="connsiteY111" fmla="*/ 115044 h 585693"/>
              <a:gd name="connsiteX112" fmla="*/ 356716 w 608814"/>
              <a:gd name="connsiteY112" fmla="*/ 103815 h 585693"/>
              <a:gd name="connsiteX113" fmla="*/ 342245 w 608814"/>
              <a:gd name="connsiteY113" fmla="*/ 95440 h 585693"/>
              <a:gd name="connsiteX114" fmla="*/ 336530 w 608814"/>
              <a:gd name="connsiteY114" fmla="*/ 73996 h 585693"/>
              <a:gd name="connsiteX115" fmla="*/ 355610 w 608814"/>
              <a:gd name="connsiteY115" fmla="*/ 40956 h 585693"/>
              <a:gd name="connsiteX116" fmla="*/ 365104 w 608814"/>
              <a:gd name="connsiteY116" fmla="*/ 33685 h 585693"/>
              <a:gd name="connsiteX117" fmla="*/ 377086 w 608814"/>
              <a:gd name="connsiteY117" fmla="*/ 35249 h 585693"/>
              <a:gd name="connsiteX118" fmla="*/ 391373 w 608814"/>
              <a:gd name="connsiteY118" fmla="*/ 43533 h 585693"/>
              <a:gd name="connsiteX119" fmla="*/ 410914 w 608814"/>
              <a:gd name="connsiteY119" fmla="*/ 31936 h 585693"/>
              <a:gd name="connsiteX120" fmla="*/ 410914 w 608814"/>
              <a:gd name="connsiteY120" fmla="*/ 15738 h 585693"/>
              <a:gd name="connsiteX121" fmla="*/ 426676 w 608814"/>
              <a:gd name="connsiteY121" fmla="*/ 0 h 5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08814" h="585693">
                <a:moveTo>
                  <a:pt x="195114" y="351627"/>
                </a:moveTo>
                <a:lnTo>
                  <a:pt x="258290" y="351627"/>
                </a:lnTo>
                <a:cubicBezTo>
                  <a:pt x="271848" y="351627"/>
                  <a:pt x="282731" y="362580"/>
                  <a:pt x="282731" y="376018"/>
                </a:cubicBezTo>
                <a:lnTo>
                  <a:pt x="282731" y="561210"/>
                </a:lnTo>
                <a:cubicBezTo>
                  <a:pt x="282731" y="574740"/>
                  <a:pt x="271848" y="585693"/>
                  <a:pt x="258290" y="585693"/>
                </a:cubicBezTo>
                <a:lnTo>
                  <a:pt x="195114" y="585693"/>
                </a:lnTo>
                <a:cubicBezTo>
                  <a:pt x="181556" y="585693"/>
                  <a:pt x="170673" y="574740"/>
                  <a:pt x="170673" y="561210"/>
                </a:cubicBezTo>
                <a:lnTo>
                  <a:pt x="170673" y="376018"/>
                </a:lnTo>
                <a:cubicBezTo>
                  <a:pt x="170673" y="362580"/>
                  <a:pt x="181556" y="351627"/>
                  <a:pt x="195114" y="351627"/>
                </a:cubicBezTo>
                <a:close/>
                <a:moveTo>
                  <a:pt x="358100" y="249872"/>
                </a:moveTo>
                <a:lnTo>
                  <a:pt x="421316" y="249872"/>
                </a:lnTo>
                <a:cubicBezTo>
                  <a:pt x="434771" y="249872"/>
                  <a:pt x="445737" y="260735"/>
                  <a:pt x="445737" y="274267"/>
                </a:cubicBezTo>
                <a:lnTo>
                  <a:pt x="445737" y="561206"/>
                </a:lnTo>
                <a:cubicBezTo>
                  <a:pt x="445737" y="574738"/>
                  <a:pt x="434771" y="585693"/>
                  <a:pt x="421316" y="585693"/>
                </a:cubicBezTo>
                <a:lnTo>
                  <a:pt x="358100" y="585693"/>
                </a:lnTo>
                <a:cubicBezTo>
                  <a:pt x="344645" y="585693"/>
                  <a:pt x="333679" y="574738"/>
                  <a:pt x="333679" y="561206"/>
                </a:cubicBezTo>
                <a:lnTo>
                  <a:pt x="333679" y="274267"/>
                </a:lnTo>
                <a:cubicBezTo>
                  <a:pt x="333679" y="260735"/>
                  <a:pt x="344645" y="249872"/>
                  <a:pt x="358100" y="249872"/>
                </a:cubicBezTo>
                <a:close/>
                <a:moveTo>
                  <a:pt x="140260" y="224680"/>
                </a:moveTo>
                <a:cubicBezTo>
                  <a:pt x="168749" y="224680"/>
                  <a:pt x="191844" y="247711"/>
                  <a:pt x="191844" y="276122"/>
                </a:cubicBezTo>
                <a:cubicBezTo>
                  <a:pt x="191844" y="304533"/>
                  <a:pt x="168749" y="327564"/>
                  <a:pt x="140260" y="327564"/>
                </a:cubicBezTo>
                <a:cubicBezTo>
                  <a:pt x="111771" y="327564"/>
                  <a:pt x="88676" y="304533"/>
                  <a:pt x="88676" y="276122"/>
                </a:cubicBezTo>
                <a:cubicBezTo>
                  <a:pt x="88676" y="247711"/>
                  <a:pt x="111771" y="224680"/>
                  <a:pt x="140260" y="224680"/>
                </a:cubicBezTo>
                <a:close/>
                <a:moveTo>
                  <a:pt x="521177" y="148117"/>
                </a:moveTo>
                <a:lnTo>
                  <a:pt x="584301" y="148117"/>
                </a:lnTo>
                <a:cubicBezTo>
                  <a:pt x="597848" y="148117"/>
                  <a:pt x="608814" y="159070"/>
                  <a:pt x="608814" y="172601"/>
                </a:cubicBezTo>
                <a:lnTo>
                  <a:pt x="608814" y="561209"/>
                </a:lnTo>
                <a:cubicBezTo>
                  <a:pt x="608814" y="574740"/>
                  <a:pt x="597848" y="585693"/>
                  <a:pt x="584301" y="585693"/>
                </a:cubicBezTo>
                <a:lnTo>
                  <a:pt x="521177" y="585693"/>
                </a:lnTo>
                <a:cubicBezTo>
                  <a:pt x="507722" y="585693"/>
                  <a:pt x="496756" y="574740"/>
                  <a:pt x="496756" y="561209"/>
                </a:cubicBezTo>
                <a:lnTo>
                  <a:pt x="496756" y="172601"/>
                </a:lnTo>
                <a:cubicBezTo>
                  <a:pt x="496756" y="159070"/>
                  <a:pt x="507722" y="148117"/>
                  <a:pt x="521177" y="148117"/>
                </a:cubicBezTo>
                <a:close/>
                <a:moveTo>
                  <a:pt x="116229" y="131322"/>
                </a:moveTo>
                <a:lnTo>
                  <a:pt x="164246" y="131322"/>
                </a:lnTo>
                <a:cubicBezTo>
                  <a:pt x="175214" y="131322"/>
                  <a:pt x="184061" y="140159"/>
                  <a:pt x="184061" y="151113"/>
                </a:cubicBezTo>
                <a:lnTo>
                  <a:pt x="184061" y="171457"/>
                </a:lnTo>
                <a:cubicBezTo>
                  <a:pt x="193001" y="175231"/>
                  <a:pt x="201019" y="180386"/>
                  <a:pt x="208669" y="186094"/>
                </a:cubicBezTo>
                <a:lnTo>
                  <a:pt x="226641" y="175692"/>
                </a:lnTo>
                <a:cubicBezTo>
                  <a:pt x="236134" y="170261"/>
                  <a:pt x="248300" y="173482"/>
                  <a:pt x="253737" y="182964"/>
                </a:cubicBezTo>
                <a:lnTo>
                  <a:pt x="277792" y="224572"/>
                </a:lnTo>
                <a:cubicBezTo>
                  <a:pt x="280465" y="229083"/>
                  <a:pt x="281110" y="234514"/>
                  <a:pt x="279727" y="239577"/>
                </a:cubicBezTo>
                <a:cubicBezTo>
                  <a:pt x="278437" y="244640"/>
                  <a:pt x="275119" y="248966"/>
                  <a:pt x="270511" y="251544"/>
                </a:cubicBezTo>
                <a:lnTo>
                  <a:pt x="252355" y="262038"/>
                </a:lnTo>
                <a:cubicBezTo>
                  <a:pt x="253000" y="266733"/>
                  <a:pt x="253829" y="271335"/>
                  <a:pt x="253829" y="276122"/>
                </a:cubicBezTo>
                <a:cubicBezTo>
                  <a:pt x="253829" y="281001"/>
                  <a:pt x="253000" y="285604"/>
                  <a:pt x="252355" y="290206"/>
                </a:cubicBezTo>
                <a:lnTo>
                  <a:pt x="270511" y="300700"/>
                </a:lnTo>
                <a:cubicBezTo>
                  <a:pt x="279174" y="305671"/>
                  <a:pt x="282308" y="316165"/>
                  <a:pt x="278714" y="325094"/>
                </a:cubicBezTo>
                <a:cubicBezTo>
                  <a:pt x="272354" y="322609"/>
                  <a:pt x="265442" y="321136"/>
                  <a:pt x="258253" y="321136"/>
                </a:cubicBezTo>
                <a:lnTo>
                  <a:pt x="195858" y="321136"/>
                </a:lnTo>
                <a:cubicBezTo>
                  <a:pt x="205904" y="308709"/>
                  <a:pt x="212171" y="293244"/>
                  <a:pt x="212171" y="276122"/>
                </a:cubicBezTo>
                <a:cubicBezTo>
                  <a:pt x="212171" y="236539"/>
                  <a:pt x="179914" y="204320"/>
                  <a:pt x="140191" y="204320"/>
                </a:cubicBezTo>
                <a:cubicBezTo>
                  <a:pt x="100561" y="204320"/>
                  <a:pt x="68304" y="236539"/>
                  <a:pt x="68304" y="276122"/>
                </a:cubicBezTo>
                <a:cubicBezTo>
                  <a:pt x="68304" y="315797"/>
                  <a:pt x="100561" y="348016"/>
                  <a:pt x="140191" y="348016"/>
                </a:cubicBezTo>
                <a:cubicBezTo>
                  <a:pt x="143048" y="348016"/>
                  <a:pt x="145721" y="347463"/>
                  <a:pt x="148486" y="347095"/>
                </a:cubicBezTo>
                <a:cubicBezTo>
                  <a:pt x="143233" y="355564"/>
                  <a:pt x="140099" y="365414"/>
                  <a:pt x="140099" y="376000"/>
                </a:cubicBezTo>
                <a:lnTo>
                  <a:pt x="140099" y="420922"/>
                </a:lnTo>
                <a:lnTo>
                  <a:pt x="116229" y="420922"/>
                </a:lnTo>
                <a:cubicBezTo>
                  <a:pt x="105261" y="420922"/>
                  <a:pt x="96413" y="412085"/>
                  <a:pt x="96413" y="401131"/>
                </a:cubicBezTo>
                <a:lnTo>
                  <a:pt x="96413" y="380787"/>
                </a:lnTo>
                <a:cubicBezTo>
                  <a:pt x="87474" y="377013"/>
                  <a:pt x="79455" y="371950"/>
                  <a:pt x="71806" y="366150"/>
                </a:cubicBezTo>
                <a:lnTo>
                  <a:pt x="53742" y="376552"/>
                </a:lnTo>
                <a:cubicBezTo>
                  <a:pt x="49226" y="379222"/>
                  <a:pt x="43788" y="379866"/>
                  <a:pt x="38719" y="378577"/>
                </a:cubicBezTo>
                <a:cubicBezTo>
                  <a:pt x="33650" y="377197"/>
                  <a:pt x="29318" y="373883"/>
                  <a:pt x="26738" y="369372"/>
                </a:cubicBezTo>
                <a:lnTo>
                  <a:pt x="2683" y="327764"/>
                </a:lnTo>
                <a:cubicBezTo>
                  <a:pt x="-2847" y="318282"/>
                  <a:pt x="471" y="306131"/>
                  <a:pt x="9872" y="300700"/>
                </a:cubicBezTo>
                <a:lnTo>
                  <a:pt x="28120" y="290206"/>
                </a:lnTo>
                <a:cubicBezTo>
                  <a:pt x="27475" y="285604"/>
                  <a:pt x="26645" y="281001"/>
                  <a:pt x="26645" y="276122"/>
                </a:cubicBezTo>
                <a:cubicBezTo>
                  <a:pt x="26645" y="271335"/>
                  <a:pt x="27475" y="266733"/>
                  <a:pt x="28120" y="262038"/>
                </a:cubicBezTo>
                <a:lnTo>
                  <a:pt x="9872" y="251544"/>
                </a:lnTo>
                <a:cubicBezTo>
                  <a:pt x="471" y="246113"/>
                  <a:pt x="-2847" y="233962"/>
                  <a:pt x="2683" y="224572"/>
                </a:cubicBezTo>
                <a:lnTo>
                  <a:pt x="26738" y="182964"/>
                </a:lnTo>
                <a:cubicBezTo>
                  <a:pt x="29318" y="178361"/>
                  <a:pt x="33650" y="175139"/>
                  <a:pt x="38719" y="173759"/>
                </a:cubicBezTo>
                <a:cubicBezTo>
                  <a:pt x="43788" y="172378"/>
                  <a:pt x="49226" y="173114"/>
                  <a:pt x="53742" y="175692"/>
                </a:cubicBezTo>
                <a:lnTo>
                  <a:pt x="71806" y="186094"/>
                </a:lnTo>
                <a:cubicBezTo>
                  <a:pt x="79455" y="180386"/>
                  <a:pt x="87474" y="175231"/>
                  <a:pt x="96413" y="171457"/>
                </a:cubicBezTo>
                <a:lnTo>
                  <a:pt x="96413" y="151113"/>
                </a:lnTo>
                <a:cubicBezTo>
                  <a:pt x="96413" y="140159"/>
                  <a:pt x="105261" y="131322"/>
                  <a:pt x="116229" y="131322"/>
                </a:cubicBezTo>
                <a:close/>
                <a:moveTo>
                  <a:pt x="445756" y="83476"/>
                </a:moveTo>
                <a:cubicBezTo>
                  <a:pt x="428335" y="83476"/>
                  <a:pt x="414140" y="97557"/>
                  <a:pt x="414140" y="115044"/>
                </a:cubicBezTo>
                <a:cubicBezTo>
                  <a:pt x="414140" y="132438"/>
                  <a:pt x="428335" y="146520"/>
                  <a:pt x="445756" y="146520"/>
                </a:cubicBezTo>
                <a:cubicBezTo>
                  <a:pt x="463176" y="146520"/>
                  <a:pt x="477371" y="132438"/>
                  <a:pt x="477371" y="115044"/>
                </a:cubicBezTo>
                <a:cubicBezTo>
                  <a:pt x="477371" y="97557"/>
                  <a:pt x="463176" y="83476"/>
                  <a:pt x="445756" y="83476"/>
                </a:cubicBezTo>
                <a:close/>
                <a:moveTo>
                  <a:pt x="426676" y="0"/>
                </a:moveTo>
                <a:lnTo>
                  <a:pt x="464835" y="0"/>
                </a:lnTo>
                <a:cubicBezTo>
                  <a:pt x="473500" y="0"/>
                  <a:pt x="480597" y="7087"/>
                  <a:pt x="480597" y="15738"/>
                </a:cubicBezTo>
                <a:lnTo>
                  <a:pt x="480597" y="31936"/>
                </a:lnTo>
                <a:cubicBezTo>
                  <a:pt x="487694" y="34881"/>
                  <a:pt x="494054" y="38931"/>
                  <a:pt x="500138" y="43533"/>
                </a:cubicBezTo>
                <a:lnTo>
                  <a:pt x="514425" y="35249"/>
                </a:lnTo>
                <a:cubicBezTo>
                  <a:pt x="521983" y="30924"/>
                  <a:pt x="531569" y="33501"/>
                  <a:pt x="535901" y="40956"/>
                </a:cubicBezTo>
                <a:lnTo>
                  <a:pt x="554981" y="73996"/>
                </a:lnTo>
                <a:cubicBezTo>
                  <a:pt x="557101" y="77585"/>
                  <a:pt x="557654" y="81911"/>
                  <a:pt x="556640" y="85961"/>
                </a:cubicBezTo>
                <a:cubicBezTo>
                  <a:pt x="555534" y="89918"/>
                  <a:pt x="552861" y="93415"/>
                  <a:pt x="549266" y="95440"/>
                </a:cubicBezTo>
                <a:lnTo>
                  <a:pt x="534887" y="103815"/>
                </a:lnTo>
                <a:cubicBezTo>
                  <a:pt x="535348" y="107497"/>
                  <a:pt x="535993" y="111178"/>
                  <a:pt x="535993" y="115044"/>
                </a:cubicBezTo>
                <a:cubicBezTo>
                  <a:pt x="535993" y="115872"/>
                  <a:pt x="535809" y="116700"/>
                  <a:pt x="535717" y="117621"/>
                </a:cubicBezTo>
                <a:lnTo>
                  <a:pt x="521153" y="117621"/>
                </a:lnTo>
                <a:cubicBezTo>
                  <a:pt x="490828" y="117621"/>
                  <a:pt x="466126" y="142286"/>
                  <a:pt x="466126" y="172565"/>
                </a:cubicBezTo>
                <a:lnTo>
                  <a:pt x="466126" y="229719"/>
                </a:lnTo>
                <a:lnTo>
                  <a:pt x="466126" y="242604"/>
                </a:lnTo>
                <a:cubicBezTo>
                  <a:pt x="462715" y="237726"/>
                  <a:pt x="458383" y="233493"/>
                  <a:pt x="453590" y="229995"/>
                </a:cubicBezTo>
                <a:cubicBezTo>
                  <a:pt x="444465" y="223369"/>
                  <a:pt x="433404" y="219319"/>
                  <a:pt x="421330" y="219319"/>
                </a:cubicBezTo>
                <a:lnTo>
                  <a:pt x="411928" y="219319"/>
                </a:lnTo>
                <a:cubicBezTo>
                  <a:pt x="411375" y="217755"/>
                  <a:pt x="410914" y="216098"/>
                  <a:pt x="410914" y="214257"/>
                </a:cubicBezTo>
                <a:lnTo>
                  <a:pt x="410914" y="198059"/>
                </a:lnTo>
                <a:cubicBezTo>
                  <a:pt x="403817" y="195114"/>
                  <a:pt x="397457" y="191064"/>
                  <a:pt x="391373" y="186463"/>
                </a:cubicBezTo>
                <a:lnTo>
                  <a:pt x="377086" y="194746"/>
                </a:lnTo>
                <a:cubicBezTo>
                  <a:pt x="373492" y="196863"/>
                  <a:pt x="369160" y="197415"/>
                  <a:pt x="365104" y="196310"/>
                </a:cubicBezTo>
                <a:cubicBezTo>
                  <a:pt x="361140" y="195206"/>
                  <a:pt x="357638" y="192629"/>
                  <a:pt x="355610" y="189040"/>
                </a:cubicBezTo>
                <a:lnTo>
                  <a:pt x="336530" y="155999"/>
                </a:lnTo>
                <a:cubicBezTo>
                  <a:pt x="332198" y="148452"/>
                  <a:pt x="334687" y="138881"/>
                  <a:pt x="342245" y="134463"/>
                </a:cubicBezTo>
                <a:lnTo>
                  <a:pt x="356716" y="126180"/>
                </a:lnTo>
                <a:cubicBezTo>
                  <a:pt x="356163" y="122498"/>
                  <a:pt x="355518" y="118817"/>
                  <a:pt x="355518" y="115044"/>
                </a:cubicBezTo>
                <a:cubicBezTo>
                  <a:pt x="355518" y="111178"/>
                  <a:pt x="356163" y="107497"/>
                  <a:pt x="356716" y="103815"/>
                </a:cubicBezTo>
                <a:lnTo>
                  <a:pt x="342245" y="95440"/>
                </a:lnTo>
                <a:cubicBezTo>
                  <a:pt x="334687" y="91115"/>
                  <a:pt x="332198" y="81543"/>
                  <a:pt x="336530" y="73996"/>
                </a:cubicBezTo>
                <a:lnTo>
                  <a:pt x="355610" y="40956"/>
                </a:lnTo>
                <a:cubicBezTo>
                  <a:pt x="357638" y="37366"/>
                  <a:pt x="361140" y="34789"/>
                  <a:pt x="365104" y="33685"/>
                </a:cubicBezTo>
                <a:cubicBezTo>
                  <a:pt x="369160" y="32580"/>
                  <a:pt x="373492" y="33133"/>
                  <a:pt x="377086" y="35249"/>
                </a:cubicBezTo>
                <a:lnTo>
                  <a:pt x="391373" y="43533"/>
                </a:lnTo>
                <a:cubicBezTo>
                  <a:pt x="397457" y="38931"/>
                  <a:pt x="403817" y="34881"/>
                  <a:pt x="410914" y="31936"/>
                </a:cubicBezTo>
                <a:lnTo>
                  <a:pt x="410914" y="15738"/>
                </a:lnTo>
                <a:cubicBezTo>
                  <a:pt x="410914" y="7087"/>
                  <a:pt x="418011" y="0"/>
                  <a:pt x="4266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íṡļïḑè">
            <a:extLst>
              <a:ext uri="{FF2B5EF4-FFF2-40B4-BE49-F238E27FC236}">
                <a16:creationId xmlns:a16="http://schemas.microsoft.com/office/drawing/2014/main" id="{D3153433-F9F8-43E7-A34B-D94311663009}"/>
              </a:ext>
            </a:extLst>
          </p:cNvPr>
          <p:cNvSpPr/>
          <p:nvPr/>
        </p:nvSpPr>
        <p:spPr bwMode="auto">
          <a:xfrm>
            <a:off x="4412206" y="2153011"/>
            <a:ext cx="513253" cy="512293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ïŝḷiḋê">
            <a:extLst>
              <a:ext uri="{FF2B5EF4-FFF2-40B4-BE49-F238E27FC236}">
                <a16:creationId xmlns:a16="http://schemas.microsoft.com/office/drawing/2014/main" id="{8846B97D-C09A-48B0-A563-812D771588C0}"/>
              </a:ext>
            </a:extLst>
          </p:cNvPr>
          <p:cNvSpPr/>
          <p:nvPr/>
        </p:nvSpPr>
        <p:spPr bwMode="auto">
          <a:xfrm>
            <a:off x="7156335" y="4936397"/>
            <a:ext cx="513253" cy="448042"/>
          </a:xfrm>
          <a:custGeom>
            <a:avLst/>
            <a:gdLst>
              <a:gd name="connsiteX0" fmla="*/ 424975 w 608697"/>
              <a:gd name="connsiteY0" fmla="*/ 168488 h 531358"/>
              <a:gd name="connsiteX1" fmla="*/ 387604 w 608697"/>
              <a:gd name="connsiteY1" fmla="*/ 205806 h 531358"/>
              <a:gd name="connsiteX2" fmla="*/ 424975 w 608697"/>
              <a:gd name="connsiteY2" fmla="*/ 243124 h 531358"/>
              <a:gd name="connsiteX3" fmla="*/ 462346 w 608697"/>
              <a:gd name="connsiteY3" fmla="*/ 205806 h 531358"/>
              <a:gd name="connsiteX4" fmla="*/ 424975 w 608697"/>
              <a:gd name="connsiteY4" fmla="*/ 168488 h 531358"/>
              <a:gd name="connsiteX5" fmla="*/ 287947 w 608697"/>
              <a:gd name="connsiteY5" fmla="*/ 168488 h 531358"/>
              <a:gd name="connsiteX6" fmla="*/ 250576 w 608697"/>
              <a:gd name="connsiteY6" fmla="*/ 205806 h 531358"/>
              <a:gd name="connsiteX7" fmla="*/ 287947 w 608697"/>
              <a:gd name="connsiteY7" fmla="*/ 243124 h 531358"/>
              <a:gd name="connsiteX8" fmla="*/ 325318 w 608697"/>
              <a:gd name="connsiteY8" fmla="*/ 205806 h 531358"/>
              <a:gd name="connsiteX9" fmla="*/ 287947 w 608697"/>
              <a:gd name="connsiteY9" fmla="*/ 168488 h 531358"/>
              <a:gd name="connsiteX10" fmla="*/ 102356 w 608697"/>
              <a:gd name="connsiteY10" fmla="*/ 121231 h 531358"/>
              <a:gd name="connsiteX11" fmla="*/ 98850 w 608697"/>
              <a:gd name="connsiteY11" fmla="*/ 127711 h 531358"/>
              <a:gd name="connsiteX12" fmla="*/ 76842 w 608697"/>
              <a:gd name="connsiteY12" fmla="*/ 217990 h 531358"/>
              <a:gd name="connsiteX13" fmla="*/ 98850 w 608697"/>
              <a:gd name="connsiteY13" fmla="*/ 308194 h 531358"/>
              <a:gd name="connsiteX14" fmla="*/ 157488 w 608697"/>
              <a:gd name="connsiteY14" fmla="*/ 380223 h 531358"/>
              <a:gd name="connsiteX15" fmla="*/ 344668 w 608697"/>
              <a:gd name="connsiteY15" fmla="*/ 444729 h 531358"/>
              <a:gd name="connsiteX16" fmla="*/ 370257 w 608697"/>
              <a:gd name="connsiteY16" fmla="*/ 443687 h 531358"/>
              <a:gd name="connsiteX17" fmla="*/ 236717 w 608697"/>
              <a:gd name="connsiteY17" fmla="*/ 477876 h 531358"/>
              <a:gd name="connsiteX18" fmla="*/ 198072 w 608697"/>
              <a:gd name="connsiteY18" fmla="*/ 475344 h 531358"/>
              <a:gd name="connsiteX19" fmla="*/ 82437 w 608697"/>
              <a:gd name="connsiteY19" fmla="*/ 531284 h 531358"/>
              <a:gd name="connsiteX20" fmla="*/ 81542 w 608697"/>
              <a:gd name="connsiteY20" fmla="*/ 531358 h 531358"/>
              <a:gd name="connsiteX21" fmla="*/ 75051 w 608697"/>
              <a:gd name="connsiteY21" fmla="*/ 527857 h 531358"/>
              <a:gd name="connsiteX22" fmla="*/ 74753 w 608697"/>
              <a:gd name="connsiteY22" fmla="*/ 519738 h 531358"/>
              <a:gd name="connsiteX23" fmla="*/ 88778 w 608697"/>
              <a:gd name="connsiteY23" fmla="*/ 435046 h 531358"/>
              <a:gd name="connsiteX24" fmla="*/ 0 w 608697"/>
              <a:gd name="connsiteY24" fmla="*/ 282198 h 531358"/>
              <a:gd name="connsiteX25" fmla="*/ 102356 w 608697"/>
              <a:gd name="connsiteY25" fmla="*/ 121231 h 531358"/>
              <a:gd name="connsiteX26" fmla="*/ 356424 w 608697"/>
              <a:gd name="connsiteY26" fmla="*/ 0 h 531358"/>
              <a:gd name="connsiteX27" fmla="*/ 608697 w 608697"/>
              <a:gd name="connsiteY27" fmla="*/ 211244 h 531358"/>
              <a:gd name="connsiteX28" fmla="*/ 518290 w 608697"/>
              <a:gd name="connsiteY28" fmla="*/ 373401 h 531358"/>
              <a:gd name="connsiteX29" fmla="*/ 531941 w 608697"/>
              <a:gd name="connsiteY29" fmla="*/ 441109 h 531358"/>
              <a:gd name="connsiteX30" fmla="*/ 531120 w 608697"/>
              <a:gd name="connsiteY30" fmla="*/ 465391 h 531358"/>
              <a:gd name="connsiteX31" fmla="*/ 511577 w 608697"/>
              <a:gd name="connsiteY31" fmla="*/ 475894 h 531358"/>
              <a:gd name="connsiteX32" fmla="*/ 509041 w 608697"/>
              <a:gd name="connsiteY32" fmla="*/ 475745 h 531358"/>
              <a:gd name="connsiteX33" fmla="*/ 391408 w 608697"/>
              <a:gd name="connsiteY33" fmla="*/ 420476 h 531358"/>
              <a:gd name="connsiteX34" fmla="*/ 356424 w 608697"/>
              <a:gd name="connsiteY34" fmla="*/ 422487 h 531358"/>
              <a:gd name="connsiteX35" fmla="*/ 104225 w 608697"/>
              <a:gd name="connsiteY35" fmla="*/ 211244 h 531358"/>
              <a:gd name="connsiteX36" fmla="*/ 356424 w 608697"/>
              <a:gd name="connsiteY36" fmla="*/ 0 h 5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697" h="531358">
                <a:moveTo>
                  <a:pt x="424975" y="168488"/>
                </a:moveTo>
                <a:cubicBezTo>
                  <a:pt x="404312" y="168488"/>
                  <a:pt x="387604" y="185248"/>
                  <a:pt x="387604" y="205806"/>
                </a:cubicBezTo>
                <a:cubicBezTo>
                  <a:pt x="387604" y="226439"/>
                  <a:pt x="404312" y="243124"/>
                  <a:pt x="424975" y="243124"/>
                </a:cubicBezTo>
                <a:cubicBezTo>
                  <a:pt x="445562" y="243124"/>
                  <a:pt x="462346" y="226439"/>
                  <a:pt x="462346" y="205806"/>
                </a:cubicBezTo>
                <a:cubicBezTo>
                  <a:pt x="462346" y="185248"/>
                  <a:pt x="445637" y="168488"/>
                  <a:pt x="424975" y="168488"/>
                </a:cubicBezTo>
                <a:close/>
                <a:moveTo>
                  <a:pt x="287947" y="168488"/>
                </a:moveTo>
                <a:cubicBezTo>
                  <a:pt x="267285" y="168488"/>
                  <a:pt x="250576" y="185248"/>
                  <a:pt x="250576" y="205806"/>
                </a:cubicBezTo>
                <a:cubicBezTo>
                  <a:pt x="250576" y="226439"/>
                  <a:pt x="267285" y="243124"/>
                  <a:pt x="287947" y="243124"/>
                </a:cubicBezTo>
                <a:cubicBezTo>
                  <a:pt x="308610" y="243124"/>
                  <a:pt x="325318" y="226439"/>
                  <a:pt x="325318" y="205806"/>
                </a:cubicBezTo>
                <a:cubicBezTo>
                  <a:pt x="325318" y="185248"/>
                  <a:pt x="308610" y="168488"/>
                  <a:pt x="287947" y="168488"/>
                </a:cubicBezTo>
                <a:close/>
                <a:moveTo>
                  <a:pt x="102356" y="121231"/>
                </a:moveTo>
                <a:cubicBezTo>
                  <a:pt x="101162" y="123317"/>
                  <a:pt x="99969" y="125477"/>
                  <a:pt x="98850" y="127711"/>
                </a:cubicBezTo>
                <a:cubicBezTo>
                  <a:pt x="84227" y="156240"/>
                  <a:pt x="76842" y="186631"/>
                  <a:pt x="76842" y="217990"/>
                </a:cubicBezTo>
                <a:cubicBezTo>
                  <a:pt x="76842" y="249275"/>
                  <a:pt x="84227" y="279666"/>
                  <a:pt x="98850" y="308194"/>
                </a:cubicBezTo>
                <a:cubicBezTo>
                  <a:pt x="112726" y="335308"/>
                  <a:pt x="132496" y="359516"/>
                  <a:pt x="157488" y="380223"/>
                </a:cubicBezTo>
                <a:cubicBezTo>
                  <a:pt x="207845" y="421787"/>
                  <a:pt x="274317" y="444729"/>
                  <a:pt x="344668" y="444729"/>
                </a:cubicBezTo>
                <a:cubicBezTo>
                  <a:pt x="353173" y="444729"/>
                  <a:pt x="361752" y="444357"/>
                  <a:pt x="370257" y="443687"/>
                </a:cubicBezTo>
                <a:cubicBezTo>
                  <a:pt x="332209" y="465288"/>
                  <a:pt x="286254" y="477876"/>
                  <a:pt x="236717" y="477876"/>
                </a:cubicBezTo>
                <a:cubicBezTo>
                  <a:pt x="223736" y="477876"/>
                  <a:pt x="210755" y="477057"/>
                  <a:pt x="198072" y="475344"/>
                </a:cubicBezTo>
                <a:cubicBezTo>
                  <a:pt x="160397" y="499478"/>
                  <a:pt x="110637" y="528155"/>
                  <a:pt x="82437" y="531284"/>
                </a:cubicBezTo>
                <a:cubicBezTo>
                  <a:pt x="82138" y="531358"/>
                  <a:pt x="81840" y="531358"/>
                  <a:pt x="81542" y="531358"/>
                </a:cubicBezTo>
                <a:cubicBezTo>
                  <a:pt x="78930" y="531358"/>
                  <a:pt x="76469" y="530017"/>
                  <a:pt x="75051" y="527857"/>
                </a:cubicBezTo>
                <a:cubicBezTo>
                  <a:pt x="73410" y="525399"/>
                  <a:pt x="73335" y="522271"/>
                  <a:pt x="74753" y="519738"/>
                </a:cubicBezTo>
                <a:cubicBezTo>
                  <a:pt x="75051" y="519291"/>
                  <a:pt x="99223" y="476014"/>
                  <a:pt x="88778" y="435046"/>
                </a:cubicBezTo>
                <a:cubicBezTo>
                  <a:pt x="32303" y="397653"/>
                  <a:pt x="0" y="342160"/>
                  <a:pt x="0" y="282198"/>
                </a:cubicBezTo>
                <a:cubicBezTo>
                  <a:pt x="0" y="215532"/>
                  <a:pt x="40584" y="156538"/>
                  <a:pt x="102356" y="121231"/>
                </a:cubicBezTo>
                <a:close/>
                <a:moveTo>
                  <a:pt x="356424" y="0"/>
                </a:moveTo>
                <a:cubicBezTo>
                  <a:pt x="495540" y="0"/>
                  <a:pt x="608697" y="94747"/>
                  <a:pt x="608697" y="211244"/>
                </a:cubicBezTo>
                <a:cubicBezTo>
                  <a:pt x="608697" y="274408"/>
                  <a:pt x="575802" y="333178"/>
                  <a:pt x="518290" y="373401"/>
                </a:cubicBezTo>
                <a:cubicBezTo>
                  <a:pt x="512845" y="406324"/>
                  <a:pt x="531717" y="440811"/>
                  <a:pt x="531941" y="441109"/>
                </a:cubicBezTo>
                <a:cubicBezTo>
                  <a:pt x="536267" y="448781"/>
                  <a:pt x="535969" y="458092"/>
                  <a:pt x="531120" y="465391"/>
                </a:cubicBezTo>
                <a:cubicBezTo>
                  <a:pt x="526794" y="472021"/>
                  <a:pt x="519484" y="475894"/>
                  <a:pt x="511577" y="475894"/>
                </a:cubicBezTo>
                <a:cubicBezTo>
                  <a:pt x="510756" y="475894"/>
                  <a:pt x="509936" y="475894"/>
                  <a:pt x="509041" y="475745"/>
                </a:cubicBezTo>
                <a:cubicBezTo>
                  <a:pt x="484574" y="473064"/>
                  <a:pt x="444966" y="454442"/>
                  <a:pt x="391408" y="420476"/>
                </a:cubicBezTo>
                <a:cubicBezTo>
                  <a:pt x="379920" y="421817"/>
                  <a:pt x="368135" y="422487"/>
                  <a:pt x="356424" y="422487"/>
                </a:cubicBezTo>
                <a:cubicBezTo>
                  <a:pt x="217382" y="422487"/>
                  <a:pt x="104225" y="327741"/>
                  <a:pt x="104225" y="211244"/>
                </a:cubicBezTo>
                <a:cubicBezTo>
                  <a:pt x="104225" y="94747"/>
                  <a:pt x="217382" y="0"/>
                  <a:pt x="3564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4445D19-57A0-4CB5-AC9E-EED750DF034F}"/>
              </a:ext>
            </a:extLst>
          </p:cNvPr>
          <p:cNvCxnSpPr>
            <a:cxnSpLocks/>
          </p:cNvCxnSpPr>
          <p:nvPr/>
        </p:nvCxnSpPr>
        <p:spPr>
          <a:xfrm>
            <a:off x="1143216" y="3779916"/>
            <a:ext cx="281138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ï$ḷïḋé">
            <a:extLst>
              <a:ext uri="{FF2B5EF4-FFF2-40B4-BE49-F238E27FC236}">
                <a16:creationId xmlns:a16="http://schemas.microsoft.com/office/drawing/2014/main" id="{71B26DA2-331D-433F-A2F4-32B7E807FD83}"/>
              </a:ext>
            </a:extLst>
          </p:cNvPr>
          <p:cNvGrpSpPr/>
          <p:nvPr/>
        </p:nvGrpSpPr>
        <p:grpSpPr>
          <a:xfrm>
            <a:off x="1143216" y="2308121"/>
            <a:ext cx="2872957" cy="1227247"/>
            <a:chOff x="669925" y="1789366"/>
            <a:chExt cx="3176113" cy="1356746"/>
          </a:xfrm>
        </p:grpSpPr>
        <p:sp>
          <p:nvSpPr>
            <p:cNvPr id="34" name="îṣļiḑe">
              <a:extLst>
                <a:ext uri="{FF2B5EF4-FFF2-40B4-BE49-F238E27FC236}">
                  <a16:creationId xmlns:a16="http://schemas.microsoft.com/office/drawing/2014/main" id="{67A71C49-0D5B-4861-9062-50CFFDD87697}"/>
                </a:ext>
              </a:extLst>
            </p:cNvPr>
            <p:cNvSpPr/>
            <p:nvPr/>
          </p:nvSpPr>
          <p:spPr bwMode="auto">
            <a:xfrm>
              <a:off x="669927" y="2231170"/>
              <a:ext cx="3176111" cy="91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35" name="iṧlíḍe">
              <a:extLst>
                <a:ext uri="{FF2B5EF4-FFF2-40B4-BE49-F238E27FC236}">
                  <a16:creationId xmlns:a16="http://schemas.microsoft.com/office/drawing/2014/main" id="{893F3BE9-3E0F-4ABF-8DF7-44BB81E933E3}"/>
                </a:ext>
              </a:extLst>
            </p:cNvPr>
            <p:cNvSpPr txBox="1"/>
            <p:nvPr/>
          </p:nvSpPr>
          <p:spPr bwMode="auto">
            <a:xfrm>
              <a:off x="669925" y="1789366"/>
              <a:ext cx="3176113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0389584-DF95-4D48-9625-45FC77F33B1E}"/>
              </a:ext>
            </a:extLst>
          </p:cNvPr>
          <p:cNvCxnSpPr>
            <a:cxnSpLocks/>
          </p:cNvCxnSpPr>
          <p:nvPr/>
        </p:nvCxnSpPr>
        <p:spPr>
          <a:xfrm>
            <a:off x="8143854" y="3779916"/>
            <a:ext cx="281138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isḷiďê">
            <a:extLst>
              <a:ext uri="{FF2B5EF4-FFF2-40B4-BE49-F238E27FC236}">
                <a16:creationId xmlns:a16="http://schemas.microsoft.com/office/drawing/2014/main" id="{AEFA4436-A333-4165-B6A4-EBB572E73A1F}"/>
              </a:ext>
            </a:extLst>
          </p:cNvPr>
          <p:cNvGrpSpPr/>
          <p:nvPr/>
        </p:nvGrpSpPr>
        <p:grpSpPr>
          <a:xfrm>
            <a:off x="8082279" y="2308121"/>
            <a:ext cx="2872957" cy="1227247"/>
            <a:chOff x="7804624" y="1789366"/>
            <a:chExt cx="3176113" cy="1356746"/>
          </a:xfrm>
        </p:grpSpPr>
        <p:sp>
          <p:nvSpPr>
            <p:cNvPr id="32" name="î$ļîdê">
              <a:extLst>
                <a:ext uri="{FF2B5EF4-FFF2-40B4-BE49-F238E27FC236}">
                  <a16:creationId xmlns:a16="http://schemas.microsoft.com/office/drawing/2014/main" id="{1B165F05-7518-447C-A443-B07F6B0EB335}"/>
                </a:ext>
              </a:extLst>
            </p:cNvPr>
            <p:cNvSpPr/>
            <p:nvPr/>
          </p:nvSpPr>
          <p:spPr bwMode="auto">
            <a:xfrm>
              <a:off x="7804626" y="2231170"/>
              <a:ext cx="3176111" cy="91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33" name="ïṥḻîďé">
              <a:extLst>
                <a:ext uri="{FF2B5EF4-FFF2-40B4-BE49-F238E27FC236}">
                  <a16:creationId xmlns:a16="http://schemas.microsoft.com/office/drawing/2014/main" id="{4DF960DD-D225-4698-983E-5F66178418E6}"/>
                </a:ext>
              </a:extLst>
            </p:cNvPr>
            <p:cNvSpPr txBox="1"/>
            <p:nvPr/>
          </p:nvSpPr>
          <p:spPr bwMode="auto">
            <a:xfrm>
              <a:off x="7804624" y="1789366"/>
              <a:ext cx="3176113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26" name="îṡľiḑe">
            <a:extLst>
              <a:ext uri="{FF2B5EF4-FFF2-40B4-BE49-F238E27FC236}">
                <a16:creationId xmlns:a16="http://schemas.microsoft.com/office/drawing/2014/main" id="{8F40EAA7-FB3E-4DAA-AD2F-3B0D7CE6F491}"/>
              </a:ext>
            </a:extLst>
          </p:cNvPr>
          <p:cNvGrpSpPr/>
          <p:nvPr/>
        </p:nvGrpSpPr>
        <p:grpSpPr>
          <a:xfrm>
            <a:off x="1143216" y="4024464"/>
            <a:ext cx="2872957" cy="1227247"/>
            <a:chOff x="669925" y="3686818"/>
            <a:chExt cx="3176113" cy="1356746"/>
          </a:xfrm>
        </p:grpSpPr>
        <p:sp>
          <p:nvSpPr>
            <p:cNvPr id="30" name="íŝľïḋe">
              <a:extLst>
                <a:ext uri="{FF2B5EF4-FFF2-40B4-BE49-F238E27FC236}">
                  <a16:creationId xmlns:a16="http://schemas.microsoft.com/office/drawing/2014/main" id="{DB520922-3D4D-4E97-BE33-E7399B215768}"/>
                </a:ext>
              </a:extLst>
            </p:cNvPr>
            <p:cNvSpPr/>
            <p:nvPr/>
          </p:nvSpPr>
          <p:spPr bwMode="auto">
            <a:xfrm>
              <a:off x="669927" y="4128622"/>
              <a:ext cx="3176111" cy="91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31" name="îṡḷïḑè">
              <a:extLst>
                <a:ext uri="{FF2B5EF4-FFF2-40B4-BE49-F238E27FC236}">
                  <a16:creationId xmlns:a16="http://schemas.microsoft.com/office/drawing/2014/main" id="{AA803189-67B4-4A1A-831D-E9A071D3E032}"/>
                </a:ext>
              </a:extLst>
            </p:cNvPr>
            <p:cNvSpPr txBox="1"/>
            <p:nvPr/>
          </p:nvSpPr>
          <p:spPr bwMode="auto">
            <a:xfrm>
              <a:off x="669925" y="3686818"/>
              <a:ext cx="3176113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27" name="íšḷiḋê">
            <a:extLst>
              <a:ext uri="{FF2B5EF4-FFF2-40B4-BE49-F238E27FC236}">
                <a16:creationId xmlns:a16="http://schemas.microsoft.com/office/drawing/2014/main" id="{DC94C0EF-CC28-417E-98FA-BBFA8311285A}"/>
              </a:ext>
            </a:extLst>
          </p:cNvPr>
          <p:cNvGrpSpPr/>
          <p:nvPr/>
        </p:nvGrpSpPr>
        <p:grpSpPr>
          <a:xfrm>
            <a:off x="8082279" y="4024464"/>
            <a:ext cx="2872957" cy="1227247"/>
            <a:chOff x="7804624" y="3686818"/>
            <a:chExt cx="3176113" cy="1356746"/>
          </a:xfrm>
        </p:grpSpPr>
        <p:sp>
          <p:nvSpPr>
            <p:cNvPr id="28" name="ís1ïḓé">
              <a:extLst>
                <a:ext uri="{FF2B5EF4-FFF2-40B4-BE49-F238E27FC236}">
                  <a16:creationId xmlns:a16="http://schemas.microsoft.com/office/drawing/2014/main" id="{D60F7B0E-49FE-489C-B52B-2E3018408659}"/>
                </a:ext>
              </a:extLst>
            </p:cNvPr>
            <p:cNvSpPr/>
            <p:nvPr/>
          </p:nvSpPr>
          <p:spPr bwMode="auto">
            <a:xfrm>
              <a:off x="7804626" y="4128622"/>
              <a:ext cx="3176111" cy="91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 algn="r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9" name="ïşḻídè">
              <a:extLst>
                <a:ext uri="{FF2B5EF4-FFF2-40B4-BE49-F238E27FC236}">
                  <a16:creationId xmlns:a16="http://schemas.microsoft.com/office/drawing/2014/main" id="{DA87CA7C-B165-4A7B-BA9C-27194BD8A16D}"/>
                </a:ext>
              </a:extLst>
            </p:cNvPr>
            <p:cNvSpPr txBox="1"/>
            <p:nvPr/>
          </p:nvSpPr>
          <p:spPr bwMode="auto">
            <a:xfrm>
              <a:off x="7804624" y="3686818"/>
              <a:ext cx="3176113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sp>
        <p:nvSpPr>
          <p:cNvPr id="36" name="椭圆 35">
            <a:extLst>
              <a:ext uri="{FF2B5EF4-FFF2-40B4-BE49-F238E27FC236}">
                <a16:creationId xmlns:a16="http://schemas.microsoft.com/office/drawing/2014/main" id="{FC3DE39A-6AC1-4E20-9CD0-821F07E48F8F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1830BD6-C4A3-4FEA-8083-02C60E164BBF}"/>
              </a:ext>
            </a:extLst>
          </p:cNvPr>
          <p:cNvSpPr txBox="1"/>
          <p:nvPr/>
        </p:nvSpPr>
        <p:spPr>
          <a:xfrm>
            <a:off x="1234440" y="322488"/>
            <a:ext cx="433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312039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$ḻíḓe">
            <a:extLst>
              <a:ext uri="{FF2B5EF4-FFF2-40B4-BE49-F238E27FC236}">
                <a16:creationId xmlns:a16="http://schemas.microsoft.com/office/drawing/2014/main" id="{0BB50926-8683-4164-9876-72E5ACE2E4F0}"/>
              </a:ext>
            </a:extLst>
          </p:cNvPr>
          <p:cNvSpPr/>
          <p:nvPr/>
        </p:nvSpPr>
        <p:spPr>
          <a:xfrm>
            <a:off x="7863840" y="1123950"/>
            <a:ext cx="3656648" cy="51165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îšļide">
            <a:extLst>
              <a:ext uri="{FF2B5EF4-FFF2-40B4-BE49-F238E27FC236}">
                <a16:creationId xmlns:a16="http://schemas.microsoft.com/office/drawing/2014/main" id="{441610CA-2A8B-4524-9A66-C0A40D6F321E}"/>
              </a:ext>
            </a:extLst>
          </p:cNvPr>
          <p:cNvSpPr/>
          <p:nvPr/>
        </p:nvSpPr>
        <p:spPr>
          <a:xfrm>
            <a:off x="669926" y="3346812"/>
            <a:ext cx="7193914" cy="1239520"/>
          </a:xfrm>
          <a:prstGeom prst="rightArrow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23" name="íšliḓè">
            <a:extLst>
              <a:ext uri="{FF2B5EF4-FFF2-40B4-BE49-F238E27FC236}">
                <a16:creationId xmlns:a16="http://schemas.microsoft.com/office/drawing/2014/main" id="{AD24816A-0FB4-4814-A71B-067B81E73B0B}"/>
              </a:ext>
            </a:extLst>
          </p:cNvPr>
          <p:cNvSpPr/>
          <p:nvPr/>
        </p:nvSpPr>
        <p:spPr>
          <a:xfrm>
            <a:off x="826928" y="1925745"/>
            <a:ext cx="4193512" cy="133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>
                <a:cs typeface="+mn-ea"/>
                <a:sym typeface="+mn-lt"/>
              </a:rPr>
              <a:t>Unified fonts make reading more fluent.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>
                <a:cs typeface="+mn-ea"/>
                <a:sym typeface="+mn-lt"/>
              </a:rPr>
              <a:t>Theme color makes PPT more convenient to change.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1100" dirty="0">
                <a:cs typeface="+mn-ea"/>
                <a:sym typeface="+mn-lt"/>
              </a:rPr>
              <a:t>Adjust the spacing to adapt to Chinese typesetting, use the reference line in PPT.</a:t>
            </a:r>
          </a:p>
        </p:txBody>
      </p:sp>
      <p:sp>
        <p:nvSpPr>
          <p:cNvPr id="7" name="iŝlïďè">
            <a:extLst>
              <a:ext uri="{FF2B5EF4-FFF2-40B4-BE49-F238E27FC236}">
                <a16:creationId xmlns:a16="http://schemas.microsoft.com/office/drawing/2014/main" id="{A8CF6EBD-9FC0-4F65-9C45-63E22DE01500}"/>
              </a:ext>
            </a:extLst>
          </p:cNvPr>
          <p:cNvSpPr/>
          <p:nvPr/>
        </p:nvSpPr>
        <p:spPr>
          <a:xfrm>
            <a:off x="5246658" y="3314700"/>
            <a:ext cx="1303744" cy="13037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43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8" name="îŝ1ïḋe">
            <a:extLst>
              <a:ext uri="{FF2B5EF4-FFF2-40B4-BE49-F238E27FC236}">
                <a16:creationId xmlns:a16="http://schemas.microsoft.com/office/drawing/2014/main" id="{65487E0F-FDC2-4653-9A54-C22B26B56480}"/>
              </a:ext>
            </a:extLst>
          </p:cNvPr>
          <p:cNvGrpSpPr/>
          <p:nvPr/>
        </p:nvGrpSpPr>
        <p:grpSpPr>
          <a:xfrm>
            <a:off x="4694895" y="4857453"/>
            <a:ext cx="2407270" cy="1111889"/>
            <a:chOff x="673100" y="1237334"/>
            <a:chExt cx="3228944" cy="1111889"/>
          </a:xfrm>
        </p:grpSpPr>
        <p:sp>
          <p:nvSpPr>
            <p:cNvPr id="21" name="îŝḻïďê">
              <a:extLst>
                <a:ext uri="{FF2B5EF4-FFF2-40B4-BE49-F238E27FC236}">
                  <a16:creationId xmlns:a16="http://schemas.microsoft.com/office/drawing/2014/main" id="{274C8126-0B28-4EC3-BAA3-1705E31D580D}"/>
                </a:ext>
              </a:extLst>
            </p:cNvPr>
            <p:cNvSpPr/>
            <p:nvPr/>
          </p:nvSpPr>
          <p:spPr bwMode="auto">
            <a:xfrm>
              <a:off x="673100" y="1624932"/>
              <a:ext cx="3228944" cy="724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2" name="îṧľîḑe">
              <a:extLst>
                <a:ext uri="{FF2B5EF4-FFF2-40B4-BE49-F238E27FC236}">
                  <a16:creationId xmlns:a16="http://schemas.microsoft.com/office/drawing/2014/main" id="{09F64796-9D79-456A-A923-D04BE7BFC66A}"/>
                </a:ext>
              </a:extLst>
            </p:cNvPr>
            <p:cNvSpPr txBox="1"/>
            <p:nvPr/>
          </p:nvSpPr>
          <p:spPr bwMode="auto">
            <a:xfrm>
              <a:off x="673100" y="1237334"/>
              <a:ext cx="3228944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sp>
        <p:nvSpPr>
          <p:cNvPr id="9" name="íṥľíḑé">
            <a:extLst>
              <a:ext uri="{FF2B5EF4-FFF2-40B4-BE49-F238E27FC236}">
                <a16:creationId xmlns:a16="http://schemas.microsoft.com/office/drawing/2014/main" id="{44E9AB54-1D64-4E60-BF02-37B01C766D9F}"/>
              </a:ext>
            </a:extLst>
          </p:cNvPr>
          <p:cNvSpPr/>
          <p:nvPr/>
        </p:nvSpPr>
        <p:spPr bwMode="auto">
          <a:xfrm flipH="1">
            <a:off x="5568980" y="3637638"/>
            <a:ext cx="659100" cy="657868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ïṡ1íḋe">
            <a:extLst>
              <a:ext uri="{FF2B5EF4-FFF2-40B4-BE49-F238E27FC236}">
                <a16:creationId xmlns:a16="http://schemas.microsoft.com/office/drawing/2014/main" id="{3EA323DC-A6A5-48E4-B923-1D10ED832EC5}"/>
              </a:ext>
            </a:extLst>
          </p:cNvPr>
          <p:cNvSpPr/>
          <p:nvPr/>
        </p:nvSpPr>
        <p:spPr>
          <a:xfrm>
            <a:off x="8873376" y="3015704"/>
            <a:ext cx="1637576" cy="1637576"/>
          </a:xfrm>
          <a:prstGeom prst="ellipse">
            <a:avLst/>
          </a:prstGeom>
          <a:solidFill>
            <a:schemeClr val="bg1"/>
          </a:solidFill>
          <a:ln w="38100">
            <a:solidFill>
              <a:srgbClr val="43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1" name="îŝļíḑè">
            <a:extLst>
              <a:ext uri="{FF2B5EF4-FFF2-40B4-BE49-F238E27FC236}">
                <a16:creationId xmlns:a16="http://schemas.microsoft.com/office/drawing/2014/main" id="{B78152D2-6CE5-4423-AC74-380BD849769F}"/>
              </a:ext>
            </a:extLst>
          </p:cNvPr>
          <p:cNvGrpSpPr/>
          <p:nvPr/>
        </p:nvGrpSpPr>
        <p:grpSpPr>
          <a:xfrm>
            <a:off x="7863840" y="4765040"/>
            <a:ext cx="3656648" cy="1111889"/>
            <a:chOff x="673100" y="1237334"/>
            <a:chExt cx="3228944" cy="1111889"/>
          </a:xfrm>
          <a:solidFill>
            <a:schemeClr val="bg1">
              <a:lumMod val="95000"/>
            </a:schemeClr>
          </a:solidFill>
        </p:grpSpPr>
        <p:sp>
          <p:nvSpPr>
            <p:cNvPr id="19" name="ïṥ1îde">
              <a:extLst>
                <a:ext uri="{FF2B5EF4-FFF2-40B4-BE49-F238E27FC236}">
                  <a16:creationId xmlns:a16="http://schemas.microsoft.com/office/drawing/2014/main" id="{274C8126-0B28-4EC3-BAA3-1705E31D580D}"/>
                </a:ext>
              </a:extLst>
            </p:cNvPr>
            <p:cNvSpPr/>
            <p:nvPr/>
          </p:nvSpPr>
          <p:spPr bwMode="auto">
            <a:xfrm>
              <a:off x="673100" y="1624932"/>
              <a:ext cx="3228944" cy="7242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0" name="îṣ1íḑè">
              <a:extLst>
                <a:ext uri="{FF2B5EF4-FFF2-40B4-BE49-F238E27FC236}">
                  <a16:creationId xmlns:a16="http://schemas.microsoft.com/office/drawing/2014/main" id="{09F64796-9D79-456A-A923-D04BE7BFC66A}"/>
                </a:ext>
              </a:extLst>
            </p:cNvPr>
            <p:cNvSpPr txBox="1"/>
            <p:nvPr/>
          </p:nvSpPr>
          <p:spPr bwMode="auto">
            <a:xfrm>
              <a:off x="673100" y="1237334"/>
              <a:ext cx="3228944" cy="3875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b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dirty="0">
                  <a:cs typeface="+mn-ea"/>
                  <a:sym typeface="+mn-lt"/>
                </a:rPr>
                <a:t>Text here</a:t>
              </a:r>
            </a:p>
          </p:txBody>
        </p:sp>
      </p:grpSp>
      <p:sp>
        <p:nvSpPr>
          <p:cNvPr id="12" name="iŝḻiḋe">
            <a:extLst>
              <a:ext uri="{FF2B5EF4-FFF2-40B4-BE49-F238E27FC236}">
                <a16:creationId xmlns:a16="http://schemas.microsoft.com/office/drawing/2014/main" id="{C5F705C6-2C99-4C32-8DE8-2853EFB670C7}"/>
              </a:ext>
            </a:extLst>
          </p:cNvPr>
          <p:cNvSpPr/>
          <p:nvPr/>
        </p:nvSpPr>
        <p:spPr bwMode="auto">
          <a:xfrm flipH="1">
            <a:off x="9242683" y="3470679"/>
            <a:ext cx="898962" cy="727626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437F7F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3" name="ïSļîdè">
            <a:extLst>
              <a:ext uri="{FF2B5EF4-FFF2-40B4-BE49-F238E27FC236}">
                <a16:creationId xmlns:a16="http://schemas.microsoft.com/office/drawing/2014/main" id="{EC48ECCE-5D6A-4B86-98F3-6DD887C9B6E6}"/>
              </a:ext>
            </a:extLst>
          </p:cNvPr>
          <p:cNvGrpSpPr/>
          <p:nvPr/>
        </p:nvGrpSpPr>
        <p:grpSpPr>
          <a:xfrm>
            <a:off x="1234440" y="3524612"/>
            <a:ext cx="2407270" cy="2317853"/>
            <a:chOff x="1234440" y="3524612"/>
            <a:chExt cx="2407270" cy="2317853"/>
          </a:xfrm>
        </p:grpSpPr>
        <p:sp>
          <p:nvSpPr>
            <p:cNvPr id="14" name="isļidé">
              <a:extLst>
                <a:ext uri="{FF2B5EF4-FFF2-40B4-BE49-F238E27FC236}">
                  <a16:creationId xmlns:a16="http://schemas.microsoft.com/office/drawing/2014/main" id="{426215DF-B891-47C1-8EC9-8DD14F850C71}"/>
                </a:ext>
              </a:extLst>
            </p:cNvPr>
            <p:cNvSpPr/>
            <p:nvPr/>
          </p:nvSpPr>
          <p:spPr>
            <a:xfrm>
              <a:off x="2039764" y="3524612"/>
              <a:ext cx="883920" cy="883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43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5" name="ïṡḷîḋe">
              <a:extLst>
                <a:ext uri="{FF2B5EF4-FFF2-40B4-BE49-F238E27FC236}">
                  <a16:creationId xmlns:a16="http://schemas.microsoft.com/office/drawing/2014/main" id="{1F03229D-DE80-4E85-9F9E-6E761FA3219B}"/>
                </a:ext>
              </a:extLst>
            </p:cNvPr>
            <p:cNvGrpSpPr/>
            <p:nvPr/>
          </p:nvGrpSpPr>
          <p:grpSpPr>
            <a:xfrm>
              <a:off x="1234440" y="4730576"/>
              <a:ext cx="2407270" cy="1111889"/>
              <a:chOff x="614552" y="1447618"/>
              <a:chExt cx="3228944" cy="1111889"/>
            </a:xfrm>
          </p:grpSpPr>
          <p:sp>
            <p:nvSpPr>
              <p:cNvPr id="17" name="ïŝ1îdè">
                <a:extLst>
                  <a:ext uri="{FF2B5EF4-FFF2-40B4-BE49-F238E27FC236}">
                    <a16:creationId xmlns:a16="http://schemas.microsoft.com/office/drawing/2014/main" id="{274C8126-0B28-4EC3-BAA3-1705E31D580D}"/>
                  </a:ext>
                </a:extLst>
              </p:cNvPr>
              <p:cNvSpPr/>
              <p:nvPr/>
            </p:nvSpPr>
            <p:spPr bwMode="auto">
              <a:xfrm>
                <a:off x="614552" y="1835216"/>
                <a:ext cx="3228944" cy="724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Copy paste fonts. Choose the only option to retain text.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sz="1100" dirty="0">
                    <a:cs typeface="+mn-ea"/>
                    <a:sym typeface="+mn-lt"/>
                  </a:rPr>
                  <a:t>......</a:t>
                </a:r>
              </a:p>
            </p:txBody>
          </p:sp>
          <p:sp>
            <p:nvSpPr>
              <p:cNvPr id="18" name="í$ľïďè">
                <a:extLst>
                  <a:ext uri="{FF2B5EF4-FFF2-40B4-BE49-F238E27FC236}">
                    <a16:creationId xmlns:a16="http://schemas.microsoft.com/office/drawing/2014/main" id="{09F64796-9D79-456A-A923-D04BE7BFC66A}"/>
                  </a:ext>
                </a:extLst>
              </p:cNvPr>
              <p:cNvSpPr txBox="1"/>
              <p:nvPr/>
            </p:nvSpPr>
            <p:spPr bwMode="auto">
              <a:xfrm>
                <a:off x="614552" y="1447618"/>
                <a:ext cx="3228944" cy="3875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b" anchorCtr="0">
                <a:normAutofit lnSpcReduction="10000"/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spcBef>
                    <a:spcPct val="0"/>
                  </a:spcBef>
                </a:pPr>
                <a:r>
                  <a:rPr lang="zh-CN" altLang="en-US" sz="2000" dirty="0">
                    <a:cs typeface="+mn-ea"/>
                    <a:sym typeface="+mn-lt"/>
                  </a:rPr>
                  <a:t>Add a title</a:t>
                </a:r>
                <a:endParaRPr lang="en-US" altLang="zh-CN" sz="2000" dirty="0">
                  <a:cs typeface="+mn-ea"/>
                  <a:sym typeface="+mn-lt"/>
                </a:endParaRPr>
              </a:p>
            </p:txBody>
          </p:sp>
        </p:grpSp>
        <p:sp>
          <p:nvSpPr>
            <p:cNvPr id="16" name="ï$ļíďê">
              <a:extLst>
                <a:ext uri="{FF2B5EF4-FFF2-40B4-BE49-F238E27FC236}">
                  <a16:creationId xmlns:a16="http://schemas.microsoft.com/office/drawing/2014/main" id="{E9618119-BAC2-4831-BAB0-8C1312086154}"/>
                </a:ext>
              </a:extLst>
            </p:cNvPr>
            <p:cNvSpPr/>
            <p:nvPr/>
          </p:nvSpPr>
          <p:spPr bwMode="auto">
            <a:xfrm>
              <a:off x="2261958" y="3755217"/>
              <a:ext cx="439532" cy="422710"/>
            </a:xfrm>
            <a:custGeom>
              <a:avLst/>
              <a:gdLst>
                <a:gd name="connsiteX0" fmla="*/ 61288 w 609549"/>
                <a:gd name="connsiteY0" fmla="*/ 383285 h 586216"/>
                <a:gd name="connsiteX1" fmla="*/ 71162 w 609549"/>
                <a:gd name="connsiteY1" fmla="*/ 387101 h 586216"/>
                <a:gd name="connsiteX2" fmla="*/ 120018 w 609549"/>
                <a:gd name="connsiteY2" fmla="*/ 435892 h 586216"/>
                <a:gd name="connsiteX3" fmla="*/ 120018 w 609549"/>
                <a:gd name="connsiteY3" fmla="*/ 454200 h 586216"/>
                <a:gd name="connsiteX4" fmla="*/ 56639 w 609549"/>
                <a:gd name="connsiteY4" fmla="*/ 517543 h 586216"/>
                <a:gd name="connsiteX5" fmla="*/ 35592 w 609549"/>
                <a:gd name="connsiteY5" fmla="*/ 513644 h 586216"/>
                <a:gd name="connsiteX6" fmla="*/ 51877 w 609549"/>
                <a:gd name="connsiteY6" fmla="*/ 388099 h 586216"/>
                <a:gd name="connsiteX7" fmla="*/ 61288 w 609549"/>
                <a:gd name="connsiteY7" fmla="*/ 383285 h 586216"/>
                <a:gd name="connsiteX8" fmla="*/ 235245 w 609549"/>
                <a:gd name="connsiteY8" fmla="*/ 302810 h 586216"/>
                <a:gd name="connsiteX9" fmla="*/ 306042 w 609549"/>
                <a:gd name="connsiteY9" fmla="*/ 373466 h 586216"/>
                <a:gd name="connsiteX10" fmla="*/ 258717 w 609549"/>
                <a:gd name="connsiteY10" fmla="*/ 420680 h 586216"/>
                <a:gd name="connsiteX11" fmla="*/ 230246 w 609549"/>
                <a:gd name="connsiteY11" fmla="*/ 550152 h 586216"/>
                <a:gd name="connsiteX12" fmla="*/ 92223 w 609549"/>
                <a:gd name="connsiteY12" fmla="*/ 575305 h 586216"/>
                <a:gd name="connsiteX13" fmla="*/ 88748 w 609549"/>
                <a:gd name="connsiteY13" fmla="*/ 556143 h 586216"/>
                <a:gd name="connsiteX14" fmla="*/ 165115 w 609549"/>
                <a:gd name="connsiteY14" fmla="*/ 479877 h 586216"/>
                <a:gd name="connsiteX15" fmla="*/ 165115 w 609549"/>
                <a:gd name="connsiteY15" fmla="*/ 446308 h 586216"/>
                <a:gd name="connsiteX16" fmla="*/ 88700 w 609549"/>
                <a:gd name="connsiteY16" fmla="*/ 369995 h 586216"/>
                <a:gd name="connsiteX17" fmla="*/ 92128 w 609549"/>
                <a:gd name="connsiteY17" fmla="*/ 350976 h 586216"/>
                <a:gd name="connsiteX18" fmla="*/ 189111 w 609549"/>
                <a:gd name="connsiteY18" fmla="*/ 348884 h 586216"/>
                <a:gd name="connsiteX19" fmla="*/ 257958 w 609549"/>
                <a:gd name="connsiteY19" fmla="*/ 161679 h 586216"/>
                <a:gd name="connsiteX20" fmla="*/ 317251 w 609549"/>
                <a:gd name="connsiteY20" fmla="*/ 220879 h 586216"/>
                <a:gd name="connsiteX21" fmla="*/ 388070 w 609549"/>
                <a:gd name="connsiteY21" fmla="*/ 291586 h 586216"/>
                <a:gd name="connsiteX22" fmla="*/ 604906 w 609549"/>
                <a:gd name="connsiteY22" fmla="*/ 508130 h 586216"/>
                <a:gd name="connsiteX23" fmla="*/ 604906 w 609549"/>
                <a:gd name="connsiteY23" fmla="*/ 530526 h 586216"/>
                <a:gd name="connsiteX24" fmla="*/ 556567 w 609549"/>
                <a:gd name="connsiteY24" fmla="*/ 578789 h 586216"/>
                <a:gd name="connsiteX25" fmla="*/ 545327 w 609549"/>
                <a:gd name="connsiteY25" fmla="*/ 583449 h 586216"/>
                <a:gd name="connsiteX26" fmla="*/ 534135 w 609549"/>
                <a:gd name="connsiteY26" fmla="*/ 578789 h 586216"/>
                <a:gd name="connsiteX27" fmla="*/ 317251 w 609549"/>
                <a:gd name="connsiteY27" fmla="*/ 362293 h 586216"/>
                <a:gd name="connsiteX28" fmla="*/ 246481 w 609549"/>
                <a:gd name="connsiteY28" fmla="*/ 291586 h 586216"/>
                <a:gd name="connsiteX29" fmla="*/ 187140 w 609549"/>
                <a:gd name="connsiteY29" fmla="*/ 232339 h 586216"/>
                <a:gd name="connsiteX30" fmla="*/ 58606 w 609549"/>
                <a:gd name="connsiteY30" fmla="*/ 160814 h 586216"/>
                <a:gd name="connsiteX31" fmla="*/ 126401 w 609549"/>
                <a:gd name="connsiteY31" fmla="*/ 228498 h 586216"/>
                <a:gd name="connsiteX32" fmla="*/ 111975 w 609549"/>
                <a:gd name="connsiteY32" fmla="*/ 242899 h 586216"/>
                <a:gd name="connsiteX33" fmla="*/ 119307 w 609549"/>
                <a:gd name="connsiteY33" fmla="*/ 250219 h 586216"/>
                <a:gd name="connsiteX34" fmla="*/ 119307 w 609549"/>
                <a:gd name="connsiteY34" fmla="*/ 277692 h 586216"/>
                <a:gd name="connsiteX35" fmla="*/ 115641 w 609549"/>
                <a:gd name="connsiteY35" fmla="*/ 281352 h 586216"/>
                <a:gd name="connsiteX36" fmla="*/ 88123 w 609549"/>
                <a:gd name="connsiteY36" fmla="*/ 281352 h 586216"/>
                <a:gd name="connsiteX37" fmla="*/ 5712 w 609549"/>
                <a:gd name="connsiteY37" fmla="*/ 199029 h 586216"/>
                <a:gd name="connsiteX38" fmla="*/ 5712 w 609549"/>
                <a:gd name="connsiteY38" fmla="*/ 171604 h 586216"/>
                <a:gd name="connsiteX39" fmla="*/ 9378 w 609549"/>
                <a:gd name="connsiteY39" fmla="*/ 167944 h 586216"/>
                <a:gd name="connsiteX40" fmla="*/ 36849 w 609549"/>
                <a:gd name="connsiteY40" fmla="*/ 167944 h 586216"/>
                <a:gd name="connsiteX41" fmla="*/ 44180 w 609549"/>
                <a:gd name="connsiteY41" fmla="*/ 175264 h 586216"/>
                <a:gd name="connsiteX42" fmla="*/ 585775 w 609549"/>
                <a:gd name="connsiteY42" fmla="*/ 66370 h 586216"/>
                <a:gd name="connsiteX43" fmla="*/ 595263 w 609549"/>
                <a:gd name="connsiteY43" fmla="*/ 73839 h 586216"/>
                <a:gd name="connsiteX44" fmla="*/ 578978 w 609549"/>
                <a:gd name="connsiteY44" fmla="*/ 199341 h 586216"/>
                <a:gd name="connsiteX45" fmla="*/ 559693 w 609549"/>
                <a:gd name="connsiteY45" fmla="*/ 200387 h 586216"/>
                <a:gd name="connsiteX46" fmla="*/ 510789 w 609549"/>
                <a:gd name="connsiteY46" fmla="*/ 151612 h 586216"/>
                <a:gd name="connsiteX47" fmla="*/ 510789 w 609549"/>
                <a:gd name="connsiteY47" fmla="*/ 133262 h 586216"/>
                <a:gd name="connsiteX48" fmla="*/ 574216 w 609549"/>
                <a:gd name="connsiteY48" fmla="*/ 69988 h 586216"/>
                <a:gd name="connsiteX49" fmla="*/ 585775 w 609549"/>
                <a:gd name="connsiteY49" fmla="*/ 66370 h 586216"/>
                <a:gd name="connsiteX50" fmla="*/ 158702 w 609549"/>
                <a:gd name="connsiteY50" fmla="*/ 26758 h 586216"/>
                <a:gd name="connsiteX51" fmla="*/ 172463 w 609549"/>
                <a:gd name="connsiteY51" fmla="*/ 32464 h 586216"/>
                <a:gd name="connsiteX52" fmla="*/ 179701 w 609549"/>
                <a:gd name="connsiteY52" fmla="*/ 39691 h 586216"/>
                <a:gd name="connsiteX53" fmla="*/ 246935 w 609549"/>
                <a:gd name="connsiteY53" fmla="*/ 106831 h 586216"/>
                <a:gd name="connsiteX54" fmla="*/ 254886 w 609549"/>
                <a:gd name="connsiteY54" fmla="*/ 114819 h 586216"/>
                <a:gd name="connsiteX55" fmla="*/ 257600 w 609549"/>
                <a:gd name="connsiteY55" fmla="*/ 138879 h 586216"/>
                <a:gd name="connsiteX56" fmla="*/ 254886 w 609549"/>
                <a:gd name="connsiteY56" fmla="*/ 142255 h 586216"/>
                <a:gd name="connsiteX57" fmla="*/ 252315 w 609549"/>
                <a:gd name="connsiteY57" fmla="*/ 144823 h 586216"/>
                <a:gd name="connsiteX58" fmla="*/ 246696 w 609549"/>
                <a:gd name="connsiteY58" fmla="*/ 150434 h 586216"/>
                <a:gd name="connsiteX59" fmla="*/ 175892 w 609549"/>
                <a:gd name="connsiteY59" fmla="*/ 221140 h 586216"/>
                <a:gd name="connsiteX60" fmla="*/ 172463 w 609549"/>
                <a:gd name="connsiteY60" fmla="*/ 224611 h 586216"/>
                <a:gd name="connsiteX61" fmla="*/ 170130 w 609549"/>
                <a:gd name="connsiteY61" fmla="*/ 226560 h 586216"/>
                <a:gd name="connsiteX62" fmla="*/ 162274 w 609549"/>
                <a:gd name="connsiteY62" fmla="*/ 229936 h 586216"/>
                <a:gd name="connsiteX63" fmla="*/ 158702 w 609549"/>
                <a:gd name="connsiteY63" fmla="*/ 230269 h 586216"/>
                <a:gd name="connsiteX64" fmla="*/ 144942 w 609549"/>
                <a:gd name="connsiteY64" fmla="*/ 224611 h 586216"/>
                <a:gd name="connsiteX65" fmla="*/ 137609 w 609549"/>
                <a:gd name="connsiteY65" fmla="*/ 217288 h 586216"/>
                <a:gd name="connsiteX66" fmla="*/ 69804 w 609549"/>
                <a:gd name="connsiteY66" fmla="*/ 149578 h 586216"/>
                <a:gd name="connsiteX67" fmla="*/ 62519 w 609549"/>
                <a:gd name="connsiteY67" fmla="*/ 142255 h 586216"/>
                <a:gd name="connsiteX68" fmla="*/ 62519 w 609549"/>
                <a:gd name="connsiteY68" fmla="*/ 114819 h 586216"/>
                <a:gd name="connsiteX69" fmla="*/ 144942 w 609549"/>
                <a:gd name="connsiteY69" fmla="*/ 32464 h 586216"/>
                <a:gd name="connsiteX70" fmla="*/ 158702 w 609549"/>
                <a:gd name="connsiteY70" fmla="*/ 26758 h 586216"/>
                <a:gd name="connsiteX71" fmla="*/ 254809 w 609549"/>
                <a:gd name="connsiteY71" fmla="*/ 6542 h 586216"/>
                <a:gd name="connsiteX72" fmla="*/ 321015 w 609549"/>
                <a:gd name="connsiteY72" fmla="*/ 29913 h 586216"/>
                <a:gd name="connsiteX73" fmla="*/ 260017 w 609549"/>
                <a:gd name="connsiteY73" fmla="*/ 97465 h 586216"/>
                <a:gd name="connsiteX74" fmla="*/ 193067 w 609549"/>
                <a:gd name="connsiteY74" fmla="*/ 30626 h 586216"/>
                <a:gd name="connsiteX75" fmla="*/ 254809 w 609549"/>
                <a:gd name="connsiteY75" fmla="*/ 6542 h 586216"/>
                <a:gd name="connsiteX76" fmla="*/ 503105 w 609549"/>
                <a:gd name="connsiteY76" fmla="*/ 953 h 586216"/>
                <a:gd name="connsiteX77" fmla="*/ 538560 w 609549"/>
                <a:gd name="connsiteY77" fmla="*/ 10911 h 586216"/>
                <a:gd name="connsiteX78" fmla="*/ 542083 w 609549"/>
                <a:gd name="connsiteY78" fmla="*/ 30073 h 586216"/>
                <a:gd name="connsiteX79" fmla="*/ 465709 w 609549"/>
                <a:gd name="connsiteY79" fmla="*/ 106341 h 586216"/>
                <a:gd name="connsiteX80" fmla="*/ 465709 w 609549"/>
                <a:gd name="connsiteY80" fmla="*/ 139911 h 586216"/>
                <a:gd name="connsiteX81" fmla="*/ 542131 w 609549"/>
                <a:gd name="connsiteY81" fmla="*/ 216227 h 586216"/>
                <a:gd name="connsiteX82" fmla="*/ 538655 w 609549"/>
                <a:gd name="connsiteY82" fmla="*/ 235246 h 586216"/>
                <a:gd name="connsiteX83" fmla="*/ 442187 w 609549"/>
                <a:gd name="connsiteY83" fmla="*/ 237528 h 586216"/>
                <a:gd name="connsiteX84" fmla="*/ 399238 w 609549"/>
                <a:gd name="connsiteY84" fmla="*/ 280370 h 586216"/>
                <a:gd name="connsiteX85" fmla="*/ 328482 w 609549"/>
                <a:gd name="connsiteY85" fmla="*/ 209712 h 586216"/>
                <a:gd name="connsiteX86" fmla="*/ 372240 w 609549"/>
                <a:gd name="connsiteY86" fmla="*/ 166015 h 586216"/>
                <a:gd name="connsiteX87" fmla="*/ 400571 w 609549"/>
                <a:gd name="connsiteY87" fmla="*/ 36064 h 586216"/>
                <a:gd name="connsiteX88" fmla="*/ 503105 w 609549"/>
                <a:gd name="connsiteY88" fmla="*/ 953 h 586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609549" h="586216">
                  <a:moveTo>
                    <a:pt x="61288" y="383285"/>
                  </a:moveTo>
                  <a:cubicBezTo>
                    <a:pt x="64829" y="383106"/>
                    <a:pt x="68448" y="384367"/>
                    <a:pt x="71162" y="387101"/>
                  </a:cubicBezTo>
                  <a:lnTo>
                    <a:pt x="120018" y="435892"/>
                  </a:lnTo>
                  <a:cubicBezTo>
                    <a:pt x="125113" y="440933"/>
                    <a:pt x="125113" y="449160"/>
                    <a:pt x="120018" y="454200"/>
                  </a:cubicBezTo>
                  <a:lnTo>
                    <a:pt x="56639" y="517543"/>
                  </a:lnTo>
                  <a:cubicBezTo>
                    <a:pt x="50211" y="523963"/>
                    <a:pt x="39211" y="522013"/>
                    <a:pt x="35592" y="513644"/>
                  </a:cubicBezTo>
                  <a:cubicBezTo>
                    <a:pt x="17783" y="472794"/>
                    <a:pt x="23211" y="424288"/>
                    <a:pt x="51877" y="388099"/>
                  </a:cubicBezTo>
                  <a:cubicBezTo>
                    <a:pt x="54282" y="385079"/>
                    <a:pt x="57746" y="383463"/>
                    <a:pt x="61288" y="383285"/>
                  </a:cubicBezTo>
                  <a:close/>
                  <a:moveTo>
                    <a:pt x="235245" y="302810"/>
                  </a:moveTo>
                  <a:lnTo>
                    <a:pt x="306042" y="373466"/>
                  </a:lnTo>
                  <a:lnTo>
                    <a:pt x="258717" y="420680"/>
                  </a:lnTo>
                  <a:cubicBezTo>
                    <a:pt x="274667" y="464329"/>
                    <a:pt x="265192" y="515300"/>
                    <a:pt x="230246" y="550152"/>
                  </a:cubicBezTo>
                  <a:cubicBezTo>
                    <a:pt x="192919" y="587430"/>
                    <a:pt x="137644" y="595798"/>
                    <a:pt x="92223" y="575305"/>
                  </a:cubicBezTo>
                  <a:cubicBezTo>
                    <a:pt x="84701" y="571882"/>
                    <a:pt x="82892" y="561992"/>
                    <a:pt x="88748" y="556143"/>
                  </a:cubicBezTo>
                  <a:lnTo>
                    <a:pt x="165115" y="479877"/>
                  </a:lnTo>
                  <a:cubicBezTo>
                    <a:pt x="174399" y="470605"/>
                    <a:pt x="174399" y="455580"/>
                    <a:pt x="165115" y="446308"/>
                  </a:cubicBezTo>
                  <a:lnTo>
                    <a:pt x="88700" y="369995"/>
                  </a:lnTo>
                  <a:cubicBezTo>
                    <a:pt x="82844" y="364194"/>
                    <a:pt x="84653" y="354399"/>
                    <a:pt x="92128" y="350976"/>
                  </a:cubicBezTo>
                  <a:cubicBezTo>
                    <a:pt x="122789" y="337092"/>
                    <a:pt x="157973" y="336379"/>
                    <a:pt x="189111" y="348884"/>
                  </a:cubicBezTo>
                  <a:close/>
                  <a:moveTo>
                    <a:pt x="257958" y="161679"/>
                  </a:moveTo>
                  <a:lnTo>
                    <a:pt x="317251" y="220879"/>
                  </a:lnTo>
                  <a:lnTo>
                    <a:pt x="388070" y="291586"/>
                  </a:lnTo>
                  <a:lnTo>
                    <a:pt x="604906" y="508130"/>
                  </a:lnTo>
                  <a:cubicBezTo>
                    <a:pt x="611097" y="514311"/>
                    <a:pt x="611097" y="524344"/>
                    <a:pt x="604906" y="530526"/>
                  </a:cubicBezTo>
                  <a:lnTo>
                    <a:pt x="556567" y="578789"/>
                  </a:lnTo>
                  <a:cubicBezTo>
                    <a:pt x="553471" y="581880"/>
                    <a:pt x="549423" y="583449"/>
                    <a:pt x="545327" y="583449"/>
                  </a:cubicBezTo>
                  <a:cubicBezTo>
                    <a:pt x="541279" y="583449"/>
                    <a:pt x="537231" y="581880"/>
                    <a:pt x="534135" y="578789"/>
                  </a:cubicBezTo>
                  <a:lnTo>
                    <a:pt x="317251" y="362293"/>
                  </a:lnTo>
                  <a:lnTo>
                    <a:pt x="246481" y="291586"/>
                  </a:lnTo>
                  <a:lnTo>
                    <a:pt x="187140" y="232339"/>
                  </a:lnTo>
                  <a:close/>
                  <a:moveTo>
                    <a:pt x="58606" y="160814"/>
                  </a:moveTo>
                  <a:lnTo>
                    <a:pt x="126401" y="228498"/>
                  </a:lnTo>
                  <a:lnTo>
                    <a:pt x="111975" y="242899"/>
                  </a:lnTo>
                  <a:lnTo>
                    <a:pt x="119307" y="250219"/>
                  </a:lnTo>
                  <a:cubicBezTo>
                    <a:pt x="126877" y="257824"/>
                    <a:pt x="126877" y="270087"/>
                    <a:pt x="119307" y="277692"/>
                  </a:cubicBezTo>
                  <a:lnTo>
                    <a:pt x="115641" y="281352"/>
                  </a:lnTo>
                  <a:cubicBezTo>
                    <a:pt x="108024" y="288909"/>
                    <a:pt x="95741" y="288909"/>
                    <a:pt x="88123" y="281352"/>
                  </a:cubicBezTo>
                  <a:lnTo>
                    <a:pt x="5712" y="199029"/>
                  </a:lnTo>
                  <a:cubicBezTo>
                    <a:pt x="-1905" y="191424"/>
                    <a:pt x="-1905" y="179161"/>
                    <a:pt x="5712" y="171604"/>
                  </a:cubicBezTo>
                  <a:lnTo>
                    <a:pt x="9378" y="167944"/>
                  </a:lnTo>
                  <a:cubicBezTo>
                    <a:pt x="16948" y="160339"/>
                    <a:pt x="29231" y="160339"/>
                    <a:pt x="36849" y="167944"/>
                  </a:cubicBezTo>
                  <a:lnTo>
                    <a:pt x="44180" y="175264"/>
                  </a:lnTo>
                  <a:close/>
                  <a:moveTo>
                    <a:pt x="585775" y="66370"/>
                  </a:moveTo>
                  <a:cubicBezTo>
                    <a:pt x="589775" y="67101"/>
                    <a:pt x="593430" y="69680"/>
                    <a:pt x="595263" y="73839"/>
                  </a:cubicBezTo>
                  <a:cubicBezTo>
                    <a:pt x="613072" y="114675"/>
                    <a:pt x="607644" y="163212"/>
                    <a:pt x="578978" y="199341"/>
                  </a:cubicBezTo>
                  <a:cubicBezTo>
                    <a:pt x="574168" y="205379"/>
                    <a:pt x="565121" y="205854"/>
                    <a:pt x="559693" y="200387"/>
                  </a:cubicBezTo>
                  <a:lnTo>
                    <a:pt x="510789" y="151612"/>
                  </a:lnTo>
                  <a:cubicBezTo>
                    <a:pt x="505742" y="146526"/>
                    <a:pt x="505742" y="138349"/>
                    <a:pt x="510789" y="133262"/>
                  </a:cubicBezTo>
                  <a:lnTo>
                    <a:pt x="574216" y="69988"/>
                  </a:lnTo>
                  <a:cubicBezTo>
                    <a:pt x="577430" y="66756"/>
                    <a:pt x="581775" y="65639"/>
                    <a:pt x="585775" y="66370"/>
                  </a:cubicBezTo>
                  <a:close/>
                  <a:moveTo>
                    <a:pt x="158702" y="26758"/>
                  </a:moveTo>
                  <a:cubicBezTo>
                    <a:pt x="163655" y="26758"/>
                    <a:pt x="168654" y="28660"/>
                    <a:pt x="172463" y="32464"/>
                  </a:cubicBezTo>
                  <a:lnTo>
                    <a:pt x="179701" y="39691"/>
                  </a:lnTo>
                  <a:lnTo>
                    <a:pt x="246935" y="106831"/>
                  </a:lnTo>
                  <a:lnTo>
                    <a:pt x="254886" y="114819"/>
                  </a:lnTo>
                  <a:cubicBezTo>
                    <a:pt x="261457" y="121334"/>
                    <a:pt x="262362" y="131414"/>
                    <a:pt x="257600" y="138879"/>
                  </a:cubicBezTo>
                  <a:cubicBezTo>
                    <a:pt x="256839" y="140068"/>
                    <a:pt x="255934" y="141209"/>
                    <a:pt x="254886" y="142255"/>
                  </a:cubicBezTo>
                  <a:lnTo>
                    <a:pt x="252315" y="144823"/>
                  </a:lnTo>
                  <a:lnTo>
                    <a:pt x="246696" y="150434"/>
                  </a:lnTo>
                  <a:lnTo>
                    <a:pt x="175892" y="221140"/>
                  </a:lnTo>
                  <a:lnTo>
                    <a:pt x="172463" y="224611"/>
                  </a:lnTo>
                  <a:cubicBezTo>
                    <a:pt x="171702" y="225324"/>
                    <a:pt x="170940" y="225990"/>
                    <a:pt x="170130" y="226560"/>
                  </a:cubicBezTo>
                  <a:cubicBezTo>
                    <a:pt x="167749" y="228319"/>
                    <a:pt x="165083" y="229413"/>
                    <a:pt x="162274" y="229936"/>
                  </a:cubicBezTo>
                  <a:cubicBezTo>
                    <a:pt x="161083" y="230174"/>
                    <a:pt x="159893" y="230269"/>
                    <a:pt x="158702" y="230269"/>
                  </a:cubicBezTo>
                  <a:cubicBezTo>
                    <a:pt x="153703" y="230269"/>
                    <a:pt x="148751" y="228367"/>
                    <a:pt x="144942" y="224611"/>
                  </a:cubicBezTo>
                  <a:lnTo>
                    <a:pt x="137609" y="217288"/>
                  </a:lnTo>
                  <a:lnTo>
                    <a:pt x="69804" y="149578"/>
                  </a:lnTo>
                  <a:lnTo>
                    <a:pt x="62519" y="142255"/>
                  </a:lnTo>
                  <a:cubicBezTo>
                    <a:pt x="54900" y="134647"/>
                    <a:pt x="54900" y="122380"/>
                    <a:pt x="62519" y="114819"/>
                  </a:cubicBezTo>
                  <a:lnTo>
                    <a:pt x="144942" y="32464"/>
                  </a:lnTo>
                  <a:cubicBezTo>
                    <a:pt x="148751" y="28660"/>
                    <a:pt x="153750" y="26758"/>
                    <a:pt x="158702" y="26758"/>
                  </a:cubicBezTo>
                  <a:close/>
                  <a:moveTo>
                    <a:pt x="254809" y="6542"/>
                  </a:moveTo>
                  <a:cubicBezTo>
                    <a:pt x="277279" y="4029"/>
                    <a:pt x="300492" y="9424"/>
                    <a:pt x="321015" y="29913"/>
                  </a:cubicBezTo>
                  <a:cubicBezTo>
                    <a:pt x="380347" y="89193"/>
                    <a:pt x="337205" y="46124"/>
                    <a:pt x="260017" y="97465"/>
                  </a:cubicBezTo>
                  <a:lnTo>
                    <a:pt x="193067" y="30626"/>
                  </a:lnTo>
                  <a:cubicBezTo>
                    <a:pt x="210614" y="19479"/>
                    <a:pt x="232340" y="9056"/>
                    <a:pt x="254809" y="6542"/>
                  </a:cubicBezTo>
                  <a:close/>
                  <a:moveTo>
                    <a:pt x="503105" y="953"/>
                  </a:moveTo>
                  <a:cubicBezTo>
                    <a:pt x="515252" y="2468"/>
                    <a:pt x="527216" y="5788"/>
                    <a:pt x="538560" y="10911"/>
                  </a:cubicBezTo>
                  <a:cubicBezTo>
                    <a:pt x="546131" y="14334"/>
                    <a:pt x="547940" y="24224"/>
                    <a:pt x="542083" y="30073"/>
                  </a:cubicBezTo>
                  <a:lnTo>
                    <a:pt x="465709" y="106341"/>
                  </a:lnTo>
                  <a:cubicBezTo>
                    <a:pt x="456424" y="115613"/>
                    <a:pt x="456424" y="130639"/>
                    <a:pt x="465709" y="139911"/>
                  </a:cubicBezTo>
                  <a:lnTo>
                    <a:pt x="542131" y="216227"/>
                  </a:lnTo>
                  <a:cubicBezTo>
                    <a:pt x="547940" y="222028"/>
                    <a:pt x="546178" y="231823"/>
                    <a:pt x="538655" y="235246"/>
                  </a:cubicBezTo>
                  <a:cubicBezTo>
                    <a:pt x="508181" y="249035"/>
                    <a:pt x="473184" y="249844"/>
                    <a:pt x="442187" y="237528"/>
                  </a:cubicBezTo>
                  <a:lnTo>
                    <a:pt x="399238" y="280370"/>
                  </a:lnTo>
                  <a:lnTo>
                    <a:pt x="328482" y="209712"/>
                  </a:lnTo>
                  <a:lnTo>
                    <a:pt x="372240" y="166015"/>
                  </a:lnTo>
                  <a:cubicBezTo>
                    <a:pt x="356051" y="122270"/>
                    <a:pt x="365527" y="71060"/>
                    <a:pt x="400571" y="36064"/>
                  </a:cubicBezTo>
                  <a:cubicBezTo>
                    <a:pt x="428569" y="8106"/>
                    <a:pt x="466664" y="-3592"/>
                    <a:pt x="503105" y="953"/>
                  </a:cubicBezTo>
                  <a:close/>
                </a:path>
              </a:pathLst>
            </a:custGeom>
            <a:solidFill>
              <a:srgbClr val="437F7F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5" name="椭圆 24">
            <a:extLst>
              <a:ext uri="{FF2B5EF4-FFF2-40B4-BE49-F238E27FC236}">
                <a16:creationId xmlns:a16="http://schemas.microsoft.com/office/drawing/2014/main" id="{C49696E0-A1CD-49D2-9E61-679F87032B46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2076814-344F-4D54-BFF2-EAAA41825743}"/>
              </a:ext>
            </a:extLst>
          </p:cNvPr>
          <p:cNvSpPr txBox="1"/>
          <p:nvPr/>
        </p:nvSpPr>
        <p:spPr>
          <a:xfrm>
            <a:off x="1234440" y="322488"/>
            <a:ext cx="4334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28074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3" grpId="0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7B7DEBF-ECAF-4991-B782-0C22A807AF11}"/>
              </a:ext>
            </a:extLst>
          </p:cNvPr>
          <p:cNvSpPr/>
          <p:nvPr/>
        </p:nvSpPr>
        <p:spPr>
          <a:xfrm>
            <a:off x="4375230" y="0"/>
            <a:ext cx="3541854" cy="6858000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lang="zh-CN" altLang="en-US" sz="1400" b="1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9FBF41F-32DF-472F-9A1A-080443389615}"/>
              </a:ext>
            </a:extLst>
          </p:cNvPr>
          <p:cNvSpPr/>
          <p:nvPr/>
        </p:nvSpPr>
        <p:spPr>
          <a:xfrm>
            <a:off x="1360970" y="1418030"/>
            <a:ext cx="1018958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751538E-0C30-4E2B-8888-2CD8705B619A}"/>
              </a:ext>
            </a:extLst>
          </p:cNvPr>
          <p:cNvGrpSpPr/>
          <p:nvPr/>
        </p:nvGrpSpPr>
        <p:grpSpPr>
          <a:xfrm rot="5400000">
            <a:off x="131340" y="3232743"/>
            <a:ext cx="960698" cy="219918"/>
            <a:chOff x="2471004" y="5952282"/>
            <a:chExt cx="960698" cy="21991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1AC8AA8D-5723-40FA-B78D-ACAE058B7137}"/>
                </a:ext>
              </a:extLst>
            </p:cNvPr>
            <p:cNvSpPr/>
            <p:nvPr/>
          </p:nvSpPr>
          <p:spPr>
            <a:xfrm>
              <a:off x="2471004" y="5952282"/>
              <a:ext cx="219918" cy="219918"/>
            </a:xfrm>
            <a:prstGeom prst="ellipse">
              <a:avLst/>
            </a:prstGeom>
            <a:solidFill>
              <a:srgbClr val="062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D03D9042-5EB4-4373-B419-11DBC9F5E53B}"/>
                </a:ext>
              </a:extLst>
            </p:cNvPr>
            <p:cNvSpPr/>
            <p:nvPr/>
          </p:nvSpPr>
          <p:spPr>
            <a:xfrm>
              <a:off x="2841394" y="5952282"/>
              <a:ext cx="219918" cy="219918"/>
            </a:xfrm>
            <a:prstGeom prst="ellipse">
              <a:avLst/>
            </a:prstGeom>
            <a:solidFill>
              <a:srgbClr val="062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631EBF23-743A-44B5-871B-9B3E6DBBAB1F}"/>
                </a:ext>
              </a:extLst>
            </p:cNvPr>
            <p:cNvSpPr/>
            <p:nvPr/>
          </p:nvSpPr>
          <p:spPr>
            <a:xfrm>
              <a:off x="3211784" y="5952282"/>
              <a:ext cx="219918" cy="219918"/>
            </a:xfrm>
            <a:prstGeom prst="ellipse">
              <a:avLst/>
            </a:prstGeom>
            <a:solidFill>
              <a:srgbClr val="062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6AA0EDD7-5A49-426F-B5B2-72261FE4D538}"/>
              </a:ext>
            </a:extLst>
          </p:cNvPr>
          <p:cNvCxnSpPr>
            <a:cxnSpLocks/>
          </p:cNvCxnSpPr>
          <p:nvPr/>
        </p:nvCxnSpPr>
        <p:spPr>
          <a:xfrm>
            <a:off x="2098946" y="2069809"/>
            <a:ext cx="538994" cy="0"/>
          </a:xfrm>
          <a:prstGeom prst="line">
            <a:avLst/>
          </a:prstGeom>
          <a:ln>
            <a:solidFill>
              <a:srgbClr val="08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加号 18">
            <a:extLst>
              <a:ext uri="{FF2B5EF4-FFF2-40B4-BE49-F238E27FC236}">
                <a16:creationId xmlns:a16="http://schemas.microsoft.com/office/drawing/2014/main" id="{8061A5F8-EAC2-4328-AB66-E24B87B62C5A}"/>
              </a:ext>
            </a:extLst>
          </p:cNvPr>
          <p:cNvSpPr/>
          <p:nvPr/>
        </p:nvSpPr>
        <p:spPr>
          <a:xfrm>
            <a:off x="318304" y="6146157"/>
            <a:ext cx="399327" cy="399327"/>
          </a:xfrm>
          <a:prstGeom prst="mathPlus">
            <a:avLst/>
          </a:prstGeom>
          <a:solidFill>
            <a:srgbClr val="062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C72DD85B-10FF-40E3-94BE-6937D628EDFC}"/>
              </a:ext>
            </a:extLst>
          </p:cNvPr>
          <p:cNvCxnSpPr>
            <a:cxnSpLocks/>
          </p:cNvCxnSpPr>
          <p:nvPr/>
        </p:nvCxnSpPr>
        <p:spPr>
          <a:xfrm>
            <a:off x="4549461" y="2065943"/>
            <a:ext cx="623490" cy="0"/>
          </a:xfrm>
          <a:prstGeom prst="line">
            <a:avLst/>
          </a:prstGeom>
          <a:ln>
            <a:solidFill>
              <a:srgbClr val="082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3C1CA15-6A00-4746-B02B-860128CE1301}"/>
              </a:ext>
            </a:extLst>
          </p:cNvPr>
          <p:cNvSpPr txBox="1"/>
          <p:nvPr/>
        </p:nvSpPr>
        <p:spPr>
          <a:xfrm>
            <a:off x="2753688" y="1885143"/>
            <a:ext cx="1795773" cy="369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BUSINESS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90AFC68-A050-458D-A74C-C2D5735C6DDC}"/>
              </a:ext>
            </a:extLst>
          </p:cNvPr>
          <p:cNvSpPr>
            <a:spLocks noChangeAspect="1"/>
          </p:cNvSpPr>
          <p:nvPr/>
        </p:nvSpPr>
        <p:spPr>
          <a:xfrm>
            <a:off x="6121744" y="1897971"/>
            <a:ext cx="4664070" cy="310938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5" name="Group 1572">
            <a:extLst>
              <a:ext uri="{FF2B5EF4-FFF2-40B4-BE49-F238E27FC236}">
                <a16:creationId xmlns:a16="http://schemas.microsoft.com/office/drawing/2014/main" id="{49988BFF-5DD3-4E28-B74B-CA51920FDA32}"/>
              </a:ext>
            </a:extLst>
          </p:cNvPr>
          <p:cNvGrpSpPr/>
          <p:nvPr/>
        </p:nvGrpSpPr>
        <p:grpSpPr>
          <a:xfrm>
            <a:off x="852056" y="525267"/>
            <a:ext cx="200890" cy="100888"/>
            <a:chOff x="852056" y="525267"/>
            <a:chExt cx="200890" cy="100888"/>
          </a:xfrm>
          <a:solidFill>
            <a:srgbClr val="437F7F"/>
          </a:solidFill>
        </p:grpSpPr>
        <p:cxnSp>
          <p:nvCxnSpPr>
            <p:cNvPr id="16" name="Straight Connector 491">
              <a:extLst>
                <a:ext uri="{FF2B5EF4-FFF2-40B4-BE49-F238E27FC236}">
                  <a16:creationId xmlns:a16="http://schemas.microsoft.com/office/drawing/2014/main" id="{5C9A8013-BBF1-4B2E-B0B6-A1DDF5E0EA03}"/>
                </a:ext>
              </a:extLst>
            </p:cNvPr>
            <p:cNvCxnSpPr/>
            <p:nvPr/>
          </p:nvCxnSpPr>
          <p:spPr>
            <a:xfrm>
              <a:off x="852056" y="575711"/>
              <a:ext cx="200890" cy="0"/>
            </a:xfrm>
            <a:prstGeom prst="line">
              <a:avLst/>
            </a:prstGeom>
            <a:grpFill/>
            <a:ln w="22225">
              <a:solidFill>
                <a:srgbClr val="43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65">
              <a:extLst>
                <a:ext uri="{FF2B5EF4-FFF2-40B4-BE49-F238E27FC236}">
                  <a16:creationId xmlns:a16="http://schemas.microsoft.com/office/drawing/2014/main" id="{8DCB860C-7759-404B-BF16-5B4FB2B9CB1F}"/>
                </a:ext>
              </a:extLst>
            </p:cNvPr>
            <p:cNvCxnSpPr/>
            <p:nvPr/>
          </p:nvCxnSpPr>
          <p:spPr>
            <a:xfrm>
              <a:off x="852056" y="525267"/>
              <a:ext cx="200890" cy="0"/>
            </a:xfrm>
            <a:prstGeom prst="line">
              <a:avLst/>
            </a:prstGeom>
            <a:grpFill/>
            <a:ln w="22225">
              <a:solidFill>
                <a:srgbClr val="43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492">
              <a:extLst>
                <a:ext uri="{FF2B5EF4-FFF2-40B4-BE49-F238E27FC236}">
                  <a16:creationId xmlns:a16="http://schemas.microsoft.com/office/drawing/2014/main" id="{4C952D61-9A36-4B35-B4B3-C386A39FD7B7}"/>
                </a:ext>
              </a:extLst>
            </p:cNvPr>
            <p:cNvCxnSpPr/>
            <p:nvPr/>
          </p:nvCxnSpPr>
          <p:spPr>
            <a:xfrm>
              <a:off x="852056" y="626155"/>
              <a:ext cx="200890" cy="0"/>
            </a:xfrm>
            <a:prstGeom prst="line">
              <a:avLst/>
            </a:prstGeom>
            <a:grpFill/>
            <a:ln w="22225">
              <a:solidFill>
                <a:srgbClr val="43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500">
            <a:extLst>
              <a:ext uri="{FF2B5EF4-FFF2-40B4-BE49-F238E27FC236}">
                <a16:creationId xmlns:a16="http://schemas.microsoft.com/office/drawing/2014/main" id="{693E52C6-FE15-4801-8DCA-3B5584AB2122}"/>
              </a:ext>
            </a:extLst>
          </p:cNvPr>
          <p:cNvSpPr/>
          <p:nvPr/>
        </p:nvSpPr>
        <p:spPr>
          <a:xfrm>
            <a:off x="9776786" y="447054"/>
            <a:ext cx="1937232" cy="257314"/>
          </a:xfrm>
          <a:prstGeom prst="roundRect">
            <a:avLst>
              <a:gd name="adj" fmla="val 50000"/>
            </a:avLst>
          </a:prstGeom>
          <a:solidFill>
            <a:srgbClr val="437F7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23" name="Group 1561">
            <a:extLst>
              <a:ext uri="{FF2B5EF4-FFF2-40B4-BE49-F238E27FC236}">
                <a16:creationId xmlns:a16="http://schemas.microsoft.com/office/drawing/2014/main" id="{C7822F76-29B0-49C0-AF85-FFBCC2BC9BB5}"/>
              </a:ext>
            </a:extLst>
          </p:cNvPr>
          <p:cNvGrpSpPr/>
          <p:nvPr/>
        </p:nvGrpSpPr>
        <p:grpSpPr>
          <a:xfrm>
            <a:off x="11464370" y="504182"/>
            <a:ext cx="142627" cy="143058"/>
            <a:chOff x="4000500" y="4370388"/>
            <a:chExt cx="525462" cy="527050"/>
          </a:xfrm>
        </p:grpSpPr>
        <p:sp>
          <p:nvSpPr>
            <p:cNvPr id="26" name="Freeform 461">
              <a:extLst>
                <a:ext uri="{FF2B5EF4-FFF2-40B4-BE49-F238E27FC236}">
                  <a16:creationId xmlns:a16="http://schemas.microsoft.com/office/drawing/2014/main" id="{F94091CD-A827-4726-8972-0236BAF378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0" y="4370388"/>
              <a:ext cx="406400" cy="406400"/>
            </a:xfrm>
            <a:custGeom>
              <a:avLst/>
              <a:gdLst>
                <a:gd name="T0" fmla="*/ 78 w 156"/>
                <a:gd name="T1" fmla="*/ 156 h 156"/>
                <a:gd name="T2" fmla="*/ 0 w 156"/>
                <a:gd name="T3" fmla="*/ 78 h 156"/>
                <a:gd name="T4" fmla="*/ 78 w 156"/>
                <a:gd name="T5" fmla="*/ 0 h 156"/>
                <a:gd name="T6" fmla="*/ 156 w 156"/>
                <a:gd name="T7" fmla="*/ 78 h 156"/>
                <a:gd name="T8" fmla="*/ 78 w 156"/>
                <a:gd name="T9" fmla="*/ 156 h 156"/>
                <a:gd name="T10" fmla="*/ 78 w 156"/>
                <a:gd name="T11" fmla="*/ 17 h 156"/>
                <a:gd name="T12" fmla="*/ 17 w 156"/>
                <a:gd name="T13" fmla="*/ 78 h 156"/>
                <a:gd name="T14" fmla="*/ 78 w 156"/>
                <a:gd name="T15" fmla="*/ 139 h 156"/>
                <a:gd name="T16" fmla="*/ 140 w 156"/>
                <a:gd name="T17" fmla="*/ 78 h 156"/>
                <a:gd name="T18" fmla="*/ 78 w 156"/>
                <a:gd name="T19" fmla="*/ 1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1" y="0"/>
                    <a:pt x="156" y="35"/>
                    <a:pt x="156" y="78"/>
                  </a:cubicBezTo>
                  <a:cubicBezTo>
                    <a:pt x="156" y="121"/>
                    <a:pt x="121" y="156"/>
                    <a:pt x="78" y="156"/>
                  </a:cubicBezTo>
                  <a:close/>
                  <a:moveTo>
                    <a:pt x="78" y="17"/>
                  </a:moveTo>
                  <a:cubicBezTo>
                    <a:pt x="45" y="17"/>
                    <a:pt x="17" y="44"/>
                    <a:pt x="17" y="78"/>
                  </a:cubicBezTo>
                  <a:cubicBezTo>
                    <a:pt x="17" y="112"/>
                    <a:pt x="45" y="139"/>
                    <a:pt x="78" y="139"/>
                  </a:cubicBezTo>
                  <a:cubicBezTo>
                    <a:pt x="112" y="139"/>
                    <a:pt x="140" y="112"/>
                    <a:pt x="140" y="78"/>
                  </a:cubicBezTo>
                  <a:cubicBezTo>
                    <a:pt x="140" y="44"/>
                    <a:pt x="112" y="17"/>
                    <a:pt x="78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7" name="Freeform 462">
              <a:extLst>
                <a:ext uri="{FF2B5EF4-FFF2-40B4-BE49-F238E27FC236}">
                  <a16:creationId xmlns:a16="http://schemas.microsoft.com/office/drawing/2014/main" id="{6AD070D2-0E6D-4192-9415-E30B5882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4686300"/>
              <a:ext cx="207962" cy="211138"/>
            </a:xfrm>
            <a:custGeom>
              <a:avLst/>
              <a:gdLst>
                <a:gd name="T0" fmla="*/ 111 w 131"/>
                <a:gd name="T1" fmla="*/ 133 h 133"/>
                <a:gd name="T2" fmla="*/ 0 w 131"/>
                <a:gd name="T3" fmla="*/ 20 h 133"/>
                <a:gd name="T4" fmla="*/ 20 w 131"/>
                <a:gd name="T5" fmla="*/ 0 h 133"/>
                <a:gd name="T6" fmla="*/ 131 w 131"/>
                <a:gd name="T7" fmla="*/ 113 h 133"/>
                <a:gd name="T8" fmla="*/ 111 w 131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33">
                  <a:moveTo>
                    <a:pt x="111" y="133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131" y="113"/>
                  </a:lnTo>
                  <a:lnTo>
                    <a:pt x="111" y="1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28" name="Freeform 505">
            <a:extLst>
              <a:ext uri="{FF2B5EF4-FFF2-40B4-BE49-F238E27FC236}">
                <a16:creationId xmlns:a16="http://schemas.microsoft.com/office/drawing/2014/main" id="{1ED971AD-4C51-40BB-BF22-0FF4FF4B3321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1369524" y="454312"/>
            <a:ext cx="155918" cy="287150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rgbClr val="437F7F"/>
          </a:solidFill>
          <a:ln>
            <a:solidFill>
              <a:srgbClr val="437F7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cs typeface="+mn-ea"/>
              <a:sym typeface="+mn-lt"/>
            </a:endParaRPr>
          </a:p>
        </p:txBody>
      </p:sp>
      <p:sp>
        <p:nvSpPr>
          <p:cNvPr id="29" name="TextBox 1575">
            <a:extLst>
              <a:ext uri="{FF2B5EF4-FFF2-40B4-BE49-F238E27FC236}">
                <a16:creationId xmlns:a16="http://schemas.microsoft.com/office/drawing/2014/main" id="{E275A875-96AA-4A7E-A8F9-E875601D52B4}"/>
              </a:ext>
            </a:extLst>
          </p:cNvPr>
          <p:cNvSpPr txBox="1"/>
          <p:nvPr/>
        </p:nvSpPr>
        <p:spPr>
          <a:xfrm>
            <a:off x="1914469" y="480307"/>
            <a:ext cx="10118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cs typeface="+mn-ea"/>
                <a:sym typeface="+mn-lt"/>
              </a:rPr>
              <a:t>JPPPT.COM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C4F1FD78-1366-41BA-AEED-224A3888D402}"/>
              </a:ext>
            </a:extLst>
          </p:cNvPr>
          <p:cNvGrpSpPr/>
          <p:nvPr/>
        </p:nvGrpSpPr>
        <p:grpSpPr>
          <a:xfrm>
            <a:off x="8396554" y="466819"/>
            <a:ext cx="1068489" cy="246221"/>
            <a:chOff x="8396554" y="466819"/>
            <a:chExt cx="1068489" cy="246221"/>
          </a:xfrm>
        </p:grpSpPr>
        <p:sp>
          <p:nvSpPr>
            <p:cNvPr id="33" name="TextBox 509">
              <a:extLst>
                <a:ext uri="{FF2B5EF4-FFF2-40B4-BE49-F238E27FC236}">
                  <a16:creationId xmlns:a16="http://schemas.microsoft.com/office/drawing/2014/main" id="{24392261-5E3C-4875-8EC4-CE7FF8A60B34}"/>
                </a:ext>
              </a:extLst>
            </p:cNvPr>
            <p:cNvSpPr txBox="1"/>
            <p:nvPr/>
          </p:nvSpPr>
          <p:spPr>
            <a:xfrm>
              <a:off x="8398725" y="466819"/>
              <a:ext cx="1066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cs typeface="+mn-ea"/>
                  <a:sym typeface="+mn-lt"/>
                </a:rPr>
                <a:t>Google Slides</a:t>
              </a:r>
            </a:p>
          </p:txBody>
        </p:sp>
        <p:sp>
          <p:nvSpPr>
            <p:cNvPr id="34" name="Oval 1576">
              <a:extLst>
                <a:ext uri="{FF2B5EF4-FFF2-40B4-BE49-F238E27FC236}">
                  <a16:creationId xmlns:a16="http://schemas.microsoft.com/office/drawing/2014/main" id="{44293A66-59BB-4ADC-8AC8-DEB4895DF68E}"/>
                </a:ext>
              </a:extLst>
            </p:cNvPr>
            <p:cNvSpPr/>
            <p:nvPr/>
          </p:nvSpPr>
          <p:spPr>
            <a:xfrm>
              <a:off x="8396554" y="493760"/>
              <a:ext cx="71903" cy="719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Rounded Rectangle 1569">
            <a:extLst>
              <a:ext uri="{FF2B5EF4-FFF2-40B4-BE49-F238E27FC236}">
                <a16:creationId xmlns:a16="http://schemas.microsoft.com/office/drawing/2014/main" id="{B2DB68D4-163C-4827-9E45-F373B12877CA}"/>
              </a:ext>
            </a:extLst>
          </p:cNvPr>
          <p:cNvSpPr/>
          <p:nvPr/>
        </p:nvSpPr>
        <p:spPr>
          <a:xfrm>
            <a:off x="2571182" y="4644516"/>
            <a:ext cx="2029692" cy="42135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114300" dist="63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grpSp>
        <p:nvGrpSpPr>
          <p:cNvPr id="36" name="Group 1772">
            <a:extLst>
              <a:ext uri="{FF2B5EF4-FFF2-40B4-BE49-F238E27FC236}">
                <a16:creationId xmlns:a16="http://schemas.microsoft.com/office/drawing/2014/main" id="{186F6443-ED12-4250-85C5-6B46C2416031}"/>
              </a:ext>
            </a:extLst>
          </p:cNvPr>
          <p:cNvGrpSpPr/>
          <p:nvPr/>
        </p:nvGrpSpPr>
        <p:grpSpPr>
          <a:xfrm>
            <a:off x="2979398" y="4728237"/>
            <a:ext cx="1213260" cy="253916"/>
            <a:chOff x="1475556" y="5376158"/>
            <a:chExt cx="1213260" cy="253916"/>
          </a:xfrm>
        </p:grpSpPr>
        <p:sp>
          <p:nvSpPr>
            <p:cNvPr id="37" name="TextBox 1577">
              <a:extLst>
                <a:ext uri="{FF2B5EF4-FFF2-40B4-BE49-F238E27FC236}">
                  <a16:creationId xmlns:a16="http://schemas.microsoft.com/office/drawing/2014/main" id="{2EBA4E63-C7B0-4DAF-A46D-8752AC173D84}"/>
                </a:ext>
              </a:extLst>
            </p:cNvPr>
            <p:cNvSpPr txBox="1"/>
            <p:nvPr/>
          </p:nvSpPr>
          <p:spPr>
            <a:xfrm>
              <a:off x="1475556" y="5376158"/>
              <a:ext cx="9781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cs typeface="+mn-ea"/>
                  <a:sym typeface="+mn-lt"/>
                </a:rPr>
                <a:t>START HERE</a:t>
              </a:r>
            </a:p>
          </p:txBody>
        </p:sp>
        <p:sp>
          <p:nvSpPr>
            <p:cNvPr id="38" name="Half Frame 1578">
              <a:extLst>
                <a:ext uri="{FF2B5EF4-FFF2-40B4-BE49-F238E27FC236}">
                  <a16:creationId xmlns:a16="http://schemas.microsoft.com/office/drawing/2014/main" id="{F2DB4D25-A8CF-42B4-A64E-D944086A4D14}"/>
                </a:ext>
              </a:extLst>
            </p:cNvPr>
            <p:cNvSpPr/>
            <p:nvPr/>
          </p:nvSpPr>
          <p:spPr>
            <a:xfrm rot="8100000">
              <a:off x="2551150" y="5436098"/>
              <a:ext cx="137666" cy="137666"/>
            </a:xfrm>
            <a:prstGeom prst="halfFrame">
              <a:avLst>
                <a:gd name="adj1" fmla="val 11987"/>
                <a:gd name="adj2" fmla="val 10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881B0C00-F342-4833-9F7D-53C79338243B}"/>
              </a:ext>
            </a:extLst>
          </p:cNvPr>
          <p:cNvSpPr txBox="1"/>
          <p:nvPr/>
        </p:nvSpPr>
        <p:spPr>
          <a:xfrm>
            <a:off x="1828799" y="2367694"/>
            <a:ext cx="556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Thank you</a:t>
            </a:r>
          </a:p>
        </p:txBody>
      </p:sp>
      <p:sp>
        <p:nvSpPr>
          <p:cNvPr id="40" name="ïŝľîdé">
            <a:extLst>
              <a:ext uri="{FF2B5EF4-FFF2-40B4-BE49-F238E27FC236}">
                <a16:creationId xmlns:a16="http://schemas.microsoft.com/office/drawing/2014/main" id="{52AF51AA-559B-44A7-9BF3-15F2F7CBD530}"/>
              </a:ext>
            </a:extLst>
          </p:cNvPr>
          <p:cNvSpPr txBox="1"/>
          <p:nvPr/>
        </p:nvSpPr>
        <p:spPr>
          <a:xfrm>
            <a:off x="2098946" y="3356330"/>
            <a:ext cx="3525479" cy="1176667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100" dirty="0">
                <a:cs typeface="+mn-ea"/>
                <a:sym typeface="+mn-lt"/>
              </a:rPr>
              <a:t>Theme color makes PPT more convenient to </a:t>
            </a:r>
            <a:r>
              <a:rPr lang="en-US" altLang="zh-CN" sz="1100" dirty="0" err="1">
                <a:cs typeface="+mn-ea"/>
                <a:sym typeface="+mn-lt"/>
              </a:rPr>
              <a:t>change. Adjust</a:t>
            </a:r>
            <a:r>
              <a:rPr lang="en-US" altLang="zh-CN" sz="1100" dirty="0">
                <a:cs typeface="+mn-ea"/>
                <a:sym typeface="+mn-lt"/>
              </a:rPr>
              <a:t> the spacing to adapt to Chinese typesetting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497C21A-7BA7-408C-88D3-FAFCE41A2285}"/>
              </a:ext>
            </a:extLst>
          </p:cNvPr>
          <p:cNvSpPr/>
          <p:nvPr/>
        </p:nvSpPr>
        <p:spPr>
          <a:xfrm>
            <a:off x="11120812" y="3232743"/>
            <a:ext cx="670560" cy="6705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F461629-88A8-42E8-B2E4-1F9BF6DE9DB5}"/>
              </a:ext>
            </a:extLst>
          </p:cNvPr>
          <p:cNvSpPr txBox="1"/>
          <p:nvPr/>
        </p:nvSpPr>
        <p:spPr>
          <a:xfrm>
            <a:off x="11265592" y="3232743"/>
            <a:ext cx="52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&gt;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3" name="加号 42">
            <a:extLst>
              <a:ext uri="{FF2B5EF4-FFF2-40B4-BE49-F238E27FC236}">
                <a16:creationId xmlns:a16="http://schemas.microsoft.com/office/drawing/2014/main" id="{1E939C8F-E8D4-46C4-90CE-D4D7B0FB9A2E}"/>
              </a:ext>
            </a:extLst>
          </p:cNvPr>
          <p:cNvSpPr/>
          <p:nvPr/>
        </p:nvSpPr>
        <p:spPr>
          <a:xfrm>
            <a:off x="11120198" y="6146157"/>
            <a:ext cx="399327" cy="399327"/>
          </a:xfrm>
          <a:prstGeom prst="mathPlus">
            <a:avLst/>
          </a:prstGeom>
          <a:solidFill>
            <a:srgbClr val="062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5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8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 p14:presetBounceEnd="8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8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 p14:presetBounceEnd="8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 animBg="1"/>
          <p:bldP spid="22" grpId="0" animBg="1"/>
          <p:bldP spid="28" grpId="0" animBg="1"/>
          <p:bldP spid="29" grpId="0"/>
          <p:bldP spid="35" grpId="0" animBg="1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2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" grpId="0" animBg="1"/>
          <p:bldP spid="22" grpId="0" animBg="1"/>
          <p:bldP spid="28" grpId="0" animBg="1"/>
          <p:bldP spid="29" grpId="0"/>
          <p:bldP spid="35" grpId="0" animBg="1"/>
          <p:bldP spid="39" grpId="0"/>
          <p:bldP spid="4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6B66517A-2405-4ECC-AC8C-61EDDE69A303}"/>
              </a:ext>
            </a:extLst>
          </p:cNvPr>
          <p:cNvSpPr/>
          <p:nvPr/>
        </p:nvSpPr>
        <p:spPr>
          <a:xfrm>
            <a:off x="3815602" y="1319726"/>
            <a:ext cx="4560795" cy="459075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F9A9387-78D1-4E26-BAB2-80FF55A06A9B}"/>
              </a:ext>
            </a:extLst>
          </p:cNvPr>
          <p:cNvCxnSpPr>
            <a:cxnSpLocks/>
          </p:cNvCxnSpPr>
          <p:nvPr/>
        </p:nvCxnSpPr>
        <p:spPr>
          <a:xfrm>
            <a:off x="4400826" y="3615103"/>
            <a:ext cx="3390347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B591A3F-89AB-4C73-9392-C973102A4F6C}"/>
              </a:ext>
            </a:extLst>
          </p:cNvPr>
          <p:cNvSpPr txBox="1"/>
          <p:nvPr/>
        </p:nvSpPr>
        <p:spPr>
          <a:xfrm>
            <a:off x="5056702" y="1754907"/>
            <a:ext cx="20785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35A77F-E5D5-43FB-8934-2C5CC1F0D5AC}"/>
              </a:ext>
            </a:extLst>
          </p:cNvPr>
          <p:cNvSpPr txBox="1"/>
          <p:nvPr/>
        </p:nvSpPr>
        <p:spPr>
          <a:xfrm>
            <a:off x="4400823" y="3790493"/>
            <a:ext cx="3755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itle text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039ED81-6D73-468A-929D-EC5C9517D2E1}"/>
              </a:ext>
            </a:extLst>
          </p:cNvPr>
          <p:cNvSpPr/>
          <p:nvPr/>
        </p:nvSpPr>
        <p:spPr>
          <a:xfrm>
            <a:off x="3579032" y="11977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0E6BF6-89E9-40D5-BC8E-4DE212C0B7C6}"/>
              </a:ext>
            </a:extLst>
          </p:cNvPr>
          <p:cNvSpPr/>
          <p:nvPr/>
        </p:nvSpPr>
        <p:spPr>
          <a:xfrm>
            <a:off x="2498052" y="8421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57C8223-BCF3-4F45-9A73-A6AD551CCE78}"/>
              </a:ext>
            </a:extLst>
          </p:cNvPr>
          <p:cNvSpPr/>
          <p:nvPr/>
        </p:nvSpPr>
        <p:spPr>
          <a:xfrm>
            <a:off x="2498051" y="1754907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37EB7B6-9237-4E24-9CA9-B4E565F97403}"/>
              </a:ext>
            </a:extLst>
          </p:cNvPr>
          <p:cNvSpPr/>
          <p:nvPr/>
        </p:nvSpPr>
        <p:spPr>
          <a:xfrm>
            <a:off x="8156233" y="5118961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D3D2759-39DC-486E-9C8D-F858EAFEB148}"/>
              </a:ext>
            </a:extLst>
          </p:cNvPr>
          <p:cNvSpPr/>
          <p:nvPr/>
        </p:nvSpPr>
        <p:spPr>
          <a:xfrm>
            <a:off x="9024820" y="4344491"/>
            <a:ext cx="913467" cy="913467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B083726-9DBF-45AA-9FAB-4A45EFB46A7B}"/>
              </a:ext>
            </a:extLst>
          </p:cNvPr>
          <p:cNvSpPr/>
          <p:nvPr/>
        </p:nvSpPr>
        <p:spPr>
          <a:xfrm>
            <a:off x="9659722" y="5575694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14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ṩliďê">
            <a:extLst>
              <a:ext uri="{FF2B5EF4-FFF2-40B4-BE49-F238E27FC236}">
                <a16:creationId xmlns:a16="http://schemas.microsoft.com/office/drawing/2014/main" id="{E2EA8C40-E4E8-45B8-B69C-2E695AEAD70A}"/>
              </a:ext>
            </a:extLst>
          </p:cNvPr>
          <p:cNvSpPr/>
          <p:nvPr/>
        </p:nvSpPr>
        <p:spPr bwMode="auto">
          <a:xfrm>
            <a:off x="0" y="2085975"/>
            <a:ext cx="3971119" cy="34703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ïşḻíḍe">
            <a:extLst>
              <a:ext uri="{FF2B5EF4-FFF2-40B4-BE49-F238E27FC236}">
                <a16:creationId xmlns:a16="http://schemas.microsoft.com/office/drawing/2014/main" id="{8BCDC59C-88CB-4213-9F5A-18627AF8BED4}"/>
              </a:ext>
            </a:extLst>
          </p:cNvPr>
          <p:cNvSpPr/>
          <p:nvPr/>
        </p:nvSpPr>
        <p:spPr>
          <a:xfrm>
            <a:off x="1559497" y="2091552"/>
            <a:ext cx="2411622" cy="3464812"/>
          </a:xfrm>
          <a:custGeom>
            <a:avLst/>
            <a:gdLst>
              <a:gd name="connsiteX0" fmla="*/ 0 w 1920479"/>
              <a:gd name="connsiteY0" fmla="*/ 0 h 2224454"/>
              <a:gd name="connsiteX1" fmla="*/ 1920479 w 1920479"/>
              <a:gd name="connsiteY1" fmla="*/ 0 h 2224454"/>
              <a:gd name="connsiteX2" fmla="*/ 1920479 w 1920479"/>
              <a:gd name="connsiteY2" fmla="*/ 2224454 h 2224454"/>
              <a:gd name="connsiteX3" fmla="*/ 0 w 1920479"/>
              <a:gd name="connsiteY3" fmla="*/ 2224454 h 2224454"/>
              <a:gd name="connsiteX4" fmla="*/ 0 w 1920479"/>
              <a:gd name="connsiteY4" fmla="*/ 0 h 2224454"/>
              <a:gd name="connsiteX0" fmla="*/ 517236 w 2437715"/>
              <a:gd name="connsiteY0" fmla="*/ 0 h 2233690"/>
              <a:gd name="connsiteX1" fmla="*/ 2437715 w 2437715"/>
              <a:gd name="connsiteY1" fmla="*/ 0 h 2233690"/>
              <a:gd name="connsiteX2" fmla="*/ 2437715 w 2437715"/>
              <a:gd name="connsiteY2" fmla="*/ 2224454 h 2233690"/>
              <a:gd name="connsiteX3" fmla="*/ 0 w 2437715"/>
              <a:gd name="connsiteY3" fmla="*/ 2233690 h 2233690"/>
              <a:gd name="connsiteX4" fmla="*/ 517236 w 2437715"/>
              <a:gd name="connsiteY4" fmla="*/ 0 h 2233690"/>
              <a:gd name="connsiteX0" fmla="*/ 498763 w 2419242"/>
              <a:gd name="connsiteY0" fmla="*/ 0 h 2224454"/>
              <a:gd name="connsiteX1" fmla="*/ 2419242 w 2419242"/>
              <a:gd name="connsiteY1" fmla="*/ 0 h 2224454"/>
              <a:gd name="connsiteX2" fmla="*/ 2419242 w 2419242"/>
              <a:gd name="connsiteY2" fmla="*/ 2224454 h 2224454"/>
              <a:gd name="connsiteX3" fmla="*/ 0 w 2419242"/>
              <a:gd name="connsiteY3" fmla="*/ 2215217 h 2224454"/>
              <a:gd name="connsiteX4" fmla="*/ 498763 w 2419242"/>
              <a:gd name="connsiteY4" fmla="*/ 0 h 2224454"/>
              <a:gd name="connsiteX0" fmla="*/ 491143 w 2411622"/>
              <a:gd name="connsiteY0" fmla="*/ 0 h 2224454"/>
              <a:gd name="connsiteX1" fmla="*/ 2411622 w 2411622"/>
              <a:gd name="connsiteY1" fmla="*/ 0 h 2224454"/>
              <a:gd name="connsiteX2" fmla="*/ 2411622 w 2411622"/>
              <a:gd name="connsiteY2" fmla="*/ 2224454 h 2224454"/>
              <a:gd name="connsiteX3" fmla="*/ 0 w 2411622"/>
              <a:gd name="connsiteY3" fmla="*/ 2222837 h 2224454"/>
              <a:gd name="connsiteX4" fmla="*/ 491143 w 2411622"/>
              <a:gd name="connsiteY4" fmla="*/ 0 h 222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1622" h="2224454">
                <a:moveTo>
                  <a:pt x="491143" y="0"/>
                </a:moveTo>
                <a:lnTo>
                  <a:pt x="2411622" y="0"/>
                </a:lnTo>
                <a:lnTo>
                  <a:pt x="2411622" y="2224454"/>
                </a:lnTo>
                <a:lnTo>
                  <a:pt x="0" y="2222837"/>
                </a:lnTo>
                <a:lnTo>
                  <a:pt x="491143" y="0"/>
                </a:lnTo>
                <a:close/>
              </a:path>
            </a:pathLst>
          </a:cu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6" name="îṧľíḑè">
            <a:extLst>
              <a:ext uri="{FF2B5EF4-FFF2-40B4-BE49-F238E27FC236}">
                <a16:creationId xmlns:a16="http://schemas.microsoft.com/office/drawing/2014/main" id="{6BDC9095-801A-4613-B895-EF95CFC51400}"/>
              </a:ext>
            </a:extLst>
          </p:cNvPr>
          <p:cNvGrpSpPr/>
          <p:nvPr/>
        </p:nvGrpSpPr>
        <p:grpSpPr>
          <a:xfrm>
            <a:off x="3863753" y="1546101"/>
            <a:ext cx="2168884" cy="4368800"/>
            <a:chOff x="4969930" y="1160748"/>
            <a:chExt cx="2252140" cy="4536504"/>
          </a:xfrm>
        </p:grpSpPr>
        <p:grpSp>
          <p:nvGrpSpPr>
            <p:cNvPr id="13" name="îŝļide">
              <a:extLst>
                <a:ext uri="{FF2B5EF4-FFF2-40B4-BE49-F238E27FC236}">
                  <a16:creationId xmlns:a16="http://schemas.microsoft.com/office/drawing/2014/main" id="{22244484-46A2-4E05-BD0E-21EF1D822E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9930" y="1160748"/>
              <a:ext cx="2252140" cy="4536504"/>
              <a:chOff x="8853485" y="3998913"/>
              <a:chExt cx="3106735" cy="6257925"/>
            </a:xfrm>
            <a:effectLst/>
          </p:grpSpPr>
          <p:sp>
            <p:nvSpPr>
              <p:cNvPr id="15" name="iṧḻíḑe">
                <a:extLst>
                  <a:ext uri="{FF2B5EF4-FFF2-40B4-BE49-F238E27FC236}">
                    <a16:creationId xmlns:a16="http://schemas.microsoft.com/office/drawing/2014/main" id="{3D143C03-A926-431A-8D14-CA4F3CEF5573}"/>
                  </a:ext>
                </a:extLst>
              </p:cNvPr>
              <p:cNvSpPr/>
              <p:nvPr/>
            </p:nvSpPr>
            <p:spPr bwMode="auto">
              <a:xfrm>
                <a:off x="8853485" y="3998913"/>
                <a:ext cx="3106735" cy="6257925"/>
              </a:xfrm>
              <a:custGeom>
                <a:avLst/>
                <a:gdLst>
                  <a:gd name="T0" fmla="*/ 8594 w 8630"/>
                  <a:gd name="T1" fmla="*/ 3320 h 17382"/>
                  <a:gd name="T2" fmla="*/ 8596 w 8630"/>
                  <a:gd name="T3" fmla="*/ 3320 h 17382"/>
                  <a:gd name="T4" fmla="*/ 8629 w 8630"/>
                  <a:gd name="T5" fmla="*/ 3353 h 17382"/>
                  <a:gd name="T6" fmla="*/ 8629 w 8630"/>
                  <a:gd name="T7" fmla="*/ 4419 h 17382"/>
                  <a:gd name="T8" fmla="*/ 8596 w 8630"/>
                  <a:gd name="T9" fmla="*/ 4452 h 17382"/>
                  <a:gd name="T10" fmla="*/ 8594 w 8630"/>
                  <a:gd name="T11" fmla="*/ 4452 h 17382"/>
                  <a:gd name="T12" fmla="*/ 8594 w 8630"/>
                  <a:gd name="T13" fmla="*/ 16371 h 17382"/>
                  <a:gd name="T14" fmla="*/ 7584 w 8630"/>
                  <a:gd name="T15" fmla="*/ 17381 h 17382"/>
                  <a:gd name="T16" fmla="*/ 1043 w 8630"/>
                  <a:gd name="T17" fmla="*/ 17381 h 17382"/>
                  <a:gd name="T18" fmla="*/ 33 w 8630"/>
                  <a:gd name="T19" fmla="*/ 16371 h 17382"/>
                  <a:gd name="T20" fmla="*/ 33 w 8630"/>
                  <a:gd name="T21" fmla="*/ 5859 h 17382"/>
                  <a:gd name="T22" fmla="*/ 33 w 8630"/>
                  <a:gd name="T23" fmla="*/ 5859 h 17382"/>
                  <a:gd name="T24" fmla="*/ 0 w 8630"/>
                  <a:gd name="T25" fmla="*/ 5826 h 17382"/>
                  <a:gd name="T26" fmla="*/ 0 w 8630"/>
                  <a:gd name="T27" fmla="*/ 4760 h 17382"/>
                  <a:gd name="T28" fmla="*/ 33 w 8630"/>
                  <a:gd name="T29" fmla="*/ 4727 h 17382"/>
                  <a:gd name="T30" fmla="*/ 33 w 8630"/>
                  <a:gd name="T31" fmla="*/ 4727 h 17382"/>
                  <a:gd name="T32" fmla="*/ 33 w 8630"/>
                  <a:gd name="T33" fmla="*/ 4452 h 17382"/>
                  <a:gd name="T34" fmla="*/ 33 w 8630"/>
                  <a:gd name="T35" fmla="*/ 4452 h 17382"/>
                  <a:gd name="T36" fmla="*/ 0 w 8630"/>
                  <a:gd name="T37" fmla="*/ 4419 h 17382"/>
                  <a:gd name="T38" fmla="*/ 0 w 8630"/>
                  <a:gd name="T39" fmla="*/ 3353 h 17382"/>
                  <a:gd name="T40" fmla="*/ 33 w 8630"/>
                  <a:gd name="T41" fmla="*/ 3320 h 17382"/>
                  <a:gd name="T42" fmla="*/ 33 w 8630"/>
                  <a:gd name="T43" fmla="*/ 3320 h 17382"/>
                  <a:gd name="T44" fmla="*/ 33 w 8630"/>
                  <a:gd name="T45" fmla="*/ 2704 h 17382"/>
                  <a:gd name="T46" fmla="*/ 33 w 8630"/>
                  <a:gd name="T47" fmla="*/ 2704 h 17382"/>
                  <a:gd name="T48" fmla="*/ 0 w 8630"/>
                  <a:gd name="T49" fmla="*/ 2672 h 17382"/>
                  <a:gd name="T50" fmla="*/ 0 w 8630"/>
                  <a:gd name="T51" fmla="*/ 2075 h 17382"/>
                  <a:gd name="T52" fmla="*/ 33 w 8630"/>
                  <a:gd name="T53" fmla="*/ 2042 h 17382"/>
                  <a:gd name="T54" fmla="*/ 33 w 8630"/>
                  <a:gd name="T55" fmla="*/ 2042 h 17382"/>
                  <a:gd name="T56" fmla="*/ 33 w 8630"/>
                  <a:gd name="T57" fmla="*/ 1010 h 17382"/>
                  <a:gd name="T58" fmla="*/ 1043 w 8630"/>
                  <a:gd name="T59" fmla="*/ 0 h 17382"/>
                  <a:gd name="T60" fmla="*/ 7584 w 8630"/>
                  <a:gd name="T61" fmla="*/ 0 h 17382"/>
                  <a:gd name="T62" fmla="*/ 8594 w 8630"/>
                  <a:gd name="T63" fmla="*/ 1010 h 17382"/>
                  <a:gd name="T64" fmla="*/ 8594 w 8630"/>
                  <a:gd name="T65" fmla="*/ 3320 h 1738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630"/>
                  <a:gd name="T100" fmla="*/ 0 h 17382"/>
                  <a:gd name="T101" fmla="*/ 8630 w 8630"/>
                  <a:gd name="T102" fmla="*/ 17382 h 1738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630" h="17382">
                    <a:moveTo>
                      <a:pt x="8594" y="3320"/>
                    </a:moveTo>
                    <a:lnTo>
                      <a:pt x="8596" y="3320"/>
                    </a:lnTo>
                    <a:cubicBezTo>
                      <a:pt x="8614" y="3320"/>
                      <a:pt x="8629" y="3335"/>
                      <a:pt x="8629" y="3353"/>
                    </a:cubicBezTo>
                    <a:lnTo>
                      <a:pt x="8629" y="4419"/>
                    </a:lnTo>
                    <a:cubicBezTo>
                      <a:pt x="8629" y="4438"/>
                      <a:pt x="8614" y="4452"/>
                      <a:pt x="8596" y="4452"/>
                    </a:cubicBezTo>
                    <a:lnTo>
                      <a:pt x="8594" y="4452"/>
                    </a:lnTo>
                    <a:lnTo>
                      <a:pt x="8594" y="16371"/>
                    </a:lnTo>
                    <a:cubicBezTo>
                      <a:pt x="8594" y="16928"/>
                      <a:pt x="8141" y="17381"/>
                      <a:pt x="7584" y="17381"/>
                    </a:cubicBezTo>
                    <a:lnTo>
                      <a:pt x="1043" y="17381"/>
                    </a:lnTo>
                    <a:cubicBezTo>
                      <a:pt x="487" y="17381"/>
                      <a:pt x="33" y="16928"/>
                      <a:pt x="33" y="16371"/>
                    </a:cubicBezTo>
                    <a:lnTo>
                      <a:pt x="33" y="5859"/>
                    </a:lnTo>
                    <a:cubicBezTo>
                      <a:pt x="15" y="5859"/>
                      <a:pt x="0" y="5844"/>
                      <a:pt x="0" y="5826"/>
                    </a:cubicBezTo>
                    <a:lnTo>
                      <a:pt x="0" y="4760"/>
                    </a:lnTo>
                    <a:cubicBezTo>
                      <a:pt x="0" y="4741"/>
                      <a:pt x="15" y="4727"/>
                      <a:pt x="33" y="4727"/>
                    </a:cubicBezTo>
                    <a:lnTo>
                      <a:pt x="33" y="4452"/>
                    </a:lnTo>
                    <a:cubicBezTo>
                      <a:pt x="15" y="4452"/>
                      <a:pt x="0" y="4438"/>
                      <a:pt x="0" y="4419"/>
                    </a:cubicBezTo>
                    <a:lnTo>
                      <a:pt x="0" y="3353"/>
                    </a:lnTo>
                    <a:cubicBezTo>
                      <a:pt x="0" y="3335"/>
                      <a:pt x="15" y="3320"/>
                      <a:pt x="33" y="3320"/>
                    </a:cubicBezTo>
                    <a:lnTo>
                      <a:pt x="33" y="2704"/>
                    </a:lnTo>
                    <a:cubicBezTo>
                      <a:pt x="15" y="2704"/>
                      <a:pt x="0" y="2690"/>
                      <a:pt x="0" y="2672"/>
                    </a:cubicBezTo>
                    <a:lnTo>
                      <a:pt x="0" y="2075"/>
                    </a:lnTo>
                    <a:cubicBezTo>
                      <a:pt x="0" y="2057"/>
                      <a:pt x="15" y="2042"/>
                      <a:pt x="33" y="2042"/>
                    </a:cubicBezTo>
                    <a:lnTo>
                      <a:pt x="33" y="1010"/>
                    </a:lnTo>
                    <a:cubicBezTo>
                      <a:pt x="33" y="453"/>
                      <a:pt x="487" y="0"/>
                      <a:pt x="1043" y="0"/>
                    </a:cubicBezTo>
                    <a:lnTo>
                      <a:pt x="7584" y="0"/>
                    </a:lnTo>
                    <a:cubicBezTo>
                      <a:pt x="8141" y="0"/>
                      <a:pt x="8594" y="453"/>
                      <a:pt x="8594" y="1010"/>
                    </a:cubicBezTo>
                    <a:lnTo>
                      <a:pt x="8594" y="3320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6" name="îsḷíḑè">
                <a:extLst>
                  <a:ext uri="{FF2B5EF4-FFF2-40B4-BE49-F238E27FC236}">
                    <a16:creationId xmlns:a16="http://schemas.microsoft.com/office/drawing/2014/main" id="{FCDED4D8-729D-4651-8AB6-D666BE09C63D}"/>
                  </a:ext>
                </a:extLst>
              </p:cNvPr>
              <p:cNvSpPr/>
              <p:nvPr/>
            </p:nvSpPr>
            <p:spPr bwMode="auto">
              <a:xfrm>
                <a:off x="8888413" y="4021138"/>
                <a:ext cx="3036887" cy="6211887"/>
              </a:xfrm>
              <a:custGeom>
                <a:avLst/>
                <a:gdLst>
                  <a:gd name="T0" fmla="*/ 947 w 8436"/>
                  <a:gd name="T1" fmla="*/ 17255 h 17256"/>
                  <a:gd name="T2" fmla="*/ 0 w 8436"/>
                  <a:gd name="T3" fmla="*/ 16308 h 17256"/>
                  <a:gd name="T4" fmla="*/ 0 w 8436"/>
                  <a:gd name="T5" fmla="*/ 947 h 17256"/>
                  <a:gd name="T6" fmla="*/ 947 w 8436"/>
                  <a:gd name="T7" fmla="*/ 0 h 17256"/>
                  <a:gd name="T8" fmla="*/ 7488 w 8436"/>
                  <a:gd name="T9" fmla="*/ 0 h 17256"/>
                  <a:gd name="T10" fmla="*/ 8435 w 8436"/>
                  <a:gd name="T11" fmla="*/ 947 h 17256"/>
                  <a:gd name="T12" fmla="*/ 8435 w 8436"/>
                  <a:gd name="T13" fmla="*/ 16308 h 17256"/>
                  <a:gd name="T14" fmla="*/ 7488 w 8436"/>
                  <a:gd name="T15" fmla="*/ 17255 h 17256"/>
                  <a:gd name="T16" fmla="*/ 947 w 8436"/>
                  <a:gd name="T17" fmla="*/ 17255 h 172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436"/>
                  <a:gd name="T28" fmla="*/ 0 h 17256"/>
                  <a:gd name="T29" fmla="*/ 8436 w 8436"/>
                  <a:gd name="T30" fmla="*/ 17256 h 172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436" h="17256">
                    <a:moveTo>
                      <a:pt x="947" y="17255"/>
                    </a:moveTo>
                    <a:cubicBezTo>
                      <a:pt x="425" y="17255"/>
                      <a:pt x="0" y="16831"/>
                      <a:pt x="0" y="16308"/>
                    </a:cubicBezTo>
                    <a:lnTo>
                      <a:pt x="0" y="947"/>
                    </a:lnTo>
                    <a:cubicBezTo>
                      <a:pt x="0" y="425"/>
                      <a:pt x="425" y="0"/>
                      <a:pt x="947" y="0"/>
                    </a:cubicBezTo>
                    <a:lnTo>
                      <a:pt x="7488" y="0"/>
                    </a:lnTo>
                    <a:cubicBezTo>
                      <a:pt x="8010" y="0"/>
                      <a:pt x="8435" y="425"/>
                      <a:pt x="8435" y="947"/>
                    </a:cubicBezTo>
                    <a:lnTo>
                      <a:pt x="8435" y="16308"/>
                    </a:lnTo>
                    <a:cubicBezTo>
                      <a:pt x="8435" y="16831"/>
                      <a:pt x="8010" y="17255"/>
                      <a:pt x="7488" y="17255"/>
                    </a:cubicBezTo>
                    <a:lnTo>
                      <a:pt x="947" y="17255"/>
                    </a:lnTo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7" name="îś1iďê">
                <a:extLst>
                  <a:ext uri="{FF2B5EF4-FFF2-40B4-BE49-F238E27FC236}">
                    <a16:creationId xmlns:a16="http://schemas.microsoft.com/office/drawing/2014/main" id="{80FBAD2D-D32C-46FD-B67F-466A7FF6A0B8}"/>
                  </a:ext>
                </a:extLst>
              </p:cNvPr>
              <p:cNvSpPr/>
              <p:nvPr/>
            </p:nvSpPr>
            <p:spPr bwMode="auto">
              <a:xfrm>
                <a:off x="9925050" y="4337050"/>
                <a:ext cx="93663" cy="93663"/>
              </a:xfrm>
              <a:custGeom>
                <a:avLst/>
                <a:gdLst>
                  <a:gd name="T0" fmla="*/ 130 w 260"/>
                  <a:gd name="T1" fmla="*/ 260 h 261"/>
                  <a:gd name="T2" fmla="*/ 0 w 260"/>
                  <a:gd name="T3" fmla="*/ 130 h 261"/>
                  <a:gd name="T4" fmla="*/ 130 w 260"/>
                  <a:gd name="T5" fmla="*/ 0 h 261"/>
                  <a:gd name="T6" fmla="*/ 259 w 260"/>
                  <a:gd name="T7" fmla="*/ 130 h 261"/>
                  <a:gd name="T8" fmla="*/ 130 w 260"/>
                  <a:gd name="T9" fmla="*/ 26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0"/>
                  <a:gd name="T16" fmla="*/ 0 h 261"/>
                  <a:gd name="T17" fmla="*/ 260 w 260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0" h="261">
                    <a:moveTo>
                      <a:pt x="130" y="260"/>
                    </a:moveTo>
                    <a:cubicBezTo>
                      <a:pt x="58" y="260"/>
                      <a:pt x="0" y="202"/>
                      <a:pt x="0" y="130"/>
                    </a:cubicBezTo>
                    <a:cubicBezTo>
                      <a:pt x="0" y="58"/>
                      <a:pt x="58" y="0"/>
                      <a:pt x="130" y="0"/>
                    </a:cubicBezTo>
                    <a:cubicBezTo>
                      <a:pt x="201" y="0"/>
                      <a:pt x="259" y="58"/>
                      <a:pt x="259" y="130"/>
                    </a:cubicBezTo>
                    <a:cubicBezTo>
                      <a:pt x="259" y="202"/>
                      <a:pt x="201" y="260"/>
                      <a:pt x="130" y="26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8" name="ïṣ1íḑe">
                <a:extLst>
                  <a:ext uri="{FF2B5EF4-FFF2-40B4-BE49-F238E27FC236}">
                    <a16:creationId xmlns:a16="http://schemas.microsoft.com/office/drawing/2014/main" id="{7FE2B7DA-1C08-40BE-9FB7-30989230B3A0}"/>
                  </a:ext>
                </a:extLst>
              </p:cNvPr>
              <p:cNvSpPr/>
              <p:nvPr/>
            </p:nvSpPr>
            <p:spPr bwMode="auto">
              <a:xfrm>
                <a:off x="10369550" y="4167188"/>
                <a:ext cx="68263" cy="68262"/>
              </a:xfrm>
              <a:custGeom>
                <a:avLst/>
                <a:gdLst>
                  <a:gd name="T0" fmla="*/ 95 w 191"/>
                  <a:gd name="T1" fmla="*/ 190 h 191"/>
                  <a:gd name="T2" fmla="*/ 0 w 191"/>
                  <a:gd name="T3" fmla="*/ 95 h 191"/>
                  <a:gd name="T4" fmla="*/ 95 w 191"/>
                  <a:gd name="T5" fmla="*/ 0 h 191"/>
                  <a:gd name="T6" fmla="*/ 190 w 191"/>
                  <a:gd name="T7" fmla="*/ 95 h 191"/>
                  <a:gd name="T8" fmla="*/ 95 w 191"/>
                  <a:gd name="T9" fmla="*/ 190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1"/>
                  <a:gd name="T16" fmla="*/ 0 h 191"/>
                  <a:gd name="T17" fmla="*/ 191 w 191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1" h="191">
                    <a:moveTo>
                      <a:pt x="95" y="190"/>
                    </a:moveTo>
                    <a:cubicBezTo>
                      <a:pt x="42" y="190"/>
                      <a:pt x="0" y="147"/>
                      <a:pt x="0" y="95"/>
                    </a:cubicBezTo>
                    <a:cubicBezTo>
                      <a:pt x="0" y="43"/>
                      <a:pt x="42" y="0"/>
                      <a:pt x="95" y="0"/>
                    </a:cubicBezTo>
                    <a:cubicBezTo>
                      <a:pt x="147" y="0"/>
                      <a:pt x="190" y="43"/>
                      <a:pt x="190" y="95"/>
                    </a:cubicBezTo>
                    <a:cubicBezTo>
                      <a:pt x="190" y="147"/>
                      <a:pt x="147" y="190"/>
                      <a:pt x="95" y="1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19" name="íṩlíďè">
                <a:extLst>
                  <a:ext uri="{FF2B5EF4-FFF2-40B4-BE49-F238E27FC236}">
                    <a16:creationId xmlns:a16="http://schemas.microsoft.com/office/drawing/2014/main" id="{D7118880-D32E-44D3-8782-94EB9A8D82C7}"/>
                  </a:ext>
                </a:extLst>
              </p:cNvPr>
              <p:cNvSpPr/>
              <p:nvPr/>
            </p:nvSpPr>
            <p:spPr bwMode="auto">
              <a:xfrm>
                <a:off x="10185400" y="4362450"/>
                <a:ext cx="434975" cy="46038"/>
              </a:xfrm>
              <a:custGeom>
                <a:avLst/>
                <a:gdLst>
                  <a:gd name="T0" fmla="*/ 1143 w 1209"/>
                  <a:gd name="T1" fmla="*/ 129 h 130"/>
                  <a:gd name="T2" fmla="*/ 64 w 1209"/>
                  <a:gd name="T3" fmla="*/ 129 h 130"/>
                  <a:gd name="T4" fmla="*/ 0 w 1209"/>
                  <a:gd name="T5" fmla="*/ 65 h 130"/>
                  <a:gd name="T6" fmla="*/ 64 w 1209"/>
                  <a:gd name="T7" fmla="*/ 0 h 130"/>
                  <a:gd name="T8" fmla="*/ 1143 w 1209"/>
                  <a:gd name="T9" fmla="*/ 0 h 130"/>
                  <a:gd name="T10" fmla="*/ 1208 w 1209"/>
                  <a:gd name="T11" fmla="*/ 65 h 130"/>
                  <a:gd name="T12" fmla="*/ 1143 w 1209"/>
                  <a:gd name="T13" fmla="*/ 129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09"/>
                  <a:gd name="T22" fmla="*/ 0 h 130"/>
                  <a:gd name="T23" fmla="*/ 1209 w 1209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09" h="130">
                    <a:moveTo>
                      <a:pt x="1143" y="129"/>
                    </a:moveTo>
                    <a:lnTo>
                      <a:pt x="64" y="129"/>
                    </a:lnTo>
                    <a:cubicBezTo>
                      <a:pt x="29" y="129"/>
                      <a:pt x="0" y="100"/>
                      <a:pt x="0" y="65"/>
                    </a:cubicBezTo>
                    <a:cubicBezTo>
                      <a:pt x="0" y="29"/>
                      <a:pt x="29" y="0"/>
                      <a:pt x="64" y="0"/>
                    </a:cubicBezTo>
                    <a:lnTo>
                      <a:pt x="1143" y="0"/>
                    </a:lnTo>
                    <a:cubicBezTo>
                      <a:pt x="1179" y="0"/>
                      <a:pt x="1208" y="29"/>
                      <a:pt x="1208" y="65"/>
                    </a:cubicBezTo>
                    <a:cubicBezTo>
                      <a:pt x="1208" y="100"/>
                      <a:pt x="1179" y="129"/>
                      <a:pt x="1143" y="1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25000" lnSpcReduction="20000"/>
              </a:bodyPr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20" name="iṡḻïďê">
                <a:extLst>
                  <a:ext uri="{FF2B5EF4-FFF2-40B4-BE49-F238E27FC236}">
                    <a16:creationId xmlns:a16="http://schemas.microsoft.com/office/drawing/2014/main" id="{650649DB-47FB-4146-A18E-D7B4F0577A5D}"/>
                  </a:ext>
                </a:extLst>
              </p:cNvPr>
              <p:cNvSpPr/>
              <p:nvPr/>
            </p:nvSpPr>
            <p:spPr bwMode="auto">
              <a:xfrm>
                <a:off x="10190163" y="9671050"/>
                <a:ext cx="427037" cy="427038"/>
              </a:xfrm>
              <a:custGeom>
                <a:avLst/>
                <a:gdLst>
                  <a:gd name="T0" fmla="*/ 84 w 1187"/>
                  <a:gd name="T1" fmla="*/ 593 h 1186"/>
                  <a:gd name="T2" fmla="*/ 593 w 1187"/>
                  <a:gd name="T3" fmla="*/ 1102 h 1186"/>
                  <a:gd name="T4" fmla="*/ 1102 w 1187"/>
                  <a:gd name="T5" fmla="*/ 593 h 1186"/>
                  <a:gd name="T6" fmla="*/ 593 w 1187"/>
                  <a:gd name="T7" fmla="*/ 83 h 1186"/>
                  <a:gd name="T8" fmla="*/ 84 w 1187"/>
                  <a:gd name="T9" fmla="*/ 593 h 1186"/>
                  <a:gd name="T10" fmla="*/ 0 w 1187"/>
                  <a:gd name="T11" fmla="*/ 593 h 1186"/>
                  <a:gd name="T12" fmla="*/ 593 w 1187"/>
                  <a:gd name="T13" fmla="*/ 0 h 1186"/>
                  <a:gd name="T14" fmla="*/ 1186 w 1187"/>
                  <a:gd name="T15" fmla="*/ 593 h 1186"/>
                  <a:gd name="T16" fmla="*/ 593 w 1187"/>
                  <a:gd name="T17" fmla="*/ 1185 h 1186"/>
                  <a:gd name="T18" fmla="*/ 0 w 1187"/>
                  <a:gd name="T19" fmla="*/ 593 h 11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7"/>
                  <a:gd name="T31" fmla="*/ 0 h 1186"/>
                  <a:gd name="T32" fmla="*/ 1187 w 1187"/>
                  <a:gd name="T33" fmla="*/ 1186 h 11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7" h="1186">
                    <a:moveTo>
                      <a:pt x="84" y="593"/>
                    </a:moveTo>
                    <a:cubicBezTo>
                      <a:pt x="84" y="874"/>
                      <a:pt x="312" y="1102"/>
                      <a:pt x="593" y="1102"/>
                    </a:cubicBezTo>
                    <a:cubicBezTo>
                      <a:pt x="874" y="1102"/>
                      <a:pt x="1102" y="874"/>
                      <a:pt x="1102" y="593"/>
                    </a:cubicBezTo>
                    <a:cubicBezTo>
                      <a:pt x="1102" y="312"/>
                      <a:pt x="874" y="83"/>
                      <a:pt x="593" y="83"/>
                    </a:cubicBezTo>
                    <a:cubicBezTo>
                      <a:pt x="312" y="83"/>
                      <a:pt x="84" y="312"/>
                      <a:pt x="84" y="593"/>
                    </a:cubicBezTo>
                    <a:close/>
                    <a:moveTo>
                      <a:pt x="0" y="593"/>
                    </a:moveTo>
                    <a:cubicBezTo>
                      <a:pt x="0" y="266"/>
                      <a:pt x="266" y="0"/>
                      <a:pt x="593" y="0"/>
                    </a:cubicBezTo>
                    <a:cubicBezTo>
                      <a:pt x="920" y="0"/>
                      <a:pt x="1186" y="266"/>
                      <a:pt x="1186" y="593"/>
                    </a:cubicBezTo>
                    <a:cubicBezTo>
                      <a:pt x="1186" y="920"/>
                      <a:pt x="920" y="1185"/>
                      <a:pt x="593" y="1185"/>
                    </a:cubicBezTo>
                    <a:cubicBezTo>
                      <a:pt x="266" y="1185"/>
                      <a:pt x="0" y="920"/>
                      <a:pt x="0" y="59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fontScale="85000" lnSpcReduction="10000"/>
              </a:bodyPr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</p:grpSp>
        <p:sp>
          <p:nvSpPr>
            <p:cNvPr id="14" name="íṡlídê">
              <a:extLst>
                <a:ext uri="{FF2B5EF4-FFF2-40B4-BE49-F238E27FC236}">
                  <a16:creationId xmlns:a16="http://schemas.microsoft.com/office/drawing/2014/main" id="{7B65CC09-3823-4D45-B9FC-A4410C846175}"/>
                </a:ext>
              </a:extLst>
            </p:cNvPr>
            <p:cNvSpPr/>
            <p:nvPr/>
          </p:nvSpPr>
          <p:spPr>
            <a:xfrm>
              <a:off x="5077528" y="1549724"/>
              <a:ext cx="2036952" cy="361355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7" name="iṥḻîḑe">
            <a:extLst>
              <a:ext uri="{FF2B5EF4-FFF2-40B4-BE49-F238E27FC236}">
                <a16:creationId xmlns:a16="http://schemas.microsoft.com/office/drawing/2014/main" id="{CE614C1A-C962-44C1-8C0D-7903BA993AC2}"/>
              </a:ext>
            </a:extLst>
          </p:cNvPr>
          <p:cNvGrpSpPr/>
          <p:nvPr/>
        </p:nvGrpSpPr>
        <p:grpSpPr>
          <a:xfrm>
            <a:off x="7131704" y="3383218"/>
            <a:ext cx="4152727" cy="2589537"/>
            <a:chOff x="685602" y="2145485"/>
            <a:chExt cx="5448871" cy="2589537"/>
          </a:xfrm>
        </p:grpSpPr>
        <p:sp>
          <p:nvSpPr>
            <p:cNvPr id="11" name="iṡḻïḑé">
              <a:extLst>
                <a:ext uri="{FF2B5EF4-FFF2-40B4-BE49-F238E27FC236}">
                  <a16:creationId xmlns:a16="http://schemas.microsoft.com/office/drawing/2014/main" id="{6AFF5C62-0238-4185-A66C-9DE997B5F11D}"/>
                </a:ext>
              </a:extLst>
            </p:cNvPr>
            <p:cNvSpPr txBox="1"/>
            <p:nvPr/>
          </p:nvSpPr>
          <p:spPr>
            <a:xfrm>
              <a:off x="685602" y="3257694"/>
              <a:ext cx="5448871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>
                <a:lnSpc>
                  <a:spcPct val="150000"/>
                </a:lnSpc>
                <a:buSzPct val="25000"/>
              </a:pPr>
              <a:r>
                <a:rPr lang="en-US" altLang="zh-CN" sz="1200" dirty="0">
                  <a:cs typeface="+mn-ea"/>
                  <a:sym typeface="+mn-lt"/>
                </a:rPr>
                <a:t>Theme color makes PPT more convenient to change.</a:t>
              </a:r>
            </a:p>
            <a:p>
              <a:pPr>
                <a:lnSpc>
                  <a:spcPct val="150000"/>
                </a:lnSpc>
                <a:buSzPct val="25000"/>
              </a:pPr>
              <a:r>
                <a:rPr lang="en-US" altLang="zh-CN" sz="1200" dirty="0">
                  <a:cs typeface="+mn-ea"/>
                  <a:sym typeface="+mn-lt"/>
                </a:rPr>
                <a:t>Adjust the spacing to adapt to Chinese typesetting, use the reference line in PPT.</a:t>
              </a:r>
            </a:p>
          </p:txBody>
        </p:sp>
        <p:sp>
          <p:nvSpPr>
            <p:cNvPr id="12" name="ïṧ1iḍê">
              <a:extLst>
                <a:ext uri="{FF2B5EF4-FFF2-40B4-BE49-F238E27FC236}">
                  <a16:creationId xmlns:a16="http://schemas.microsoft.com/office/drawing/2014/main" id="{F1EA1D97-7AA1-4289-8229-DCBFD7F9FF2D}"/>
                </a:ext>
              </a:extLst>
            </p:cNvPr>
            <p:cNvSpPr txBox="1"/>
            <p:nvPr/>
          </p:nvSpPr>
          <p:spPr>
            <a:xfrm>
              <a:off x="685602" y="2145485"/>
              <a:ext cx="5448871" cy="110650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>
                <a:buSzPct val="25000"/>
              </a:pPr>
              <a:r>
                <a:rPr lang="en-US" altLang="zh-CN" sz="3200" dirty="0">
                  <a:cs typeface="+mn-ea"/>
                  <a:sym typeface="+mn-lt"/>
                </a:rPr>
                <a:t>Unified fonts make</a:t>
              </a:r>
            </a:p>
            <a:p>
              <a:pPr>
                <a:buSzPct val="25000"/>
              </a:pPr>
              <a:r>
                <a:rPr lang="en-US" altLang="zh-CN" sz="3200" dirty="0">
                  <a:cs typeface="+mn-ea"/>
                  <a:sym typeface="+mn-lt"/>
                </a:rPr>
                <a:t>reading more fluent.</a:t>
              </a:r>
            </a:p>
          </p:txBody>
        </p:sp>
      </p:grpSp>
      <p:grpSp>
        <p:nvGrpSpPr>
          <p:cNvPr id="8" name="ísḻiďe">
            <a:extLst>
              <a:ext uri="{FF2B5EF4-FFF2-40B4-BE49-F238E27FC236}">
                <a16:creationId xmlns:a16="http://schemas.microsoft.com/office/drawing/2014/main" id="{315A9610-5A51-4480-A34D-95EF03379970}"/>
              </a:ext>
            </a:extLst>
          </p:cNvPr>
          <p:cNvGrpSpPr/>
          <p:nvPr/>
        </p:nvGrpSpPr>
        <p:grpSpPr>
          <a:xfrm>
            <a:off x="2154508" y="3383218"/>
            <a:ext cx="1709245" cy="1175813"/>
            <a:chOff x="3422324" y="2943382"/>
            <a:chExt cx="1709245" cy="1175813"/>
          </a:xfrm>
        </p:grpSpPr>
        <p:sp>
          <p:nvSpPr>
            <p:cNvPr id="9" name="iŝlîḋe">
              <a:extLst>
                <a:ext uri="{FF2B5EF4-FFF2-40B4-BE49-F238E27FC236}">
                  <a16:creationId xmlns:a16="http://schemas.microsoft.com/office/drawing/2014/main" id="{0EA51147-D7D1-4235-BF56-F93F1F853EDB}"/>
                </a:ext>
              </a:extLst>
            </p:cNvPr>
            <p:cNvSpPr txBox="1"/>
            <p:nvPr/>
          </p:nvSpPr>
          <p:spPr>
            <a:xfrm>
              <a:off x="3422324" y="3285296"/>
              <a:ext cx="1510045" cy="833899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10" name="ïslíḋe">
              <a:extLst>
                <a:ext uri="{FF2B5EF4-FFF2-40B4-BE49-F238E27FC236}">
                  <a16:creationId xmlns:a16="http://schemas.microsoft.com/office/drawing/2014/main" id="{8DAA2E30-E0D5-4C2B-9B06-C24F4083D90E}"/>
                </a:ext>
              </a:extLst>
            </p:cNvPr>
            <p:cNvSpPr/>
            <p:nvPr/>
          </p:nvSpPr>
          <p:spPr>
            <a:xfrm>
              <a:off x="3422324" y="2943382"/>
              <a:ext cx="1709245" cy="341915"/>
            </a:xfrm>
            <a:prstGeom prst="rect">
              <a:avLst/>
            </a:prstGeom>
          </p:spPr>
          <p:txBody>
            <a:bodyPr wrap="square" lIns="91440" tIns="45720" rIns="91440" bIns="4572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Add a title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椭圆 20">
            <a:extLst>
              <a:ext uri="{FF2B5EF4-FFF2-40B4-BE49-F238E27FC236}">
                <a16:creationId xmlns:a16="http://schemas.microsoft.com/office/drawing/2014/main" id="{3414AFE0-8192-4EEE-98EF-70D6AF3173C4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D8678B8-C38C-40A8-81BB-CDF361383FC0}"/>
              </a:ext>
            </a:extLst>
          </p:cNvPr>
          <p:cNvSpPr txBox="1"/>
          <p:nvPr/>
        </p:nvSpPr>
        <p:spPr>
          <a:xfrm>
            <a:off x="1234439" y="322488"/>
            <a:ext cx="4145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54089AB-6F05-4052-9B44-C1779F6E8FED}"/>
              </a:ext>
            </a:extLst>
          </p:cNvPr>
          <p:cNvCxnSpPr>
            <a:cxnSpLocks/>
          </p:cNvCxnSpPr>
          <p:nvPr/>
        </p:nvCxnSpPr>
        <p:spPr>
          <a:xfrm>
            <a:off x="7142615" y="3041063"/>
            <a:ext cx="3390347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iSḷiďe">
            <a:extLst>
              <a:ext uri="{FF2B5EF4-FFF2-40B4-BE49-F238E27FC236}">
                <a16:creationId xmlns:a16="http://schemas.microsoft.com/office/drawing/2014/main" id="{3CC4B8BA-F898-48B7-9BC2-AB047E0D15BF}"/>
              </a:ext>
            </a:extLst>
          </p:cNvPr>
          <p:cNvGrpSpPr/>
          <p:nvPr/>
        </p:nvGrpSpPr>
        <p:grpSpPr>
          <a:xfrm>
            <a:off x="9282627" y="2085975"/>
            <a:ext cx="637540" cy="637540"/>
            <a:chOff x="5525871" y="1530770"/>
            <a:chExt cx="712143" cy="712143"/>
          </a:xfrm>
          <a:solidFill>
            <a:srgbClr val="437F7F"/>
          </a:solidFill>
        </p:grpSpPr>
        <p:sp>
          <p:nvSpPr>
            <p:cNvPr id="25" name="ï$1îḑé">
              <a:extLst>
                <a:ext uri="{FF2B5EF4-FFF2-40B4-BE49-F238E27FC236}">
                  <a16:creationId xmlns:a16="http://schemas.microsoft.com/office/drawing/2014/main" id="{6E872430-5F48-4705-A1BF-1672526CDC35}"/>
                </a:ext>
              </a:extLst>
            </p:cNvPr>
            <p:cNvSpPr/>
            <p:nvPr/>
          </p:nvSpPr>
          <p:spPr>
            <a:xfrm>
              <a:off x="5525871" y="1530770"/>
              <a:ext cx="712143" cy="7121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6" name="ísľiḓê">
              <a:extLst>
                <a:ext uri="{FF2B5EF4-FFF2-40B4-BE49-F238E27FC236}">
                  <a16:creationId xmlns:a16="http://schemas.microsoft.com/office/drawing/2014/main" id="{FEAAD983-0279-424F-ABCF-06252C61AB8B}"/>
                </a:ext>
              </a:extLst>
            </p:cNvPr>
            <p:cNvSpPr/>
            <p:nvPr/>
          </p:nvSpPr>
          <p:spPr bwMode="auto">
            <a:xfrm>
              <a:off x="5657323" y="1700939"/>
              <a:ext cx="449235" cy="371799"/>
            </a:xfrm>
            <a:custGeom>
              <a:avLst/>
              <a:gdLst>
                <a:gd name="connsiteX0" fmla="*/ 488377 w 603999"/>
                <a:gd name="connsiteY0" fmla="*/ 147764 h 499886"/>
                <a:gd name="connsiteX1" fmla="*/ 594016 w 603999"/>
                <a:gd name="connsiteY1" fmla="*/ 147764 h 499886"/>
                <a:gd name="connsiteX2" fmla="*/ 600471 w 603999"/>
                <a:gd name="connsiteY2" fmla="*/ 154209 h 499886"/>
                <a:gd name="connsiteX3" fmla="*/ 600471 w 603999"/>
                <a:gd name="connsiteY3" fmla="*/ 493246 h 499886"/>
                <a:gd name="connsiteX4" fmla="*/ 594016 w 603999"/>
                <a:gd name="connsiteY4" fmla="*/ 499886 h 499886"/>
                <a:gd name="connsiteX5" fmla="*/ 488377 w 603999"/>
                <a:gd name="connsiteY5" fmla="*/ 499886 h 499886"/>
                <a:gd name="connsiteX6" fmla="*/ 481921 w 603999"/>
                <a:gd name="connsiteY6" fmla="*/ 493246 h 499886"/>
                <a:gd name="connsiteX7" fmla="*/ 481921 w 603999"/>
                <a:gd name="connsiteY7" fmla="*/ 154209 h 499886"/>
                <a:gd name="connsiteX8" fmla="*/ 488377 w 603999"/>
                <a:gd name="connsiteY8" fmla="*/ 147764 h 499886"/>
                <a:gd name="connsiteX9" fmla="*/ 214995 w 603999"/>
                <a:gd name="connsiteY9" fmla="*/ 129814 h 499886"/>
                <a:gd name="connsiteX10" fmla="*/ 212257 w 603999"/>
                <a:gd name="connsiteY10" fmla="*/ 142313 h 499886"/>
                <a:gd name="connsiteX11" fmla="*/ 198958 w 603999"/>
                <a:gd name="connsiteY11" fmla="*/ 196994 h 499886"/>
                <a:gd name="connsiteX12" fmla="*/ 173535 w 603999"/>
                <a:gd name="connsiteY12" fmla="*/ 287803 h 499886"/>
                <a:gd name="connsiteX13" fmla="*/ 259584 w 603999"/>
                <a:gd name="connsiteY13" fmla="*/ 287803 h 499886"/>
                <a:gd name="connsiteX14" fmla="*/ 232987 w 603999"/>
                <a:gd name="connsiteY14" fmla="*/ 196994 h 499886"/>
                <a:gd name="connsiteX15" fmla="*/ 214995 w 603999"/>
                <a:gd name="connsiteY15" fmla="*/ 129814 h 499886"/>
                <a:gd name="connsiteX16" fmla="*/ 149676 w 603999"/>
                <a:gd name="connsiteY16" fmla="*/ 19476 h 499886"/>
                <a:gd name="connsiteX17" fmla="*/ 288528 w 603999"/>
                <a:gd name="connsiteY17" fmla="*/ 19476 h 499886"/>
                <a:gd name="connsiteX18" fmla="*/ 294786 w 603999"/>
                <a:gd name="connsiteY18" fmla="*/ 23968 h 499886"/>
                <a:gd name="connsiteX19" fmla="*/ 439700 w 603999"/>
                <a:gd name="connsiteY19" fmla="*/ 490512 h 499886"/>
                <a:gd name="connsiteX20" fmla="*/ 440287 w 603999"/>
                <a:gd name="connsiteY20" fmla="*/ 493246 h 499886"/>
                <a:gd name="connsiteX21" fmla="*/ 433638 w 603999"/>
                <a:gd name="connsiteY21" fmla="*/ 499886 h 499886"/>
                <a:gd name="connsiteX22" fmla="*/ 319818 w 603999"/>
                <a:gd name="connsiteY22" fmla="*/ 499886 h 499886"/>
                <a:gd name="connsiteX23" fmla="*/ 313560 w 603999"/>
                <a:gd name="connsiteY23" fmla="*/ 495199 h 499886"/>
                <a:gd name="connsiteX24" fmla="*/ 278749 w 603999"/>
                <a:gd name="connsiteY24" fmla="*/ 379784 h 499886"/>
                <a:gd name="connsiteX25" fmla="*/ 154565 w 603999"/>
                <a:gd name="connsiteY25" fmla="*/ 379784 h 499886"/>
                <a:gd name="connsiteX26" fmla="*/ 122492 w 603999"/>
                <a:gd name="connsiteY26" fmla="*/ 495004 h 499886"/>
                <a:gd name="connsiteX27" fmla="*/ 116234 w 603999"/>
                <a:gd name="connsiteY27" fmla="*/ 499886 h 499886"/>
                <a:gd name="connsiteX28" fmla="*/ 6522 w 603999"/>
                <a:gd name="connsiteY28" fmla="*/ 499886 h 499886"/>
                <a:gd name="connsiteX29" fmla="*/ 1437 w 603999"/>
                <a:gd name="connsiteY29" fmla="*/ 497152 h 499886"/>
                <a:gd name="connsiteX30" fmla="*/ 263 w 603999"/>
                <a:gd name="connsiteY30" fmla="*/ 491489 h 499886"/>
                <a:gd name="connsiteX31" fmla="*/ 143418 w 603999"/>
                <a:gd name="connsiteY31" fmla="*/ 23968 h 499886"/>
                <a:gd name="connsiteX32" fmla="*/ 149676 w 603999"/>
                <a:gd name="connsiteY32" fmla="*/ 19476 h 499886"/>
                <a:gd name="connsiteX33" fmla="*/ 541212 w 603999"/>
                <a:gd name="connsiteY33" fmla="*/ 0 h 499886"/>
                <a:gd name="connsiteX34" fmla="*/ 603999 w 603999"/>
                <a:gd name="connsiteY34" fmla="*/ 59753 h 499886"/>
                <a:gd name="connsiteX35" fmla="*/ 540430 w 603999"/>
                <a:gd name="connsiteY35" fmla="*/ 119115 h 499886"/>
                <a:gd name="connsiteX36" fmla="*/ 495051 w 603999"/>
                <a:gd name="connsiteY36" fmla="*/ 101150 h 499886"/>
                <a:gd name="connsiteX37" fmla="*/ 479207 w 603999"/>
                <a:gd name="connsiteY37" fmla="*/ 59948 h 499886"/>
                <a:gd name="connsiteX38" fmla="*/ 495051 w 603999"/>
                <a:gd name="connsiteY38" fmla="*/ 17965 h 499886"/>
                <a:gd name="connsiteX39" fmla="*/ 541212 w 603999"/>
                <a:gd name="connsiteY39" fmla="*/ 0 h 49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3999" h="499886">
                  <a:moveTo>
                    <a:pt x="488377" y="147764"/>
                  </a:moveTo>
                  <a:lnTo>
                    <a:pt x="594016" y="147764"/>
                  </a:lnTo>
                  <a:cubicBezTo>
                    <a:pt x="597537" y="147764"/>
                    <a:pt x="600471" y="150694"/>
                    <a:pt x="600471" y="154209"/>
                  </a:cubicBezTo>
                  <a:lnTo>
                    <a:pt x="600471" y="493246"/>
                  </a:lnTo>
                  <a:cubicBezTo>
                    <a:pt x="600471" y="496957"/>
                    <a:pt x="597537" y="499886"/>
                    <a:pt x="594016" y="499886"/>
                  </a:cubicBezTo>
                  <a:lnTo>
                    <a:pt x="488377" y="499886"/>
                  </a:lnTo>
                  <a:cubicBezTo>
                    <a:pt x="484856" y="499886"/>
                    <a:pt x="481921" y="496957"/>
                    <a:pt x="481921" y="493246"/>
                  </a:cubicBezTo>
                  <a:lnTo>
                    <a:pt x="481921" y="154209"/>
                  </a:lnTo>
                  <a:cubicBezTo>
                    <a:pt x="481921" y="150694"/>
                    <a:pt x="484856" y="147764"/>
                    <a:pt x="488377" y="147764"/>
                  </a:cubicBezTo>
                  <a:close/>
                  <a:moveTo>
                    <a:pt x="214995" y="129814"/>
                  </a:moveTo>
                  <a:cubicBezTo>
                    <a:pt x="214017" y="133915"/>
                    <a:pt x="213235" y="138016"/>
                    <a:pt x="212257" y="142313"/>
                  </a:cubicBezTo>
                  <a:cubicBezTo>
                    <a:pt x="207954" y="161060"/>
                    <a:pt x="203652" y="180589"/>
                    <a:pt x="198958" y="196994"/>
                  </a:cubicBezTo>
                  <a:lnTo>
                    <a:pt x="173535" y="287803"/>
                  </a:lnTo>
                  <a:lnTo>
                    <a:pt x="259584" y="287803"/>
                  </a:lnTo>
                  <a:lnTo>
                    <a:pt x="232987" y="196994"/>
                  </a:lnTo>
                  <a:cubicBezTo>
                    <a:pt x="226729" y="176488"/>
                    <a:pt x="220666" y="152273"/>
                    <a:pt x="214995" y="129814"/>
                  </a:cubicBezTo>
                  <a:close/>
                  <a:moveTo>
                    <a:pt x="149676" y="19476"/>
                  </a:moveTo>
                  <a:lnTo>
                    <a:pt x="288528" y="19476"/>
                  </a:lnTo>
                  <a:cubicBezTo>
                    <a:pt x="291461" y="19476"/>
                    <a:pt x="293808" y="21234"/>
                    <a:pt x="294786" y="23968"/>
                  </a:cubicBezTo>
                  <a:lnTo>
                    <a:pt x="439700" y="490512"/>
                  </a:lnTo>
                  <a:cubicBezTo>
                    <a:pt x="440091" y="491489"/>
                    <a:pt x="440287" y="492270"/>
                    <a:pt x="440287" y="493246"/>
                  </a:cubicBezTo>
                  <a:cubicBezTo>
                    <a:pt x="440287" y="496957"/>
                    <a:pt x="437353" y="499886"/>
                    <a:pt x="433638" y="499886"/>
                  </a:cubicBezTo>
                  <a:lnTo>
                    <a:pt x="319818" y="499886"/>
                  </a:lnTo>
                  <a:cubicBezTo>
                    <a:pt x="316885" y="499886"/>
                    <a:pt x="314342" y="497933"/>
                    <a:pt x="313560" y="495199"/>
                  </a:cubicBezTo>
                  <a:lnTo>
                    <a:pt x="278749" y="379784"/>
                  </a:lnTo>
                  <a:lnTo>
                    <a:pt x="154565" y="379784"/>
                  </a:lnTo>
                  <a:lnTo>
                    <a:pt x="122492" y="495004"/>
                  </a:lnTo>
                  <a:cubicBezTo>
                    <a:pt x="121710" y="497933"/>
                    <a:pt x="119168" y="499886"/>
                    <a:pt x="116234" y="499886"/>
                  </a:cubicBezTo>
                  <a:lnTo>
                    <a:pt x="6522" y="499886"/>
                  </a:lnTo>
                  <a:cubicBezTo>
                    <a:pt x="4566" y="499886"/>
                    <a:pt x="2610" y="498910"/>
                    <a:pt x="1437" y="497152"/>
                  </a:cubicBezTo>
                  <a:cubicBezTo>
                    <a:pt x="68" y="495590"/>
                    <a:pt x="-323" y="493442"/>
                    <a:pt x="263" y="491489"/>
                  </a:cubicBezTo>
                  <a:lnTo>
                    <a:pt x="143418" y="23968"/>
                  </a:lnTo>
                  <a:cubicBezTo>
                    <a:pt x="144200" y="21234"/>
                    <a:pt x="146742" y="19476"/>
                    <a:pt x="149676" y="19476"/>
                  </a:cubicBezTo>
                  <a:close/>
                  <a:moveTo>
                    <a:pt x="541212" y="0"/>
                  </a:moveTo>
                  <a:cubicBezTo>
                    <a:pt x="577398" y="0"/>
                    <a:pt x="603217" y="24604"/>
                    <a:pt x="603999" y="59753"/>
                  </a:cubicBezTo>
                  <a:cubicBezTo>
                    <a:pt x="603999" y="94316"/>
                    <a:pt x="577398" y="119115"/>
                    <a:pt x="540430" y="119115"/>
                  </a:cubicBezTo>
                  <a:cubicBezTo>
                    <a:pt x="522630" y="119115"/>
                    <a:pt x="506396" y="112867"/>
                    <a:pt x="495051" y="101150"/>
                  </a:cubicBezTo>
                  <a:cubicBezTo>
                    <a:pt x="484489" y="90410"/>
                    <a:pt x="478816" y="75765"/>
                    <a:pt x="479207" y="59948"/>
                  </a:cubicBezTo>
                  <a:cubicBezTo>
                    <a:pt x="478816" y="43741"/>
                    <a:pt x="484489" y="28900"/>
                    <a:pt x="495051" y="17965"/>
                  </a:cubicBezTo>
                  <a:cubicBezTo>
                    <a:pt x="506396" y="6444"/>
                    <a:pt x="522826" y="0"/>
                    <a:pt x="5412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27" name="íŝľiḓé">
            <a:extLst>
              <a:ext uri="{FF2B5EF4-FFF2-40B4-BE49-F238E27FC236}">
                <a16:creationId xmlns:a16="http://schemas.microsoft.com/office/drawing/2014/main" id="{83A1734E-E6DB-4D7D-8214-32CB91897938}"/>
              </a:ext>
            </a:extLst>
          </p:cNvPr>
          <p:cNvGrpSpPr/>
          <p:nvPr/>
        </p:nvGrpSpPr>
        <p:grpSpPr>
          <a:xfrm>
            <a:off x="8212621" y="2096609"/>
            <a:ext cx="637540" cy="637540"/>
            <a:chOff x="6411382" y="3308649"/>
            <a:chExt cx="712143" cy="712143"/>
          </a:xfrm>
          <a:solidFill>
            <a:srgbClr val="437F7F"/>
          </a:solidFill>
        </p:grpSpPr>
        <p:sp>
          <p:nvSpPr>
            <p:cNvPr id="28" name="ïṡľïde">
              <a:extLst>
                <a:ext uri="{FF2B5EF4-FFF2-40B4-BE49-F238E27FC236}">
                  <a16:creationId xmlns:a16="http://schemas.microsoft.com/office/drawing/2014/main" id="{E6E331EB-69EC-4646-9A77-4391A12B3E1C}"/>
                </a:ext>
              </a:extLst>
            </p:cNvPr>
            <p:cNvSpPr/>
            <p:nvPr/>
          </p:nvSpPr>
          <p:spPr>
            <a:xfrm>
              <a:off x="6411382" y="3308649"/>
              <a:ext cx="712143" cy="7121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9" name="íślíďè">
              <a:extLst>
                <a:ext uri="{FF2B5EF4-FFF2-40B4-BE49-F238E27FC236}">
                  <a16:creationId xmlns:a16="http://schemas.microsoft.com/office/drawing/2014/main" id="{6A1D2ABC-162F-4944-A2C7-7FA5FDD1A982}"/>
                </a:ext>
              </a:extLst>
            </p:cNvPr>
            <p:cNvSpPr/>
            <p:nvPr/>
          </p:nvSpPr>
          <p:spPr bwMode="auto">
            <a:xfrm>
              <a:off x="6523315" y="3428602"/>
              <a:ext cx="469422" cy="468763"/>
            </a:xfrm>
            <a:custGeom>
              <a:avLst/>
              <a:gdLst>
                <a:gd name="connsiteX0" fmla="*/ 161803 w 607614"/>
                <a:gd name="connsiteY0" fmla="*/ 384526 h 606761"/>
                <a:gd name="connsiteX1" fmla="*/ 268889 w 607614"/>
                <a:gd name="connsiteY1" fmla="*/ 384526 h 606761"/>
                <a:gd name="connsiteX2" fmla="*/ 313699 w 607614"/>
                <a:gd name="connsiteY2" fmla="*/ 449009 h 606761"/>
                <a:gd name="connsiteX3" fmla="*/ 323572 w 607614"/>
                <a:gd name="connsiteY3" fmla="*/ 452802 h 606761"/>
                <a:gd name="connsiteX4" fmla="*/ 333445 w 607614"/>
                <a:gd name="connsiteY4" fmla="*/ 449009 h 606761"/>
                <a:gd name="connsiteX5" fmla="*/ 378254 w 607614"/>
                <a:gd name="connsiteY5" fmla="*/ 384526 h 606761"/>
                <a:gd name="connsiteX6" fmla="*/ 425342 w 607614"/>
                <a:gd name="connsiteY6" fmla="*/ 384526 h 606761"/>
                <a:gd name="connsiteX7" fmla="*/ 425342 w 607614"/>
                <a:gd name="connsiteY7" fmla="*/ 464940 h 606761"/>
                <a:gd name="connsiteX8" fmla="*/ 161803 w 607614"/>
                <a:gd name="connsiteY8" fmla="*/ 464940 h 606761"/>
                <a:gd name="connsiteX9" fmla="*/ 161803 w 607614"/>
                <a:gd name="connsiteY9" fmla="*/ 282911 h 606761"/>
                <a:gd name="connsiteX10" fmla="*/ 233964 w 607614"/>
                <a:gd name="connsiteY10" fmla="*/ 282911 h 606761"/>
                <a:gd name="connsiteX11" fmla="*/ 235484 w 607614"/>
                <a:gd name="connsiteY11" fmla="*/ 291253 h 606761"/>
                <a:gd name="connsiteX12" fmla="*/ 259031 w 607614"/>
                <a:gd name="connsiteY12" fmla="*/ 364056 h 606761"/>
                <a:gd name="connsiteX13" fmla="*/ 161803 w 607614"/>
                <a:gd name="connsiteY13" fmla="*/ 364056 h 606761"/>
                <a:gd name="connsiteX14" fmla="*/ 323545 w 607614"/>
                <a:gd name="connsiteY14" fmla="*/ 203271 h 606761"/>
                <a:gd name="connsiteX15" fmla="*/ 276432 w 607614"/>
                <a:gd name="connsiteY15" fmla="*/ 250310 h 606761"/>
                <a:gd name="connsiteX16" fmla="*/ 323545 w 607614"/>
                <a:gd name="connsiteY16" fmla="*/ 297349 h 606761"/>
                <a:gd name="connsiteX17" fmla="*/ 370658 w 607614"/>
                <a:gd name="connsiteY17" fmla="*/ 250310 h 606761"/>
                <a:gd name="connsiteX18" fmla="*/ 323545 w 607614"/>
                <a:gd name="connsiteY18" fmla="*/ 203271 h 606761"/>
                <a:gd name="connsiteX19" fmla="*/ 323545 w 607614"/>
                <a:gd name="connsiteY19" fmla="*/ 182028 h 606761"/>
                <a:gd name="connsiteX20" fmla="*/ 394215 w 607614"/>
                <a:gd name="connsiteY20" fmla="*/ 241206 h 606761"/>
                <a:gd name="connsiteX21" fmla="*/ 391936 w 607614"/>
                <a:gd name="connsiteY21" fmla="*/ 286728 h 606761"/>
                <a:gd name="connsiteX22" fmla="*/ 323545 w 607614"/>
                <a:gd name="connsiteY22" fmla="*/ 429362 h 606761"/>
                <a:gd name="connsiteX23" fmla="*/ 255155 w 607614"/>
                <a:gd name="connsiteY23" fmla="*/ 286728 h 606761"/>
                <a:gd name="connsiteX24" fmla="*/ 252875 w 607614"/>
                <a:gd name="connsiteY24" fmla="*/ 273071 h 606761"/>
                <a:gd name="connsiteX25" fmla="*/ 252875 w 607614"/>
                <a:gd name="connsiteY25" fmla="*/ 241206 h 606761"/>
                <a:gd name="connsiteX26" fmla="*/ 323545 w 607614"/>
                <a:gd name="connsiteY26" fmla="*/ 182028 h 606761"/>
                <a:gd name="connsiteX27" fmla="*/ 323554 w 607614"/>
                <a:gd name="connsiteY27" fmla="*/ 161550 h 606761"/>
                <a:gd name="connsiteX28" fmla="*/ 233172 w 607614"/>
                <a:gd name="connsiteY28" fmla="*/ 238912 h 606761"/>
                <a:gd name="connsiteX29" fmla="*/ 231653 w 607614"/>
                <a:gd name="connsiteY29" fmla="*/ 263183 h 606761"/>
                <a:gd name="connsiteX30" fmla="*/ 161777 w 607614"/>
                <a:gd name="connsiteY30" fmla="*/ 263183 h 606761"/>
                <a:gd name="connsiteX31" fmla="*/ 161777 w 607614"/>
                <a:gd name="connsiteY31" fmla="*/ 232845 h 606761"/>
                <a:gd name="connsiteX32" fmla="*/ 151904 w 607614"/>
                <a:gd name="connsiteY32" fmla="*/ 222226 h 606761"/>
                <a:gd name="connsiteX33" fmla="*/ 142030 w 607614"/>
                <a:gd name="connsiteY33" fmla="*/ 232845 h 606761"/>
                <a:gd name="connsiteX34" fmla="*/ 142030 w 607614"/>
                <a:gd name="connsiteY34" fmla="*/ 263183 h 606761"/>
                <a:gd name="connsiteX35" fmla="*/ 91142 w 607614"/>
                <a:gd name="connsiteY35" fmla="*/ 263183 h 606761"/>
                <a:gd name="connsiteX36" fmla="*/ 81268 w 607614"/>
                <a:gd name="connsiteY36" fmla="*/ 273042 h 606761"/>
                <a:gd name="connsiteX37" fmla="*/ 91142 w 607614"/>
                <a:gd name="connsiteY37" fmla="*/ 282902 h 606761"/>
                <a:gd name="connsiteX38" fmla="*/ 142030 w 607614"/>
                <a:gd name="connsiteY38" fmla="*/ 282902 h 606761"/>
                <a:gd name="connsiteX39" fmla="*/ 142030 w 607614"/>
                <a:gd name="connsiteY39" fmla="*/ 364057 h 606761"/>
                <a:gd name="connsiteX40" fmla="*/ 91142 w 607614"/>
                <a:gd name="connsiteY40" fmla="*/ 364057 h 606761"/>
                <a:gd name="connsiteX41" fmla="*/ 81268 w 607614"/>
                <a:gd name="connsiteY41" fmla="*/ 373916 h 606761"/>
                <a:gd name="connsiteX42" fmla="*/ 91142 w 607614"/>
                <a:gd name="connsiteY42" fmla="*/ 384535 h 606761"/>
                <a:gd name="connsiteX43" fmla="*/ 142030 w 607614"/>
                <a:gd name="connsiteY43" fmla="*/ 384535 h 606761"/>
                <a:gd name="connsiteX44" fmla="*/ 142030 w 607614"/>
                <a:gd name="connsiteY44" fmla="*/ 464931 h 606761"/>
                <a:gd name="connsiteX45" fmla="*/ 91142 w 607614"/>
                <a:gd name="connsiteY45" fmla="*/ 464931 h 606761"/>
                <a:gd name="connsiteX46" fmla="*/ 81268 w 607614"/>
                <a:gd name="connsiteY46" fmla="*/ 475549 h 606761"/>
                <a:gd name="connsiteX47" fmla="*/ 91142 w 607614"/>
                <a:gd name="connsiteY47" fmla="*/ 485409 h 606761"/>
                <a:gd name="connsiteX48" fmla="*/ 142030 w 607614"/>
                <a:gd name="connsiteY48" fmla="*/ 485409 h 606761"/>
                <a:gd name="connsiteX49" fmla="*/ 142030 w 607614"/>
                <a:gd name="connsiteY49" fmla="*/ 515747 h 606761"/>
                <a:gd name="connsiteX50" fmla="*/ 151904 w 607614"/>
                <a:gd name="connsiteY50" fmla="*/ 525607 h 606761"/>
                <a:gd name="connsiteX51" fmla="*/ 161777 w 607614"/>
                <a:gd name="connsiteY51" fmla="*/ 515747 h 606761"/>
                <a:gd name="connsiteX52" fmla="*/ 161777 w 607614"/>
                <a:gd name="connsiteY52" fmla="*/ 485409 h 606761"/>
                <a:gd name="connsiteX53" fmla="*/ 425330 w 607614"/>
                <a:gd name="connsiteY53" fmla="*/ 485409 h 606761"/>
                <a:gd name="connsiteX54" fmla="*/ 425330 w 607614"/>
                <a:gd name="connsiteY54" fmla="*/ 525607 h 606761"/>
                <a:gd name="connsiteX55" fmla="*/ 435204 w 607614"/>
                <a:gd name="connsiteY55" fmla="*/ 536225 h 606761"/>
                <a:gd name="connsiteX56" fmla="*/ 445837 w 607614"/>
                <a:gd name="connsiteY56" fmla="*/ 525607 h 606761"/>
                <a:gd name="connsiteX57" fmla="*/ 445837 w 607614"/>
                <a:gd name="connsiteY57" fmla="*/ 485409 h 606761"/>
                <a:gd name="connsiteX58" fmla="*/ 516472 w 607614"/>
                <a:gd name="connsiteY58" fmla="*/ 485409 h 606761"/>
                <a:gd name="connsiteX59" fmla="*/ 526346 w 607614"/>
                <a:gd name="connsiteY59" fmla="*/ 475549 h 606761"/>
                <a:gd name="connsiteX60" fmla="*/ 516472 w 607614"/>
                <a:gd name="connsiteY60" fmla="*/ 464931 h 606761"/>
                <a:gd name="connsiteX61" fmla="*/ 445837 w 607614"/>
                <a:gd name="connsiteY61" fmla="*/ 464931 h 606761"/>
                <a:gd name="connsiteX62" fmla="*/ 445837 w 607614"/>
                <a:gd name="connsiteY62" fmla="*/ 384535 h 606761"/>
                <a:gd name="connsiteX63" fmla="*/ 516472 w 607614"/>
                <a:gd name="connsiteY63" fmla="*/ 384535 h 606761"/>
                <a:gd name="connsiteX64" fmla="*/ 526346 w 607614"/>
                <a:gd name="connsiteY64" fmla="*/ 373916 h 606761"/>
                <a:gd name="connsiteX65" fmla="*/ 516472 w 607614"/>
                <a:gd name="connsiteY65" fmla="*/ 364057 h 606761"/>
                <a:gd name="connsiteX66" fmla="*/ 445837 w 607614"/>
                <a:gd name="connsiteY66" fmla="*/ 364057 h 606761"/>
                <a:gd name="connsiteX67" fmla="*/ 445837 w 607614"/>
                <a:gd name="connsiteY67" fmla="*/ 333719 h 606761"/>
                <a:gd name="connsiteX68" fmla="*/ 435204 w 607614"/>
                <a:gd name="connsiteY68" fmla="*/ 323859 h 606761"/>
                <a:gd name="connsiteX69" fmla="*/ 425330 w 607614"/>
                <a:gd name="connsiteY69" fmla="*/ 333719 h 606761"/>
                <a:gd name="connsiteX70" fmla="*/ 425330 w 607614"/>
                <a:gd name="connsiteY70" fmla="*/ 364057 h 606761"/>
                <a:gd name="connsiteX71" fmla="*/ 388113 w 607614"/>
                <a:gd name="connsiteY71" fmla="*/ 364057 h 606761"/>
                <a:gd name="connsiteX72" fmla="*/ 411659 w 607614"/>
                <a:gd name="connsiteY72" fmla="*/ 291245 h 606761"/>
                <a:gd name="connsiteX73" fmla="*/ 413178 w 607614"/>
                <a:gd name="connsiteY73" fmla="*/ 282902 h 606761"/>
                <a:gd name="connsiteX74" fmla="*/ 516472 w 607614"/>
                <a:gd name="connsiteY74" fmla="*/ 282902 h 606761"/>
                <a:gd name="connsiteX75" fmla="*/ 526346 w 607614"/>
                <a:gd name="connsiteY75" fmla="*/ 273042 h 606761"/>
                <a:gd name="connsiteX76" fmla="*/ 516472 w 607614"/>
                <a:gd name="connsiteY76" fmla="*/ 263183 h 606761"/>
                <a:gd name="connsiteX77" fmla="*/ 414697 w 607614"/>
                <a:gd name="connsiteY77" fmla="*/ 263183 h 606761"/>
                <a:gd name="connsiteX78" fmla="*/ 413937 w 607614"/>
                <a:gd name="connsiteY78" fmla="*/ 238912 h 606761"/>
                <a:gd name="connsiteX79" fmla="*/ 323554 w 607614"/>
                <a:gd name="connsiteY79" fmla="*/ 161550 h 606761"/>
                <a:gd name="connsiteX80" fmla="*/ 252986 w 607614"/>
                <a:gd name="connsiteY80" fmla="*/ 50814 h 606761"/>
                <a:gd name="connsiteX81" fmla="*/ 233239 w 607614"/>
                <a:gd name="connsiteY81" fmla="*/ 70531 h 606761"/>
                <a:gd name="connsiteX82" fmla="*/ 252986 w 607614"/>
                <a:gd name="connsiteY82" fmla="*/ 91007 h 606761"/>
                <a:gd name="connsiteX83" fmla="*/ 273492 w 607614"/>
                <a:gd name="connsiteY83" fmla="*/ 70531 h 606761"/>
                <a:gd name="connsiteX84" fmla="*/ 252986 w 607614"/>
                <a:gd name="connsiteY84" fmla="*/ 50814 h 606761"/>
                <a:gd name="connsiteX85" fmla="*/ 161728 w 607614"/>
                <a:gd name="connsiteY85" fmla="*/ 50814 h 606761"/>
                <a:gd name="connsiteX86" fmla="*/ 141981 w 607614"/>
                <a:gd name="connsiteY86" fmla="*/ 70531 h 606761"/>
                <a:gd name="connsiteX87" fmla="*/ 161728 w 607614"/>
                <a:gd name="connsiteY87" fmla="*/ 91007 h 606761"/>
                <a:gd name="connsiteX88" fmla="*/ 182234 w 607614"/>
                <a:gd name="connsiteY88" fmla="*/ 70531 h 606761"/>
                <a:gd name="connsiteX89" fmla="*/ 161728 w 607614"/>
                <a:gd name="connsiteY89" fmla="*/ 50814 h 606761"/>
                <a:gd name="connsiteX90" fmla="*/ 70592 w 607614"/>
                <a:gd name="connsiteY90" fmla="*/ 50814 h 606761"/>
                <a:gd name="connsiteX91" fmla="*/ 50845 w 607614"/>
                <a:gd name="connsiteY91" fmla="*/ 70531 h 606761"/>
                <a:gd name="connsiteX92" fmla="*/ 70592 w 607614"/>
                <a:gd name="connsiteY92" fmla="*/ 91007 h 606761"/>
                <a:gd name="connsiteX93" fmla="*/ 91098 w 607614"/>
                <a:gd name="connsiteY93" fmla="*/ 70531 h 606761"/>
                <a:gd name="connsiteX94" fmla="*/ 70592 w 607614"/>
                <a:gd name="connsiteY94" fmla="*/ 50814 h 606761"/>
                <a:gd name="connsiteX95" fmla="*/ 252986 w 607614"/>
                <a:gd name="connsiteY95" fmla="*/ 30338 h 606761"/>
                <a:gd name="connsiteX96" fmla="*/ 293999 w 607614"/>
                <a:gd name="connsiteY96" fmla="*/ 70531 h 606761"/>
                <a:gd name="connsiteX97" fmla="*/ 252986 w 607614"/>
                <a:gd name="connsiteY97" fmla="*/ 111483 h 606761"/>
                <a:gd name="connsiteX98" fmla="*/ 212732 w 607614"/>
                <a:gd name="connsiteY98" fmla="*/ 70531 h 606761"/>
                <a:gd name="connsiteX99" fmla="*/ 252986 w 607614"/>
                <a:gd name="connsiteY99" fmla="*/ 30338 h 606761"/>
                <a:gd name="connsiteX100" fmla="*/ 161728 w 607614"/>
                <a:gd name="connsiteY100" fmla="*/ 30338 h 606761"/>
                <a:gd name="connsiteX101" fmla="*/ 202741 w 607614"/>
                <a:gd name="connsiteY101" fmla="*/ 70531 h 606761"/>
                <a:gd name="connsiteX102" fmla="*/ 161728 w 607614"/>
                <a:gd name="connsiteY102" fmla="*/ 111483 h 606761"/>
                <a:gd name="connsiteX103" fmla="*/ 121474 w 607614"/>
                <a:gd name="connsiteY103" fmla="*/ 70531 h 606761"/>
                <a:gd name="connsiteX104" fmla="*/ 161728 w 607614"/>
                <a:gd name="connsiteY104" fmla="*/ 30338 h 606761"/>
                <a:gd name="connsiteX105" fmla="*/ 70592 w 607614"/>
                <a:gd name="connsiteY105" fmla="*/ 30338 h 606761"/>
                <a:gd name="connsiteX106" fmla="*/ 111605 w 607614"/>
                <a:gd name="connsiteY106" fmla="*/ 70531 h 606761"/>
                <a:gd name="connsiteX107" fmla="*/ 70592 w 607614"/>
                <a:gd name="connsiteY107" fmla="*/ 111483 h 606761"/>
                <a:gd name="connsiteX108" fmla="*/ 30338 w 607614"/>
                <a:gd name="connsiteY108" fmla="*/ 70531 h 606761"/>
                <a:gd name="connsiteX109" fmla="*/ 70592 w 607614"/>
                <a:gd name="connsiteY109" fmla="*/ 30338 h 606761"/>
                <a:gd name="connsiteX110" fmla="*/ 20507 w 607614"/>
                <a:gd name="connsiteY110" fmla="*/ 20478 h 606761"/>
                <a:gd name="connsiteX111" fmla="*/ 20507 w 607614"/>
                <a:gd name="connsiteY111" fmla="*/ 121352 h 606761"/>
                <a:gd name="connsiteX112" fmla="*/ 587107 w 607614"/>
                <a:gd name="connsiteY112" fmla="*/ 121352 h 606761"/>
                <a:gd name="connsiteX113" fmla="*/ 587107 w 607614"/>
                <a:gd name="connsiteY113" fmla="*/ 20478 h 606761"/>
                <a:gd name="connsiteX114" fmla="*/ 0 w 607614"/>
                <a:gd name="connsiteY114" fmla="*/ 0 h 606761"/>
                <a:gd name="connsiteX115" fmla="*/ 607614 w 607614"/>
                <a:gd name="connsiteY115" fmla="*/ 0 h 606761"/>
                <a:gd name="connsiteX116" fmla="*/ 607614 w 607614"/>
                <a:gd name="connsiteY116" fmla="*/ 121352 h 606761"/>
                <a:gd name="connsiteX117" fmla="*/ 607614 w 607614"/>
                <a:gd name="connsiteY117" fmla="*/ 141830 h 606761"/>
                <a:gd name="connsiteX118" fmla="*/ 607614 w 607614"/>
                <a:gd name="connsiteY118" fmla="*/ 606761 h 606761"/>
                <a:gd name="connsiteX119" fmla="*/ 0 w 607614"/>
                <a:gd name="connsiteY119" fmla="*/ 606761 h 606761"/>
                <a:gd name="connsiteX120" fmla="*/ 0 w 607614"/>
                <a:gd name="connsiteY120" fmla="*/ 141830 h 606761"/>
                <a:gd name="connsiteX121" fmla="*/ 0 w 607614"/>
                <a:gd name="connsiteY121" fmla="*/ 121352 h 60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7614" h="606761">
                  <a:moveTo>
                    <a:pt x="161803" y="384526"/>
                  </a:moveTo>
                  <a:lnTo>
                    <a:pt x="268889" y="384526"/>
                  </a:lnTo>
                  <a:cubicBezTo>
                    <a:pt x="287117" y="418664"/>
                    <a:pt x="306104" y="440664"/>
                    <a:pt x="313699" y="449009"/>
                  </a:cubicBezTo>
                  <a:cubicBezTo>
                    <a:pt x="316737" y="451285"/>
                    <a:pt x="319775" y="452802"/>
                    <a:pt x="323572" y="452802"/>
                  </a:cubicBezTo>
                  <a:cubicBezTo>
                    <a:pt x="327369" y="452802"/>
                    <a:pt x="330407" y="451285"/>
                    <a:pt x="333445" y="449009"/>
                  </a:cubicBezTo>
                  <a:cubicBezTo>
                    <a:pt x="341040" y="440664"/>
                    <a:pt x="360027" y="418664"/>
                    <a:pt x="378254" y="384526"/>
                  </a:cubicBezTo>
                  <a:lnTo>
                    <a:pt x="425342" y="384526"/>
                  </a:lnTo>
                  <a:lnTo>
                    <a:pt x="425342" y="464940"/>
                  </a:lnTo>
                  <a:lnTo>
                    <a:pt x="161803" y="464940"/>
                  </a:lnTo>
                  <a:close/>
                  <a:moveTo>
                    <a:pt x="161803" y="282911"/>
                  </a:moveTo>
                  <a:lnTo>
                    <a:pt x="233964" y="282911"/>
                  </a:lnTo>
                  <a:cubicBezTo>
                    <a:pt x="234724" y="285944"/>
                    <a:pt x="234724" y="288220"/>
                    <a:pt x="235484" y="291253"/>
                  </a:cubicBezTo>
                  <a:cubicBezTo>
                    <a:pt x="241560" y="318554"/>
                    <a:pt x="249916" y="343580"/>
                    <a:pt x="259031" y="364056"/>
                  </a:cubicBezTo>
                  <a:lnTo>
                    <a:pt x="161803" y="364056"/>
                  </a:lnTo>
                  <a:close/>
                  <a:moveTo>
                    <a:pt x="323545" y="203271"/>
                  </a:moveTo>
                  <a:cubicBezTo>
                    <a:pt x="297709" y="203271"/>
                    <a:pt x="276432" y="224515"/>
                    <a:pt x="276432" y="250310"/>
                  </a:cubicBezTo>
                  <a:cubicBezTo>
                    <a:pt x="276432" y="276106"/>
                    <a:pt x="297709" y="297349"/>
                    <a:pt x="323545" y="297349"/>
                  </a:cubicBezTo>
                  <a:cubicBezTo>
                    <a:pt x="349381" y="297349"/>
                    <a:pt x="370658" y="276106"/>
                    <a:pt x="370658" y="250310"/>
                  </a:cubicBezTo>
                  <a:cubicBezTo>
                    <a:pt x="370658" y="224515"/>
                    <a:pt x="349381" y="203271"/>
                    <a:pt x="323545" y="203271"/>
                  </a:cubicBezTo>
                  <a:close/>
                  <a:moveTo>
                    <a:pt x="323545" y="182028"/>
                  </a:moveTo>
                  <a:cubicBezTo>
                    <a:pt x="365339" y="182028"/>
                    <a:pt x="388896" y="201754"/>
                    <a:pt x="394215" y="241206"/>
                  </a:cubicBezTo>
                  <a:cubicBezTo>
                    <a:pt x="395735" y="255621"/>
                    <a:pt x="394975" y="270795"/>
                    <a:pt x="391936" y="286728"/>
                  </a:cubicBezTo>
                  <a:cubicBezTo>
                    <a:pt x="375978" y="362597"/>
                    <a:pt x="338743" y="411912"/>
                    <a:pt x="323545" y="429362"/>
                  </a:cubicBezTo>
                  <a:cubicBezTo>
                    <a:pt x="308347" y="411912"/>
                    <a:pt x="271112" y="362597"/>
                    <a:pt x="255155" y="286728"/>
                  </a:cubicBezTo>
                  <a:cubicBezTo>
                    <a:pt x="254395" y="282176"/>
                    <a:pt x="253635" y="277623"/>
                    <a:pt x="252875" y="273071"/>
                  </a:cubicBezTo>
                  <a:cubicBezTo>
                    <a:pt x="252115" y="261691"/>
                    <a:pt x="251355" y="251069"/>
                    <a:pt x="252875" y="241206"/>
                  </a:cubicBezTo>
                  <a:cubicBezTo>
                    <a:pt x="258194" y="201754"/>
                    <a:pt x="280991" y="182028"/>
                    <a:pt x="323545" y="182028"/>
                  </a:cubicBezTo>
                  <a:close/>
                  <a:moveTo>
                    <a:pt x="323554" y="161550"/>
                  </a:moveTo>
                  <a:cubicBezTo>
                    <a:pt x="271148" y="161550"/>
                    <a:pt x="240008" y="188096"/>
                    <a:pt x="233172" y="238912"/>
                  </a:cubicBezTo>
                  <a:cubicBezTo>
                    <a:pt x="231653" y="246497"/>
                    <a:pt x="231653" y="254840"/>
                    <a:pt x="231653" y="263183"/>
                  </a:cubicBezTo>
                  <a:lnTo>
                    <a:pt x="161777" y="263183"/>
                  </a:lnTo>
                  <a:lnTo>
                    <a:pt x="161777" y="232845"/>
                  </a:lnTo>
                  <a:cubicBezTo>
                    <a:pt x="161777" y="226777"/>
                    <a:pt x="157220" y="222226"/>
                    <a:pt x="151904" y="222226"/>
                  </a:cubicBezTo>
                  <a:cubicBezTo>
                    <a:pt x="146587" y="222226"/>
                    <a:pt x="142030" y="226777"/>
                    <a:pt x="142030" y="232845"/>
                  </a:cubicBezTo>
                  <a:lnTo>
                    <a:pt x="142030" y="263183"/>
                  </a:lnTo>
                  <a:lnTo>
                    <a:pt x="91142" y="263183"/>
                  </a:lnTo>
                  <a:cubicBezTo>
                    <a:pt x="85826" y="263183"/>
                    <a:pt x="81268" y="267733"/>
                    <a:pt x="81268" y="273042"/>
                  </a:cubicBezTo>
                  <a:cubicBezTo>
                    <a:pt x="81268" y="278352"/>
                    <a:pt x="85826" y="282902"/>
                    <a:pt x="91142" y="282902"/>
                  </a:cubicBezTo>
                  <a:lnTo>
                    <a:pt x="142030" y="282902"/>
                  </a:lnTo>
                  <a:lnTo>
                    <a:pt x="142030" y="364057"/>
                  </a:lnTo>
                  <a:lnTo>
                    <a:pt x="91142" y="364057"/>
                  </a:lnTo>
                  <a:cubicBezTo>
                    <a:pt x="85826" y="364057"/>
                    <a:pt x="81268" y="368607"/>
                    <a:pt x="81268" y="373916"/>
                  </a:cubicBezTo>
                  <a:cubicBezTo>
                    <a:pt x="81268" y="379984"/>
                    <a:pt x="85826" y="384535"/>
                    <a:pt x="91142" y="384535"/>
                  </a:cubicBezTo>
                  <a:lnTo>
                    <a:pt x="142030" y="384535"/>
                  </a:lnTo>
                  <a:lnTo>
                    <a:pt x="142030" y="464931"/>
                  </a:lnTo>
                  <a:lnTo>
                    <a:pt x="91142" y="464931"/>
                  </a:lnTo>
                  <a:cubicBezTo>
                    <a:pt x="85826" y="464931"/>
                    <a:pt x="81268" y="469481"/>
                    <a:pt x="81268" y="475549"/>
                  </a:cubicBezTo>
                  <a:cubicBezTo>
                    <a:pt x="81268" y="480858"/>
                    <a:pt x="85826" y="485409"/>
                    <a:pt x="91142" y="485409"/>
                  </a:cubicBezTo>
                  <a:lnTo>
                    <a:pt x="142030" y="485409"/>
                  </a:lnTo>
                  <a:lnTo>
                    <a:pt x="142030" y="515747"/>
                  </a:lnTo>
                  <a:cubicBezTo>
                    <a:pt x="142030" y="521056"/>
                    <a:pt x="146587" y="525607"/>
                    <a:pt x="151904" y="525607"/>
                  </a:cubicBezTo>
                  <a:cubicBezTo>
                    <a:pt x="157220" y="525607"/>
                    <a:pt x="161777" y="521056"/>
                    <a:pt x="161777" y="515747"/>
                  </a:cubicBezTo>
                  <a:lnTo>
                    <a:pt x="161777" y="485409"/>
                  </a:lnTo>
                  <a:lnTo>
                    <a:pt x="425330" y="485409"/>
                  </a:lnTo>
                  <a:lnTo>
                    <a:pt x="425330" y="525607"/>
                  </a:lnTo>
                  <a:cubicBezTo>
                    <a:pt x="425330" y="531674"/>
                    <a:pt x="429887" y="536225"/>
                    <a:pt x="435204" y="536225"/>
                  </a:cubicBezTo>
                  <a:cubicBezTo>
                    <a:pt x="441280" y="536225"/>
                    <a:pt x="445837" y="531674"/>
                    <a:pt x="445837" y="525607"/>
                  </a:cubicBezTo>
                  <a:lnTo>
                    <a:pt x="445837" y="485409"/>
                  </a:lnTo>
                  <a:lnTo>
                    <a:pt x="516472" y="485409"/>
                  </a:lnTo>
                  <a:cubicBezTo>
                    <a:pt x="521789" y="485409"/>
                    <a:pt x="526346" y="480858"/>
                    <a:pt x="526346" y="475549"/>
                  </a:cubicBezTo>
                  <a:cubicBezTo>
                    <a:pt x="526346" y="469481"/>
                    <a:pt x="521789" y="464931"/>
                    <a:pt x="516472" y="464931"/>
                  </a:cubicBezTo>
                  <a:lnTo>
                    <a:pt x="445837" y="464931"/>
                  </a:lnTo>
                  <a:lnTo>
                    <a:pt x="445837" y="384535"/>
                  </a:lnTo>
                  <a:lnTo>
                    <a:pt x="516472" y="384535"/>
                  </a:lnTo>
                  <a:cubicBezTo>
                    <a:pt x="521789" y="384535"/>
                    <a:pt x="526346" y="379984"/>
                    <a:pt x="526346" y="373916"/>
                  </a:cubicBezTo>
                  <a:cubicBezTo>
                    <a:pt x="526346" y="368607"/>
                    <a:pt x="521789" y="364057"/>
                    <a:pt x="516472" y="364057"/>
                  </a:cubicBezTo>
                  <a:lnTo>
                    <a:pt x="445837" y="364057"/>
                  </a:lnTo>
                  <a:lnTo>
                    <a:pt x="445837" y="333719"/>
                  </a:lnTo>
                  <a:cubicBezTo>
                    <a:pt x="445837" y="328409"/>
                    <a:pt x="441280" y="323859"/>
                    <a:pt x="435204" y="323859"/>
                  </a:cubicBezTo>
                  <a:cubicBezTo>
                    <a:pt x="429887" y="323859"/>
                    <a:pt x="425330" y="328409"/>
                    <a:pt x="425330" y="333719"/>
                  </a:cubicBezTo>
                  <a:lnTo>
                    <a:pt x="425330" y="364057"/>
                  </a:lnTo>
                  <a:lnTo>
                    <a:pt x="388113" y="364057"/>
                  </a:lnTo>
                  <a:cubicBezTo>
                    <a:pt x="397228" y="343578"/>
                    <a:pt x="405582" y="318550"/>
                    <a:pt x="411659" y="291245"/>
                  </a:cubicBezTo>
                  <a:cubicBezTo>
                    <a:pt x="411659" y="288211"/>
                    <a:pt x="412418" y="285936"/>
                    <a:pt x="413178" y="282902"/>
                  </a:cubicBezTo>
                  <a:lnTo>
                    <a:pt x="516472" y="282902"/>
                  </a:lnTo>
                  <a:cubicBezTo>
                    <a:pt x="521789" y="282902"/>
                    <a:pt x="526346" y="278352"/>
                    <a:pt x="526346" y="273042"/>
                  </a:cubicBezTo>
                  <a:cubicBezTo>
                    <a:pt x="526346" y="267733"/>
                    <a:pt x="521789" y="263183"/>
                    <a:pt x="516472" y="263183"/>
                  </a:cubicBezTo>
                  <a:lnTo>
                    <a:pt x="414697" y="263183"/>
                  </a:lnTo>
                  <a:cubicBezTo>
                    <a:pt x="415456" y="254840"/>
                    <a:pt x="414697" y="246497"/>
                    <a:pt x="413937" y="238912"/>
                  </a:cubicBezTo>
                  <a:cubicBezTo>
                    <a:pt x="407101" y="188096"/>
                    <a:pt x="375961" y="161550"/>
                    <a:pt x="323554" y="161550"/>
                  </a:cubicBezTo>
                  <a:close/>
                  <a:moveTo>
                    <a:pt x="252986" y="50814"/>
                  </a:moveTo>
                  <a:cubicBezTo>
                    <a:pt x="242353" y="50814"/>
                    <a:pt x="233239" y="59914"/>
                    <a:pt x="233239" y="70531"/>
                  </a:cubicBezTo>
                  <a:cubicBezTo>
                    <a:pt x="233239" y="81907"/>
                    <a:pt x="242353" y="91007"/>
                    <a:pt x="252986" y="91007"/>
                  </a:cubicBezTo>
                  <a:cubicBezTo>
                    <a:pt x="264378" y="91007"/>
                    <a:pt x="273492" y="81907"/>
                    <a:pt x="273492" y="70531"/>
                  </a:cubicBezTo>
                  <a:cubicBezTo>
                    <a:pt x="273492" y="59914"/>
                    <a:pt x="264378" y="50814"/>
                    <a:pt x="252986" y="50814"/>
                  </a:cubicBezTo>
                  <a:close/>
                  <a:moveTo>
                    <a:pt x="161728" y="50814"/>
                  </a:moveTo>
                  <a:cubicBezTo>
                    <a:pt x="151095" y="50814"/>
                    <a:pt x="141981" y="59914"/>
                    <a:pt x="141981" y="70531"/>
                  </a:cubicBezTo>
                  <a:cubicBezTo>
                    <a:pt x="141981" y="81907"/>
                    <a:pt x="151095" y="91007"/>
                    <a:pt x="161728" y="91007"/>
                  </a:cubicBezTo>
                  <a:cubicBezTo>
                    <a:pt x="173120" y="91007"/>
                    <a:pt x="182234" y="81907"/>
                    <a:pt x="182234" y="70531"/>
                  </a:cubicBezTo>
                  <a:cubicBezTo>
                    <a:pt x="182234" y="59914"/>
                    <a:pt x="173120" y="50814"/>
                    <a:pt x="161728" y="50814"/>
                  </a:cubicBezTo>
                  <a:close/>
                  <a:moveTo>
                    <a:pt x="70592" y="50814"/>
                  </a:moveTo>
                  <a:cubicBezTo>
                    <a:pt x="59959" y="50814"/>
                    <a:pt x="50845" y="59914"/>
                    <a:pt x="50845" y="70531"/>
                  </a:cubicBezTo>
                  <a:cubicBezTo>
                    <a:pt x="50845" y="81907"/>
                    <a:pt x="59959" y="91007"/>
                    <a:pt x="70592" y="91007"/>
                  </a:cubicBezTo>
                  <a:cubicBezTo>
                    <a:pt x="81984" y="91007"/>
                    <a:pt x="91098" y="81907"/>
                    <a:pt x="91098" y="70531"/>
                  </a:cubicBezTo>
                  <a:cubicBezTo>
                    <a:pt x="91098" y="59914"/>
                    <a:pt x="81984" y="50814"/>
                    <a:pt x="70592" y="50814"/>
                  </a:cubicBezTo>
                  <a:close/>
                  <a:moveTo>
                    <a:pt x="252986" y="30338"/>
                  </a:moveTo>
                  <a:cubicBezTo>
                    <a:pt x="275771" y="30338"/>
                    <a:pt x="293999" y="48539"/>
                    <a:pt x="293999" y="70531"/>
                  </a:cubicBezTo>
                  <a:cubicBezTo>
                    <a:pt x="293999" y="93282"/>
                    <a:pt x="275771" y="111483"/>
                    <a:pt x="252986" y="111483"/>
                  </a:cubicBezTo>
                  <a:cubicBezTo>
                    <a:pt x="230960" y="111483"/>
                    <a:pt x="212732" y="93282"/>
                    <a:pt x="212732" y="70531"/>
                  </a:cubicBezTo>
                  <a:cubicBezTo>
                    <a:pt x="212732" y="48539"/>
                    <a:pt x="230960" y="30338"/>
                    <a:pt x="252986" y="30338"/>
                  </a:cubicBezTo>
                  <a:close/>
                  <a:moveTo>
                    <a:pt x="161728" y="30338"/>
                  </a:moveTo>
                  <a:cubicBezTo>
                    <a:pt x="184513" y="30338"/>
                    <a:pt x="202741" y="48539"/>
                    <a:pt x="202741" y="70531"/>
                  </a:cubicBezTo>
                  <a:cubicBezTo>
                    <a:pt x="202741" y="93282"/>
                    <a:pt x="184513" y="111483"/>
                    <a:pt x="161728" y="111483"/>
                  </a:cubicBezTo>
                  <a:cubicBezTo>
                    <a:pt x="139702" y="111483"/>
                    <a:pt x="121474" y="93282"/>
                    <a:pt x="121474" y="70531"/>
                  </a:cubicBezTo>
                  <a:cubicBezTo>
                    <a:pt x="121474" y="48539"/>
                    <a:pt x="139702" y="30338"/>
                    <a:pt x="161728" y="30338"/>
                  </a:cubicBezTo>
                  <a:close/>
                  <a:moveTo>
                    <a:pt x="70592" y="30338"/>
                  </a:moveTo>
                  <a:cubicBezTo>
                    <a:pt x="93377" y="30338"/>
                    <a:pt x="111605" y="48539"/>
                    <a:pt x="111605" y="70531"/>
                  </a:cubicBezTo>
                  <a:cubicBezTo>
                    <a:pt x="111605" y="93282"/>
                    <a:pt x="93377" y="111483"/>
                    <a:pt x="70592" y="111483"/>
                  </a:cubicBezTo>
                  <a:cubicBezTo>
                    <a:pt x="48566" y="111483"/>
                    <a:pt x="30338" y="93282"/>
                    <a:pt x="30338" y="70531"/>
                  </a:cubicBezTo>
                  <a:cubicBezTo>
                    <a:pt x="30338" y="48539"/>
                    <a:pt x="48566" y="30338"/>
                    <a:pt x="70592" y="30338"/>
                  </a:cubicBezTo>
                  <a:close/>
                  <a:moveTo>
                    <a:pt x="20507" y="20478"/>
                  </a:moveTo>
                  <a:lnTo>
                    <a:pt x="20507" y="121352"/>
                  </a:lnTo>
                  <a:lnTo>
                    <a:pt x="587107" y="121352"/>
                  </a:lnTo>
                  <a:lnTo>
                    <a:pt x="587107" y="20478"/>
                  </a:lnTo>
                  <a:close/>
                  <a:moveTo>
                    <a:pt x="0" y="0"/>
                  </a:moveTo>
                  <a:lnTo>
                    <a:pt x="607614" y="0"/>
                  </a:lnTo>
                  <a:lnTo>
                    <a:pt x="607614" y="121352"/>
                  </a:lnTo>
                  <a:lnTo>
                    <a:pt x="607614" y="141830"/>
                  </a:lnTo>
                  <a:lnTo>
                    <a:pt x="607614" y="606761"/>
                  </a:lnTo>
                  <a:lnTo>
                    <a:pt x="0" y="606761"/>
                  </a:lnTo>
                  <a:lnTo>
                    <a:pt x="0" y="141830"/>
                  </a:lnTo>
                  <a:lnTo>
                    <a:pt x="0" y="1213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0" name="ïṣḷiďê">
            <a:extLst>
              <a:ext uri="{FF2B5EF4-FFF2-40B4-BE49-F238E27FC236}">
                <a16:creationId xmlns:a16="http://schemas.microsoft.com/office/drawing/2014/main" id="{41B27701-934E-4BEC-B04A-9DD85C1464DA}"/>
              </a:ext>
            </a:extLst>
          </p:cNvPr>
          <p:cNvGrpSpPr/>
          <p:nvPr/>
        </p:nvGrpSpPr>
        <p:grpSpPr>
          <a:xfrm>
            <a:off x="7142615" y="2085975"/>
            <a:ext cx="637540" cy="637540"/>
            <a:chOff x="5624132" y="5110868"/>
            <a:chExt cx="712143" cy="712143"/>
          </a:xfrm>
          <a:solidFill>
            <a:srgbClr val="437F7F"/>
          </a:solidFill>
        </p:grpSpPr>
        <p:sp>
          <p:nvSpPr>
            <p:cNvPr id="31" name="iṡlîdé">
              <a:extLst>
                <a:ext uri="{FF2B5EF4-FFF2-40B4-BE49-F238E27FC236}">
                  <a16:creationId xmlns:a16="http://schemas.microsoft.com/office/drawing/2014/main" id="{4010A134-5C93-40C7-9320-5A46591AFF67}"/>
                </a:ext>
              </a:extLst>
            </p:cNvPr>
            <p:cNvSpPr/>
            <p:nvPr/>
          </p:nvSpPr>
          <p:spPr>
            <a:xfrm>
              <a:off x="5624132" y="5110868"/>
              <a:ext cx="712143" cy="7121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i$1íḋe">
              <a:extLst>
                <a:ext uri="{FF2B5EF4-FFF2-40B4-BE49-F238E27FC236}">
                  <a16:creationId xmlns:a16="http://schemas.microsoft.com/office/drawing/2014/main" id="{71BD454C-A2FD-4DB2-8CCF-87D5F22F903E}"/>
                </a:ext>
              </a:extLst>
            </p:cNvPr>
            <p:cNvSpPr/>
            <p:nvPr/>
          </p:nvSpPr>
          <p:spPr bwMode="auto">
            <a:xfrm>
              <a:off x="5754251" y="5241331"/>
              <a:ext cx="451902" cy="451213"/>
            </a:xfrm>
            <a:custGeom>
              <a:avLst/>
              <a:gdLst>
                <a:gd name="connsiteX0" fmla="*/ 369911 w 602276"/>
                <a:gd name="connsiteY0" fmla="*/ 288679 h 601359"/>
                <a:gd name="connsiteX1" fmla="*/ 353291 w 602276"/>
                <a:gd name="connsiteY1" fmla="*/ 321381 h 601359"/>
                <a:gd name="connsiteX2" fmla="*/ 369911 w 602276"/>
                <a:gd name="connsiteY2" fmla="*/ 321381 h 601359"/>
                <a:gd name="connsiteX3" fmla="*/ 384432 w 602276"/>
                <a:gd name="connsiteY3" fmla="*/ 193632 h 601359"/>
                <a:gd name="connsiteX4" fmla="*/ 405569 w 602276"/>
                <a:gd name="connsiteY4" fmla="*/ 213447 h 601359"/>
                <a:gd name="connsiteX5" fmla="*/ 403794 w 602276"/>
                <a:gd name="connsiteY5" fmla="*/ 221663 h 601359"/>
                <a:gd name="connsiteX6" fmla="*/ 403472 w 602276"/>
                <a:gd name="connsiteY6" fmla="*/ 222629 h 601359"/>
                <a:gd name="connsiteX7" fmla="*/ 380560 w 602276"/>
                <a:gd name="connsiteY7" fmla="*/ 267736 h 601359"/>
                <a:gd name="connsiteX8" fmla="*/ 391370 w 602276"/>
                <a:gd name="connsiteY8" fmla="*/ 265320 h 601359"/>
                <a:gd name="connsiteX9" fmla="*/ 412830 w 602276"/>
                <a:gd name="connsiteY9" fmla="*/ 284651 h 601359"/>
                <a:gd name="connsiteX10" fmla="*/ 412830 w 602276"/>
                <a:gd name="connsiteY10" fmla="*/ 321381 h 601359"/>
                <a:gd name="connsiteX11" fmla="*/ 414121 w 602276"/>
                <a:gd name="connsiteY11" fmla="*/ 321381 h 601359"/>
                <a:gd name="connsiteX12" fmla="*/ 433483 w 602276"/>
                <a:gd name="connsiteY12" fmla="*/ 342323 h 601359"/>
                <a:gd name="connsiteX13" fmla="*/ 414121 w 602276"/>
                <a:gd name="connsiteY13" fmla="*/ 363427 h 601359"/>
                <a:gd name="connsiteX14" fmla="*/ 412830 w 602276"/>
                <a:gd name="connsiteY14" fmla="*/ 363427 h 601359"/>
                <a:gd name="connsiteX15" fmla="*/ 412830 w 602276"/>
                <a:gd name="connsiteY15" fmla="*/ 388236 h 601359"/>
                <a:gd name="connsiteX16" fmla="*/ 391370 w 602276"/>
                <a:gd name="connsiteY16" fmla="*/ 407728 h 601359"/>
                <a:gd name="connsiteX17" fmla="*/ 369911 w 602276"/>
                <a:gd name="connsiteY17" fmla="*/ 388236 h 601359"/>
                <a:gd name="connsiteX18" fmla="*/ 369911 w 602276"/>
                <a:gd name="connsiteY18" fmla="*/ 363427 h 601359"/>
                <a:gd name="connsiteX19" fmla="*/ 317310 w 602276"/>
                <a:gd name="connsiteY19" fmla="*/ 363427 h 601359"/>
                <a:gd name="connsiteX20" fmla="*/ 297786 w 602276"/>
                <a:gd name="connsiteY20" fmla="*/ 343612 h 601359"/>
                <a:gd name="connsiteX21" fmla="*/ 300368 w 602276"/>
                <a:gd name="connsiteY21" fmla="*/ 332980 h 601359"/>
                <a:gd name="connsiteX22" fmla="*/ 364909 w 602276"/>
                <a:gd name="connsiteY22" fmla="*/ 205875 h 601359"/>
                <a:gd name="connsiteX23" fmla="*/ 384432 w 602276"/>
                <a:gd name="connsiteY23" fmla="*/ 193632 h 601359"/>
                <a:gd name="connsiteX24" fmla="*/ 234600 w 602276"/>
                <a:gd name="connsiteY24" fmla="*/ 193632 h 601359"/>
                <a:gd name="connsiteX25" fmla="*/ 298975 w 602276"/>
                <a:gd name="connsiteY25" fmla="*/ 255976 h 601359"/>
                <a:gd name="connsiteX26" fmla="*/ 242344 w 602276"/>
                <a:gd name="connsiteY26" fmla="*/ 333624 h 601359"/>
                <a:gd name="connsiteX27" fmla="*/ 212173 w 602276"/>
                <a:gd name="connsiteY27" fmla="*/ 363105 h 601359"/>
                <a:gd name="connsiteX28" fmla="*/ 212173 w 602276"/>
                <a:gd name="connsiteY28" fmla="*/ 366327 h 601359"/>
                <a:gd name="connsiteX29" fmla="*/ 281550 w 602276"/>
                <a:gd name="connsiteY29" fmla="*/ 366327 h 601359"/>
                <a:gd name="connsiteX30" fmla="*/ 300750 w 602276"/>
                <a:gd name="connsiteY30" fmla="*/ 386947 h 601359"/>
                <a:gd name="connsiteX31" fmla="*/ 281550 w 602276"/>
                <a:gd name="connsiteY31" fmla="*/ 407728 h 601359"/>
                <a:gd name="connsiteX32" fmla="*/ 189747 w 602276"/>
                <a:gd name="connsiteY32" fmla="*/ 407728 h 601359"/>
                <a:gd name="connsiteX33" fmla="*/ 168934 w 602276"/>
                <a:gd name="connsiteY33" fmla="*/ 388236 h 601359"/>
                <a:gd name="connsiteX34" fmla="*/ 168934 w 602276"/>
                <a:gd name="connsiteY34" fmla="*/ 363105 h 601359"/>
                <a:gd name="connsiteX35" fmla="*/ 217014 w 602276"/>
                <a:gd name="connsiteY35" fmla="*/ 300922 h 601359"/>
                <a:gd name="connsiteX36" fmla="*/ 256058 w 602276"/>
                <a:gd name="connsiteY36" fmla="*/ 256459 h 601359"/>
                <a:gd name="connsiteX37" fmla="*/ 234116 w 602276"/>
                <a:gd name="connsiteY37" fmla="*/ 235356 h 601359"/>
                <a:gd name="connsiteX38" fmla="*/ 215884 w 602276"/>
                <a:gd name="connsiteY38" fmla="*/ 252915 h 601359"/>
                <a:gd name="connsiteX39" fmla="*/ 193942 w 602276"/>
                <a:gd name="connsiteY39" fmla="*/ 272730 h 601359"/>
                <a:gd name="connsiteX40" fmla="*/ 173290 w 602276"/>
                <a:gd name="connsiteY40" fmla="*/ 249371 h 601359"/>
                <a:gd name="connsiteX41" fmla="*/ 234600 w 602276"/>
                <a:gd name="connsiteY41" fmla="*/ 193632 h 601359"/>
                <a:gd name="connsiteX42" fmla="*/ 301219 w 602276"/>
                <a:gd name="connsiteY42" fmla="*/ 64437 h 601359"/>
                <a:gd name="connsiteX43" fmla="*/ 64535 w 602276"/>
                <a:gd name="connsiteY43" fmla="*/ 300760 h 601359"/>
                <a:gd name="connsiteX44" fmla="*/ 301219 w 602276"/>
                <a:gd name="connsiteY44" fmla="*/ 536922 h 601359"/>
                <a:gd name="connsiteX45" fmla="*/ 537741 w 602276"/>
                <a:gd name="connsiteY45" fmla="*/ 300760 h 601359"/>
                <a:gd name="connsiteX46" fmla="*/ 301219 w 602276"/>
                <a:gd name="connsiteY46" fmla="*/ 64437 h 601359"/>
                <a:gd name="connsiteX47" fmla="*/ 301219 w 602276"/>
                <a:gd name="connsiteY47" fmla="*/ 0 h 601359"/>
                <a:gd name="connsiteX48" fmla="*/ 602276 w 602276"/>
                <a:gd name="connsiteY48" fmla="*/ 300760 h 601359"/>
                <a:gd name="connsiteX49" fmla="*/ 301219 w 602276"/>
                <a:gd name="connsiteY49" fmla="*/ 601359 h 601359"/>
                <a:gd name="connsiteX50" fmla="*/ 0 w 602276"/>
                <a:gd name="connsiteY50" fmla="*/ 300760 h 601359"/>
                <a:gd name="connsiteX51" fmla="*/ 301219 w 602276"/>
                <a:gd name="connsiteY51" fmla="*/ 0 h 60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2276" h="601359">
                  <a:moveTo>
                    <a:pt x="369911" y="288679"/>
                  </a:moveTo>
                  <a:lnTo>
                    <a:pt x="353291" y="321381"/>
                  </a:lnTo>
                  <a:lnTo>
                    <a:pt x="369911" y="321381"/>
                  </a:lnTo>
                  <a:close/>
                  <a:moveTo>
                    <a:pt x="384432" y="193632"/>
                  </a:moveTo>
                  <a:cubicBezTo>
                    <a:pt x="394436" y="193632"/>
                    <a:pt x="405569" y="201848"/>
                    <a:pt x="405569" y="213447"/>
                  </a:cubicBezTo>
                  <a:cubicBezTo>
                    <a:pt x="405569" y="216186"/>
                    <a:pt x="405085" y="218763"/>
                    <a:pt x="403794" y="221663"/>
                  </a:cubicBezTo>
                  <a:cubicBezTo>
                    <a:pt x="403794" y="221985"/>
                    <a:pt x="403633" y="222307"/>
                    <a:pt x="403472" y="222629"/>
                  </a:cubicBezTo>
                  <a:lnTo>
                    <a:pt x="380560" y="267736"/>
                  </a:lnTo>
                  <a:cubicBezTo>
                    <a:pt x="383625" y="266125"/>
                    <a:pt x="387337" y="265320"/>
                    <a:pt x="391370" y="265320"/>
                  </a:cubicBezTo>
                  <a:cubicBezTo>
                    <a:pt x="403633" y="265320"/>
                    <a:pt x="412830" y="273536"/>
                    <a:pt x="412830" y="284651"/>
                  </a:cubicBezTo>
                  <a:lnTo>
                    <a:pt x="412830" y="321381"/>
                  </a:lnTo>
                  <a:lnTo>
                    <a:pt x="414121" y="321381"/>
                  </a:lnTo>
                  <a:cubicBezTo>
                    <a:pt x="425093" y="321381"/>
                    <a:pt x="433483" y="330402"/>
                    <a:pt x="433483" y="342323"/>
                  </a:cubicBezTo>
                  <a:cubicBezTo>
                    <a:pt x="433483" y="354083"/>
                    <a:pt x="424932" y="363427"/>
                    <a:pt x="414121" y="363427"/>
                  </a:cubicBezTo>
                  <a:lnTo>
                    <a:pt x="412830" y="363427"/>
                  </a:lnTo>
                  <a:lnTo>
                    <a:pt x="412830" y="388236"/>
                  </a:lnTo>
                  <a:cubicBezTo>
                    <a:pt x="412830" y="399190"/>
                    <a:pt x="403310" y="407728"/>
                    <a:pt x="391370" y="407728"/>
                  </a:cubicBezTo>
                  <a:cubicBezTo>
                    <a:pt x="379108" y="407728"/>
                    <a:pt x="369911" y="399351"/>
                    <a:pt x="369911" y="388236"/>
                  </a:cubicBezTo>
                  <a:lnTo>
                    <a:pt x="369911" y="363427"/>
                  </a:lnTo>
                  <a:lnTo>
                    <a:pt x="317310" y="363427"/>
                  </a:lnTo>
                  <a:cubicBezTo>
                    <a:pt x="306177" y="363427"/>
                    <a:pt x="297786" y="354889"/>
                    <a:pt x="297786" y="343612"/>
                  </a:cubicBezTo>
                  <a:cubicBezTo>
                    <a:pt x="297786" y="339585"/>
                    <a:pt x="298593" y="336041"/>
                    <a:pt x="300368" y="332980"/>
                  </a:cubicBezTo>
                  <a:lnTo>
                    <a:pt x="364909" y="205875"/>
                  </a:lnTo>
                  <a:cubicBezTo>
                    <a:pt x="368781" y="198304"/>
                    <a:pt x="376042" y="193632"/>
                    <a:pt x="384432" y="193632"/>
                  </a:cubicBezTo>
                  <a:close/>
                  <a:moveTo>
                    <a:pt x="234600" y="193632"/>
                  </a:moveTo>
                  <a:cubicBezTo>
                    <a:pt x="271224" y="193632"/>
                    <a:pt x="298975" y="220535"/>
                    <a:pt x="298975" y="255976"/>
                  </a:cubicBezTo>
                  <a:cubicBezTo>
                    <a:pt x="298975" y="293672"/>
                    <a:pt x="267513" y="315743"/>
                    <a:pt x="242344" y="333624"/>
                  </a:cubicBezTo>
                  <a:cubicBezTo>
                    <a:pt x="227501" y="343934"/>
                    <a:pt x="212173" y="354728"/>
                    <a:pt x="212173" y="363105"/>
                  </a:cubicBezTo>
                  <a:lnTo>
                    <a:pt x="212173" y="366327"/>
                  </a:lnTo>
                  <a:lnTo>
                    <a:pt x="281550" y="366327"/>
                  </a:lnTo>
                  <a:cubicBezTo>
                    <a:pt x="292199" y="366327"/>
                    <a:pt x="300750" y="375509"/>
                    <a:pt x="300750" y="386947"/>
                  </a:cubicBezTo>
                  <a:cubicBezTo>
                    <a:pt x="300750" y="398385"/>
                    <a:pt x="292199" y="407728"/>
                    <a:pt x="281550" y="407728"/>
                  </a:cubicBezTo>
                  <a:lnTo>
                    <a:pt x="189747" y="407728"/>
                  </a:lnTo>
                  <a:cubicBezTo>
                    <a:pt x="179744" y="407728"/>
                    <a:pt x="168934" y="399834"/>
                    <a:pt x="168934" y="388236"/>
                  </a:cubicBezTo>
                  <a:lnTo>
                    <a:pt x="168934" y="363105"/>
                  </a:lnTo>
                  <a:cubicBezTo>
                    <a:pt x="168934" y="335396"/>
                    <a:pt x="193296" y="317837"/>
                    <a:pt x="217014" y="300922"/>
                  </a:cubicBezTo>
                  <a:cubicBezTo>
                    <a:pt x="237020" y="286423"/>
                    <a:pt x="256058" y="272730"/>
                    <a:pt x="256058" y="256459"/>
                  </a:cubicBezTo>
                  <a:cubicBezTo>
                    <a:pt x="256058" y="254365"/>
                    <a:pt x="255413" y="235356"/>
                    <a:pt x="234116" y="235356"/>
                  </a:cubicBezTo>
                  <a:cubicBezTo>
                    <a:pt x="215884" y="235356"/>
                    <a:pt x="215884" y="248566"/>
                    <a:pt x="215884" y="252915"/>
                  </a:cubicBezTo>
                  <a:cubicBezTo>
                    <a:pt x="215884" y="262742"/>
                    <a:pt x="207656" y="272730"/>
                    <a:pt x="193942" y="272730"/>
                  </a:cubicBezTo>
                  <a:cubicBezTo>
                    <a:pt x="183939" y="272730"/>
                    <a:pt x="173290" y="266608"/>
                    <a:pt x="173290" y="249371"/>
                  </a:cubicBezTo>
                  <a:cubicBezTo>
                    <a:pt x="173290" y="217635"/>
                    <a:pt x="199589" y="193632"/>
                    <a:pt x="234600" y="193632"/>
                  </a:cubicBezTo>
                  <a:close/>
                  <a:moveTo>
                    <a:pt x="301219" y="64437"/>
                  </a:moveTo>
                  <a:cubicBezTo>
                    <a:pt x="170696" y="64437"/>
                    <a:pt x="64535" y="170436"/>
                    <a:pt x="64535" y="300760"/>
                  </a:cubicBezTo>
                  <a:cubicBezTo>
                    <a:pt x="64535" y="430923"/>
                    <a:pt x="170696" y="536922"/>
                    <a:pt x="301219" y="536922"/>
                  </a:cubicBezTo>
                  <a:cubicBezTo>
                    <a:pt x="431580" y="536922"/>
                    <a:pt x="537741" y="430923"/>
                    <a:pt x="537741" y="300760"/>
                  </a:cubicBezTo>
                  <a:cubicBezTo>
                    <a:pt x="537741" y="170436"/>
                    <a:pt x="431580" y="64437"/>
                    <a:pt x="301219" y="64437"/>
                  </a:cubicBezTo>
                  <a:close/>
                  <a:moveTo>
                    <a:pt x="301219" y="0"/>
                  </a:moveTo>
                  <a:cubicBezTo>
                    <a:pt x="467236" y="0"/>
                    <a:pt x="602276" y="134834"/>
                    <a:pt x="602276" y="300760"/>
                  </a:cubicBezTo>
                  <a:cubicBezTo>
                    <a:pt x="602276" y="466525"/>
                    <a:pt x="467236" y="601359"/>
                    <a:pt x="301219" y="601359"/>
                  </a:cubicBezTo>
                  <a:cubicBezTo>
                    <a:pt x="135040" y="601359"/>
                    <a:pt x="0" y="466525"/>
                    <a:pt x="0" y="300760"/>
                  </a:cubicBezTo>
                  <a:cubicBezTo>
                    <a:pt x="0" y="134834"/>
                    <a:pt x="135040" y="0"/>
                    <a:pt x="3012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1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ṥľïḑè">
            <a:extLst>
              <a:ext uri="{FF2B5EF4-FFF2-40B4-BE49-F238E27FC236}">
                <a16:creationId xmlns:a16="http://schemas.microsoft.com/office/drawing/2014/main" id="{4D52F3DD-DA6C-4511-834D-472FDFDFE687}"/>
              </a:ext>
            </a:extLst>
          </p:cNvPr>
          <p:cNvSpPr/>
          <p:nvPr/>
        </p:nvSpPr>
        <p:spPr>
          <a:xfrm>
            <a:off x="8880350" y="1047749"/>
            <a:ext cx="2317998" cy="230981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íšlîḑé">
            <a:extLst>
              <a:ext uri="{FF2B5EF4-FFF2-40B4-BE49-F238E27FC236}">
                <a16:creationId xmlns:a16="http://schemas.microsoft.com/office/drawing/2014/main" id="{1DC2EE97-80C2-4A8C-895A-C17861AC3E2D}"/>
              </a:ext>
            </a:extLst>
          </p:cNvPr>
          <p:cNvSpPr/>
          <p:nvPr/>
        </p:nvSpPr>
        <p:spPr>
          <a:xfrm>
            <a:off x="990601" y="2101455"/>
            <a:ext cx="4438649" cy="1687513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>
              <a:cs typeface="+mn-ea"/>
              <a:sym typeface="+mn-lt"/>
            </a:endParaRPr>
          </a:p>
        </p:txBody>
      </p:sp>
      <p:grpSp>
        <p:nvGrpSpPr>
          <p:cNvPr id="7" name="işḷíḋé">
            <a:extLst>
              <a:ext uri="{FF2B5EF4-FFF2-40B4-BE49-F238E27FC236}">
                <a16:creationId xmlns:a16="http://schemas.microsoft.com/office/drawing/2014/main" id="{FBBBE7C2-5452-4F50-AE09-3FCCA3AC2E98}"/>
              </a:ext>
            </a:extLst>
          </p:cNvPr>
          <p:cNvGrpSpPr/>
          <p:nvPr/>
        </p:nvGrpSpPr>
        <p:grpSpPr>
          <a:xfrm>
            <a:off x="1911714" y="2493683"/>
            <a:ext cx="2469419" cy="903055"/>
            <a:chOff x="1645013" y="2610082"/>
            <a:chExt cx="2469419" cy="903055"/>
          </a:xfrm>
        </p:grpSpPr>
        <p:sp>
          <p:nvSpPr>
            <p:cNvPr id="16" name="íšlíḑé">
              <a:extLst>
                <a:ext uri="{FF2B5EF4-FFF2-40B4-BE49-F238E27FC236}">
                  <a16:creationId xmlns:a16="http://schemas.microsoft.com/office/drawing/2014/main" id="{3C2D4D8A-8EE6-400B-AA08-5529F8C5A0C2}"/>
                </a:ext>
              </a:extLst>
            </p:cNvPr>
            <p:cNvSpPr txBox="1"/>
            <p:nvPr/>
          </p:nvSpPr>
          <p:spPr>
            <a:xfrm>
              <a:off x="1645013" y="3028389"/>
              <a:ext cx="2469419" cy="484748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lnSpcReduction="10000"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17" name="îṣḷíḋé">
              <a:extLst>
                <a:ext uri="{FF2B5EF4-FFF2-40B4-BE49-F238E27FC236}">
                  <a16:creationId xmlns:a16="http://schemas.microsoft.com/office/drawing/2014/main" id="{7EB313C6-1CB8-4E90-80E2-2D370033E4D0}"/>
                </a:ext>
              </a:extLst>
            </p:cNvPr>
            <p:cNvSpPr/>
            <p:nvPr/>
          </p:nvSpPr>
          <p:spPr>
            <a:xfrm>
              <a:off x="1645013" y="2610082"/>
              <a:ext cx="2469418" cy="418308"/>
            </a:xfrm>
            <a:prstGeom prst="rect">
              <a:avLst/>
            </a:prstGeom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Add a title</a:t>
              </a:r>
              <a:endParaRPr lang="en-US" altLang="zh-CN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îṩ1ídé">
            <a:extLst>
              <a:ext uri="{FF2B5EF4-FFF2-40B4-BE49-F238E27FC236}">
                <a16:creationId xmlns:a16="http://schemas.microsoft.com/office/drawing/2014/main" id="{CD6D6898-54C8-4058-B36D-C2A2763A6DB0}"/>
              </a:ext>
            </a:extLst>
          </p:cNvPr>
          <p:cNvGrpSpPr/>
          <p:nvPr/>
        </p:nvGrpSpPr>
        <p:grpSpPr>
          <a:xfrm>
            <a:off x="1911714" y="4214416"/>
            <a:ext cx="2469419" cy="903055"/>
            <a:chOff x="1645013" y="2610082"/>
            <a:chExt cx="2469419" cy="903055"/>
          </a:xfrm>
        </p:grpSpPr>
        <p:sp>
          <p:nvSpPr>
            <p:cNvPr id="14" name="islîde">
              <a:extLst>
                <a:ext uri="{FF2B5EF4-FFF2-40B4-BE49-F238E27FC236}">
                  <a16:creationId xmlns:a16="http://schemas.microsoft.com/office/drawing/2014/main" id="{9171C2F4-C313-4DC3-97CF-C96936F5C87B}"/>
                </a:ext>
              </a:extLst>
            </p:cNvPr>
            <p:cNvSpPr txBox="1"/>
            <p:nvPr/>
          </p:nvSpPr>
          <p:spPr>
            <a:xfrm>
              <a:off x="1645013" y="3028389"/>
              <a:ext cx="2469419" cy="484748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normAutofit lnSpcReduction="10000"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en-US" altLang="zh-CN" sz="1200" dirty="0"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15" name="iŝ1îḋê">
              <a:extLst>
                <a:ext uri="{FF2B5EF4-FFF2-40B4-BE49-F238E27FC236}">
                  <a16:creationId xmlns:a16="http://schemas.microsoft.com/office/drawing/2014/main" id="{74579CCC-9393-46E0-B495-AB9353102A54}"/>
                </a:ext>
              </a:extLst>
            </p:cNvPr>
            <p:cNvSpPr/>
            <p:nvPr/>
          </p:nvSpPr>
          <p:spPr>
            <a:xfrm>
              <a:off x="1645013" y="2610082"/>
              <a:ext cx="2469418" cy="418308"/>
            </a:xfrm>
            <a:prstGeom prst="rect">
              <a:avLst/>
            </a:prstGeom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dirty="0">
                  <a:cs typeface="+mn-ea"/>
                  <a:sym typeface="+mn-lt"/>
                </a:rPr>
                <a:t>Add a title</a:t>
              </a:r>
              <a:endParaRPr lang="en-US" altLang="zh-CN" dirty="0">
                <a:cs typeface="+mn-ea"/>
                <a:sym typeface="+mn-lt"/>
              </a:endParaRPr>
            </a:p>
          </p:txBody>
        </p:sp>
      </p:grpSp>
      <p:sp>
        <p:nvSpPr>
          <p:cNvPr id="9" name="ïş1iḑè">
            <a:extLst>
              <a:ext uri="{FF2B5EF4-FFF2-40B4-BE49-F238E27FC236}">
                <a16:creationId xmlns:a16="http://schemas.microsoft.com/office/drawing/2014/main" id="{AD1AACBE-EB7C-46FA-B29B-47B75888CF39}"/>
              </a:ext>
            </a:extLst>
          </p:cNvPr>
          <p:cNvSpPr/>
          <p:nvPr/>
        </p:nvSpPr>
        <p:spPr>
          <a:xfrm>
            <a:off x="1189130" y="2254043"/>
            <a:ext cx="455191" cy="394306"/>
          </a:xfrm>
          <a:custGeom>
            <a:avLst/>
            <a:gdLst/>
            <a:ahLst/>
            <a:cxnLst/>
            <a:rect l="l" t="t" r="r" b="b"/>
            <a:pathLst>
              <a:path w="512592" h="444029">
                <a:moveTo>
                  <a:pt x="461442" y="0"/>
                </a:moveTo>
                <a:lnTo>
                  <a:pt x="512592" y="96860"/>
                </a:lnTo>
                <a:cubicBezTo>
                  <a:pt x="470874" y="116449"/>
                  <a:pt x="442034" y="135948"/>
                  <a:pt x="426072" y="155356"/>
                </a:cubicBezTo>
                <a:cubicBezTo>
                  <a:pt x="410110" y="174764"/>
                  <a:pt x="401222" y="197709"/>
                  <a:pt x="399409" y="224191"/>
                </a:cubicBezTo>
                <a:lnTo>
                  <a:pt x="512592" y="224191"/>
                </a:lnTo>
                <a:lnTo>
                  <a:pt x="512592" y="444029"/>
                </a:lnTo>
                <a:lnTo>
                  <a:pt x="275886" y="444029"/>
                </a:lnTo>
                <a:lnTo>
                  <a:pt x="275886" y="261738"/>
                </a:lnTo>
                <a:cubicBezTo>
                  <a:pt x="275886" y="194626"/>
                  <a:pt x="289853" y="141661"/>
                  <a:pt x="317786" y="102845"/>
                </a:cubicBezTo>
                <a:cubicBezTo>
                  <a:pt x="345719" y="64029"/>
                  <a:pt x="393604" y="29747"/>
                  <a:pt x="461442" y="0"/>
                </a:cubicBezTo>
                <a:close/>
                <a:moveTo>
                  <a:pt x="185557" y="0"/>
                </a:moveTo>
                <a:lnTo>
                  <a:pt x="236707" y="96860"/>
                </a:lnTo>
                <a:cubicBezTo>
                  <a:pt x="194989" y="116449"/>
                  <a:pt x="166149" y="135948"/>
                  <a:pt x="150187" y="155356"/>
                </a:cubicBezTo>
                <a:cubicBezTo>
                  <a:pt x="134225" y="174764"/>
                  <a:pt x="125337" y="197709"/>
                  <a:pt x="123523" y="224191"/>
                </a:cubicBezTo>
                <a:lnTo>
                  <a:pt x="236707" y="224191"/>
                </a:lnTo>
                <a:lnTo>
                  <a:pt x="236707" y="444029"/>
                </a:lnTo>
                <a:lnTo>
                  <a:pt x="0" y="444029"/>
                </a:lnTo>
                <a:lnTo>
                  <a:pt x="0" y="261738"/>
                </a:lnTo>
                <a:cubicBezTo>
                  <a:pt x="0" y="194626"/>
                  <a:pt x="13967" y="141661"/>
                  <a:pt x="41900" y="102845"/>
                </a:cubicBezTo>
                <a:cubicBezTo>
                  <a:pt x="69833" y="64029"/>
                  <a:pt x="117719" y="29747"/>
                  <a:pt x="185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íṣ1îḑè">
            <a:extLst>
              <a:ext uri="{FF2B5EF4-FFF2-40B4-BE49-F238E27FC236}">
                <a16:creationId xmlns:a16="http://schemas.microsoft.com/office/drawing/2014/main" id="{D75AE294-2F9E-4DAB-9D1F-02138BEC0DA0}"/>
              </a:ext>
            </a:extLst>
          </p:cNvPr>
          <p:cNvSpPr/>
          <p:nvPr/>
        </p:nvSpPr>
        <p:spPr>
          <a:xfrm rot="10800000">
            <a:off x="4856339" y="5134933"/>
            <a:ext cx="455191" cy="394306"/>
          </a:xfrm>
          <a:custGeom>
            <a:avLst/>
            <a:gdLst/>
            <a:ahLst/>
            <a:cxnLst/>
            <a:rect l="l" t="t" r="r" b="b"/>
            <a:pathLst>
              <a:path w="512592" h="444029">
                <a:moveTo>
                  <a:pt x="461442" y="0"/>
                </a:moveTo>
                <a:lnTo>
                  <a:pt x="512592" y="96860"/>
                </a:lnTo>
                <a:cubicBezTo>
                  <a:pt x="470874" y="116449"/>
                  <a:pt x="442034" y="135948"/>
                  <a:pt x="426072" y="155356"/>
                </a:cubicBezTo>
                <a:cubicBezTo>
                  <a:pt x="410110" y="174764"/>
                  <a:pt x="401222" y="197709"/>
                  <a:pt x="399409" y="224191"/>
                </a:cubicBezTo>
                <a:lnTo>
                  <a:pt x="512592" y="224191"/>
                </a:lnTo>
                <a:lnTo>
                  <a:pt x="512592" y="444029"/>
                </a:lnTo>
                <a:lnTo>
                  <a:pt x="275886" y="444029"/>
                </a:lnTo>
                <a:lnTo>
                  <a:pt x="275886" y="261738"/>
                </a:lnTo>
                <a:cubicBezTo>
                  <a:pt x="275886" y="194626"/>
                  <a:pt x="289853" y="141661"/>
                  <a:pt x="317786" y="102845"/>
                </a:cubicBezTo>
                <a:cubicBezTo>
                  <a:pt x="345719" y="64029"/>
                  <a:pt x="393604" y="29747"/>
                  <a:pt x="461442" y="0"/>
                </a:cubicBezTo>
                <a:close/>
                <a:moveTo>
                  <a:pt x="185557" y="0"/>
                </a:moveTo>
                <a:lnTo>
                  <a:pt x="236707" y="96860"/>
                </a:lnTo>
                <a:cubicBezTo>
                  <a:pt x="194989" y="116449"/>
                  <a:pt x="166149" y="135948"/>
                  <a:pt x="150187" y="155356"/>
                </a:cubicBezTo>
                <a:cubicBezTo>
                  <a:pt x="134225" y="174764"/>
                  <a:pt x="125337" y="197709"/>
                  <a:pt x="123523" y="224191"/>
                </a:cubicBezTo>
                <a:lnTo>
                  <a:pt x="236707" y="224191"/>
                </a:lnTo>
                <a:lnTo>
                  <a:pt x="236707" y="444029"/>
                </a:lnTo>
                <a:lnTo>
                  <a:pt x="0" y="444029"/>
                </a:lnTo>
                <a:lnTo>
                  <a:pt x="0" y="261738"/>
                </a:lnTo>
                <a:cubicBezTo>
                  <a:pt x="0" y="194626"/>
                  <a:pt x="13967" y="141661"/>
                  <a:pt x="41900" y="102845"/>
                </a:cubicBezTo>
                <a:cubicBezTo>
                  <a:pt x="69833" y="64029"/>
                  <a:pt x="117719" y="29747"/>
                  <a:pt x="1855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2" name="ï$ļîḍè">
            <a:extLst>
              <a:ext uri="{FF2B5EF4-FFF2-40B4-BE49-F238E27FC236}">
                <a16:creationId xmlns:a16="http://schemas.microsoft.com/office/drawing/2014/main" id="{DBCA58E3-BC5A-40AF-9D3F-AF47010E1D31}"/>
              </a:ext>
            </a:extLst>
          </p:cNvPr>
          <p:cNvSpPr/>
          <p:nvPr/>
        </p:nvSpPr>
        <p:spPr>
          <a:xfrm>
            <a:off x="6499101" y="1047749"/>
            <a:ext cx="2209801" cy="476250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3" name="íšlîḋe">
            <a:extLst>
              <a:ext uri="{FF2B5EF4-FFF2-40B4-BE49-F238E27FC236}">
                <a16:creationId xmlns:a16="http://schemas.microsoft.com/office/drawing/2014/main" id="{2CB75990-207A-444F-8C07-9F574B101423}"/>
              </a:ext>
            </a:extLst>
          </p:cNvPr>
          <p:cNvSpPr/>
          <p:nvPr/>
        </p:nvSpPr>
        <p:spPr>
          <a:xfrm>
            <a:off x="8880350" y="3500437"/>
            <a:ext cx="2317998" cy="230981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D32BA39-6790-4C81-9990-3AE92B3477E4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F8CA49C-C070-4E12-B9B2-7A8A01D22128}"/>
              </a:ext>
            </a:extLst>
          </p:cNvPr>
          <p:cNvSpPr txBox="1"/>
          <p:nvPr/>
        </p:nvSpPr>
        <p:spPr>
          <a:xfrm>
            <a:off x="1234440" y="322488"/>
            <a:ext cx="419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1557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îşḻidè">
            <a:extLst>
              <a:ext uri="{FF2B5EF4-FFF2-40B4-BE49-F238E27FC236}">
                <a16:creationId xmlns:a16="http://schemas.microsoft.com/office/drawing/2014/main" id="{AEE6A396-7031-47AC-BDDB-9056C9630B3D}"/>
              </a:ext>
            </a:extLst>
          </p:cNvPr>
          <p:cNvSpPr/>
          <p:nvPr/>
        </p:nvSpPr>
        <p:spPr>
          <a:xfrm rot="1742296">
            <a:off x="2517002" y="1708802"/>
            <a:ext cx="4201854" cy="4132417"/>
          </a:xfrm>
          <a:prstGeom prst="ellips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" lastClr="FFFFFF"/>
              </a:solidFill>
              <a:cs typeface="+mn-ea"/>
              <a:sym typeface="+mn-lt"/>
            </a:endParaRPr>
          </a:p>
        </p:txBody>
      </p:sp>
      <p:sp>
        <p:nvSpPr>
          <p:cNvPr id="5" name="ïSḻíḍe">
            <a:extLst>
              <a:ext uri="{FF2B5EF4-FFF2-40B4-BE49-F238E27FC236}">
                <a16:creationId xmlns:a16="http://schemas.microsoft.com/office/drawing/2014/main" id="{A656D33F-5153-4BEA-8560-F8A35C53E57B}"/>
              </a:ext>
            </a:extLst>
          </p:cNvPr>
          <p:cNvSpPr/>
          <p:nvPr/>
        </p:nvSpPr>
        <p:spPr>
          <a:xfrm>
            <a:off x="2149183" y="2006476"/>
            <a:ext cx="3537067" cy="3537067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5266" r="-25086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6" name="ïśliḋe">
            <a:extLst>
              <a:ext uri="{FF2B5EF4-FFF2-40B4-BE49-F238E27FC236}">
                <a16:creationId xmlns:a16="http://schemas.microsoft.com/office/drawing/2014/main" id="{40A29BB8-85D7-45B8-A6F2-A36DDFAE2857}"/>
              </a:ext>
            </a:extLst>
          </p:cNvPr>
          <p:cNvSpPr/>
          <p:nvPr/>
        </p:nvSpPr>
        <p:spPr>
          <a:xfrm>
            <a:off x="1234440" y="2887087"/>
            <a:ext cx="1775847" cy="1775848"/>
          </a:xfrm>
          <a:prstGeom prst="ellipse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r>
              <a:rPr lang="zh-CN" altLang="en-US" sz="2400" dirty="0">
                <a:solidFill>
                  <a:schemeClr val="lt1"/>
                </a:solidFill>
                <a:cs typeface="+mn-ea"/>
                <a:sym typeface="+mn-lt"/>
              </a:rPr>
              <a:t>Add a title</a:t>
            </a:r>
            <a:endParaRPr lang="en-US" altLang="zh-CN" sz="2400" dirty="0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30" name="iSḷiďe">
            <a:extLst>
              <a:ext uri="{FF2B5EF4-FFF2-40B4-BE49-F238E27FC236}">
                <a16:creationId xmlns:a16="http://schemas.microsoft.com/office/drawing/2014/main" id="{850C41E7-DA2E-426F-830A-DD50CCC86E4D}"/>
              </a:ext>
            </a:extLst>
          </p:cNvPr>
          <p:cNvGrpSpPr/>
          <p:nvPr/>
        </p:nvGrpSpPr>
        <p:grpSpPr>
          <a:xfrm>
            <a:off x="5572349" y="1844463"/>
            <a:ext cx="637540" cy="637540"/>
            <a:chOff x="5525871" y="1530770"/>
            <a:chExt cx="712143" cy="712143"/>
          </a:xfrm>
          <a:solidFill>
            <a:srgbClr val="437F7F"/>
          </a:solidFill>
        </p:grpSpPr>
        <p:sp>
          <p:nvSpPr>
            <p:cNvPr id="31" name="ï$1îḑé">
              <a:extLst>
                <a:ext uri="{FF2B5EF4-FFF2-40B4-BE49-F238E27FC236}">
                  <a16:creationId xmlns:a16="http://schemas.microsoft.com/office/drawing/2014/main" id="{B9BA8351-8D40-42A5-834C-C4E67732E19D}"/>
                </a:ext>
              </a:extLst>
            </p:cNvPr>
            <p:cNvSpPr/>
            <p:nvPr/>
          </p:nvSpPr>
          <p:spPr>
            <a:xfrm>
              <a:off x="5525871" y="1530770"/>
              <a:ext cx="712143" cy="7121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2" name="ísľiḓê">
              <a:extLst>
                <a:ext uri="{FF2B5EF4-FFF2-40B4-BE49-F238E27FC236}">
                  <a16:creationId xmlns:a16="http://schemas.microsoft.com/office/drawing/2014/main" id="{876D9840-B4C8-4677-B9A7-899FB1134A2F}"/>
                </a:ext>
              </a:extLst>
            </p:cNvPr>
            <p:cNvSpPr/>
            <p:nvPr/>
          </p:nvSpPr>
          <p:spPr bwMode="auto">
            <a:xfrm>
              <a:off x="5657323" y="1700939"/>
              <a:ext cx="449235" cy="371799"/>
            </a:xfrm>
            <a:custGeom>
              <a:avLst/>
              <a:gdLst>
                <a:gd name="connsiteX0" fmla="*/ 488377 w 603999"/>
                <a:gd name="connsiteY0" fmla="*/ 147764 h 499886"/>
                <a:gd name="connsiteX1" fmla="*/ 594016 w 603999"/>
                <a:gd name="connsiteY1" fmla="*/ 147764 h 499886"/>
                <a:gd name="connsiteX2" fmla="*/ 600471 w 603999"/>
                <a:gd name="connsiteY2" fmla="*/ 154209 h 499886"/>
                <a:gd name="connsiteX3" fmla="*/ 600471 w 603999"/>
                <a:gd name="connsiteY3" fmla="*/ 493246 h 499886"/>
                <a:gd name="connsiteX4" fmla="*/ 594016 w 603999"/>
                <a:gd name="connsiteY4" fmla="*/ 499886 h 499886"/>
                <a:gd name="connsiteX5" fmla="*/ 488377 w 603999"/>
                <a:gd name="connsiteY5" fmla="*/ 499886 h 499886"/>
                <a:gd name="connsiteX6" fmla="*/ 481921 w 603999"/>
                <a:gd name="connsiteY6" fmla="*/ 493246 h 499886"/>
                <a:gd name="connsiteX7" fmla="*/ 481921 w 603999"/>
                <a:gd name="connsiteY7" fmla="*/ 154209 h 499886"/>
                <a:gd name="connsiteX8" fmla="*/ 488377 w 603999"/>
                <a:gd name="connsiteY8" fmla="*/ 147764 h 499886"/>
                <a:gd name="connsiteX9" fmla="*/ 214995 w 603999"/>
                <a:gd name="connsiteY9" fmla="*/ 129814 h 499886"/>
                <a:gd name="connsiteX10" fmla="*/ 212257 w 603999"/>
                <a:gd name="connsiteY10" fmla="*/ 142313 h 499886"/>
                <a:gd name="connsiteX11" fmla="*/ 198958 w 603999"/>
                <a:gd name="connsiteY11" fmla="*/ 196994 h 499886"/>
                <a:gd name="connsiteX12" fmla="*/ 173535 w 603999"/>
                <a:gd name="connsiteY12" fmla="*/ 287803 h 499886"/>
                <a:gd name="connsiteX13" fmla="*/ 259584 w 603999"/>
                <a:gd name="connsiteY13" fmla="*/ 287803 h 499886"/>
                <a:gd name="connsiteX14" fmla="*/ 232987 w 603999"/>
                <a:gd name="connsiteY14" fmla="*/ 196994 h 499886"/>
                <a:gd name="connsiteX15" fmla="*/ 214995 w 603999"/>
                <a:gd name="connsiteY15" fmla="*/ 129814 h 499886"/>
                <a:gd name="connsiteX16" fmla="*/ 149676 w 603999"/>
                <a:gd name="connsiteY16" fmla="*/ 19476 h 499886"/>
                <a:gd name="connsiteX17" fmla="*/ 288528 w 603999"/>
                <a:gd name="connsiteY17" fmla="*/ 19476 h 499886"/>
                <a:gd name="connsiteX18" fmla="*/ 294786 w 603999"/>
                <a:gd name="connsiteY18" fmla="*/ 23968 h 499886"/>
                <a:gd name="connsiteX19" fmla="*/ 439700 w 603999"/>
                <a:gd name="connsiteY19" fmla="*/ 490512 h 499886"/>
                <a:gd name="connsiteX20" fmla="*/ 440287 w 603999"/>
                <a:gd name="connsiteY20" fmla="*/ 493246 h 499886"/>
                <a:gd name="connsiteX21" fmla="*/ 433638 w 603999"/>
                <a:gd name="connsiteY21" fmla="*/ 499886 h 499886"/>
                <a:gd name="connsiteX22" fmla="*/ 319818 w 603999"/>
                <a:gd name="connsiteY22" fmla="*/ 499886 h 499886"/>
                <a:gd name="connsiteX23" fmla="*/ 313560 w 603999"/>
                <a:gd name="connsiteY23" fmla="*/ 495199 h 499886"/>
                <a:gd name="connsiteX24" fmla="*/ 278749 w 603999"/>
                <a:gd name="connsiteY24" fmla="*/ 379784 h 499886"/>
                <a:gd name="connsiteX25" fmla="*/ 154565 w 603999"/>
                <a:gd name="connsiteY25" fmla="*/ 379784 h 499886"/>
                <a:gd name="connsiteX26" fmla="*/ 122492 w 603999"/>
                <a:gd name="connsiteY26" fmla="*/ 495004 h 499886"/>
                <a:gd name="connsiteX27" fmla="*/ 116234 w 603999"/>
                <a:gd name="connsiteY27" fmla="*/ 499886 h 499886"/>
                <a:gd name="connsiteX28" fmla="*/ 6522 w 603999"/>
                <a:gd name="connsiteY28" fmla="*/ 499886 h 499886"/>
                <a:gd name="connsiteX29" fmla="*/ 1437 w 603999"/>
                <a:gd name="connsiteY29" fmla="*/ 497152 h 499886"/>
                <a:gd name="connsiteX30" fmla="*/ 263 w 603999"/>
                <a:gd name="connsiteY30" fmla="*/ 491489 h 499886"/>
                <a:gd name="connsiteX31" fmla="*/ 143418 w 603999"/>
                <a:gd name="connsiteY31" fmla="*/ 23968 h 499886"/>
                <a:gd name="connsiteX32" fmla="*/ 149676 w 603999"/>
                <a:gd name="connsiteY32" fmla="*/ 19476 h 499886"/>
                <a:gd name="connsiteX33" fmla="*/ 541212 w 603999"/>
                <a:gd name="connsiteY33" fmla="*/ 0 h 499886"/>
                <a:gd name="connsiteX34" fmla="*/ 603999 w 603999"/>
                <a:gd name="connsiteY34" fmla="*/ 59753 h 499886"/>
                <a:gd name="connsiteX35" fmla="*/ 540430 w 603999"/>
                <a:gd name="connsiteY35" fmla="*/ 119115 h 499886"/>
                <a:gd name="connsiteX36" fmla="*/ 495051 w 603999"/>
                <a:gd name="connsiteY36" fmla="*/ 101150 h 499886"/>
                <a:gd name="connsiteX37" fmla="*/ 479207 w 603999"/>
                <a:gd name="connsiteY37" fmla="*/ 59948 h 499886"/>
                <a:gd name="connsiteX38" fmla="*/ 495051 w 603999"/>
                <a:gd name="connsiteY38" fmla="*/ 17965 h 499886"/>
                <a:gd name="connsiteX39" fmla="*/ 541212 w 603999"/>
                <a:gd name="connsiteY39" fmla="*/ 0 h 49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3999" h="499886">
                  <a:moveTo>
                    <a:pt x="488377" y="147764"/>
                  </a:moveTo>
                  <a:lnTo>
                    <a:pt x="594016" y="147764"/>
                  </a:lnTo>
                  <a:cubicBezTo>
                    <a:pt x="597537" y="147764"/>
                    <a:pt x="600471" y="150694"/>
                    <a:pt x="600471" y="154209"/>
                  </a:cubicBezTo>
                  <a:lnTo>
                    <a:pt x="600471" y="493246"/>
                  </a:lnTo>
                  <a:cubicBezTo>
                    <a:pt x="600471" y="496957"/>
                    <a:pt x="597537" y="499886"/>
                    <a:pt x="594016" y="499886"/>
                  </a:cubicBezTo>
                  <a:lnTo>
                    <a:pt x="488377" y="499886"/>
                  </a:lnTo>
                  <a:cubicBezTo>
                    <a:pt x="484856" y="499886"/>
                    <a:pt x="481921" y="496957"/>
                    <a:pt x="481921" y="493246"/>
                  </a:cubicBezTo>
                  <a:lnTo>
                    <a:pt x="481921" y="154209"/>
                  </a:lnTo>
                  <a:cubicBezTo>
                    <a:pt x="481921" y="150694"/>
                    <a:pt x="484856" y="147764"/>
                    <a:pt x="488377" y="147764"/>
                  </a:cubicBezTo>
                  <a:close/>
                  <a:moveTo>
                    <a:pt x="214995" y="129814"/>
                  </a:moveTo>
                  <a:cubicBezTo>
                    <a:pt x="214017" y="133915"/>
                    <a:pt x="213235" y="138016"/>
                    <a:pt x="212257" y="142313"/>
                  </a:cubicBezTo>
                  <a:cubicBezTo>
                    <a:pt x="207954" y="161060"/>
                    <a:pt x="203652" y="180589"/>
                    <a:pt x="198958" y="196994"/>
                  </a:cubicBezTo>
                  <a:lnTo>
                    <a:pt x="173535" y="287803"/>
                  </a:lnTo>
                  <a:lnTo>
                    <a:pt x="259584" y="287803"/>
                  </a:lnTo>
                  <a:lnTo>
                    <a:pt x="232987" y="196994"/>
                  </a:lnTo>
                  <a:cubicBezTo>
                    <a:pt x="226729" y="176488"/>
                    <a:pt x="220666" y="152273"/>
                    <a:pt x="214995" y="129814"/>
                  </a:cubicBezTo>
                  <a:close/>
                  <a:moveTo>
                    <a:pt x="149676" y="19476"/>
                  </a:moveTo>
                  <a:lnTo>
                    <a:pt x="288528" y="19476"/>
                  </a:lnTo>
                  <a:cubicBezTo>
                    <a:pt x="291461" y="19476"/>
                    <a:pt x="293808" y="21234"/>
                    <a:pt x="294786" y="23968"/>
                  </a:cubicBezTo>
                  <a:lnTo>
                    <a:pt x="439700" y="490512"/>
                  </a:lnTo>
                  <a:cubicBezTo>
                    <a:pt x="440091" y="491489"/>
                    <a:pt x="440287" y="492270"/>
                    <a:pt x="440287" y="493246"/>
                  </a:cubicBezTo>
                  <a:cubicBezTo>
                    <a:pt x="440287" y="496957"/>
                    <a:pt x="437353" y="499886"/>
                    <a:pt x="433638" y="499886"/>
                  </a:cubicBezTo>
                  <a:lnTo>
                    <a:pt x="319818" y="499886"/>
                  </a:lnTo>
                  <a:cubicBezTo>
                    <a:pt x="316885" y="499886"/>
                    <a:pt x="314342" y="497933"/>
                    <a:pt x="313560" y="495199"/>
                  </a:cubicBezTo>
                  <a:lnTo>
                    <a:pt x="278749" y="379784"/>
                  </a:lnTo>
                  <a:lnTo>
                    <a:pt x="154565" y="379784"/>
                  </a:lnTo>
                  <a:lnTo>
                    <a:pt x="122492" y="495004"/>
                  </a:lnTo>
                  <a:cubicBezTo>
                    <a:pt x="121710" y="497933"/>
                    <a:pt x="119168" y="499886"/>
                    <a:pt x="116234" y="499886"/>
                  </a:cubicBezTo>
                  <a:lnTo>
                    <a:pt x="6522" y="499886"/>
                  </a:lnTo>
                  <a:cubicBezTo>
                    <a:pt x="4566" y="499886"/>
                    <a:pt x="2610" y="498910"/>
                    <a:pt x="1437" y="497152"/>
                  </a:cubicBezTo>
                  <a:cubicBezTo>
                    <a:pt x="68" y="495590"/>
                    <a:pt x="-323" y="493442"/>
                    <a:pt x="263" y="491489"/>
                  </a:cubicBezTo>
                  <a:lnTo>
                    <a:pt x="143418" y="23968"/>
                  </a:lnTo>
                  <a:cubicBezTo>
                    <a:pt x="144200" y="21234"/>
                    <a:pt x="146742" y="19476"/>
                    <a:pt x="149676" y="19476"/>
                  </a:cubicBezTo>
                  <a:close/>
                  <a:moveTo>
                    <a:pt x="541212" y="0"/>
                  </a:moveTo>
                  <a:cubicBezTo>
                    <a:pt x="577398" y="0"/>
                    <a:pt x="603217" y="24604"/>
                    <a:pt x="603999" y="59753"/>
                  </a:cubicBezTo>
                  <a:cubicBezTo>
                    <a:pt x="603999" y="94316"/>
                    <a:pt x="577398" y="119115"/>
                    <a:pt x="540430" y="119115"/>
                  </a:cubicBezTo>
                  <a:cubicBezTo>
                    <a:pt x="522630" y="119115"/>
                    <a:pt x="506396" y="112867"/>
                    <a:pt x="495051" y="101150"/>
                  </a:cubicBezTo>
                  <a:cubicBezTo>
                    <a:pt x="484489" y="90410"/>
                    <a:pt x="478816" y="75765"/>
                    <a:pt x="479207" y="59948"/>
                  </a:cubicBezTo>
                  <a:cubicBezTo>
                    <a:pt x="478816" y="43741"/>
                    <a:pt x="484489" y="28900"/>
                    <a:pt x="495051" y="17965"/>
                  </a:cubicBezTo>
                  <a:cubicBezTo>
                    <a:pt x="506396" y="6444"/>
                    <a:pt x="522826" y="0"/>
                    <a:pt x="5412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3" name="íŝľiḓé">
            <a:extLst>
              <a:ext uri="{FF2B5EF4-FFF2-40B4-BE49-F238E27FC236}">
                <a16:creationId xmlns:a16="http://schemas.microsoft.com/office/drawing/2014/main" id="{CF7D753C-0BB8-4CFB-BC6C-9C9FF7BE4D9F}"/>
              </a:ext>
            </a:extLst>
          </p:cNvPr>
          <p:cNvGrpSpPr/>
          <p:nvPr/>
        </p:nvGrpSpPr>
        <p:grpSpPr>
          <a:xfrm>
            <a:off x="6365095" y="3446988"/>
            <a:ext cx="637540" cy="637540"/>
            <a:chOff x="6411382" y="3308649"/>
            <a:chExt cx="712143" cy="712143"/>
          </a:xfrm>
          <a:solidFill>
            <a:srgbClr val="437F7F"/>
          </a:solidFill>
        </p:grpSpPr>
        <p:sp>
          <p:nvSpPr>
            <p:cNvPr id="34" name="ïṡľïde">
              <a:extLst>
                <a:ext uri="{FF2B5EF4-FFF2-40B4-BE49-F238E27FC236}">
                  <a16:creationId xmlns:a16="http://schemas.microsoft.com/office/drawing/2014/main" id="{12E4D083-2BB8-4851-B82E-20DE1EF52776}"/>
                </a:ext>
              </a:extLst>
            </p:cNvPr>
            <p:cNvSpPr/>
            <p:nvPr/>
          </p:nvSpPr>
          <p:spPr>
            <a:xfrm>
              <a:off x="6411382" y="3308649"/>
              <a:ext cx="712143" cy="7121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5" name="íślíďè">
              <a:extLst>
                <a:ext uri="{FF2B5EF4-FFF2-40B4-BE49-F238E27FC236}">
                  <a16:creationId xmlns:a16="http://schemas.microsoft.com/office/drawing/2014/main" id="{7C585DFF-5A2D-4A0F-BF52-141749337246}"/>
                </a:ext>
              </a:extLst>
            </p:cNvPr>
            <p:cNvSpPr/>
            <p:nvPr/>
          </p:nvSpPr>
          <p:spPr bwMode="auto">
            <a:xfrm>
              <a:off x="6523315" y="3428602"/>
              <a:ext cx="469422" cy="468763"/>
            </a:xfrm>
            <a:custGeom>
              <a:avLst/>
              <a:gdLst>
                <a:gd name="connsiteX0" fmla="*/ 161803 w 607614"/>
                <a:gd name="connsiteY0" fmla="*/ 384526 h 606761"/>
                <a:gd name="connsiteX1" fmla="*/ 268889 w 607614"/>
                <a:gd name="connsiteY1" fmla="*/ 384526 h 606761"/>
                <a:gd name="connsiteX2" fmla="*/ 313699 w 607614"/>
                <a:gd name="connsiteY2" fmla="*/ 449009 h 606761"/>
                <a:gd name="connsiteX3" fmla="*/ 323572 w 607614"/>
                <a:gd name="connsiteY3" fmla="*/ 452802 h 606761"/>
                <a:gd name="connsiteX4" fmla="*/ 333445 w 607614"/>
                <a:gd name="connsiteY4" fmla="*/ 449009 h 606761"/>
                <a:gd name="connsiteX5" fmla="*/ 378254 w 607614"/>
                <a:gd name="connsiteY5" fmla="*/ 384526 h 606761"/>
                <a:gd name="connsiteX6" fmla="*/ 425342 w 607614"/>
                <a:gd name="connsiteY6" fmla="*/ 384526 h 606761"/>
                <a:gd name="connsiteX7" fmla="*/ 425342 w 607614"/>
                <a:gd name="connsiteY7" fmla="*/ 464940 h 606761"/>
                <a:gd name="connsiteX8" fmla="*/ 161803 w 607614"/>
                <a:gd name="connsiteY8" fmla="*/ 464940 h 606761"/>
                <a:gd name="connsiteX9" fmla="*/ 161803 w 607614"/>
                <a:gd name="connsiteY9" fmla="*/ 282911 h 606761"/>
                <a:gd name="connsiteX10" fmla="*/ 233964 w 607614"/>
                <a:gd name="connsiteY10" fmla="*/ 282911 h 606761"/>
                <a:gd name="connsiteX11" fmla="*/ 235484 w 607614"/>
                <a:gd name="connsiteY11" fmla="*/ 291253 h 606761"/>
                <a:gd name="connsiteX12" fmla="*/ 259031 w 607614"/>
                <a:gd name="connsiteY12" fmla="*/ 364056 h 606761"/>
                <a:gd name="connsiteX13" fmla="*/ 161803 w 607614"/>
                <a:gd name="connsiteY13" fmla="*/ 364056 h 606761"/>
                <a:gd name="connsiteX14" fmla="*/ 323545 w 607614"/>
                <a:gd name="connsiteY14" fmla="*/ 203271 h 606761"/>
                <a:gd name="connsiteX15" fmla="*/ 276432 w 607614"/>
                <a:gd name="connsiteY15" fmla="*/ 250310 h 606761"/>
                <a:gd name="connsiteX16" fmla="*/ 323545 w 607614"/>
                <a:gd name="connsiteY16" fmla="*/ 297349 h 606761"/>
                <a:gd name="connsiteX17" fmla="*/ 370658 w 607614"/>
                <a:gd name="connsiteY17" fmla="*/ 250310 h 606761"/>
                <a:gd name="connsiteX18" fmla="*/ 323545 w 607614"/>
                <a:gd name="connsiteY18" fmla="*/ 203271 h 606761"/>
                <a:gd name="connsiteX19" fmla="*/ 323545 w 607614"/>
                <a:gd name="connsiteY19" fmla="*/ 182028 h 606761"/>
                <a:gd name="connsiteX20" fmla="*/ 394215 w 607614"/>
                <a:gd name="connsiteY20" fmla="*/ 241206 h 606761"/>
                <a:gd name="connsiteX21" fmla="*/ 391936 w 607614"/>
                <a:gd name="connsiteY21" fmla="*/ 286728 h 606761"/>
                <a:gd name="connsiteX22" fmla="*/ 323545 w 607614"/>
                <a:gd name="connsiteY22" fmla="*/ 429362 h 606761"/>
                <a:gd name="connsiteX23" fmla="*/ 255155 w 607614"/>
                <a:gd name="connsiteY23" fmla="*/ 286728 h 606761"/>
                <a:gd name="connsiteX24" fmla="*/ 252875 w 607614"/>
                <a:gd name="connsiteY24" fmla="*/ 273071 h 606761"/>
                <a:gd name="connsiteX25" fmla="*/ 252875 w 607614"/>
                <a:gd name="connsiteY25" fmla="*/ 241206 h 606761"/>
                <a:gd name="connsiteX26" fmla="*/ 323545 w 607614"/>
                <a:gd name="connsiteY26" fmla="*/ 182028 h 606761"/>
                <a:gd name="connsiteX27" fmla="*/ 323554 w 607614"/>
                <a:gd name="connsiteY27" fmla="*/ 161550 h 606761"/>
                <a:gd name="connsiteX28" fmla="*/ 233172 w 607614"/>
                <a:gd name="connsiteY28" fmla="*/ 238912 h 606761"/>
                <a:gd name="connsiteX29" fmla="*/ 231653 w 607614"/>
                <a:gd name="connsiteY29" fmla="*/ 263183 h 606761"/>
                <a:gd name="connsiteX30" fmla="*/ 161777 w 607614"/>
                <a:gd name="connsiteY30" fmla="*/ 263183 h 606761"/>
                <a:gd name="connsiteX31" fmla="*/ 161777 w 607614"/>
                <a:gd name="connsiteY31" fmla="*/ 232845 h 606761"/>
                <a:gd name="connsiteX32" fmla="*/ 151904 w 607614"/>
                <a:gd name="connsiteY32" fmla="*/ 222226 h 606761"/>
                <a:gd name="connsiteX33" fmla="*/ 142030 w 607614"/>
                <a:gd name="connsiteY33" fmla="*/ 232845 h 606761"/>
                <a:gd name="connsiteX34" fmla="*/ 142030 w 607614"/>
                <a:gd name="connsiteY34" fmla="*/ 263183 h 606761"/>
                <a:gd name="connsiteX35" fmla="*/ 91142 w 607614"/>
                <a:gd name="connsiteY35" fmla="*/ 263183 h 606761"/>
                <a:gd name="connsiteX36" fmla="*/ 81268 w 607614"/>
                <a:gd name="connsiteY36" fmla="*/ 273042 h 606761"/>
                <a:gd name="connsiteX37" fmla="*/ 91142 w 607614"/>
                <a:gd name="connsiteY37" fmla="*/ 282902 h 606761"/>
                <a:gd name="connsiteX38" fmla="*/ 142030 w 607614"/>
                <a:gd name="connsiteY38" fmla="*/ 282902 h 606761"/>
                <a:gd name="connsiteX39" fmla="*/ 142030 w 607614"/>
                <a:gd name="connsiteY39" fmla="*/ 364057 h 606761"/>
                <a:gd name="connsiteX40" fmla="*/ 91142 w 607614"/>
                <a:gd name="connsiteY40" fmla="*/ 364057 h 606761"/>
                <a:gd name="connsiteX41" fmla="*/ 81268 w 607614"/>
                <a:gd name="connsiteY41" fmla="*/ 373916 h 606761"/>
                <a:gd name="connsiteX42" fmla="*/ 91142 w 607614"/>
                <a:gd name="connsiteY42" fmla="*/ 384535 h 606761"/>
                <a:gd name="connsiteX43" fmla="*/ 142030 w 607614"/>
                <a:gd name="connsiteY43" fmla="*/ 384535 h 606761"/>
                <a:gd name="connsiteX44" fmla="*/ 142030 w 607614"/>
                <a:gd name="connsiteY44" fmla="*/ 464931 h 606761"/>
                <a:gd name="connsiteX45" fmla="*/ 91142 w 607614"/>
                <a:gd name="connsiteY45" fmla="*/ 464931 h 606761"/>
                <a:gd name="connsiteX46" fmla="*/ 81268 w 607614"/>
                <a:gd name="connsiteY46" fmla="*/ 475549 h 606761"/>
                <a:gd name="connsiteX47" fmla="*/ 91142 w 607614"/>
                <a:gd name="connsiteY47" fmla="*/ 485409 h 606761"/>
                <a:gd name="connsiteX48" fmla="*/ 142030 w 607614"/>
                <a:gd name="connsiteY48" fmla="*/ 485409 h 606761"/>
                <a:gd name="connsiteX49" fmla="*/ 142030 w 607614"/>
                <a:gd name="connsiteY49" fmla="*/ 515747 h 606761"/>
                <a:gd name="connsiteX50" fmla="*/ 151904 w 607614"/>
                <a:gd name="connsiteY50" fmla="*/ 525607 h 606761"/>
                <a:gd name="connsiteX51" fmla="*/ 161777 w 607614"/>
                <a:gd name="connsiteY51" fmla="*/ 515747 h 606761"/>
                <a:gd name="connsiteX52" fmla="*/ 161777 w 607614"/>
                <a:gd name="connsiteY52" fmla="*/ 485409 h 606761"/>
                <a:gd name="connsiteX53" fmla="*/ 425330 w 607614"/>
                <a:gd name="connsiteY53" fmla="*/ 485409 h 606761"/>
                <a:gd name="connsiteX54" fmla="*/ 425330 w 607614"/>
                <a:gd name="connsiteY54" fmla="*/ 525607 h 606761"/>
                <a:gd name="connsiteX55" fmla="*/ 435204 w 607614"/>
                <a:gd name="connsiteY55" fmla="*/ 536225 h 606761"/>
                <a:gd name="connsiteX56" fmla="*/ 445837 w 607614"/>
                <a:gd name="connsiteY56" fmla="*/ 525607 h 606761"/>
                <a:gd name="connsiteX57" fmla="*/ 445837 w 607614"/>
                <a:gd name="connsiteY57" fmla="*/ 485409 h 606761"/>
                <a:gd name="connsiteX58" fmla="*/ 516472 w 607614"/>
                <a:gd name="connsiteY58" fmla="*/ 485409 h 606761"/>
                <a:gd name="connsiteX59" fmla="*/ 526346 w 607614"/>
                <a:gd name="connsiteY59" fmla="*/ 475549 h 606761"/>
                <a:gd name="connsiteX60" fmla="*/ 516472 w 607614"/>
                <a:gd name="connsiteY60" fmla="*/ 464931 h 606761"/>
                <a:gd name="connsiteX61" fmla="*/ 445837 w 607614"/>
                <a:gd name="connsiteY61" fmla="*/ 464931 h 606761"/>
                <a:gd name="connsiteX62" fmla="*/ 445837 w 607614"/>
                <a:gd name="connsiteY62" fmla="*/ 384535 h 606761"/>
                <a:gd name="connsiteX63" fmla="*/ 516472 w 607614"/>
                <a:gd name="connsiteY63" fmla="*/ 384535 h 606761"/>
                <a:gd name="connsiteX64" fmla="*/ 526346 w 607614"/>
                <a:gd name="connsiteY64" fmla="*/ 373916 h 606761"/>
                <a:gd name="connsiteX65" fmla="*/ 516472 w 607614"/>
                <a:gd name="connsiteY65" fmla="*/ 364057 h 606761"/>
                <a:gd name="connsiteX66" fmla="*/ 445837 w 607614"/>
                <a:gd name="connsiteY66" fmla="*/ 364057 h 606761"/>
                <a:gd name="connsiteX67" fmla="*/ 445837 w 607614"/>
                <a:gd name="connsiteY67" fmla="*/ 333719 h 606761"/>
                <a:gd name="connsiteX68" fmla="*/ 435204 w 607614"/>
                <a:gd name="connsiteY68" fmla="*/ 323859 h 606761"/>
                <a:gd name="connsiteX69" fmla="*/ 425330 w 607614"/>
                <a:gd name="connsiteY69" fmla="*/ 333719 h 606761"/>
                <a:gd name="connsiteX70" fmla="*/ 425330 w 607614"/>
                <a:gd name="connsiteY70" fmla="*/ 364057 h 606761"/>
                <a:gd name="connsiteX71" fmla="*/ 388113 w 607614"/>
                <a:gd name="connsiteY71" fmla="*/ 364057 h 606761"/>
                <a:gd name="connsiteX72" fmla="*/ 411659 w 607614"/>
                <a:gd name="connsiteY72" fmla="*/ 291245 h 606761"/>
                <a:gd name="connsiteX73" fmla="*/ 413178 w 607614"/>
                <a:gd name="connsiteY73" fmla="*/ 282902 h 606761"/>
                <a:gd name="connsiteX74" fmla="*/ 516472 w 607614"/>
                <a:gd name="connsiteY74" fmla="*/ 282902 h 606761"/>
                <a:gd name="connsiteX75" fmla="*/ 526346 w 607614"/>
                <a:gd name="connsiteY75" fmla="*/ 273042 h 606761"/>
                <a:gd name="connsiteX76" fmla="*/ 516472 w 607614"/>
                <a:gd name="connsiteY76" fmla="*/ 263183 h 606761"/>
                <a:gd name="connsiteX77" fmla="*/ 414697 w 607614"/>
                <a:gd name="connsiteY77" fmla="*/ 263183 h 606761"/>
                <a:gd name="connsiteX78" fmla="*/ 413937 w 607614"/>
                <a:gd name="connsiteY78" fmla="*/ 238912 h 606761"/>
                <a:gd name="connsiteX79" fmla="*/ 323554 w 607614"/>
                <a:gd name="connsiteY79" fmla="*/ 161550 h 606761"/>
                <a:gd name="connsiteX80" fmla="*/ 252986 w 607614"/>
                <a:gd name="connsiteY80" fmla="*/ 50814 h 606761"/>
                <a:gd name="connsiteX81" fmla="*/ 233239 w 607614"/>
                <a:gd name="connsiteY81" fmla="*/ 70531 h 606761"/>
                <a:gd name="connsiteX82" fmla="*/ 252986 w 607614"/>
                <a:gd name="connsiteY82" fmla="*/ 91007 h 606761"/>
                <a:gd name="connsiteX83" fmla="*/ 273492 w 607614"/>
                <a:gd name="connsiteY83" fmla="*/ 70531 h 606761"/>
                <a:gd name="connsiteX84" fmla="*/ 252986 w 607614"/>
                <a:gd name="connsiteY84" fmla="*/ 50814 h 606761"/>
                <a:gd name="connsiteX85" fmla="*/ 161728 w 607614"/>
                <a:gd name="connsiteY85" fmla="*/ 50814 h 606761"/>
                <a:gd name="connsiteX86" fmla="*/ 141981 w 607614"/>
                <a:gd name="connsiteY86" fmla="*/ 70531 h 606761"/>
                <a:gd name="connsiteX87" fmla="*/ 161728 w 607614"/>
                <a:gd name="connsiteY87" fmla="*/ 91007 h 606761"/>
                <a:gd name="connsiteX88" fmla="*/ 182234 w 607614"/>
                <a:gd name="connsiteY88" fmla="*/ 70531 h 606761"/>
                <a:gd name="connsiteX89" fmla="*/ 161728 w 607614"/>
                <a:gd name="connsiteY89" fmla="*/ 50814 h 606761"/>
                <a:gd name="connsiteX90" fmla="*/ 70592 w 607614"/>
                <a:gd name="connsiteY90" fmla="*/ 50814 h 606761"/>
                <a:gd name="connsiteX91" fmla="*/ 50845 w 607614"/>
                <a:gd name="connsiteY91" fmla="*/ 70531 h 606761"/>
                <a:gd name="connsiteX92" fmla="*/ 70592 w 607614"/>
                <a:gd name="connsiteY92" fmla="*/ 91007 h 606761"/>
                <a:gd name="connsiteX93" fmla="*/ 91098 w 607614"/>
                <a:gd name="connsiteY93" fmla="*/ 70531 h 606761"/>
                <a:gd name="connsiteX94" fmla="*/ 70592 w 607614"/>
                <a:gd name="connsiteY94" fmla="*/ 50814 h 606761"/>
                <a:gd name="connsiteX95" fmla="*/ 252986 w 607614"/>
                <a:gd name="connsiteY95" fmla="*/ 30338 h 606761"/>
                <a:gd name="connsiteX96" fmla="*/ 293999 w 607614"/>
                <a:gd name="connsiteY96" fmla="*/ 70531 h 606761"/>
                <a:gd name="connsiteX97" fmla="*/ 252986 w 607614"/>
                <a:gd name="connsiteY97" fmla="*/ 111483 h 606761"/>
                <a:gd name="connsiteX98" fmla="*/ 212732 w 607614"/>
                <a:gd name="connsiteY98" fmla="*/ 70531 h 606761"/>
                <a:gd name="connsiteX99" fmla="*/ 252986 w 607614"/>
                <a:gd name="connsiteY99" fmla="*/ 30338 h 606761"/>
                <a:gd name="connsiteX100" fmla="*/ 161728 w 607614"/>
                <a:gd name="connsiteY100" fmla="*/ 30338 h 606761"/>
                <a:gd name="connsiteX101" fmla="*/ 202741 w 607614"/>
                <a:gd name="connsiteY101" fmla="*/ 70531 h 606761"/>
                <a:gd name="connsiteX102" fmla="*/ 161728 w 607614"/>
                <a:gd name="connsiteY102" fmla="*/ 111483 h 606761"/>
                <a:gd name="connsiteX103" fmla="*/ 121474 w 607614"/>
                <a:gd name="connsiteY103" fmla="*/ 70531 h 606761"/>
                <a:gd name="connsiteX104" fmla="*/ 161728 w 607614"/>
                <a:gd name="connsiteY104" fmla="*/ 30338 h 606761"/>
                <a:gd name="connsiteX105" fmla="*/ 70592 w 607614"/>
                <a:gd name="connsiteY105" fmla="*/ 30338 h 606761"/>
                <a:gd name="connsiteX106" fmla="*/ 111605 w 607614"/>
                <a:gd name="connsiteY106" fmla="*/ 70531 h 606761"/>
                <a:gd name="connsiteX107" fmla="*/ 70592 w 607614"/>
                <a:gd name="connsiteY107" fmla="*/ 111483 h 606761"/>
                <a:gd name="connsiteX108" fmla="*/ 30338 w 607614"/>
                <a:gd name="connsiteY108" fmla="*/ 70531 h 606761"/>
                <a:gd name="connsiteX109" fmla="*/ 70592 w 607614"/>
                <a:gd name="connsiteY109" fmla="*/ 30338 h 606761"/>
                <a:gd name="connsiteX110" fmla="*/ 20507 w 607614"/>
                <a:gd name="connsiteY110" fmla="*/ 20478 h 606761"/>
                <a:gd name="connsiteX111" fmla="*/ 20507 w 607614"/>
                <a:gd name="connsiteY111" fmla="*/ 121352 h 606761"/>
                <a:gd name="connsiteX112" fmla="*/ 587107 w 607614"/>
                <a:gd name="connsiteY112" fmla="*/ 121352 h 606761"/>
                <a:gd name="connsiteX113" fmla="*/ 587107 w 607614"/>
                <a:gd name="connsiteY113" fmla="*/ 20478 h 606761"/>
                <a:gd name="connsiteX114" fmla="*/ 0 w 607614"/>
                <a:gd name="connsiteY114" fmla="*/ 0 h 606761"/>
                <a:gd name="connsiteX115" fmla="*/ 607614 w 607614"/>
                <a:gd name="connsiteY115" fmla="*/ 0 h 606761"/>
                <a:gd name="connsiteX116" fmla="*/ 607614 w 607614"/>
                <a:gd name="connsiteY116" fmla="*/ 121352 h 606761"/>
                <a:gd name="connsiteX117" fmla="*/ 607614 w 607614"/>
                <a:gd name="connsiteY117" fmla="*/ 141830 h 606761"/>
                <a:gd name="connsiteX118" fmla="*/ 607614 w 607614"/>
                <a:gd name="connsiteY118" fmla="*/ 606761 h 606761"/>
                <a:gd name="connsiteX119" fmla="*/ 0 w 607614"/>
                <a:gd name="connsiteY119" fmla="*/ 606761 h 606761"/>
                <a:gd name="connsiteX120" fmla="*/ 0 w 607614"/>
                <a:gd name="connsiteY120" fmla="*/ 141830 h 606761"/>
                <a:gd name="connsiteX121" fmla="*/ 0 w 607614"/>
                <a:gd name="connsiteY121" fmla="*/ 121352 h 60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7614" h="606761">
                  <a:moveTo>
                    <a:pt x="161803" y="384526"/>
                  </a:moveTo>
                  <a:lnTo>
                    <a:pt x="268889" y="384526"/>
                  </a:lnTo>
                  <a:cubicBezTo>
                    <a:pt x="287117" y="418664"/>
                    <a:pt x="306104" y="440664"/>
                    <a:pt x="313699" y="449009"/>
                  </a:cubicBezTo>
                  <a:cubicBezTo>
                    <a:pt x="316737" y="451285"/>
                    <a:pt x="319775" y="452802"/>
                    <a:pt x="323572" y="452802"/>
                  </a:cubicBezTo>
                  <a:cubicBezTo>
                    <a:pt x="327369" y="452802"/>
                    <a:pt x="330407" y="451285"/>
                    <a:pt x="333445" y="449009"/>
                  </a:cubicBezTo>
                  <a:cubicBezTo>
                    <a:pt x="341040" y="440664"/>
                    <a:pt x="360027" y="418664"/>
                    <a:pt x="378254" y="384526"/>
                  </a:cubicBezTo>
                  <a:lnTo>
                    <a:pt x="425342" y="384526"/>
                  </a:lnTo>
                  <a:lnTo>
                    <a:pt x="425342" y="464940"/>
                  </a:lnTo>
                  <a:lnTo>
                    <a:pt x="161803" y="464940"/>
                  </a:lnTo>
                  <a:close/>
                  <a:moveTo>
                    <a:pt x="161803" y="282911"/>
                  </a:moveTo>
                  <a:lnTo>
                    <a:pt x="233964" y="282911"/>
                  </a:lnTo>
                  <a:cubicBezTo>
                    <a:pt x="234724" y="285944"/>
                    <a:pt x="234724" y="288220"/>
                    <a:pt x="235484" y="291253"/>
                  </a:cubicBezTo>
                  <a:cubicBezTo>
                    <a:pt x="241560" y="318554"/>
                    <a:pt x="249916" y="343580"/>
                    <a:pt x="259031" y="364056"/>
                  </a:cubicBezTo>
                  <a:lnTo>
                    <a:pt x="161803" y="364056"/>
                  </a:lnTo>
                  <a:close/>
                  <a:moveTo>
                    <a:pt x="323545" y="203271"/>
                  </a:moveTo>
                  <a:cubicBezTo>
                    <a:pt x="297709" y="203271"/>
                    <a:pt x="276432" y="224515"/>
                    <a:pt x="276432" y="250310"/>
                  </a:cubicBezTo>
                  <a:cubicBezTo>
                    <a:pt x="276432" y="276106"/>
                    <a:pt x="297709" y="297349"/>
                    <a:pt x="323545" y="297349"/>
                  </a:cubicBezTo>
                  <a:cubicBezTo>
                    <a:pt x="349381" y="297349"/>
                    <a:pt x="370658" y="276106"/>
                    <a:pt x="370658" y="250310"/>
                  </a:cubicBezTo>
                  <a:cubicBezTo>
                    <a:pt x="370658" y="224515"/>
                    <a:pt x="349381" y="203271"/>
                    <a:pt x="323545" y="203271"/>
                  </a:cubicBezTo>
                  <a:close/>
                  <a:moveTo>
                    <a:pt x="323545" y="182028"/>
                  </a:moveTo>
                  <a:cubicBezTo>
                    <a:pt x="365339" y="182028"/>
                    <a:pt x="388896" y="201754"/>
                    <a:pt x="394215" y="241206"/>
                  </a:cubicBezTo>
                  <a:cubicBezTo>
                    <a:pt x="395735" y="255621"/>
                    <a:pt x="394975" y="270795"/>
                    <a:pt x="391936" y="286728"/>
                  </a:cubicBezTo>
                  <a:cubicBezTo>
                    <a:pt x="375978" y="362597"/>
                    <a:pt x="338743" y="411912"/>
                    <a:pt x="323545" y="429362"/>
                  </a:cubicBezTo>
                  <a:cubicBezTo>
                    <a:pt x="308347" y="411912"/>
                    <a:pt x="271112" y="362597"/>
                    <a:pt x="255155" y="286728"/>
                  </a:cubicBezTo>
                  <a:cubicBezTo>
                    <a:pt x="254395" y="282176"/>
                    <a:pt x="253635" y="277623"/>
                    <a:pt x="252875" y="273071"/>
                  </a:cubicBezTo>
                  <a:cubicBezTo>
                    <a:pt x="252115" y="261691"/>
                    <a:pt x="251355" y="251069"/>
                    <a:pt x="252875" y="241206"/>
                  </a:cubicBezTo>
                  <a:cubicBezTo>
                    <a:pt x="258194" y="201754"/>
                    <a:pt x="280991" y="182028"/>
                    <a:pt x="323545" y="182028"/>
                  </a:cubicBezTo>
                  <a:close/>
                  <a:moveTo>
                    <a:pt x="323554" y="161550"/>
                  </a:moveTo>
                  <a:cubicBezTo>
                    <a:pt x="271148" y="161550"/>
                    <a:pt x="240008" y="188096"/>
                    <a:pt x="233172" y="238912"/>
                  </a:cubicBezTo>
                  <a:cubicBezTo>
                    <a:pt x="231653" y="246497"/>
                    <a:pt x="231653" y="254840"/>
                    <a:pt x="231653" y="263183"/>
                  </a:cubicBezTo>
                  <a:lnTo>
                    <a:pt x="161777" y="263183"/>
                  </a:lnTo>
                  <a:lnTo>
                    <a:pt x="161777" y="232845"/>
                  </a:lnTo>
                  <a:cubicBezTo>
                    <a:pt x="161777" y="226777"/>
                    <a:pt x="157220" y="222226"/>
                    <a:pt x="151904" y="222226"/>
                  </a:cubicBezTo>
                  <a:cubicBezTo>
                    <a:pt x="146587" y="222226"/>
                    <a:pt x="142030" y="226777"/>
                    <a:pt x="142030" y="232845"/>
                  </a:cubicBezTo>
                  <a:lnTo>
                    <a:pt x="142030" y="263183"/>
                  </a:lnTo>
                  <a:lnTo>
                    <a:pt x="91142" y="263183"/>
                  </a:lnTo>
                  <a:cubicBezTo>
                    <a:pt x="85826" y="263183"/>
                    <a:pt x="81268" y="267733"/>
                    <a:pt x="81268" y="273042"/>
                  </a:cubicBezTo>
                  <a:cubicBezTo>
                    <a:pt x="81268" y="278352"/>
                    <a:pt x="85826" y="282902"/>
                    <a:pt x="91142" y="282902"/>
                  </a:cubicBezTo>
                  <a:lnTo>
                    <a:pt x="142030" y="282902"/>
                  </a:lnTo>
                  <a:lnTo>
                    <a:pt x="142030" y="364057"/>
                  </a:lnTo>
                  <a:lnTo>
                    <a:pt x="91142" y="364057"/>
                  </a:lnTo>
                  <a:cubicBezTo>
                    <a:pt x="85826" y="364057"/>
                    <a:pt x="81268" y="368607"/>
                    <a:pt x="81268" y="373916"/>
                  </a:cubicBezTo>
                  <a:cubicBezTo>
                    <a:pt x="81268" y="379984"/>
                    <a:pt x="85826" y="384535"/>
                    <a:pt x="91142" y="384535"/>
                  </a:cubicBezTo>
                  <a:lnTo>
                    <a:pt x="142030" y="384535"/>
                  </a:lnTo>
                  <a:lnTo>
                    <a:pt x="142030" y="464931"/>
                  </a:lnTo>
                  <a:lnTo>
                    <a:pt x="91142" y="464931"/>
                  </a:lnTo>
                  <a:cubicBezTo>
                    <a:pt x="85826" y="464931"/>
                    <a:pt x="81268" y="469481"/>
                    <a:pt x="81268" y="475549"/>
                  </a:cubicBezTo>
                  <a:cubicBezTo>
                    <a:pt x="81268" y="480858"/>
                    <a:pt x="85826" y="485409"/>
                    <a:pt x="91142" y="485409"/>
                  </a:cubicBezTo>
                  <a:lnTo>
                    <a:pt x="142030" y="485409"/>
                  </a:lnTo>
                  <a:lnTo>
                    <a:pt x="142030" y="515747"/>
                  </a:lnTo>
                  <a:cubicBezTo>
                    <a:pt x="142030" y="521056"/>
                    <a:pt x="146587" y="525607"/>
                    <a:pt x="151904" y="525607"/>
                  </a:cubicBezTo>
                  <a:cubicBezTo>
                    <a:pt x="157220" y="525607"/>
                    <a:pt x="161777" y="521056"/>
                    <a:pt x="161777" y="515747"/>
                  </a:cubicBezTo>
                  <a:lnTo>
                    <a:pt x="161777" y="485409"/>
                  </a:lnTo>
                  <a:lnTo>
                    <a:pt x="425330" y="485409"/>
                  </a:lnTo>
                  <a:lnTo>
                    <a:pt x="425330" y="525607"/>
                  </a:lnTo>
                  <a:cubicBezTo>
                    <a:pt x="425330" y="531674"/>
                    <a:pt x="429887" y="536225"/>
                    <a:pt x="435204" y="536225"/>
                  </a:cubicBezTo>
                  <a:cubicBezTo>
                    <a:pt x="441280" y="536225"/>
                    <a:pt x="445837" y="531674"/>
                    <a:pt x="445837" y="525607"/>
                  </a:cubicBezTo>
                  <a:lnTo>
                    <a:pt x="445837" y="485409"/>
                  </a:lnTo>
                  <a:lnTo>
                    <a:pt x="516472" y="485409"/>
                  </a:lnTo>
                  <a:cubicBezTo>
                    <a:pt x="521789" y="485409"/>
                    <a:pt x="526346" y="480858"/>
                    <a:pt x="526346" y="475549"/>
                  </a:cubicBezTo>
                  <a:cubicBezTo>
                    <a:pt x="526346" y="469481"/>
                    <a:pt x="521789" y="464931"/>
                    <a:pt x="516472" y="464931"/>
                  </a:cubicBezTo>
                  <a:lnTo>
                    <a:pt x="445837" y="464931"/>
                  </a:lnTo>
                  <a:lnTo>
                    <a:pt x="445837" y="384535"/>
                  </a:lnTo>
                  <a:lnTo>
                    <a:pt x="516472" y="384535"/>
                  </a:lnTo>
                  <a:cubicBezTo>
                    <a:pt x="521789" y="384535"/>
                    <a:pt x="526346" y="379984"/>
                    <a:pt x="526346" y="373916"/>
                  </a:cubicBezTo>
                  <a:cubicBezTo>
                    <a:pt x="526346" y="368607"/>
                    <a:pt x="521789" y="364057"/>
                    <a:pt x="516472" y="364057"/>
                  </a:cubicBezTo>
                  <a:lnTo>
                    <a:pt x="445837" y="364057"/>
                  </a:lnTo>
                  <a:lnTo>
                    <a:pt x="445837" y="333719"/>
                  </a:lnTo>
                  <a:cubicBezTo>
                    <a:pt x="445837" y="328409"/>
                    <a:pt x="441280" y="323859"/>
                    <a:pt x="435204" y="323859"/>
                  </a:cubicBezTo>
                  <a:cubicBezTo>
                    <a:pt x="429887" y="323859"/>
                    <a:pt x="425330" y="328409"/>
                    <a:pt x="425330" y="333719"/>
                  </a:cubicBezTo>
                  <a:lnTo>
                    <a:pt x="425330" y="364057"/>
                  </a:lnTo>
                  <a:lnTo>
                    <a:pt x="388113" y="364057"/>
                  </a:lnTo>
                  <a:cubicBezTo>
                    <a:pt x="397228" y="343578"/>
                    <a:pt x="405582" y="318550"/>
                    <a:pt x="411659" y="291245"/>
                  </a:cubicBezTo>
                  <a:cubicBezTo>
                    <a:pt x="411659" y="288211"/>
                    <a:pt x="412418" y="285936"/>
                    <a:pt x="413178" y="282902"/>
                  </a:cubicBezTo>
                  <a:lnTo>
                    <a:pt x="516472" y="282902"/>
                  </a:lnTo>
                  <a:cubicBezTo>
                    <a:pt x="521789" y="282902"/>
                    <a:pt x="526346" y="278352"/>
                    <a:pt x="526346" y="273042"/>
                  </a:cubicBezTo>
                  <a:cubicBezTo>
                    <a:pt x="526346" y="267733"/>
                    <a:pt x="521789" y="263183"/>
                    <a:pt x="516472" y="263183"/>
                  </a:cubicBezTo>
                  <a:lnTo>
                    <a:pt x="414697" y="263183"/>
                  </a:lnTo>
                  <a:cubicBezTo>
                    <a:pt x="415456" y="254840"/>
                    <a:pt x="414697" y="246497"/>
                    <a:pt x="413937" y="238912"/>
                  </a:cubicBezTo>
                  <a:cubicBezTo>
                    <a:pt x="407101" y="188096"/>
                    <a:pt x="375961" y="161550"/>
                    <a:pt x="323554" y="161550"/>
                  </a:cubicBezTo>
                  <a:close/>
                  <a:moveTo>
                    <a:pt x="252986" y="50814"/>
                  </a:moveTo>
                  <a:cubicBezTo>
                    <a:pt x="242353" y="50814"/>
                    <a:pt x="233239" y="59914"/>
                    <a:pt x="233239" y="70531"/>
                  </a:cubicBezTo>
                  <a:cubicBezTo>
                    <a:pt x="233239" y="81907"/>
                    <a:pt x="242353" y="91007"/>
                    <a:pt x="252986" y="91007"/>
                  </a:cubicBezTo>
                  <a:cubicBezTo>
                    <a:pt x="264378" y="91007"/>
                    <a:pt x="273492" y="81907"/>
                    <a:pt x="273492" y="70531"/>
                  </a:cubicBezTo>
                  <a:cubicBezTo>
                    <a:pt x="273492" y="59914"/>
                    <a:pt x="264378" y="50814"/>
                    <a:pt x="252986" y="50814"/>
                  </a:cubicBezTo>
                  <a:close/>
                  <a:moveTo>
                    <a:pt x="161728" y="50814"/>
                  </a:moveTo>
                  <a:cubicBezTo>
                    <a:pt x="151095" y="50814"/>
                    <a:pt x="141981" y="59914"/>
                    <a:pt x="141981" y="70531"/>
                  </a:cubicBezTo>
                  <a:cubicBezTo>
                    <a:pt x="141981" y="81907"/>
                    <a:pt x="151095" y="91007"/>
                    <a:pt x="161728" y="91007"/>
                  </a:cubicBezTo>
                  <a:cubicBezTo>
                    <a:pt x="173120" y="91007"/>
                    <a:pt x="182234" y="81907"/>
                    <a:pt x="182234" y="70531"/>
                  </a:cubicBezTo>
                  <a:cubicBezTo>
                    <a:pt x="182234" y="59914"/>
                    <a:pt x="173120" y="50814"/>
                    <a:pt x="161728" y="50814"/>
                  </a:cubicBezTo>
                  <a:close/>
                  <a:moveTo>
                    <a:pt x="70592" y="50814"/>
                  </a:moveTo>
                  <a:cubicBezTo>
                    <a:pt x="59959" y="50814"/>
                    <a:pt x="50845" y="59914"/>
                    <a:pt x="50845" y="70531"/>
                  </a:cubicBezTo>
                  <a:cubicBezTo>
                    <a:pt x="50845" y="81907"/>
                    <a:pt x="59959" y="91007"/>
                    <a:pt x="70592" y="91007"/>
                  </a:cubicBezTo>
                  <a:cubicBezTo>
                    <a:pt x="81984" y="91007"/>
                    <a:pt x="91098" y="81907"/>
                    <a:pt x="91098" y="70531"/>
                  </a:cubicBezTo>
                  <a:cubicBezTo>
                    <a:pt x="91098" y="59914"/>
                    <a:pt x="81984" y="50814"/>
                    <a:pt x="70592" y="50814"/>
                  </a:cubicBezTo>
                  <a:close/>
                  <a:moveTo>
                    <a:pt x="252986" y="30338"/>
                  </a:moveTo>
                  <a:cubicBezTo>
                    <a:pt x="275771" y="30338"/>
                    <a:pt x="293999" y="48539"/>
                    <a:pt x="293999" y="70531"/>
                  </a:cubicBezTo>
                  <a:cubicBezTo>
                    <a:pt x="293999" y="93282"/>
                    <a:pt x="275771" y="111483"/>
                    <a:pt x="252986" y="111483"/>
                  </a:cubicBezTo>
                  <a:cubicBezTo>
                    <a:pt x="230960" y="111483"/>
                    <a:pt x="212732" y="93282"/>
                    <a:pt x="212732" y="70531"/>
                  </a:cubicBezTo>
                  <a:cubicBezTo>
                    <a:pt x="212732" y="48539"/>
                    <a:pt x="230960" y="30338"/>
                    <a:pt x="252986" y="30338"/>
                  </a:cubicBezTo>
                  <a:close/>
                  <a:moveTo>
                    <a:pt x="161728" y="30338"/>
                  </a:moveTo>
                  <a:cubicBezTo>
                    <a:pt x="184513" y="30338"/>
                    <a:pt x="202741" y="48539"/>
                    <a:pt x="202741" y="70531"/>
                  </a:cubicBezTo>
                  <a:cubicBezTo>
                    <a:pt x="202741" y="93282"/>
                    <a:pt x="184513" y="111483"/>
                    <a:pt x="161728" y="111483"/>
                  </a:cubicBezTo>
                  <a:cubicBezTo>
                    <a:pt x="139702" y="111483"/>
                    <a:pt x="121474" y="93282"/>
                    <a:pt x="121474" y="70531"/>
                  </a:cubicBezTo>
                  <a:cubicBezTo>
                    <a:pt x="121474" y="48539"/>
                    <a:pt x="139702" y="30338"/>
                    <a:pt x="161728" y="30338"/>
                  </a:cubicBezTo>
                  <a:close/>
                  <a:moveTo>
                    <a:pt x="70592" y="30338"/>
                  </a:moveTo>
                  <a:cubicBezTo>
                    <a:pt x="93377" y="30338"/>
                    <a:pt x="111605" y="48539"/>
                    <a:pt x="111605" y="70531"/>
                  </a:cubicBezTo>
                  <a:cubicBezTo>
                    <a:pt x="111605" y="93282"/>
                    <a:pt x="93377" y="111483"/>
                    <a:pt x="70592" y="111483"/>
                  </a:cubicBezTo>
                  <a:cubicBezTo>
                    <a:pt x="48566" y="111483"/>
                    <a:pt x="30338" y="93282"/>
                    <a:pt x="30338" y="70531"/>
                  </a:cubicBezTo>
                  <a:cubicBezTo>
                    <a:pt x="30338" y="48539"/>
                    <a:pt x="48566" y="30338"/>
                    <a:pt x="70592" y="30338"/>
                  </a:cubicBezTo>
                  <a:close/>
                  <a:moveTo>
                    <a:pt x="20507" y="20478"/>
                  </a:moveTo>
                  <a:lnTo>
                    <a:pt x="20507" y="121352"/>
                  </a:lnTo>
                  <a:lnTo>
                    <a:pt x="587107" y="121352"/>
                  </a:lnTo>
                  <a:lnTo>
                    <a:pt x="587107" y="20478"/>
                  </a:lnTo>
                  <a:close/>
                  <a:moveTo>
                    <a:pt x="0" y="0"/>
                  </a:moveTo>
                  <a:lnTo>
                    <a:pt x="607614" y="0"/>
                  </a:lnTo>
                  <a:lnTo>
                    <a:pt x="607614" y="121352"/>
                  </a:lnTo>
                  <a:lnTo>
                    <a:pt x="607614" y="141830"/>
                  </a:lnTo>
                  <a:lnTo>
                    <a:pt x="607614" y="606761"/>
                  </a:lnTo>
                  <a:lnTo>
                    <a:pt x="0" y="606761"/>
                  </a:lnTo>
                  <a:lnTo>
                    <a:pt x="0" y="141830"/>
                  </a:lnTo>
                  <a:lnTo>
                    <a:pt x="0" y="1213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36" name="ïṣḷiďê">
            <a:extLst>
              <a:ext uri="{FF2B5EF4-FFF2-40B4-BE49-F238E27FC236}">
                <a16:creationId xmlns:a16="http://schemas.microsoft.com/office/drawing/2014/main" id="{14F28EF6-6DD3-44B5-BA29-1533F4EDCB10}"/>
              </a:ext>
            </a:extLst>
          </p:cNvPr>
          <p:cNvGrpSpPr/>
          <p:nvPr/>
        </p:nvGrpSpPr>
        <p:grpSpPr>
          <a:xfrm>
            <a:off x="5660317" y="5049514"/>
            <a:ext cx="637540" cy="637540"/>
            <a:chOff x="5624132" y="5110868"/>
            <a:chExt cx="712143" cy="712143"/>
          </a:xfrm>
          <a:solidFill>
            <a:srgbClr val="437F7F"/>
          </a:solidFill>
        </p:grpSpPr>
        <p:sp>
          <p:nvSpPr>
            <p:cNvPr id="37" name="iṡlîdé">
              <a:extLst>
                <a:ext uri="{FF2B5EF4-FFF2-40B4-BE49-F238E27FC236}">
                  <a16:creationId xmlns:a16="http://schemas.microsoft.com/office/drawing/2014/main" id="{75A6A13A-B2B8-4BF2-8B22-4425A42B03B4}"/>
                </a:ext>
              </a:extLst>
            </p:cNvPr>
            <p:cNvSpPr/>
            <p:nvPr/>
          </p:nvSpPr>
          <p:spPr>
            <a:xfrm>
              <a:off x="5624132" y="5110868"/>
              <a:ext cx="712143" cy="7121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8" name="i$1íḋe">
              <a:extLst>
                <a:ext uri="{FF2B5EF4-FFF2-40B4-BE49-F238E27FC236}">
                  <a16:creationId xmlns:a16="http://schemas.microsoft.com/office/drawing/2014/main" id="{6602982C-03A3-4FDA-9F95-7E7A8EC46BF8}"/>
                </a:ext>
              </a:extLst>
            </p:cNvPr>
            <p:cNvSpPr/>
            <p:nvPr/>
          </p:nvSpPr>
          <p:spPr bwMode="auto">
            <a:xfrm>
              <a:off x="5754251" y="5241331"/>
              <a:ext cx="451902" cy="451213"/>
            </a:xfrm>
            <a:custGeom>
              <a:avLst/>
              <a:gdLst>
                <a:gd name="connsiteX0" fmla="*/ 369911 w 602276"/>
                <a:gd name="connsiteY0" fmla="*/ 288679 h 601359"/>
                <a:gd name="connsiteX1" fmla="*/ 353291 w 602276"/>
                <a:gd name="connsiteY1" fmla="*/ 321381 h 601359"/>
                <a:gd name="connsiteX2" fmla="*/ 369911 w 602276"/>
                <a:gd name="connsiteY2" fmla="*/ 321381 h 601359"/>
                <a:gd name="connsiteX3" fmla="*/ 384432 w 602276"/>
                <a:gd name="connsiteY3" fmla="*/ 193632 h 601359"/>
                <a:gd name="connsiteX4" fmla="*/ 405569 w 602276"/>
                <a:gd name="connsiteY4" fmla="*/ 213447 h 601359"/>
                <a:gd name="connsiteX5" fmla="*/ 403794 w 602276"/>
                <a:gd name="connsiteY5" fmla="*/ 221663 h 601359"/>
                <a:gd name="connsiteX6" fmla="*/ 403472 w 602276"/>
                <a:gd name="connsiteY6" fmla="*/ 222629 h 601359"/>
                <a:gd name="connsiteX7" fmla="*/ 380560 w 602276"/>
                <a:gd name="connsiteY7" fmla="*/ 267736 h 601359"/>
                <a:gd name="connsiteX8" fmla="*/ 391370 w 602276"/>
                <a:gd name="connsiteY8" fmla="*/ 265320 h 601359"/>
                <a:gd name="connsiteX9" fmla="*/ 412830 w 602276"/>
                <a:gd name="connsiteY9" fmla="*/ 284651 h 601359"/>
                <a:gd name="connsiteX10" fmla="*/ 412830 w 602276"/>
                <a:gd name="connsiteY10" fmla="*/ 321381 h 601359"/>
                <a:gd name="connsiteX11" fmla="*/ 414121 w 602276"/>
                <a:gd name="connsiteY11" fmla="*/ 321381 h 601359"/>
                <a:gd name="connsiteX12" fmla="*/ 433483 w 602276"/>
                <a:gd name="connsiteY12" fmla="*/ 342323 h 601359"/>
                <a:gd name="connsiteX13" fmla="*/ 414121 w 602276"/>
                <a:gd name="connsiteY13" fmla="*/ 363427 h 601359"/>
                <a:gd name="connsiteX14" fmla="*/ 412830 w 602276"/>
                <a:gd name="connsiteY14" fmla="*/ 363427 h 601359"/>
                <a:gd name="connsiteX15" fmla="*/ 412830 w 602276"/>
                <a:gd name="connsiteY15" fmla="*/ 388236 h 601359"/>
                <a:gd name="connsiteX16" fmla="*/ 391370 w 602276"/>
                <a:gd name="connsiteY16" fmla="*/ 407728 h 601359"/>
                <a:gd name="connsiteX17" fmla="*/ 369911 w 602276"/>
                <a:gd name="connsiteY17" fmla="*/ 388236 h 601359"/>
                <a:gd name="connsiteX18" fmla="*/ 369911 w 602276"/>
                <a:gd name="connsiteY18" fmla="*/ 363427 h 601359"/>
                <a:gd name="connsiteX19" fmla="*/ 317310 w 602276"/>
                <a:gd name="connsiteY19" fmla="*/ 363427 h 601359"/>
                <a:gd name="connsiteX20" fmla="*/ 297786 w 602276"/>
                <a:gd name="connsiteY20" fmla="*/ 343612 h 601359"/>
                <a:gd name="connsiteX21" fmla="*/ 300368 w 602276"/>
                <a:gd name="connsiteY21" fmla="*/ 332980 h 601359"/>
                <a:gd name="connsiteX22" fmla="*/ 364909 w 602276"/>
                <a:gd name="connsiteY22" fmla="*/ 205875 h 601359"/>
                <a:gd name="connsiteX23" fmla="*/ 384432 w 602276"/>
                <a:gd name="connsiteY23" fmla="*/ 193632 h 601359"/>
                <a:gd name="connsiteX24" fmla="*/ 234600 w 602276"/>
                <a:gd name="connsiteY24" fmla="*/ 193632 h 601359"/>
                <a:gd name="connsiteX25" fmla="*/ 298975 w 602276"/>
                <a:gd name="connsiteY25" fmla="*/ 255976 h 601359"/>
                <a:gd name="connsiteX26" fmla="*/ 242344 w 602276"/>
                <a:gd name="connsiteY26" fmla="*/ 333624 h 601359"/>
                <a:gd name="connsiteX27" fmla="*/ 212173 w 602276"/>
                <a:gd name="connsiteY27" fmla="*/ 363105 h 601359"/>
                <a:gd name="connsiteX28" fmla="*/ 212173 w 602276"/>
                <a:gd name="connsiteY28" fmla="*/ 366327 h 601359"/>
                <a:gd name="connsiteX29" fmla="*/ 281550 w 602276"/>
                <a:gd name="connsiteY29" fmla="*/ 366327 h 601359"/>
                <a:gd name="connsiteX30" fmla="*/ 300750 w 602276"/>
                <a:gd name="connsiteY30" fmla="*/ 386947 h 601359"/>
                <a:gd name="connsiteX31" fmla="*/ 281550 w 602276"/>
                <a:gd name="connsiteY31" fmla="*/ 407728 h 601359"/>
                <a:gd name="connsiteX32" fmla="*/ 189747 w 602276"/>
                <a:gd name="connsiteY32" fmla="*/ 407728 h 601359"/>
                <a:gd name="connsiteX33" fmla="*/ 168934 w 602276"/>
                <a:gd name="connsiteY33" fmla="*/ 388236 h 601359"/>
                <a:gd name="connsiteX34" fmla="*/ 168934 w 602276"/>
                <a:gd name="connsiteY34" fmla="*/ 363105 h 601359"/>
                <a:gd name="connsiteX35" fmla="*/ 217014 w 602276"/>
                <a:gd name="connsiteY35" fmla="*/ 300922 h 601359"/>
                <a:gd name="connsiteX36" fmla="*/ 256058 w 602276"/>
                <a:gd name="connsiteY36" fmla="*/ 256459 h 601359"/>
                <a:gd name="connsiteX37" fmla="*/ 234116 w 602276"/>
                <a:gd name="connsiteY37" fmla="*/ 235356 h 601359"/>
                <a:gd name="connsiteX38" fmla="*/ 215884 w 602276"/>
                <a:gd name="connsiteY38" fmla="*/ 252915 h 601359"/>
                <a:gd name="connsiteX39" fmla="*/ 193942 w 602276"/>
                <a:gd name="connsiteY39" fmla="*/ 272730 h 601359"/>
                <a:gd name="connsiteX40" fmla="*/ 173290 w 602276"/>
                <a:gd name="connsiteY40" fmla="*/ 249371 h 601359"/>
                <a:gd name="connsiteX41" fmla="*/ 234600 w 602276"/>
                <a:gd name="connsiteY41" fmla="*/ 193632 h 601359"/>
                <a:gd name="connsiteX42" fmla="*/ 301219 w 602276"/>
                <a:gd name="connsiteY42" fmla="*/ 64437 h 601359"/>
                <a:gd name="connsiteX43" fmla="*/ 64535 w 602276"/>
                <a:gd name="connsiteY43" fmla="*/ 300760 h 601359"/>
                <a:gd name="connsiteX44" fmla="*/ 301219 w 602276"/>
                <a:gd name="connsiteY44" fmla="*/ 536922 h 601359"/>
                <a:gd name="connsiteX45" fmla="*/ 537741 w 602276"/>
                <a:gd name="connsiteY45" fmla="*/ 300760 h 601359"/>
                <a:gd name="connsiteX46" fmla="*/ 301219 w 602276"/>
                <a:gd name="connsiteY46" fmla="*/ 64437 h 601359"/>
                <a:gd name="connsiteX47" fmla="*/ 301219 w 602276"/>
                <a:gd name="connsiteY47" fmla="*/ 0 h 601359"/>
                <a:gd name="connsiteX48" fmla="*/ 602276 w 602276"/>
                <a:gd name="connsiteY48" fmla="*/ 300760 h 601359"/>
                <a:gd name="connsiteX49" fmla="*/ 301219 w 602276"/>
                <a:gd name="connsiteY49" fmla="*/ 601359 h 601359"/>
                <a:gd name="connsiteX50" fmla="*/ 0 w 602276"/>
                <a:gd name="connsiteY50" fmla="*/ 300760 h 601359"/>
                <a:gd name="connsiteX51" fmla="*/ 301219 w 602276"/>
                <a:gd name="connsiteY51" fmla="*/ 0 h 60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2276" h="601359">
                  <a:moveTo>
                    <a:pt x="369911" y="288679"/>
                  </a:moveTo>
                  <a:lnTo>
                    <a:pt x="353291" y="321381"/>
                  </a:lnTo>
                  <a:lnTo>
                    <a:pt x="369911" y="321381"/>
                  </a:lnTo>
                  <a:close/>
                  <a:moveTo>
                    <a:pt x="384432" y="193632"/>
                  </a:moveTo>
                  <a:cubicBezTo>
                    <a:pt x="394436" y="193632"/>
                    <a:pt x="405569" y="201848"/>
                    <a:pt x="405569" y="213447"/>
                  </a:cubicBezTo>
                  <a:cubicBezTo>
                    <a:pt x="405569" y="216186"/>
                    <a:pt x="405085" y="218763"/>
                    <a:pt x="403794" y="221663"/>
                  </a:cubicBezTo>
                  <a:cubicBezTo>
                    <a:pt x="403794" y="221985"/>
                    <a:pt x="403633" y="222307"/>
                    <a:pt x="403472" y="222629"/>
                  </a:cubicBezTo>
                  <a:lnTo>
                    <a:pt x="380560" y="267736"/>
                  </a:lnTo>
                  <a:cubicBezTo>
                    <a:pt x="383625" y="266125"/>
                    <a:pt x="387337" y="265320"/>
                    <a:pt x="391370" y="265320"/>
                  </a:cubicBezTo>
                  <a:cubicBezTo>
                    <a:pt x="403633" y="265320"/>
                    <a:pt x="412830" y="273536"/>
                    <a:pt x="412830" y="284651"/>
                  </a:cubicBezTo>
                  <a:lnTo>
                    <a:pt x="412830" y="321381"/>
                  </a:lnTo>
                  <a:lnTo>
                    <a:pt x="414121" y="321381"/>
                  </a:lnTo>
                  <a:cubicBezTo>
                    <a:pt x="425093" y="321381"/>
                    <a:pt x="433483" y="330402"/>
                    <a:pt x="433483" y="342323"/>
                  </a:cubicBezTo>
                  <a:cubicBezTo>
                    <a:pt x="433483" y="354083"/>
                    <a:pt x="424932" y="363427"/>
                    <a:pt x="414121" y="363427"/>
                  </a:cubicBezTo>
                  <a:lnTo>
                    <a:pt x="412830" y="363427"/>
                  </a:lnTo>
                  <a:lnTo>
                    <a:pt x="412830" y="388236"/>
                  </a:lnTo>
                  <a:cubicBezTo>
                    <a:pt x="412830" y="399190"/>
                    <a:pt x="403310" y="407728"/>
                    <a:pt x="391370" y="407728"/>
                  </a:cubicBezTo>
                  <a:cubicBezTo>
                    <a:pt x="379108" y="407728"/>
                    <a:pt x="369911" y="399351"/>
                    <a:pt x="369911" y="388236"/>
                  </a:cubicBezTo>
                  <a:lnTo>
                    <a:pt x="369911" y="363427"/>
                  </a:lnTo>
                  <a:lnTo>
                    <a:pt x="317310" y="363427"/>
                  </a:lnTo>
                  <a:cubicBezTo>
                    <a:pt x="306177" y="363427"/>
                    <a:pt x="297786" y="354889"/>
                    <a:pt x="297786" y="343612"/>
                  </a:cubicBezTo>
                  <a:cubicBezTo>
                    <a:pt x="297786" y="339585"/>
                    <a:pt x="298593" y="336041"/>
                    <a:pt x="300368" y="332980"/>
                  </a:cubicBezTo>
                  <a:lnTo>
                    <a:pt x="364909" y="205875"/>
                  </a:lnTo>
                  <a:cubicBezTo>
                    <a:pt x="368781" y="198304"/>
                    <a:pt x="376042" y="193632"/>
                    <a:pt x="384432" y="193632"/>
                  </a:cubicBezTo>
                  <a:close/>
                  <a:moveTo>
                    <a:pt x="234600" y="193632"/>
                  </a:moveTo>
                  <a:cubicBezTo>
                    <a:pt x="271224" y="193632"/>
                    <a:pt x="298975" y="220535"/>
                    <a:pt x="298975" y="255976"/>
                  </a:cubicBezTo>
                  <a:cubicBezTo>
                    <a:pt x="298975" y="293672"/>
                    <a:pt x="267513" y="315743"/>
                    <a:pt x="242344" y="333624"/>
                  </a:cubicBezTo>
                  <a:cubicBezTo>
                    <a:pt x="227501" y="343934"/>
                    <a:pt x="212173" y="354728"/>
                    <a:pt x="212173" y="363105"/>
                  </a:cubicBezTo>
                  <a:lnTo>
                    <a:pt x="212173" y="366327"/>
                  </a:lnTo>
                  <a:lnTo>
                    <a:pt x="281550" y="366327"/>
                  </a:lnTo>
                  <a:cubicBezTo>
                    <a:pt x="292199" y="366327"/>
                    <a:pt x="300750" y="375509"/>
                    <a:pt x="300750" y="386947"/>
                  </a:cubicBezTo>
                  <a:cubicBezTo>
                    <a:pt x="300750" y="398385"/>
                    <a:pt x="292199" y="407728"/>
                    <a:pt x="281550" y="407728"/>
                  </a:cubicBezTo>
                  <a:lnTo>
                    <a:pt x="189747" y="407728"/>
                  </a:lnTo>
                  <a:cubicBezTo>
                    <a:pt x="179744" y="407728"/>
                    <a:pt x="168934" y="399834"/>
                    <a:pt x="168934" y="388236"/>
                  </a:cubicBezTo>
                  <a:lnTo>
                    <a:pt x="168934" y="363105"/>
                  </a:lnTo>
                  <a:cubicBezTo>
                    <a:pt x="168934" y="335396"/>
                    <a:pt x="193296" y="317837"/>
                    <a:pt x="217014" y="300922"/>
                  </a:cubicBezTo>
                  <a:cubicBezTo>
                    <a:pt x="237020" y="286423"/>
                    <a:pt x="256058" y="272730"/>
                    <a:pt x="256058" y="256459"/>
                  </a:cubicBezTo>
                  <a:cubicBezTo>
                    <a:pt x="256058" y="254365"/>
                    <a:pt x="255413" y="235356"/>
                    <a:pt x="234116" y="235356"/>
                  </a:cubicBezTo>
                  <a:cubicBezTo>
                    <a:pt x="215884" y="235356"/>
                    <a:pt x="215884" y="248566"/>
                    <a:pt x="215884" y="252915"/>
                  </a:cubicBezTo>
                  <a:cubicBezTo>
                    <a:pt x="215884" y="262742"/>
                    <a:pt x="207656" y="272730"/>
                    <a:pt x="193942" y="272730"/>
                  </a:cubicBezTo>
                  <a:cubicBezTo>
                    <a:pt x="183939" y="272730"/>
                    <a:pt x="173290" y="266608"/>
                    <a:pt x="173290" y="249371"/>
                  </a:cubicBezTo>
                  <a:cubicBezTo>
                    <a:pt x="173290" y="217635"/>
                    <a:pt x="199589" y="193632"/>
                    <a:pt x="234600" y="193632"/>
                  </a:cubicBezTo>
                  <a:close/>
                  <a:moveTo>
                    <a:pt x="301219" y="64437"/>
                  </a:moveTo>
                  <a:cubicBezTo>
                    <a:pt x="170696" y="64437"/>
                    <a:pt x="64535" y="170436"/>
                    <a:pt x="64535" y="300760"/>
                  </a:cubicBezTo>
                  <a:cubicBezTo>
                    <a:pt x="64535" y="430923"/>
                    <a:pt x="170696" y="536922"/>
                    <a:pt x="301219" y="536922"/>
                  </a:cubicBezTo>
                  <a:cubicBezTo>
                    <a:pt x="431580" y="536922"/>
                    <a:pt x="537741" y="430923"/>
                    <a:pt x="537741" y="300760"/>
                  </a:cubicBezTo>
                  <a:cubicBezTo>
                    <a:pt x="537741" y="170436"/>
                    <a:pt x="431580" y="64437"/>
                    <a:pt x="301219" y="64437"/>
                  </a:cubicBezTo>
                  <a:close/>
                  <a:moveTo>
                    <a:pt x="301219" y="0"/>
                  </a:moveTo>
                  <a:cubicBezTo>
                    <a:pt x="467236" y="0"/>
                    <a:pt x="602276" y="134834"/>
                    <a:pt x="602276" y="300760"/>
                  </a:cubicBezTo>
                  <a:cubicBezTo>
                    <a:pt x="602276" y="466525"/>
                    <a:pt x="467236" y="601359"/>
                    <a:pt x="301219" y="601359"/>
                  </a:cubicBezTo>
                  <a:cubicBezTo>
                    <a:pt x="135040" y="601359"/>
                    <a:pt x="0" y="466525"/>
                    <a:pt x="0" y="300760"/>
                  </a:cubicBezTo>
                  <a:cubicBezTo>
                    <a:pt x="0" y="134834"/>
                    <a:pt x="135040" y="0"/>
                    <a:pt x="3012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0" name="iSlíḓê">
            <a:extLst>
              <a:ext uri="{FF2B5EF4-FFF2-40B4-BE49-F238E27FC236}">
                <a16:creationId xmlns:a16="http://schemas.microsoft.com/office/drawing/2014/main" id="{A2762879-3FAE-4B58-83D6-CE15E3255EDF}"/>
              </a:ext>
            </a:extLst>
          </p:cNvPr>
          <p:cNvSpPr/>
          <p:nvPr/>
        </p:nvSpPr>
        <p:spPr>
          <a:xfrm>
            <a:off x="2827872" y="3609140"/>
            <a:ext cx="331741" cy="33174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1" name="ïśļîḍe">
            <a:extLst>
              <a:ext uri="{FF2B5EF4-FFF2-40B4-BE49-F238E27FC236}">
                <a16:creationId xmlns:a16="http://schemas.microsoft.com/office/drawing/2014/main" id="{479AF857-DC16-489F-9C16-59C7D9DE6560}"/>
              </a:ext>
            </a:extLst>
          </p:cNvPr>
          <p:cNvGrpSpPr/>
          <p:nvPr/>
        </p:nvGrpSpPr>
        <p:grpSpPr>
          <a:xfrm>
            <a:off x="6379664" y="1607591"/>
            <a:ext cx="4559312" cy="1169667"/>
            <a:chOff x="719137" y="2442364"/>
            <a:chExt cx="5376847" cy="1306539"/>
          </a:xfrm>
        </p:grpSpPr>
        <p:sp>
          <p:nvSpPr>
            <p:cNvPr id="20" name="iŝliḑê">
              <a:extLst>
                <a:ext uri="{FF2B5EF4-FFF2-40B4-BE49-F238E27FC236}">
                  <a16:creationId xmlns:a16="http://schemas.microsoft.com/office/drawing/2014/main" id="{4648D78A-CF0A-4D30-BCF1-997CD3FC11CD}"/>
                </a:ext>
              </a:extLst>
            </p:cNvPr>
            <p:cNvSpPr/>
            <p:nvPr/>
          </p:nvSpPr>
          <p:spPr bwMode="auto">
            <a:xfrm>
              <a:off x="719137" y="2884168"/>
              <a:ext cx="5376845" cy="864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21" name="ïslíḓê">
              <a:extLst>
                <a:ext uri="{FF2B5EF4-FFF2-40B4-BE49-F238E27FC236}">
                  <a16:creationId xmlns:a16="http://schemas.microsoft.com/office/drawing/2014/main" id="{B364D5BE-E602-4439-8F47-FC0ADD38A781}"/>
                </a:ext>
              </a:extLst>
            </p:cNvPr>
            <p:cNvSpPr txBox="1"/>
            <p:nvPr/>
          </p:nvSpPr>
          <p:spPr bwMode="auto">
            <a:xfrm>
              <a:off x="719137" y="2442364"/>
              <a:ext cx="537684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12" name="ïṥļíḑê">
            <a:extLst>
              <a:ext uri="{FF2B5EF4-FFF2-40B4-BE49-F238E27FC236}">
                <a16:creationId xmlns:a16="http://schemas.microsoft.com/office/drawing/2014/main" id="{8A19FF8A-63FF-4BC0-9CFE-D42A837F18A9}"/>
              </a:ext>
            </a:extLst>
          </p:cNvPr>
          <p:cNvGrpSpPr/>
          <p:nvPr/>
        </p:nvGrpSpPr>
        <p:grpSpPr>
          <a:xfrm>
            <a:off x="7102842" y="3190176"/>
            <a:ext cx="3836134" cy="1169667"/>
            <a:chOff x="719137" y="2442364"/>
            <a:chExt cx="5376847" cy="1306539"/>
          </a:xfrm>
        </p:grpSpPr>
        <p:sp>
          <p:nvSpPr>
            <p:cNvPr id="18" name="ïṣlîḍè">
              <a:extLst>
                <a:ext uri="{FF2B5EF4-FFF2-40B4-BE49-F238E27FC236}">
                  <a16:creationId xmlns:a16="http://schemas.microsoft.com/office/drawing/2014/main" id="{45F97BC0-C1A6-49DF-8CA8-6BC15B9AA523}"/>
                </a:ext>
              </a:extLst>
            </p:cNvPr>
            <p:cNvSpPr/>
            <p:nvPr/>
          </p:nvSpPr>
          <p:spPr bwMode="auto">
            <a:xfrm>
              <a:off x="719137" y="2884168"/>
              <a:ext cx="5376845" cy="864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19" name="íṧ1ïdé">
              <a:extLst>
                <a:ext uri="{FF2B5EF4-FFF2-40B4-BE49-F238E27FC236}">
                  <a16:creationId xmlns:a16="http://schemas.microsoft.com/office/drawing/2014/main" id="{70705A1C-B494-4EA4-BE84-8E4DE03BF01D}"/>
                </a:ext>
              </a:extLst>
            </p:cNvPr>
            <p:cNvSpPr txBox="1"/>
            <p:nvPr/>
          </p:nvSpPr>
          <p:spPr bwMode="auto">
            <a:xfrm>
              <a:off x="719137" y="2442364"/>
              <a:ext cx="537684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grpSp>
        <p:nvGrpSpPr>
          <p:cNvPr id="13" name="íṥliḍè">
            <a:extLst>
              <a:ext uri="{FF2B5EF4-FFF2-40B4-BE49-F238E27FC236}">
                <a16:creationId xmlns:a16="http://schemas.microsoft.com/office/drawing/2014/main" id="{78747E62-E4CE-41AC-9C66-665525292C19}"/>
              </a:ext>
            </a:extLst>
          </p:cNvPr>
          <p:cNvGrpSpPr/>
          <p:nvPr/>
        </p:nvGrpSpPr>
        <p:grpSpPr>
          <a:xfrm>
            <a:off x="6379664" y="4834007"/>
            <a:ext cx="4559312" cy="1140074"/>
            <a:chOff x="719137" y="2442364"/>
            <a:chExt cx="5376847" cy="1273483"/>
          </a:xfrm>
        </p:grpSpPr>
        <p:sp>
          <p:nvSpPr>
            <p:cNvPr id="16" name="ïṡliḑê">
              <a:extLst>
                <a:ext uri="{FF2B5EF4-FFF2-40B4-BE49-F238E27FC236}">
                  <a16:creationId xmlns:a16="http://schemas.microsoft.com/office/drawing/2014/main" id="{FE513B3E-B34A-4FAD-8BD4-13600E77D941}"/>
                </a:ext>
              </a:extLst>
            </p:cNvPr>
            <p:cNvSpPr/>
            <p:nvPr/>
          </p:nvSpPr>
          <p:spPr bwMode="auto">
            <a:xfrm>
              <a:off x="719137" y="2884169"/>
              <a:ext cx="5376845" cy="83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Copy paste fonts. Choose the only option to retain text.</a:t>
              </a:r>
            </a:p>
            <a:p>
              <a:pPr marL="171450" indent="-171450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100" dirty="0">
                  <a:cs typeface="+mn-ea"/>
                  <a:sym typeface="+mn-lt"/>
                </a:rPr>
                <a:t>......</a:t>
              </a:r>
            </a:p>
          </p:txBody>
        </p:sp>
        <p:sp>
          <p:nvSpPr>
            <p:cNvPr id="17" name="îşļíḋe">
              <a:extLst>
                <a:ext uri="{FF2B5EF4-FFF2-40B4-BE49-F238E27FC236}">
                  <a16:creationId xmlns:a16="http://schemas.microsoft.com/office/drawing/2014/main" id="{61F559E0-466D-4D9F-BE6C-766B5F8BFB4C}"/>
                </a:ext>
              </a:extLst>
            </p:cNvPr>
            <p:cNvSpPr txBox="1"/>
            <p:nvPr/>
          </p:nvSpPr>
          <p:spPr bwMode="auto">
            <a:xfrm>
              <a:off x="719137" y="2442364"/>
              <a:ext cx="5376847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normAutofit lnSpcReduction="10000"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dirty="0">
                  <a:cs typeface="+mn-ea"/>
                  <a:sym typeface="+mn-lt"/>
                </a:rPr>
                <a:t>Add a title</a:t>
              </a:r>
              <a:endParaRPr lang="en-US" altLang="zh-CN" sz="2000" dirty="0">
                <a:cs typeface="+mn-ea"/>
                <a:sym typeface="+mn-lt"/>
              </a:endParaRPr>
            </a:p>
          </p:txBody>
        </p:sp>
      </p:grp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33DC3E4-BDA5-480B-A718-CB81711786C5}"/>
              </a:ext>
            </a:extLst>
          </p:cNvPr>
          <p:cNvCxnSpPr/>
          <p:nvPr/>
        </p:nvCxnSpPr>
        <p:spPr>
          <a:xfrm>
            <a:off x="7102842" y="2777258"/>
            <a:ext cx="383613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2AF174C-A733-4E90-84D4-3A308DB9E381}"/>
              </a:ext>
            </a:extLst>
          </p:cNvPr>
          <p:cNvCxnSpPr/>
          <p:nvPr/>
        </p:nvCxnSpPr>
        <p:spPr>
          <a:xfrm>
            <a:off x="7102842" y="4510697"/>
            <a:ext cx="3836132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>
            <a:extLst>
              <a:ext uri="{FF2B5EF4-FFF2-40B4-BE49-F238E27FC236}">
                <a16:creationId xmlns:a16="http://schemas.microsoft.com/office/drawing/2014/main" id="{2046ADF2-9E31-456B-B107-E5CCF5419788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1969C8-B3CD-4011-A089-EB8ADC8E09A9}"/>
              </a:ext>
            </a:extLst>
          </p:cNvPr>
          <p:cNvSpPr txBox="1"/>
          <p:nvPr/>
        </p:nvSpPr>
        <p:spPr>
          <a:xfrm>
            <a:off x="1234439" y="322488"/>
            <a:ext cx="3894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8394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$ḻiḍè">
            <a:extLst>
              <a:ext uri="{FF2B5EF4-FFF2-40B4-BE49-F238E27FC236}">
                <a16:creationId xmlns:a16="http://schemas.microsoft.com/office/drawing/2014/main" id="{9184D68C-EB68-4473-977B-9231173BCB4F}"/>
              </a:ext>
            </a:extLst>
          </p:cNvPr>
          <p:cNvSpPr/>
          <p:nvPr/>
        </p:nvSpPr>
        <p:spPr>
          <a:xfrm>
            <a:off x="660400" y="3424582"/>
            <a:ext cx="3516126" cy="2698032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 dirty="0">
              <a:cs typeface="+mn-ea"/>
              <a:sym typeface="+mn-lt"/>
            </a:endParaRPr>
          </a:p>
        </p:txBody>
      </p:sp>
      <p:sp>
        <p:nvSpPr>
          <p:cNvPr id="5" name="iṥḷîḍê">
            <a:extLst>
              <a:ext uri="{FF2B5EF4-FFF2-40B4-BE49-F238E27FC236}">
                <a16:creationId xmlns:a16="http://schemas.microsoft.com/office/drawing/2014/main" id="{46D743B6-D1DD-4B65-B823-AA379B0303D7}"/>
              </a:ext>
            </a:extLst>
          </p:cNvPr>
          <p:cNvSpPr/>
          <p:nvPr/>
        </p:nvSpPr>
        <p:spPr>
          <a:xfrm>
            <a:off x="1641078" y="2641473"/>
            <a:ext cx="1554766" cy="1554766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grpSp>
        <p:nvGrpSpPr>
          <p:cNvPr id="6" name="ïSliḓê">
            <a:extLst>
              <a:ext uri="{FF2B5EF4-FFF2-40B4-BE49-F238E27FC236}">
                <a16:creationId xmlns:a16="http://schemas.microsoft.com/office/drawing/2014/main" id="{DC24E42D-FC5E-4F24-AA37-55ABA842B08A}"/>
              </a:ext>
            </a:extLst>
          </p:cNvPr>
          <p:cNvGrpSpPr/>
          <p:nvPr/>
        </p:nvGrpSpPr>
        <p:grpSpPr>
          <a:xfrm>
            <a:off x="938721" y="4734001"/>
            <a:ext cx="2959480" cy="1095635"/>
            <a:chOff x="797924" y="4814785"/>
            <a:chExt cx="1469250" cy="1095635"/>
          </a:xfrm>
        </p:grpSpPr>
        <p:sp>
          <p:nvSpPr>
            <p:cNvPr id="19" name="íṣ1îḋe">
              <a:extLst>
                <a:ext uri="{FF2B5EF4-FFF2-40B4-BE49-F238E27FC236}">
                  <a16:creationId xmlns:a16="http://schemas.microsoft.com/office/drawing/2014/main" id="{3944D90D-1D44-48EF-9608-0CF480210EE8}"/>
                </a:ext>
              </a:extLst>
            </p:cNvPr>
            <p:cNvSpPr/>
            <p:nvPr/>
          </p:nvSpPr>
          <p:spPr bwMode="auto">
            <a:xfrm>
              <a:off x="797925" y="5256589"/>
              <a:ext cx="1469249" cy="65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20" name="îṩḷîḍè">
              <a:extLst>
                <a:ext uri="{FF2B5EF4-FFF2-40B4-BE49-F238E27FC236}">
                  <a16:creationId xmlns:a16="http://schemas.microsoft.com/office/drawing/2014/main" id="{AA15CDDE-7682-4AA5-8F3B-A627812525DB}"/>
                </a:ext>
              </a:extLst>
            </p:cNvPr>
            <p:cNvSpPr txBox="1"/>
            <p:nvPr/>
          </p:nvSpPr>
          <p:spPr bwMode="auto">
            <a:xfrm>
              <a:off x="797924" y="4814785"/>
              <a:ext cx="146925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Add a title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íşlîďe">
            <a:extLst>
              <a:ext uri="{FF2B5EF4-FFF2-40B4-BE49-F238E27FC236}">
                <a16:creationId xmlns:a16="http://schemas.microsoft.com/office/drawing/2014/main" id="{B609AD9C-C44E-471F-BC56-11CB46788E87}"/>
              </a:ext>
            </a:extLst>
          </p:cNvPr>
          <p:cNvSpPr/>
          <p:nvPr/>
        </p:nvSpPr>
        <p:spPr>
          <a:xfrm>
            <a:off x="4331586" y="3424582"/>
            <a:ext cx="3516126" cy="2698032"/>
          </a:xfrm>
          <a:prstGeom prst="rect">
            <a:avLst/>
          </a:prstGeom>
          <a:solidFill>
            <a:srgbClr val="062829"/>
          </a:solidFill>
          <a:ln>
            <a:noFill/>
          </a:ln>
          <a:effectLst>
            <a:glow>
              <a:schemeClr val="accent1"/>
            </a:glow>
            <a:reflection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íŝlíḑé">
            <a:extLst>
              <a:ext uri="{FF2B5EF4-FFF2-40B4-BE49-F238E27FC236}">
                <a16:creationId xmlns:a16="http://schemas.microsoft.com/office/drawing/2014/main" id="{45166E94-25D5-4D00-854B-AFBD5C57CCFD}"/>
              </a:ext>
            </a:extLst>
          </p:cNvPr>
          <p:cNvSpPr/>
          <p:nvPr/>
        </p:nvSpPr>
        <p:spPr>
          <a:xfrm>
            <a:off x="5318617" y="2641473"/>
            <a:ext cx="1554766" cy="1554766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grpSp>
        <p:nvGrpSpPr>
          <p:cNvPr id="9" name="ïṥľídê">
            <a:extLst>
              <a:ext uri="{FF2B5EF4-FFF2-40B4-BE49-F238E27FC236}">
                <a16:creationId xmlns:a16="http://schemas.microsoft.com/office/drawing/2014/main" id="{32A203AF-6B7D-47F0-9645-6104BCBF9D20}"/>
              </a:ext>
            </a:extLst>
          </p:cNvPr>
          <p:cNvGrpSpPr/>
          <p:nvPr/>
        </p:nvGrpSpPr>
        <p:grpSpPr>
          <a:xfrm>
            <a:off x="4609908" y="4734001"/>
            <a:ext cx="2959480" cy="1095635"/>
            <a:chOff x="797924" y="4814785"/>
            <a:chExt cx="1469250" cy="1095635"/>
          </a:xfrm>
        </p:grpSpPr>
        <p:sp>
          <p:nvSpPr>
            <p:cNvPr id="17" name="işḷíḑê">
              <a:extLst>
                <a:ext uri="{FF2B5EF4-FFF2-40B4-BE49-F238E27FC236}">
                  <a16:creationId xmlns:a16="http://schemas.microsoft.com/office/drawing/2014/main" id="{07B8A8A2-35C8-45E3-B1C3-7ED24B4AE866}"/>
                </a:ext>
              </a:extLst>
            </p:cNvPr>
            <p:cNvSpPr/>
            <p:nvPr/>
          </p:nvSpPr>
          <p:spPr bwMode="auto">
            <a:xfrm>
              <a:off x="797925" y="5256589"/>
              <a:ext cx="1469249" cy="65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18" name="í$1îdê">
              <a:extLst>
                <a:ext uri="{FF2B5EF4-FFF2-40B4-BE49-F238E27FC236}">
                  <a16:creationId xmlns:a16="http://schemas.microsoft.com/office/drawing/2014/main" id="{6F0FA8DE-B965-4095-B091-BAA467FB011C}"/>
                </a:ext>
              </a:extLst>
            </p:cNvPr>
            <p:cNvSpPr txBox="1"/>
            <p:nvPr/>
          </p:nvSpPr>
          <p:spPr bwMode="auto">
            <a:xfrm>
              <a:off x="797924" y="4814785"/>
              <a:ext cx="146925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Add a title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ïŝlíḍê">
            <a:extLst>
              <a:ext uri="{FF2B5EF4-FFF2-40B4-BE49-F238E27FC236}">
                <a16:creationId xmlns:a16="http://schemas.microsoft.com/office/drawing/2014/main" id="{C4DDE74C-37AE-42D2-8BC3-6295C45D0E56}"/>
              </a:ext>
            </a:extLst>
          </p:cNvPr>
          <p:cNvSpPr/>
          <p:nvPr/>
        </p:nvSpPr>
        <p:spPr>
          <a:xfrm>
            <a:off x="8002774" y="3424582"/>
            <a:ext cx="3516126" cy="2698032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endParaRPr sz="1400" b="1" dirty="0">
              <a:cs typeface="+mn-ea"/>
              <a:sym typeface="+mn-lt"/>
            </a:endParaRPr>
          </a:p>
        </p:txBody>
      </p:sp>
      <p:sp>
        <p:nvSpPr>
          <p:cNvPr id="11" name="îṧḷîḑè">
            <a:extLst>
              <a:ext uri="{FF2B5EF4-FFF2-40B4-BE49-F238E27FC236}">
                <a16:creationId xmlns:a16="http://schemas.microsoft.com/office/drawing/2014/main" id="{188B7621-2CDB-4B2D-84EF-A6BF0E3077C1}"/>
              </a:ext>
            </a:extLst>
          </p:cNvPr>
          <p:cNvSpPr/>
          <p:nvPr/>
        </p:nvSpPr>
        <p:spPr>
          <a:xfrm>
            <a:off x="8983452" y="2641473"/>
            <a:ext cx="1554766" cy="1554766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grpSp>
        <p:nvGrpSpPr>
          <p:cNvPr id="12" name="iṧḻíḓe">
            <a:extLst>
              <a:ext uri="{FF2B5EF4-FFF2-40B4-BE49-F238E27FC236}">
                <a16:creationId xmlns:a16="http://schemas.microsoft.com/office/drawing/2014/main" id="{9B1959FE-A638-42B8-A7F7-F1DC27F66D2C}"/>
              </a:ext>
            </a:extLst>
          </p:cNvPr>
          <p:cNvGrpSpPr/>
          <p:nvPr/>
        </p:nvGrpSpPr>
        <p:grpSpPr>
          <a:xfrm>
            <a:off x="8281095" y="4734001"/>
            <a:ext cx="2959480" cy="1095635"/>
            <a:chOff x="797924" y="4814785"/>
            <a:chExt cx="1469250" cy="1095635"/>
          </a:xfrm>
        </p:grpSpPr>
        <p:sp>
          <p:nvSpPr>
            <p:cNvPr id="15" name="iṣḷîḋé">
              <a:extLst>
                <a:ext uri="{FF2B5EF4-FFF2-40B4-BE49-F238E27FC236}">
                  <a16:creationId xmlns:a16="http://schemas.microsoft.com/office/drawing/2014/main" id="{068F1767-66FE-49CA-8600-77FBEFAEBE3C}"/>
                </a:ext>
              </a:extLst>
            </p:cNvPr>
            <p:cNvSpPr/>
            <p:nvPr/>
          </p:nvSpPr>
          <p:spPr bwMode="auto">
            <a:xfrm>
              <a:off x="797925" y="5256589"/>
              <a:ext cx="1469249" cy="65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Copy paste fonts. Choose the only option to retain text.</a:t>
              </a:r>
            </a:p>
          </p:txBody>
        </p:sp>
        <p:sp>
          <p:nvSpPr>
            <p:cNvPr id="16" name="ïş1íḑè">
              <a:extLst>
                <a:ext uri="{FF2B5EF4-FFF2-40B4-BE49-F238E27FC236}">
                  <a16:creationId xmlns:a16="http://schemas.microsoft.com/office/drawing/2014/main" id="{439A5629-89D6-40AF-90CB-250CF486D25E}"/>
                </a:ext>
              </a:extLst>
            </p:cNvPr>
            <p:cNvSpPr txBox="1"/>
            <p:nvPr/>
          </p:nvSpPr>
          <p:spPr bwMode="auto">
            <a:xfrm>
              <a:off x="797924" y="4814785"/>
              <a:ext cx="146925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Add a title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íşḻíḓe">
            <a:extLst>
              <a:ext uri="{FF2B5EF4-FFF2-40B4-BE49-F238E27FC236}">
                <a16:creationId xmlns:a16="http://schemas.microsoft.com/office/drawing/2014/main" id="{5675055B-CDB6-4F9F-A0A4-3694F6949212}"/>
              </a:ext>
            </a:extLst>
          </p:cNvPr>
          <p:cNvSpPr txBox="1"/>
          <p:nvPr/>
        </p:nvSpPr>
        <p:spPr>
          <a:xfrm>
            <a:off x="673100" y="1712225"/>
            <a:ext cx="10845800" cy="59448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Theme color makes PPT more convenient to change.</a:t>
            </a:r>
          </a:p>
          <a:p>
            <a:pPr marL="0" marR="0" lvl="0" indent="0" algn="ctr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Adjust the spacing to adapt to Chinese typesetting, use the reference line in PPT.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876303E-0489-436D-BAD3-837949CE13A0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D7C268-E9FF-42B9-B710-67BC983CB543}"/>
              </a:ext>
            </a:extLst>
          </p:cNvPr>
          <p:cNvSpPr txBox="1"/>
          <p:nvPr/>
        </p:nvSpPr>
        <p:spPr>
          <a:xfrm>
            <a:off x="1234440" y="322488"/>
            <a:ext cx="378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23507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6B66517A-2405-4ECC-AC8C-61EDDE69A303}"/>
              </a:ext>
            </a:extLst>
          </p:cNvPr>
          <p:cNvSpPr/>
          <p:nvPr/>
        </p:nvSpPr>
        <p:spPr>
          <a:xfrm>
            <a:off x="3815602" y="1319726"/>
            <a:ext cx="4560795" cy="459075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F9A9387-78D1-4E26-BAB2-80FF55A06A9B}"/>
              </a:ext>
            </a:extLst>
          </p:cNvPr>
          <p:cNvCxnSpPr>
            <a:cxnSpLocks/>
          </p:cNvCxnSpPr>
          <p:nvPr/>
        </p:nvCxnSpPr>
        <p:spPr>
          <a:xfrm>
            <a:off x="4400826" y="3615103"/>
            <a:ext cx="3390347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B591A3F-89AB-4C73-9392-C973102A4F6C}"/>
              </a:ext>
            </a:extLst>
          </p:cNvPr>
          <p:cNvSpPr txBox="1"/>
          <p:nvPr/>
        </p:nvSpPr>
        <p:spPr>
          <a:xfrm>
            <a:off x="5056702" y="1754907"/>
            <a:ext cx="20785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  <a:endParaRPr lang="zh-CN" alt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735A77F-E5D5-43FB-8934-2C5CC1F0D5AC}"/>
              </a:ext>
            </a:extLst>
          </p:cNvPr>
          <p:cNvSpPr txBox="1"/>
          <p:nvPr/>
        </p:nvSpPr>
        <p:spPr>
          <a:xfrm>
            <a:off x="4400823" y="3790493"/>
            <a:ext cx="3629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defRPr>
            </a:lvl1pPr>
          </a:lstStyle>
          <a:p>
            <a:pPr algn="l"/>
            <a:r>
              <a:rPr lang="en-US" altLang="zh-CN" dirty="0">
                <a:sym typeface="+mn-lt"/>
              </a:rPr>
              <a:t>T</a:t>
            </a:r>
            <a:r>
              <a:rPr lang="zh-CN" altLang="en-US" dirty="0">
                <a:sym typeface="+mn-lt"/>
              </a:rPr>
              <a:t>itle text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039ED81-6D73-468A-929D-EC5C9517D2E1}"/>
              </a:ext>
            </a:extLst>
          </p:cNvPr>
          <p:cNvSpPr/>
          <p:nvPr/>
        </p:nvSpPr>
        <p:spPr>
          <a:xfrm>
            <a:off x="3579032" y="11977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F0E6BF6-89E9-40D5-BC8E-4DE212C0B7C6}"/>
              </a:ext>
            </a:extLst>
          </p:cNvPr>
          <p:cNvSpPr/>
          <p:nvPr/>
        </p:nvSpPr>
        <p:spPr>
          <a:xfrm>
            <a:off x="2498052" y="842178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57C8223-BCF3-4F45-9A73-A6AD551CCE78}"/>
              </a:ext>
            </a:extLst>
          </p:cNvPr>
          <p:cNvSpPr/>
          <p:nvPr/>
        </p:nvSpPr>
        <p:spPr>
          <a:xfrm>
            <a:off x="2498051" y="1754907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37EB7B6-9237-4E24-9CA9-B4E565F97403}"/>
              </a:ext>
            </a:extLst>
          </p:cNvPr>
          <p:cNvSpPr/>
          <p:nvPr/>
        </p:nvSpPr>
        <p:spPr>
          <a:xfrm>
            <a:off x="8156233" y="5118961"/>
            <a:ext cx="913467" cy="91346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6D3D2759-39DC-486E-9C8D-F858EAFEB148}"/>
              </a:ext>
            </a:extLst>
          </p:cNvPr>
          <p:cNvSpPr/>
          <p:nvPr/>
        </p:nvSpPr>
        <p:spPr>
          <a:xfrm>
            <a:off x="9024820" y="4344491"/>
            <a:ext cx="913467" cy="913467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0B083726-9DBF-45AA-9FAB-4A45EFB46A7B}"/>
              </a:ext>
            </a:extLst>
          </p:cNvPr>
          <p:cNvSpPr/>
          <p:nvPr/>
        </p:nvSpPr>
        <p:spPr>
          <a:xfrm>
            <a:off x="9659722" y="5575694"/>
            <a:ext cx="557130" cy="55713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9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Sḻïḓe">
            <a:extLst>
              <a:ext uri="{FF2B5EF4-FFF2-40B4-BE49-F238E27FC236}">
                <a16:creationId xmlns:a16="http://schemas.microsoft.com/office/drawing/2014/main" id="{91090354-90B3-471B-99A8-13F41A603DDB}"/>
              </a:ext>
            </a:extLst>
          </p:cNvPr>
          <p:cNvSpPr/>
          <p:nvPr/>
        </p:nvSpPr>
        <p:spPr>
          <a:xfrm>
            <a:off x="5505876" y="1797053"/>
            <a:ext cx="3194018" cy="1947438"/>
          </a:xfrm>
          <a:prstGeom prst="rect">
            <a:avLst/>
          </a:prstGeom>
          <a:solidFill>
            <a:srgbClr val="437F7F"/>
          </a:solidFill>
          <a:ln>
            <a:noFill/>
          </a:ln>
          <a:effectLst>
            <a:outerShdw blurRad="762000" dist="2540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defTabSz="914377"/>
            <a:r>
              <a:rPr lang="en-US" altLang="zh-CN" sz="1400" b="1" dirty="0">
                <a:cs typeface="+mn-ea"/>
                <a:sym typeface="+mn-lt"/>
              </a:rPr>
              <a:t>Copy paste fonts. Choose the only option to retain text.</a:t>
            </a:r>
            <a:endParaRPr lang="zh-CN" altLang="en-US" sz="1400" b="1" dirty="0">
              <a:cs typeface="+mn-ea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C831A52-9417-49B2-BFB3-ABF6CEFA75F5}"/>
              </a:ext>
            </a:extLst>
          </p:cNvPr>
          <p:cNvSpPr/>
          <p:nvPr/>
        </p:nvSpPr>
        <p:spPr>
          <a:xfrm>
            <a:off x="543951" y="391551"/>
            <a:ext cx="446650" cy="446650"/>
          </a:xfrm>
          <a:prstGeom prst="ellipse">
            <a:avLst/>
          </a:prstGeom>
          <a:solidFill>
            <a:srgbClr val="43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65DDDB1-87C3-4774-90F3-2813F249CC58}"/>
              </a:ext>
            </a:extLst>
          </p:cNvPr>
          <p:cNvSpPr txBox="1"/>
          <p:nvPr/>
        </p:nvSpPr>
        <p:spPr>
          <a:xfrm>
            <a:off x="1234439" y="322488"/>
            <a:ext cx="373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cs typeface="+mn-ea"/>
                <a:sym typeface="+mn-lt"/>
              </a:rPr>
              <a:t>Click to add a title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792096"/>
            <a:ext cx="427355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90" y="3772081"/>
            <a:ext cx="587692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040" y="1792469"/>
            <a:ext cx="26828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8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lrf54o3w">
      <a:majorFont>
        <a:latin typeface="微软雅黑"/>
        <a:ea typeface="新宋体"/>
        <a:cs typeface=""/>
      </a:majorFont>
      <a:minorFont>
        <a:latin typeface="微软雅黑"/>
        <a:ea typeface="新宋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1009</Words>
  <Application>Microsoft Office PowerPoint</Application>
  <PresentationFormat>宽屏</PresentationFormat>
  <Paragraphs>194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9" baseType="lpstr">
      <vt:lpstr>仓耳青禾体-谷力 W05</vt:lpstr>
      <vt:lpstr>微软雅黑</vt:lpstr>
      <vt:lpstr>Arial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www.jpppt.com</cp:keywords>
  <dc:description>www.jpppt.com</dc:description>
  <cp:lastModifiedBy>宇 之灵</cp:lastModifiedBy>
  <cp:revision>247</cp:revision>
  <dcterms:created xsi:type="dcterms:W3CDTF">2019-08-07T04:53:55Z</dcterms:created>
  <dcterms:modified xsi:type="dcterms:W3CDTF">2021-05-21T03:21:43Z</dcterms:modified>
</cp:coreProperties>
</file>