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theme/themeOverride5.xml" ContentType="application/vnd.openxmlformats-officedocument.themeOverride+xml"/>
  <Override PartName="/ppt/tags/tag6.xml" ContentType="application/vnd.openxmlformats-officedocument.presentationml.tags+xml"/>
  <Override PartName="/ppt/notesSlides/notesSlide5.xml" ContentType="application/vnd.openxmlformats-officedocument.presentationml.notesSlide+xml"/>
  <Override PartName="/ppt/theme/themeOverride6.xml" ContentType="application/vnd.openxmlformats-officedocument.themeOverride+xml"/>
  <Override PartName="/ppt/tags/tag7.xml" ContentType="application/vnd.openxmlformats-officedocument.presentationml.tags+xml"/>
  <Override PartName="/ppt/notesSlides/notesSlide6.xml" ContentType="application/vnd.openxmlformats-officedocument.presentationml.notesSlide+xml"/>
  <Override PartName="/ppt/theme/themeOverride7.xml" ContentType="application/vnd.openxmlformats-officedocument.themeOverride+xml"/>
  <Override PartName="/ppt/tags/tag8.xml" ContentType="application/vnd.openxmlformats-officedocument.presentationml.tags+xml"/>
  <Override PartName="/ppt/notesSlides/notesSlide7.xml" ContentType="application/vnd.openxmlformats-officedocument.presentationml.notesSlide+xml"/>
  <Override PartName="/ppt/theme/themeOverride8.xml" ContentType="application/vnd.openxmlformats-officedocument.themeOverride+xml"/>
  <Override PartName="/ppt/tags/tag9.xml" ContentType="application/vnd.openxmlformats-officedocument.presentationml.tags+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tags/tag10.xml" ContentType="application/vnd.openxmlformats-officedocument.presentationml.tags+xml"/>
  <Override PartName="/ppt/notesSlides/notesSlide10.xml" ContentType="application/vnd.openxmlformats-officedocument.presentationml.notesSlide+xml"/>
  <Override PartName="/ppt/theme/themeOverride11.xml" ContentType="application/vnd.openxmlformats-officedocument.themeOverride+xml"/>
  <Override PartName="/ppt/tags/tag11.xml" ContentType="application/vnd.openxmlformats-officedocument.presentationml.tags+xml"/>
  <Override PartName="/ppt/notesSlides/notesSlide11.xml" ContentType="application/vnd.openxmlformats-officedocument.presentationml.notesSlide+xml"/>
  <Override PartName="/ppt/theme/themeOverride12.xml" ContentType="application/vnd.openxmlformats-officedocument.themeOverride+xml"/>
  <Override PartName="/ppt/tags/tag12.xml" ContentType="application/vnd.openxmlformats-officedocument.presentationml.tags+xml"/>
  <Override PartName="/ppt/notesSlides/notesSlide12.xml" ContentType="application/vnd.openxmlformats-officedocument.presentationml.notesSlide+xml"/>
  <Override PartName="/ppt/theme/themeOverride13.xml" ContentType="application/vnd.openxmlformats-officedocument.themeOverride+xml"/>
  <Override PartName="/ppt/tags/tag13.xml" ContentType="application/vnd.openxmlformats-officedocument.presentationml.tags+xml"/>
  <Override PartName="/ppt/notesSlides/notesSlide13.xml" ContentType="application/vnd.openxmlformats-officedocument.presentationml.notesSlide+xml"/>
  <Override PartName="/ppt/theme/themeOverride14.xml" ContentType="application/vnd.openxmlformats-officedocument.themeOverride+xml"/>
  <Override PartName="/ppt/tags/tag14.xml" ContentType="application/vnd.openxmlformats-officedocument.presentationml.tags+xml"/>
  <Override PartName="/ppt/tags/tag15.xml" ContentType="application/vnd.openxmlformats-officedocument.presentationml.tags+xml"/>
  <Override PartName="/ppt/notesSlides/notesSlide14.xml" ContentType="application/vnd.openxmlformats-officedocument.presentationml.notesSlide+xml"/>
  <Override PartName="/ppt/theme/themeOverride15.xml" ContentType="application/vnd.openxmlformats-officedocument.themeOverride+xml"/>
  <Override PartName="/ppt/notesSlides/notesSlide15.xml" ContentType="application/vnd.openxmlformats-officedocument.presentationml.notesSlide+xml"/>
  <Override PartName="/ppt/theme/themeOverride16.xml" ContentType="application/vnd.openxmlformats-officedocument.themeOverride+xml"/>
  <Override PartName="/ppt/tags/tag16.xml" ContentType="application/vnd.openxmlformats-officedocument.presentationml.tags+xml"/>
  <Override PartName="/ppt/notesSlides/notesSlide16.xml" ContentType="application/vnd.openxmlformats-officedocument.presentationml.notesSlide+xml"/>
  <Override PartName="/ppt/theme/themeOverride17.xml" ContentType="application/vnd.openxmlformats-officedocument.themeOverride+xml"/>
  <Override PartName="/ppt/tags/tag17.xml" ContentType="application/vnd.openxmlformats-officedocument.presentationml.tags+xml"/>
  <Override PartName="/ppt/notesSlides/notesSlide17.xml" ContentType="application/vnd.openxmlformats-officedocument.presentationml.notesSlide+xml"/>
  <Override PartName="/ppt/charts/chart1.xml" ContentType="application/vnd.openxmlformats-officedocument.drawingml.chart+xml"/>
  <Override PartName="/ppt/theme/themeOverride18.xml" ContentType="application/vnd.openxmlformats-officedocument.themeOverride+xml"/>
  <Override PartName="/ppt/theme/themeOverride19.xml" ContentType="application/vnd.openxmlformats-officedocument.themeOverride+xml"/>
  <Override PartName="/ppt/tags/tag18.xml" ContentType="application/vnd.openxmlformats-officedocument.presentationml.tags+xml"/>
  <Override PartName="/ppt/notesSlides/notesSlide18.xml" ContentType="application/vnd.openxmlformats-officedocument.presentationml.notesSlide+xml"/>
  <Override PartName="/ppt/theme/themeOverride20.xml" ContentType="application/vnd.openxmlformats-officedocument.themeOverride+xml"/>
  <Override PartName="/ppt/tags/tag19.xml" ContentType="application/vnd.openxmlformats-officedocument.presentationml.tags+xml"/>
  <Override PartName="/ppt/notesSlides/notesSlide19.xml" ContentType="application/vnd.openxmlformats-officedocument.presentationml.notesSlide+xml"/>
  <Override PartName="/ppt/theme/themeOverride21.xml" ContentType="application/vnd.openxmlformats-officedocument.themeOverride+xml"/>
  <Override PartName="/ppt/notesSlides/notesSlide20.xml" ContentType="application/vnd.openxmlformats-officedocument.presentationml.notesSlide+xml"/>
  <Override PartName="/ppt/theme/themeOverride22.xml" ContentType="application/vnd.openxmlformats-officedocument.themeOverride+xml"/>
  <Override PartName="/ppt/tags/tag20.xml" ContentType="application/vnd.openxmlformats-officedocument.presentationml.tags+xml"/>
  <Override PartName="/ppt/notesSlides/notesSlide21.xml" ContentType="application/vnd.openxmlformats-officedocument.presentationml.notesSlide+xml"/>
  <Override PartName="/ppt/theme/themeOverride23.xml" ContentType="application/vnd.openxmlformats-officedocument.themeOverride+xml"/>
  <Override PartName="/ppt/tags/tag21.xml" ContentType="application/vnd.openxmlformats-officedocument.presentationml.tags+xml"/>
  <Override PartName="/ppt/notesSlides/notesSlide22.xml" ContentType="application/vnd.openxmlformats-officedocument.presentationml.notesSlide+xml"/>
  <Override PartName="/ppt/theme/themeOverride24.xml" ContentType="application/vnd.openxmlformats-officedocument.themeOverr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5" r:id="rId4"/>
  </p:sldMasterIdLst>
  <p:notesMasterIdLst>
    <p:notesMasterId r:id="rId29"/>
  </p:notesMasterIdLst>
  <p:sldIdLst>
    <p:sldId id="256" r:id="rId5"/>
    <p:sldId id="286" r:id="rId6"/>
    <p:sldId id="287" r:id="rId7"/>
    <p:sldId id="305" r:id="rId8"/>
    <p:sldId id="289" r:id="rId9"/>
    <p:sldId id="297" r:id="rId10"/>
    <p:sldId id="291" r:id="rId11"/>
    <p:sldId id="292" r:id="rId12"/>
    <p:sldId id="313" r:id="rId13"/>
    <p:sldId id="293" r:id="rId14"/>
    <p:sldId id="290" r:id="rId15"/>
    <p:sldId id="295" r:id="rId16"/>
    <p:sldId id="288" r:id="rId17"/>
    <p:sldId id="296" r:id="rId18"/>
    <p:sldId id="314" r:id="rId19"/>
    <p:sldId id="299" r:id="rId20"/>
    <p:sldId id="300" r:id="rId21"/>
    <p:sldId id="301" r:id="rId22"/>
    <p:sldId id="302" r:id="rId23"/>
    <p:sldId id="315" r:id="rId24"/>
    <p:sldId id="304" r:id="rId25"/>
    <p:sldId id="306" r:id="rId26"/>
    <p:sldId id="307" r:id="rId27"/>
    <p:sldId id="312" r:id="rId28"/>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9464"/>
    <a:srgbClr val="B6DDD8"/>
    <a:srgbClr val="FEDFD1"/>
    <a:srgbClr val="FADDA3"/>
    <a:srgbClr val="93CA79"/>
    <a:srgbClr val="807C78"/>
    <a:srgbClr val="C6A732"/>
    <a:srgbClr val="6276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72" d="100"/>
          <a:sy n="72" d="100"/>
        </p:scale>
        <p:origin x="660"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ags" Target="tags/tag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vert="horz"/>
        <a:lstStyle/>
        <a:p>
          <a:pPr>
            <a:defRPr/>
          </a:pPr>
          <a:endParaRPr lang="zh-CN"/>
        </a:p>
      </c:txPr>
    </c:title>
    <c:autoTitleDeleted val="0"/>
    <c:plotArea>
      <c:layout/>
      <c:lineChart>
        <c:grouping val="stacked"/>
        <c:varyColors val="0"/>
        <c:ser>
          <c:idx val="0"/>
          <c:order val="0"/>
          <c:tx>
            <c:strRef>
              <c:f>Sheet1!$B$1</c:f>
              <c:strCache>
                <c:ptCount val="1"/>
                <c:pt idx="0">
                  <c:v>系列 1</c:v>
                </c:pt>
              </c:strCache>
            </c:strRef>
          </c:tx>
          <c:spPr>
            <a:ln w="28575" cap="rnd">
              <a:solidFill>
                <a:srgbClr val="438264"/>
              </a:solidFill>
              <a:round/>
            </a:ln>
            <a:effectLst/>
          </c:spPr>
          <c:marker>
            <c:symbol val="none"/>
          </c:marker>
          <c:cat>
            <c:strRef>
              <c:f>Sheet1!$A$2:$A$5</c:f>
              <c:strCache>
                <c:ptCount val="4"/>
                <c:pt idx="0">
                  <c:v>类别1</c:v>
                </c:pt>
                <c:pt idx="1">
                  <c:v>类别2</c:v>
                </c:pt>
                <c:pt idx="2">
                  <c:v>类别3</c:v>
                </c:pt>
                <c:pt idx="3">
                  <c:v>类别4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8969-47AE-84E4-A5A3D89C17D3}"/>
            </c:ext>
          </c:extLst>
        </c:ser>
        <c:ser>
          <c:idx val="1"/>
          <c:order val="1"/>
          <c:tx>
            <c:strRef>
              <c:f>Sheet1!$C$1</c:f>
              <c:strCache>
                <c:ptCount val="1"/>
                <c:pt idx="0">
                  <c:v>系列 2</c:v>
                </c:pt>
              </c:strCache>
            </c:strRef>
          </c:tx>
          <c:spPr>
            <a:ln w="28575" cap="rnd">
              <a:solidFill>
                <a:srgbClr val="CBE7CB"/>
              </a:solidFill>
              <a:round/>
            </a:ln>
            <a:effectLst/>
          </c:spPr>
          <c:marker>
            <c:symbol val="none"/>
          </c:marker>
          <c:cat>
            <c:strRef>
              <c:f>Sheet1!$A$2:$A$5</c:f>
              <c:strCache>
                <c:ptCount val="4"/>
                <c:pt idx="0">
                  <c:v>类别1</c:v>
                </c:pt>
                <c:pt idx="1">
                  <c:v>类别2</c:v>
                </c:pt>
                <c:pt idx="2">
                  <c:v>类别3</c:v>
                </c:pt>
                <c:pt idx="3">
                  <c:v>类别4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8969-47AE-84E4-A5A3D89C17D3}"/>
            </c:ext>
          </c:extLst>
        </c:ser>
        <c:ser>
          <c:idx val="2"/>
          <c:order val="2"/>
          <c:tx>
            <c:strRef>
              <c:f>Sheet1!$D$1</c:f>
              <c:strCache>
                <c:ptCount val="1"/>
                <c:pt idx="0">
                  <c:v>系列 3</c:v>
                </c:pt>
              </c:strCache>
            </c:strRef>
          </c:tx>
          <c:spPr>
            <a:ln w="28575" cap="rnd">
              <a:solidFill>
                <a:schemeClr val="accent3"/>
              </a:solidFill>
              <a:round/>
            </a:ln>
            <a:effectLst/>
          </c:spPr>
          <c:marker>
            <c:symbol val="none"/>
          </c:marker>
          <c:cat>
            <c:strRef>
              <c:f>Sheet1!$A$2:$A$5</c:f>
              <c:strCache>
                <c:ptCount val="4"/>
                <c:pt idx="0">
                  <c:v>类别1</c:v>
                </c:pt>
                <c:pt idx="1">
                  <c:v>类别2</c:v>
                </c:pt>
                <c:pt idx="2">
                  <c:v>类别3</c:v>
                </c:pt>
                <c:pt idx="3">
                  <c:v>类别4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8969-47AE-84E4-A5A3D89C17D3}"/>
            </c:ext>
          </c:extLst>
        </c:ser>
        <c:dLbls>
          <c:showLegendKey val="0"/>
          <c:showVal val="0"/>
          <c:showCatName val="0"/>
          <c:showSerName val="0"/>
          <c:showPercent val="0"/>
          <c:showBubbleSize val="0"/>
        </c:dLbls>
        <c:smooth val="0"/>
        <c:axId val="74844416"/>
        <c:axId val="74895360"/>
      </c:lineChart>
      <c:catAx>
        <c:axId val="7484441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zh-CN"/>
          </a:p>
        </c:txPr>
        <c:crossAx val="74895360"/>
        <c:crosses val="autoZero"/>
        <c:auto val="1"/>
        <c:lblAlgn val="ctr"/>
        <c:lblOffset val="100"/>
        <c:noMultiLvlLbl val="0"/>
      </c:catAx>
      <c:valAx>
        <c:axId val="74895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zh-CN"/>
          </a:p>
        </c:txPr>
        <c:crossAx val="74844416"/>
        <c:crosses val="autoZero"/>
        <c:crossBetween val="between"/>
      </c:valAx>
      <c:spPr>
        <a:noFill/>
        <a:ln>
          <a:noFill/>
        </a:ln>
        <a:effectLst/>
      </c:spPr>
    </c:plotArea>
    <c:legend>
      <c:legendPos val="b"/>
      <c:overlay val="0"/>
      <c:spPr>
        <a:noFill/>
        <a:ln>
          <a:noFill/>
        </a:ln>
        <a:effectLst/>
      </c:spPr>
      <c:txPr>
        <a:bodyPr rot="0" vert="horz"/>
        <a:lstStyle/>
        <a:p>
          <a:pPr>
            <a:defRPr/>
          </a:pPr>
          <a:endParaRPr lang="zh-CN"/>
        </a:p>
      </c:txPr>
    </c:legend>
    <c:plotVisOnly val="1"/>
    <c:dispBlanksAs val="zero"/>
    <c:showDLblsOverMax val="0"/>
  </c:chart>
  <c:spPr>
    <a:noFill/>
    <a:ln>
      <a:noFill/>
    </a:ln>
    <a:effectLst/>
  </c:spPr>
  <c:txPr>
    <a:bodyPr/>
    <a:lstStyle/>
    <a:p>
      <a:pPr>
        <a:defRPr lang="zh-CN">
          <a:latin typeface="+mn-lt"/>
          <a:ea typeface="+mn-ea"/>
          <a:cs typeface="+mn-ea"/>
          <a:sym typeface="+mn-lt"/>
        </a:defRPr>
      </a:pPr>
      <a:endParaRPr lang="zh-CN"/>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C3FDF313-64F1-4837-AA19-A0219F82CC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印品黑体" panose="00000500000000000000" pitchFamily="2" charset="-122"/>
                <a:ea typeface="印品黑体" panose="00000500000000000000" pitchFamily="2" charset="-122"/>
              </a:defRPr>
            </a:lvl1pPr>
          </a:lstStyle>
          <a:p>
            <a:endParaRPr lang="zh-CN" altLang="en-US" dirty="0"/>
          </a:p>
        </p:txBody>
      </p:sp>
      <p:sp>
        <p:nvSpPr>
          <p:cNvPr id="3" name="日期占位符 2">
            <a:extLst>
              <a:ext uri="{FF2B5EF4-FFF2-40B4-BE49-F238E27FC236}">
                <a16:creationId xmlns:a16="http://schemas.microsoft.com/office/drawing/2014/main" id="{C54D5EDD-947A-447A-864B-702DC241FB6A}"/>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印品黑体" panose="00000500000000000000" pitchFamily="2" charset="-122"/>
                <a:ea typeface="印品黑体" panose="00000500000000000000" pitchFamily="2" charset="-122"/>
              </a:defRPr>
            </a:lvl1pPr>
          </a:lstStyle>
          <a:p>
            <a:fld id="{B0827243-0943-4CD0-B808-C6AC6D2BBF1A}" type="datetimeFigureOut">
              <a:rPr lang="zh-CN" altLang="en-US" smtClean="0"/>
              <a:pPr/>
              <a:t>2021/5/24</a:t>
            </a:fld>
            <a:endParaRPr lang="zh-CN" altLang="en-US" dirty="0"/>
          </a:p>
        </p:txBody>
      </p:sp>
      <p:sp>
        <p:nvSpPr>
          <p:cNvPr id="4" name="幻灯片图像占位符 3">
            <a:extLst>
              <a:ext uri="{FF2B5EF4-FFF2-40B4-BE49-F238E27FC236}">
                <a16:creationId xmlns:a16="http://schemas.microsoft.com/office/drawing/2014/main" id="{CC31CE0E-DC6D-49D1-8342-71113D70DFD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a:extLst>
              <a:ext uri="{FF2B5EF4-FFF2-40B4-BE49-F238E27FC236}">
                <a16:creationId xmlns:a16="http://schemas.microsoft.com/office/drawing/2014/main" id="{65F23B93-0025-4F7D-966F-1373E0B69E4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a:extLst>
              <a:ext uri="{FF2B5EF4-FFF2-40B4-BE49-F238E27FC236}">
                <a16:creationId xmlns:a16="http://schemas.microsoft.com/office/drawing/2014/main" id="{E8E7BA8A-40F7-4DB8-8675-006D98C0B86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印品黑体" panose="00000500000000000000" pitchFamily="2" charset="-122"/>
                <a:ea typeface="印品黑体" panose="00000500000000000000" pitchFamily="2" charset="-122"/>
              </a:defRPr>
            </a:lvl1pPr>
          </a:lstStyle>
          <a:p>
            <a:endParaRPr lang="zh-CN" altLang="en-US" dirty="0"/>
          </a:p>
        </p:txBody>
      </p:sp>
      <p:sp>
        <p:nvSpPr>
          <p:cNvPr id="7" name="灯片编号占位符 6">
            <a:extLst>
              <a:ext uri="{FF2B5EF4-FFF2-40B4-BE49-F238E27FC236}">
                <a16:creationId xmlns:a16="http://schemas.microsoft.com/office/drawing/2014/main" id="{A3B8DAB4-DA28-4FD8-8B12-39F11235A155}"/>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印品黑体" panose="00000500000000000000" pitchFamily="2" charset="-122"/>
                <a:ea typeface="印品黑体" panose="00000500000000000000" pitchFamily="2" charset="-122"/>
              </a:defRPr>
            </a:lvl1pPr>
          </a:lstStyle>
          <a:p>
            <a:fld id="{F5BA9555-B347-4E65-9B80-32C3F751CCB4}" type="slidenum">
              <a:rPr lang="zh-CN" altLang="en-US" smtClean="0"/>
              <a:pPr/>
              <a:t>‹#›</a:t>
            </a:fld>
            <a:endParaRPr lang="zh-CN" altLang="en-US" dirty="0"/>
          </a:p>
        </p:txBody>
      </p:sp>
    </p:spTree>
    <p:extLst>
      <p:ext uri="{BB962C8B-B14F-4D97-AF65-F5344CB8AC3E}">
        <p14:creationId xmlns:p14="http://schemas.microsoft.com/office/powerpoint/2010/main" val="1232473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1pPr>
    <a:lvl2pPr marL="4572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2pPr>
    <a:lvl3pPr marL="9144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3pPr>
    <a:lvl4pPr marL="13716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4pPr>
    <a:lvl5pPr marL="18288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1E2EE0-B9B7-4481-8CEF-2B941C9884D1}" type="slidenum">
              <a:rPr lang="zh-CN" altLang="en-US" smtClean="0"/>
              <a:t>1</a:t>
            </a:fld>
            <a:endParaRPr lang="zh-CN" altLang="en-US"/>
          </a:p>
        </p:txBody>
      </p:sp>
    </p:spTree>
    <p:extLst>
      <p:ext uri="{BB962C8B-B14F-4D97-AF65-F5344CB8AC3E}">
        <p14:creationId xmlns:p14="http://schemas.microsoft.com/office/powerpoint/2010/main" val="844211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BA9555-B347-4E65-9B80-32C3F751CCB4}" type="slidenum">
              <a:rPr lang="zh-CN" altLang="en-US" smtClean="0"/>
              <a:t>10</a:t>
            </a:fld>
            <a:endParaRPr lang="zh-CN" altLang="en-US"/>
          </a:p>
        </p:txBody>
      </p:sp>
    </p:spTree>
    <p:extLst>
      <p:ext uri="{BB962C8B-B14F-4D97-AF65-F5344CB8AC3E}">
        <p14:creationId xmlns:p14="http://schemas.microsoft.com/office/powerpoint/2010/main" val="2981040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BA9555-B347-4E65-9B80-32C3F751CCB4}" type="slidenum">
              <a:rPr lang="zh-CN" altLang="en-US" smtClean="0"/>
              <a:t>11</a:t>
            </a:fld>
            <a:endParaRPr lang="zh-CN" altLang="en-US"/>
          </a:p>
        </p:txBody>
      </p:sp>
    </p:spTree>
    <p:extLst>
      <p:ext uri="{BB962C8B-B14F-4D97-AF65-F5344CB8AC3E}">
        <p14:creationId xmlns:p14="http://schemas.microsoft.com/office/powerpoint/2010/main" val="2660501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BA9555-B347-4E65-9B80-32C3F751CCB4}" type="slidenum">
              <a:rPr lang="zh-CN" altLang="en-US" smtClean="0"/>
              <a:t>12</a:t>
            </a:fld>
            <a:endParaRPr lang="zh-CN" altLang="en-US"/>
          </a:p>
        </p:txBody>
      </p:sp>
    </p:spTree>
    <p:extLst>
      <p:ext uri="{BB962C8B-B14F-4D97-AF65-F5344CB8AC3E}">
        <p14:creationId xmlns:p14="http://schemas.microsoft.com/office/powerpoint/2010/main" val="3950600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BA9555-B347-4E65-9B80-32C3F751CCB4}" type="slidenum">
              <a:rPr lang="zh-CN" altLang="en-US" smtClean="0"/>
              <a:t>13</a:t>
            </a:fld>
            <a:endParaRPr lang="zh-CN" altLang="en-US"/>
          </a:p>
        </p:txBody>
      </p:sp>
    </p:spTree>
    <p:extLst>
      <p:ext uri="{BB962C8B-B14F-4D97-AF65-F5344CB8AC3E}">
        <p14:creationId xmlns:p14="http://schemas.microsoft.com/office/powerpoint/2010/main" val="3035062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BA9555-B347-4E65-9B80-32C3F751CCB4}" type="slidenum">
              <a:rPr lang="zh-CN" altLang="en-US" smtClean="0"/>
              <a:t>14</a:t>
            </a:fld>
            <a:endParaRPr lang="zh-CN" altLang="en-US"/>
          </a:p>
        </p:txBody>
      </p:sp>
    </p:spTree>
    <p:extLst>
      <p:ext uri="{BB962C8B-B14F-4D97-AF65-F5344CB8AC3E}">
        <p14:creationId xmlns:p14="http://schemas.microsoft.com/office/powerpoint/2010/main" val="867689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BA9555-B347-4E65-9B80-32C3F751CCB4}" type="slidenum">
              <a:rPr lang="zh-CN" altLang="en-US" smtClean="0">
                <a:solidFill>
                  <a:prstClr val="black"/>
                </a:solidFill>
                <a:latin typeface="Calibri"/>
                <a:ea typeface="宋体"/>
              </a:rPr>
              <a:pPr/>
              <a:t>15</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295124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BA9555-B347-4E65-9B80-32C3F751CCB4}" type="slidenum">
              <a:rPr lang="zh-CN" altLang="en-US" smtClean="0"/>
              <a:t>16</a:t>
            </a:fld>
            <a:endParaRPr lang="zh-CN" altLang="en-US"/>
          </a:p>
        </p:txBody>
      </p:sp>
    </p:spTree>
    <p:extLst>
      <p:ext uri="{BB962C8B-B14F-4D97-AF65-F5344CB8AC3E}">
        <p14:creationId xmlns:p14="http://schemas.microsoft.com/office/powerpoint/2010/main" val="2745699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BA9555-B347-4E65-9B80-32C3F751CCB4}" type="slidenum">
              <a:rPr lang="zh-CN" altLang="en-US" smtClean="0"/>
              <a:t>17</a:t>
            </a:fld>
            <a:endParaRPr lang="zh-CN" altLang="en-US"/>
          </a:p>
        </p:txBody>
      </p:sp>
    </p:spTree>
    <p:extLst>
      <p:ext uri="{BB962C8B-B14F-4D97-AF65-F5344CB8AC3E}">
        <p14:creationId xmlns:p14="http://schemas.microsoft.com/office/powerpoint/2010/main" val="902447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BA9555-B347-4E65-9B80-32C3F751CCB4}" type="slidenum">
              <a:rPr lang="zh-CN" altLang="en-US" smtClean="0"/>
              <a:t>18</a:t>
            </a:fld>
            <a:endParaRPr lang="zh-CN" altLang="en-US"/>
          </a:p>
        </p:txBody>
      </p:sp>
    </p:spTree>
    <p:extLst>
      <p:ext uri="{BB962C8B-B14F-4D97-AF65-F5344CB8AC3E}">
        <p14:creationId xmlns:p14="http://schemas.microsoft.com/office/powerpoint/2010/main" val="15361474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BA9555-B347-4E65-9B80-32C3F751CCB4}" type="slidenum">
              <a:rPr lang="zh-CN" altLang="en-US" smtClean="0"/>
              <a:t>19</a:t>
            </a:fld>
            <a:endParaRPr lang="zh-CN" altLang="en-US"/>
          </a:p>
        </p:txBody>
      </p:sp>
    </p:spTree>
    <p:extLst>
      <p:ext uri="{BB962C8B-B14F-4D97-AF65-F5344CB8AC3E}">
        <p14:creationId xmlns:p14="http://schemas.microsoft.com/office/powerpoint/2010/main" val="2273764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BA9555-B347-4E65-9B80-32C3F751CCB4}" type="slidenum">
              <a:rPr lang="zh-CN" altLang="en-US" smtClean="0"/>
              <a:t>2</a:t>
            </a:fld>
            <a:endParaRPr lang="zh-CN" altLang="en-US"/>
          </a:p>
        </p:txBody>
      </p:sp>
    </p:spTree>
    <p:extLst>
      <p:ext uri="{BB962C8B-B14F-4D97-AF65-F5344CB8AC3E}">
        <p14:creationId xmlns:p14="http://schemas.microsoft.com/office/powerpoint/2010/main" val="41335372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BA9555-B347-4E65-9B80-32C3F751CCB4}" type="slidenum">
              <a:rPr lang="zh-CN" altLang="en-US" smtClean="0">
                <a:solidFill>
                  <a:prstClr val="black"/>
                </a:solidFill>
                <a:latin typeface="Calibri"/>
                <a:ea typeface="宋体"/>
              </a:rPr>
              <a:pPr/>
              <a:t>20</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2951249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BA9555-B347-4E65-9B80-32C3F751CCB4}" type="slidenum">
              <a:rPr lang="zh-CN" altLang="en-US" smtClean="0"/>
              <a:t>21</a:t>
            </a:fld>
            <a:endParaRPr lang="zh-CN" altLang="en-US"/>
          </a:p>
        </p:txBody>
      </p:sp>
    </p:spTree>
    <p:extLst>
      <p:ext uri="{BB962C8B-B14F-4D97-AF65-F5344CB8AC3E}">
        <p14:creationId xmlns:p14="http://schemas.microsoft.com/office/powerpoint/2010/main" val="20440337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BA9555-B347-4E65-9B80-32C3F751CCB4}" type="slidenum">
              <a:rPr lang="zh-CN" altLang="en-US" smtClean="0"/>
              <a:t>22</a:t>
            </a:fld>
            <a:endParaRPr lang="zh-CN" altLang="en-US"/>
          </a:p>
        </p:txBody>
      </p:sp>
    </p:spTree>
    <p:extLst>
      <p:ext uri="{BB962C8B-B14F-4D97-AF65-F5344CB8AC3E}">
        <p14:creationId xmlns:p14="http://schemas.microsoft.com/office/powerpoint/2010/main" val="8824706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BA9555-B347-4E65-9B80-32C3F751CCB4}" type="slidenum">
              <a:rPr lang="zh-CN" altLang="en-US" smtClean="0"/>
              <a:t>23</a:t>
            </a:fld>
            <a:endParaRPr lang="zh-CN" altLang="en-US"/>
          </a:p>
        </p:txBody>
      </p:sp>
    </p:spTree>
    <p:extLst>
      <p:ext uri="{BB962C8B-B14F-4D97-AF65-F5344CB8AC3E}">
        <p14:creationId xmlns:p14="http://schemas.microsoft.com/office/powerpoint/2010/main" val="3332737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1E2EE0-B9B7-4481-8CEF-2B941C9884D1}" type="slidenum">
              <a:rPr lang="zh-CN" altLang="en-US" smtClean="0"/>
              <a:t>24</a:t>
            </a:fld>
            <a:endParaRPr lang="zh-CN" altLang="en-US"/>
          </a:p>
        </p:txBody>
      </p:sp>
    </p:spTree>
    <p:extLst>
      <p:ext uri="{BB962C8B-B14F-4D97-AF65-F5344CB8AC3E}">
        <p14:creationId xmlns:p14="http://schemas.microsoft.com/office/powerpoint/2010/main" val="3951354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BA9555-B347-4E65-9B80-32C3F751CCB4}" type="slidenum">
              <a:rPr lang="zh-CN" altLang="en-US" smtClean="0"/>
              <a:t>3</a:t>
            </a:fld>
            <a:endParaRPr lang="zh-CN" altLang="en-US"/>
          </a:p>
        </p:txBody>
      </p:sp>
    </p:spTree>
    <p:extLst>
      <p:ext uri="{BB962C8B-B14F-4D97-AF65-F5344CB8AC3E}">
        <p14:creationId xmlns:p14="http://schemas.microsoft.com/office/powerpoint/2010/main" val="295124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BA9555-B347-4E65-9B80-32C3F751CCB4}" type="slidenum">
              <a:rPr lang="zh-CN" altLang="en-US" smtClean="0"/>
              <a:t>4</a:t>
            </a:fld>
            <a:endParaRPr lang="zh-CN" altLang="en-US"/>
          </a:p>
        </p:txBody>
      </p:sp>
    </p:spTree>
    <p:extLst>
      <p:ext uri="{BB962C8B-B14F-4D97-AF65-F5344CB8AC3E}">
        <p14:creationId xmlns:p14="http://schemas.microsoft.com/office/powerpoint/2010/main" val="3084014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BA9555-B347-4E65-9B80-32C3F751CCB4}" type="slidenum">
              <a:rPr lang="zh-CN" altLang="en-US" smtClean="0"/>
              <a:t>5</a:t>
            </a:fld>
            <a:endParaRPr lang="zh-CN" altLang="en-US"/>
          </a:p>
        </p:txBody>
      </p:sp>
    </p:spTree>
    <p:extLst>
      <p:ext uri="{BB962C8B-B14F-4D97-AF65-F5344CB8AC3E}">
        <p14:creationId xmlns:p14="http://schemas.microsoft.com/office/powerpoint/2010/main" val="4165266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BA9555-B347-4E65-9B80-32C3F751CCB4}" type="slidenum">
              <a:rPr lang="zh-CN" altLang="en-US" smtClean="0"/>
              <a:t>6</a:t>
            </a:fld>
            <a:endParaRPr lang="zh-CN" altLang="en-US"/>
          </a:p>
        </p:txBody>
      </p:sp>
    </p:spTree>
    <p:extLst>
      <p:ext uri="{BB962C8B-B14F-4D97-AF65-F5344CB8AC3E}">
        <p14:creationId xmlns:p14="http://schemas.microsoft.com/office/powerpoint/2010/main" val="573904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BA9555-B347-4E65-9B80-32C3F751CCB4}" type="slidenum">
              <a:rPr lang="zh-CN" altLang="en-US" smtClean="0"/>
              <a:t>7</a:t>
            </a:fld>
            <a:endParaRPr lang="zh-CN" altLang="en-US"/>
          </a:p>
        </p:txBody>
      </p:sp>
    </p:spTree>
    <p:extLst>
      <p:ext uri="{BB962C8B-B14F-4D97-AF65-F5344CB8AC3E}">
        <p14:creationId xmlns:p14="http://schemas.microsoft.com/office/powerpoint/2010/main" val="1804087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BA9555-B347-4E65-9B80-32C3F751CCB4}" type="slidenum">
              <a:rPr lang="zh-CN" altLang="en-US" smtClean="0"/>
              <a:t>8</a:t>
            </a:fld>
            <a:endParaRPr lang="zh-CN" altLang="en-US"/>
          </a:p>
        </p:txBody>
      </p:sp>
    </p:spTree>
    <p:extLst>
      <p:ext uri="{BB962C8B-B14F-4D97-AF65-F5344CB8AC3E}">
        <p14:creationId xmlns:p14="http://schemas.microsoft.com/office/powerpoint/2010/main" val="1846765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BA9555-B347-4E65-9B80-32C3F751CCB4}" type="slidenum">
              <a:rPr lang="zh-CN" altLang="en-US" smtClean="0">
                <a:solidFill>
                  <a:prstClr val="black"/>
                </a:solidFill>
                <a:latin typeface="Calibri"/>
                <a:ea typeface="宋体"/>
              </a:rPr>
              <a:pPr/>
              <a:t>9</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295124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0C56B8F-7B6B-48D3-9A6F-BBA964CFB886}" type="datetimeFigureOut">
              <a:rPr lang="zh-CN" altLang="en-US" smtClean="0"/>
              <a:t>2021/5/24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9ACDD8B-74EA-40F1-A2A1-EC50BBEA9BC2}" type="slidenum">
              <a:rPr lang="zh-CN" altLang="en-US" smtClean="0"/>
              <a:t>‹#›</a:t>
            </a:fld>
            <a:endParaRPr lang="zh-CN" altLang="en-US"/>
          </a:p>
        </p:txBody>
      </p:sp>
    </p:spTree>
    <p:extLst>
      <p:ext uri="{BB962C8B-B14F-4D97-AF65-F5344CB8AC3E}">
        <p14:creationId xmlns:p14="http://schemas.microsoft.com/office/powerpoint/2010/main" val="1680351985"/>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0C56B8F-7B6B-48D3-9A6F-BBA964CFB886}" type="datetimeFigureOut">
              <a:rPr lang="zh-CN" altLang="en-US" smtClean="0"/>
              <a:t>2021/5/24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9ACDD8B-74EA-40F1-A2A1-EC50BBEA9BC2}" type="slidenum">
              <a:rPr lang="zh-CN" altLang="en-US" smtClean="0"/>
              <a:t>‹#›</a:t>
            </a:fld>
            <a:endParaRPr lang="zh-CN" altLang="en-US"/>
          </a:p>
        </p:txBody>
      </p:sp>
    </p:spTree>
    <p:extLst>
      <p:ext uri="{BB962C8B-B14F-4D97-AF65-F5344CB8AC3E}">
        <p14:creationId xmlns:p14="http://schemas.microsoft.com/office/powerpoint/2010/main" val="232721086"/>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0C56B8F-7B6B-48D3-9A6F-BBA964CFB886}" type="datetimeFigureOut">
              <a:rPr lang="zh-CN" altLang="en-US" smtClean="0"/>
              <a:t>2021/5/24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9ACDD8B-74EA-40F1-A2A1-EC50BBEA9BC2}" type="slidenum">
              <a:rPr lang="zh-CN" altLang="en-US" smtClean="0"/>
              <a:t>‹#›</a:t>
            </a:fld>
            <a:endParaRPr lang="zh-CN" altLang="en-US"/>
          </a:p>
        </p:txBody>
      </p:sp>
    </p:spTree>
    <p:extLst>
      <p:ext uri="{BB962C8B-B14F-4D97-AF65-F5344CB8AC3E}">
        <p14:creationId xmlns:p14="http://schemas.microsoft.com/office/powerpoint/2010/main" val="1225155861"/>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0C56B8F-7B6B-48D3-9A6F-BBA964CFB886}" type="datetimeFigureOut">
              <a:rPr lang="zh-CN" altLang="en-US" smtClean="0"/>
              <a:t>2021/5/24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9ACDD8B-74EA-40F1-A2A1-EC50BBEA9BC2}" type="slidenum">
              <a:rPr lang="zh-CN" altLang="en-US" smtClean="0"/>
              <a:t>‹#›</a:t>
            </a:fld>
            <a:endParaRPr lang="zh-CN" altLang="en-US"/>
          </a:p>
        </p:txBody>
      </p:sp>
    </p:spTree>
    <p:extLst>
      <p:ext uri="{BB962C8B-B14F-4D97-AF65-F5344CB8AC3E}">
        <p14:creationId xmlns:p14="http://schemas.microsoft.com/office/powerpoint/2010/main" val="3041044188"/>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0C56B8F-7B6B-48D3-9A6F-BBA964CFB886}" type="datetimeFigureOut">
              <a:rPr lang="zh-CN" altLang="en-US" smtClean="0">
                <a:solidFill>
                  <a:srgbClr val="000000">
                    <a:tint val="75000"/>
                  </a:srgbClr>
                </a:solidFill>
              </a:rPr>
              <a:pPr/>
              <a:t>2021/5/24</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19ACDD8B-74EA-40F1-A2A1-EC50BBEA9BC2}"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019810940"/>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0C56B8F-7B6B-48D3-9A6F-BBA964CFB886}" type="datetimeFigureOut">
              <a:rPr lang="zh-CN" altLang="en-US" smtClean="0">
                <a:solidFill>
                  <a:srgbClr val="000000">
                    <a:tint val="75000"/>
                  </a:srgbClr>
                </a:solidFill>
              </a:rPr>
              <a:pPr/>
              <a:t>2021/5/24</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19ACDD8B-74EA-40F1-A2A1-EC50BBEA9BC2}"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411677978"/>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0C56B8F-7B6B-48D3-9A6F-BBA964CFB886}" type="datetimeFigureOut">
              <a:rPr lang="zh-CN" altLang="en-US" smtClean="0">
                <a:solidFill>
                  <a:srgbClr val="000000">
                    <a:tint val="75000"/>
                  </a:srgbClr>
                </a:solidFill>
              </a:rPr>
              <a:pPr/>
              <a:t>2021/5/24</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19ACDD8B-74EA-40F1-A2A1-EC50BBEA9BC2}"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015127983"/>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0C56B8F-7B6B-48D3-9A6F-BBA964CFB886}" type="datetimeFigureOut">
              <a:rPr lang="zh-CN" altLang="en-US" smtClean="0">
                <a:solidFill>
                  <a:srgbClr val="000000">
                    <a:tint val="75000"/>
                  </a:srgbClr>
                </a:solidFill>
              </a:rPr>
              <a:pPr/>
              <a:t>2021/5/24</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19ACDD8B-74EA-40F1-A2A1-EC50BBEA9BC2}"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933558134"/>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0C56B8F-7B6B-48D3-9A6F-BBA964CFB886}" type="datetimeFigureOut">
              <a:rPr lang="zh-CN" altLang="en-US" smtClean="0">
                <a:solidFill>
                  <a:srgbClr val="000000">
                    <a:tint val="75000"/>
                  </a:srgbClr>
                </a:solidFill>
              </a:rPr>
              <a:pPr/>
              <a:t>2021/5/24</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19ACDD8B-74EA-40F1-A2A1-EC50BBEA9BC2}"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215265423"/>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0C56B8F-7B6B-48D3-9A6F-BBA964CFB886}" type="datetimeFigureOut">
              <a:rPr lang="zh-CN" altLang="en-US" smtClean="0">
                <a:solidFill>
                  <a:srgbClr val="000000">
                    <a:tint val="75000"/>
                  </a:srgbClr>
                </a:solidFill>
              </a:rPr>
              <a:pPr/>
              <a:t>2021/5/24</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19ACDD8B-74EA-40F1-A2A1-EC50BBEA9BC2}"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282581799"/>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0C56B8F-7B6B-48D3-9A6F-BBA964CFB886}" type="datetimeFigureOut">
              <a:rPr lang="zh-CN" altLang="en-US" smtClean="0">
                <a:solidFill>
                  <a:srgbClr val="000000">
                    <a:tint val="75000"/>
                  </a:srgbClr>
                </a:solidFill>
              </a:rPr>
              <a:pPr/>
              <a:t>2021/5/24</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19ACDD8B-74EA-40F1-A2A1-EC50BBEA9BC2}"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00448212"/>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0C56B8F-7B6B-48D3-9A6F-BBA964CFB886}" type="datetimeFigureOut">
              <a:rPr lang="zh-CN" altLang="en-US" smtClean="0"/>
              <a:t>2021/5/24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9ACDD8B-74EA-40F1-A2A1-EC50BBEA9BC2}" type="slidenum">
              <a:rPr lang="zh-CN" altLang="en-US" smtClean="0"/>
              <a:t>‹#›</a:t>
            </a:fld>
            <a:endParaRPr lang="zh-CN" altLang="en-US"/>
          </a:p>
        </p:txBody>
      </p:sp>
    </p:spTree>
    <p:extLst>
      <p:ext uri="{BB962C8B-B14F-4D97-AF65-F5344CB8AC3E}">
        <p14:creationId xmlns:p14="http://schemas.microsoft.com/office/powerpoint/2010/main" val="772822676"/>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0C56B8F-7B6B-48D3-9A6F-BBA964CFB886}" type="datetimeFigureOut">
              <a:rPr lang="zh-CN" altLang="en-US" smtClean="0">
                <a:solidFill>
                  <a:srgbClr val="000000">
                    <a:tint val="75000"/>
                  </a:srgbClr>
                </a:solidFill>
              </a:rPr>
              <a:pPr/>
              <a:t>2021/5/24</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19ACDD8B-74EA-40F1-A2A1-EC50BBEA9BC2}"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221409697"/>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0C56B8F-7B6B-48D3-9A6F-BBA964CFB886}" type="datetimeFigureOut">
              <a:rPr lang="zh-CN" altLang="en-US" smtClean="0">
                <a:solidFill>
                  <a:srgbClr val="000000">
                    <a:tint val="75000"/>
                  </a:srgbClr>
                </a:solidFill>
              </a:rPr>
              <a:pPr/>
              <a:t>2021/5/24</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19ACDD8B-74EA-40F1-A2A1-EC50BBEA9BC2}"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384848708"/>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0C56B8F-7B6B-48D3-9A6F-BBA964CFB886}" type="datetimeFigureOut">
              <a:rPr lang="zh-CN" altLang="en-US" smtClean="0">
                <a:solidFill>
                  <a:srgbClr val="000000">
                    <a:tint val="75000"/>
                  </a:srgbClr>
                </a:solidFill>
              </a:rPr>
              <a:pPr/>
              <a:t>2021/5/24</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19ACDD8B-74EA-40F1-A2A1-EC50BBEA9BC2}"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194316250"/>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0C56B8F-7B6B-48D3-9A6F-BBA964CFB886}" type="datetimeFigureOut">
              <a:rPr lang="zh-CN" altLang="en-US" smtClean="0">
                <a:solidFill>
                  <a:srgbClr val="000000">
                    <a:tint val="75000"/>
                  </a:srgbClr>
                </a:solidFill>
              </a:rPr>
              <a:pPr/>
              <a:t>2021/5/24</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19ACDD8B-74EA-40F1-A2A1-EC50BBEA9BC2}"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090673691"/>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0C56B8F-7B6B-48D3-9A6F-BBA964CFB886}" type="datetimeFigureOut">
              <a:rPr lang="zh-CN" altLang="en-US" smtClean="0">
                <a:solidFill>
                  <a:srgbClr val="000000">
                    <a:tint val="75000"/>
                  </a:srgbClr>
                </a:solidFill>
              </a:rPr>
              <a:pPr/>
              <a:t>2021/5/24</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19ACDD8B-74EA-40F1-A2A1-EC50BBEA9BC2}"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152261969"/>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0C56B8F-7B6B-48D3-9A6F-BBA964CFB886}" type="datetimeFigureOut">
              <a:rPr lang="zh-CN" altLang="en-US" smtClean="0">
                <a:solidFill>
                  <a:srgbClr val="000000">
                    <a:tint val="75000"/>
                  </a:srgbClr>
                </a:solidFill>
              </a:rPr>
              <a:pPr/>
              <a:t>2021/5/24</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19ACDD8B-74EA-40F1-A2A1-EC50BBEA9BC2}"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901833322"/>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0C56B8F-7B6B-48D3-9A6F-BBA964CFB886}" type="datetimeFigureOut">
              <a:rPr lang="zh-CN" altLang="en-US" smtClean="0">
                <a:solidFill>
                  <a:srgbClr val="000000">
                    <a:tint val="75000"/>
                  </a:srgbClr>
                </a:solidFill>
              </a:rPr>
              <a:pPr/>
              <a:t>2021/5/24</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19ACDD8B-74EA-40F1-A2A1-EC50BBEA9BC2}"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613900393"/>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0C56B8F-7B6B-48D3-9A6F-BBA964CFB886}" type="datetimeFigureOut">
              <a:rPr lang="zh-CN" altLang="en-US" smtClean="0">
                <a:solidFill>
                  <a:srgbClr val="000000">
                    <a:tint val="75000"/>
                  </a:srgbClr>
                </a:solidFill>
              </a:rPr>
              <a:pPr/>
              <a:t>2021/5/24</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19ACDD8B-74EA-40F1-A2A1-EC50BBEA9BC2}"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801966094"/>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0C56B8F-7B6B-48D3-9A6F-BBA964CFB886}" type="datetimeFigureOut">
              <a:rPr lang="zh-CN" altLang="en-US" smtClean="0">
                <a:solidFill>
                  <a:srgbClr val="000000">
                    <a:tint val="75000"/>
                  </a:srgbClr>
                </a:solidFill>
              </a:rPr>
              <a:pPr/>
              <a:t>2021/5/24</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19ACDD8B-74EA-40F1-A2A1-EC50BBEA9BC2}"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306344037"/>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0C56B8F-7B6B-48D3-9A6F-BBA964CFB886}" type="datetimeFigureOut">
              <a:rPr lang="zh-CN" altLang="en-US" smtClean="0">
                <a:solidFill>
                  <a:srgbClr val="000000">
                    <a:tint val="75000"/>
                  </a:srgbClr>
                </a:solidFill>
              </a:rPr>
              <a:pPr/>
              <a:t>2021/5/24</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19ACDD8B-74EA-40F1-A2A1-EC50BBEA9BC2}"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908731345"/>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0C56B8F-7B6B-48D3-9A6F-BBA964CFB886}" type="datetimeFigureOut">
              <a:rPr lang="zh-CN" altLang="en-US" smtClean="0"/>
              <a:t>2021/5/24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9ACDD8B-74EA-40F1-A2A1-EC50BBEA9BC2}" type="slidenum">
              <a:rPr lang="zh-CN" altLang="en-US" smtClean="0"/>
              <a:t>‹#›</a:t>
            </a:fld>
            <a:endParaRPr lang="zh-CN" altLang="en-US"/>
          </a:p>
        </p:txBody>
      </p:sp>
    </p:spTree>
    <p:extLst>
      <p:ext uri="{BB962C8B-B14F-4D97-AF65-F5344CB8AC3E}">
        <p14:creationId xmlns:p14="http://schemas.microsoft.com/office/powerpoint/2010/main" val="2806722018"/>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0C56B8F-7B6B-48D3-9A6F-BBA964CFB886}" type="datetimeFigureOut">
              <a:rPr lang="zh-CN" altLang="en-US" smtClean="0">
                <a:solidFill>
                  <a:srgbClr val="000000">
                    <a:tint val="75000"/>
                  </a:srgbClr>
                </a:solidFill>
              </a:rPr>
              <a:pPr/>
              <a:t>2021/5/24</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19ACDD8B-74EA-40F1-A2A1-EC50BBEA9BC2}"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653047512"/>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0C56B8F-7B6B-48D3-9A6F-BBA964CFB886}" type="datetimeFigureOut">
              <a:rPr lang="zh-CN" altLang="en-US" smtClean="0">
                <a:solidFill>
                  <a:srgbClr val="000000">
                    <a:tint val="75000"/>
                  </a:srgbClr>
                </a:solidFill>
              </a:rPr>
              <a:pPr/>
              <a:t>2021/5/24</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19ACDD8B-74EA-40F1-A2A1-EC50BBEA9BC2}"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787354309"/>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0C56B8F-7B6B-48D3-9A6F-BBA964CFB886}" type="datetimeFigureOut">
              <a:rPr lang="zh-CN" altLang="en-US" smtClean="0">
                <a:solidFill>
                  <a:srgbClr val="000000">
                    <a:tint val="75000"/>
                  </a:srgbClr>
                </a:solidFill>
              </a:rPr>
              <a:pPr/>
              <a:t>2021/5/24</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19ACDD8B-74EA-40F1-A2A1-EC50BBEA9BC2}"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241823251"/>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0C56B8F-7B6B-48D3-9A6F-BBA964CFB886}" type="datetimeFigureOut">
              <a:rPr lang="zh-CN" altLang="en-US" smtClean="0">
                <a:solidFill>
                  <a:srgbClr val="000000">
                    <a:tint val="75000"/>
                  </a:srgbClr>
                </a:solidFill>
              </a:rPr>
              <a:pPr/>
              <a:t>2021/5/24</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19ACDD8B-74EA-40F1-A2A1-EC50BBEA9BC2}"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21662179"/>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0C56B8F-7B6B-48D3-9A6F-BBA964CFB886}" type="datetimeFigureOut">
              <a:rPr lang="zh-CN" altLang="en-US" smtClean="0">
                <a:solidFill>
                  <a:srgbClr val="000000">
                    <a:tint val="75000"/>
                  </a:srgbClr>
                </a:solidFill>
              </a:rPr>
              <a:pPr/>
              <a:t>2021/5/24</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19ACDD8B-74EA-40F1-A2A1-EC50BBEA9BC2}"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208362635"/>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2021/5/24</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4081319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2021/5/24</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3774384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4280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0C56B8F-7B6B-48D3-9A6F-BBA964CFB886}" type="datetimeFigureOut">
              <a:rPr lang="zh-CN" altLang="en-US" smtClean="0"/>
              <a:t>2021/5/24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9ACDD8B-74EA-40F1-A2A1-EC50BBEA9BC2}" type="slidenum">
              <a:rPr lang="zh-CN" altLang="en-US" smtClean="0"/>
              <a:t>‹#›</a:t>
            </a:fld>
            <a:endParaRPr lang="zh-CN" altLang="en-US"/>
          </a:p>
        </p:txBody>
      </p:sp>
    </p:spTree>
    <p:extLst>
      <p:ext uri="{BB962C8B-B14F-4D97-AF65-F5344CB8AC3E}">
        <p14:creationId xmlns:p14="http://schemas.microsoft.com/office/powerpoint/2010/main" val="2979909838"/>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0C56B8F-7B6B-48D3-9A6F-BBA964CFB886}" type="datetimeFigureOut">
              <a:rPr lang="zh-CN" altLang="en-US" smtClean="0"/>
              <a:t>2021/5/24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9ACDD8B-74EA-40F1-A2A1-EC50BBEA9BC2}" type="slidenum">
              <a:rPr lang="zh-CN" altLang="en-US" smtClean="0"/>
              <a:t>‹#›</a:t>
            </a:fld>
            <a:endParaRPr lang="zh-CN" altLang="en-US"/>
          </a:p>
        </p:txBody>
      </p:sp>
    </p:spTree>
    <p:extLst>
      <p:ext uri="{BB962C8B-B14F-4D97-AF65-F5344CB8AC3E}">
        <p14:creationId xmlns:p14="http://schemas.microsoft.com/office/powerpoint/2010/main" val="668031167"/>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0C56B8F-7B6B-48D3-9A6F-BBA964CFB886}" type="datetimeFigureOut">
              <a:rPr lang="zh-CN" altLang="en-US" smtClean="0"/>
              <a:t>2021/5/24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9ACDD8B-74EA-40F1-A2A1-EC50BBEA9BC2}" type="slidenum">
              <a:rPr lang="zh-CN" altLang="en-US" smtClean="0"/>
              <a:t>‹#›</a:t>
            </a:fld>
            <a:endParaRPr lang="zh-CN" altLang="en-US"/>
          </a:p>
        </p:txBody>
      </p:sp>
      <p:sp>
        <p:nvSpPr>
          <p:cNvPr id="11" name="TextBox 10"/>
          <p:cNvSpPr txBox="1"/>
          <p:nvPr userDrawn="1"/>
        </p:nvSpPr>
        <p:spPr>
          <a:xfrm>
            <a:off x="1907704" y="6755243"/>
            <a:ext cx="1224136" cy="118430"/>
          </a:xfrm>
          <a:prstGeom prst="rect">
            <a:avLst/>
          </a:prstGeom>
          <a:noFill/>
        </p:spPr>
        <p:txBody>
          <a:bodyPr wrap="square" rtlCol="0">
            <a:spAutoFit/>
          </a:bodyPr>
          <a:lstStyle/>
          <a:p>
            <a:pPr>
              <a:lnSpc>
                <a:spcPct val="200000"/>
              </a:lnSpc>
            </a:pP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下载</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http://www.1ppt.com/xiazai/</a:t>
            </a:r>
          </a:p>
        </p:txBody>
      </p:sp>
    </p:spTree>
    <p:extLst>
      <p:ext uri="{BB962C8B-B14F-4D97-AF65-F5344CB8AC3E}">
        <p14:creationId xmlns:p14="http://schemas.microsoft.com/office/powerpoint/2010/main" val="652691667"/>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0C56B8F-7B6B-48D3-9A6F-BBA964CFB886}" type="datetimeFigureOut">
              <a:rPr lang="zh-CN" altLang="en-US" smtClean="0"/>
              <a:t>2021/5/24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9ACDD8B-74EA-40F1-A2A1-EC50BBEA9BC2}" type="slidenum">
              <a:rPr lang="zh-CN" altLang="en-US" smtClean="0"/>
              <a:t>‹#›</a:t>
            </a:fld>
            <a:endParaRPr lang="zh-CN" altLang="en-US"/>
          </a:p>
        </p:txBody>
      </p:sp>
    </p:spTree>
    <p:extLst>
      <p:ext uri="{BB962C8B-B14F-4D97-AF65-F5344CB8AC3E}">
        <p14:creationId xmlns:p14="http://schemas.microsoft.com/office/powerpoint/2010/main" val="569921842"/>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0C56B8F-7B6B-48D3-9A6F-BBA964CFB886}" type="datetimeFigureOut">
              <a:rPr lang="zh-CN" altLang="en-US" smtClean="0"/>
              <a:t>2021/5/24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9ACDD8B-74EA-40F1-A2A1-EC50BBEA9BC2}" type="slidenum">
              <a:rPr lang="zh-CN" altLang="en-US" smtClean="0"/>
              <a:t>‹#›</a:t>
            </a:fld>
            <a:endParaRPr lang="zh-CN" altLang="en-US"/>
          </a:p>
        </p:txBody>
      </p:sp>
    </p:spTree>
    <p:extLst>
      <p:ext uri="{BB962C8B-B14F-4D97-AF65-F5344CB8AC3E}">
        <p14:creationId xmlns:p14="http://schemas.microsoft.com/office/powerpoint/2010/main" val="2648058452"/>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0C56B8F-7B6B-48D3-9A6F-BBA964CFB886}" type="datetimeFigureOut">
              <a:rPr lang="zh-CN" altLang="en-US" smtClean="0"/>
              <a:t>2021/5/24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9ACDD8B-74EA-40F1-A2A1-EC50BBEA9BC2}" type="slidenum">
              <a:rPr lang="zh-CN" altLang="en-US" smtClean="0"/>
              <a:t>‹#›</a:t>
            </a:fld>
            <a:endParaRPr lang="zh-CN" altLang="en-US"/>
          </a:p>
        </p:txBody>
      </p:sp>
    </p:spTree>
    <p:extLst>
      <p:ext uri="{BB962C8B-B14F-4D97-AF65-F5344CB8AC3E}">
        <p14:creationId xmlns:p14="http://schemas.microsoft.com/office/powerpoint/2010/main" val="3722178882"/>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83000" b="-8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印品黑体" panose="00000500000000000000" pitchFamily="2" charset="-122"/>
              </a:defRPr>
            </a:lvl1pPr>
          </a:lstStyle>
          <a:p>
            <a:fld id="{70C56B8F-7B6B-48D3-9A6F-BBA964CFB886}" type="datetimeFigureOut">
              <a:rPr lang="zh-CN" altLang="en-US" smtClean="0"/>
              <a:pPr/>
              <a:t>2021/5/24</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印品黑体" panose="00000500000000000000" pitchFamily="2"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印品黑体" panose="00000500000000000000" pitchFamily="2" charset="-122"/>
              </a:defRPr>
            </a:lvl1pPr>
          </a:lstStyle>
          <a:p>
            <a:fld id="{19ACDD8B-74EA-40F1-A2A1-EC50BBEA9BC2}" type="slidenum">
              <a:rPr lang="zh-CN" altLang="en-US" smtClean="0"/>
              <a:pPr/>
              <a:t>‹#›</a:t>
            </a:fld>
            <a:endParaRPr lang="zh-CN" altLang="en-US" dirty="0"/>
          </a:p>
        </p:txBody>
      </p:sp>
      <p:pic>
        <p:nvPicPr>
          <p:cNvPr id="8" name="图片 7" descr="图片包含 事情&#10;&#10;已生成高可信度的说明">
            <a:extLst>
              <a:ext uri="{FF2B5EF4-FFF2-40B4-BE49-F238E27FC236}">
                <a16:creationId xmlns:a16="http://schemas.microsoft.com/office/drawing/2014/main" id="{A7030176-DFEE-49FD-8F58-7DC72A1E42D7}"/>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Tree>
    <p:extLst>
      <p:ext uri="{BB962C8B-B14F-4D97-AF65-F5344CB8AC3E}">
        <p14:creationId xmlns:p14="http://schemas.microsoft.com/office/powerpoint/2010/main" val="40138192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84"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印品黑体" panose="00000500000000000000"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印品黑体"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印品黑体"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印品黑体"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83000" b="-8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印品黑体" panose="00000500000000000000" pitchFamily="2" charset="-122"/>
              </a:defRPr>
            </a:lvl1pPr>
          </a:lstStyle>
          <a:p>
            <a:fld id="{70C56B8F-7B6B-48D3-9A6F-BBA964CFB886}" type="datetimeFigureOut">
              <a:rPr lang="zh-CN" altLang="en-US" smtClean="0">
                <a:solidFill>
                  <a:srgbClr val="000000">
                    <a:tint val="75000"/>
                  </a:srgbClr>
                </a:solidFill>
              </a:rPr>
              <a:pPr/>
              <a:t>2021/5/24</a:t>
            </a:fld>
            <a:endParaRPr lang="zh-CN" altLang="en-US" dirty="0">
              <a:solidFill>
                <a:srgbClr val="000000">
                  <a:tint val="75000"/>
                </a:srgb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印品黑体" panose="00000500000000000000" pitchFamily="2" charset="-122"/>
              </a:defRPr>
            </a:lvl1pPr>
          </a:lstStyle>
          <a:p>
            <a:endParaRPr lang="zh-CN" altLang="en-US" dirty="0">
              <a:solidFill>
                <a:srgbClr val="000000">
                  <a:tint val="75000"/>
                </a:srgb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印品黑体" panose="00000500000000000000" pitchFamily="2" charset="-122"/>
              </a:defRPr>
            </a:lvl1pPr>
          </a:lstStyle>
          <a:p>
            <a:fld id="{19ACDD8B-74EA-40F1-A2A1-EC50BBEA9BC2}" type="slidenum">
              <a:rPr lang="zh-CN" altLang="en-US" smtClean="0">
                <a:solidFill>
                  <a:srgbClr val="000000">
                    <a:tint val="75000"/>
                  </a:srgbClr>
                </a:solidFill>
              </a:rPr>
              <a:pPr/>
              <a:t>‹#›</a:t>
            </a:fld>
            <a:endParaRPr lang="zh-CN" altLang="en-US" dirty="0">
              <a:solidFill>
                <a:srgbClr val="000000">
                  <a:tint val="75000"/>
                </a:srgbClr>
              </a:solidFill>
            </a:endParaRPr>
          </a:p>
        </p:txBody>
      </p:sp>
      <p:pic>
        <p:nvPicPr>
          <p:cNvPr id="8" name="图片 7" descr="图片包含 事情&#10;&#10;已生成高可信度的说明">
            <a:extLst>
              <a:ext uri="{FF2B5EF4-FFF2-40B4-BE49-F238E27FC236}">
                <a16:creationId xmlns:a16="http://schemas.microsoft.com/office/drawing/2014/main" id="{A7030176-DFEE-49FD-8F58-7DC72A1E42D7}"/>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Tree>
    <p:extLst>
      <p:ext uri="{BB962C8B-B14F-4D97-AF65-F5344CB8AC3E}">
        <p14:creationId xmlns:p14="http://schemas.microsoft.com/office/powerpoint/2010/main" val="4148870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印品黑体" panose="00000500000000000000"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印品黑体"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印品黑体"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印品黑体"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83000" b="-8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印品黑体" panose="00000500000000000000" pitchFamily="2" charset="-122"/>
              </a:defRPr>
            </a:lvl1pPr>
          </a:lstStyle>
          <a:p>
            <a:fld id="{70C56B8F-7B6B-48D3-9A6F-BBA964CFB886}" type="datetimeFigureOut">
              <a:rPr lang="zh-CN" altLang="en-US" smtClean="0">
                <a:solidFill>
                  <a:srgbClr val="000000">
                    <a:tint val="75000"/>
                  </a:srgbClr>
                </a:solidFill>
              </a:rPr>
              <a:pPr/>
              <a:t>2021/5/24</a:t>
            </a:fld>
            <a:endParaRPr lang="zh-CN" altLang="en-US" dirty="0">
              <a:solidFill>
                <a:srgbClr val="000000">
                  <a:tint val="75000"/>
                </a:srgb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印品黑体" panose="00000500000000000000" pitchFamily="2" charset="-122"/>
              </a:defRPr>
            </a:lvl1pPr>
          </a:lstStyle>
          <a:p>
            <a:endParaRPr lang="zh-CN" altLang="en-US" dirty="0">
              <a:solidFill>
                <a:srgbClr val="000000">
                  <a:tint val="75000"/>
                </a:srgb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印品黑体" panose="00000500000000000000" pitchFamily="2" charset="-122"/>
              </a:defRPr>
            </a:lvl1pPr>
          </a:lstStyle>
          <a:p>
            <a:fld id="{19ACDD8B-74EA-40F1-A2A1-EC50BBEA9BC2}" type="slidenum">
              <a:rPr lang="zh-CN" altLang="en-US" smtClean="0">
                <a:solidFill>
                  <a:srgbClr val="000000">
                    <a:tint val="75000"/>
                  </a:srgbClr>
                </a:solidFill>
              </a:rPr>
              <a:pPr/>
              <a:t>‹#›</a:t>
            </a:fld>
            <a:endParaRPr lang="zh-CN" altLang="en-US" dirty="0">
              <a:solidFill>
                <a:srgbClr val="000000">
                  <a:tint val="75000"/>
                </a:srgbClr>
              </a:solidFill>
            </a:endParaRPr>
          </a:p>
        </p:txBody>
      </p:sp>
      <p:pic>
        <p:nvPicPr>
          <p:cNvPr id="8" name="图片 7" descr="图片包含 事情&#10;&#10;已生成高可信度的说明">
            <a:extLst>
              <a:ext uri="{FF2B5EF4-FFF2-40B4-BE49-F238E27FC236}">
                <a16:creationId xmlns:a16="http://schemas.microsoft.com/office/drawing/2014/main" id="{A7030176-DFEE-49FD-8F58-7DC72A1E42D7}"/>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Tree>
    <p:extLst>
      <p:ext uri="{BB962C8B-B14F-4D97-AF65-F5344CB8AC3E}">
        <p14:creationId xmlns:p14="http://schemas.microsoft.com/office/powerpoint/2010/main" val="26935519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印品黑体" panose="00000500000000000000"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印品黑体"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印品黑体"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印品黑体"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368211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tags" Target="../tags/tag3.xml"/><Relationship Id="rId7" Type="http://schemas.openxmlformats.org/officeDocument/2006/relationships/image" Target="../media/image4.jpeg"/><Relationship Id="rId2" Type="http://schemas.openxmlformats.org/officeDocument/2006/relationships/tags" Target="../tags/tag2.xml"/><Relationship Id="rId1" Type="http://schemas.openxmlformats.org/officeDocument/2006/relationships/themeOverride" Target="../theme/themeOverride1.xml"/><Relationship Id="rId6" Type="http://schemas.openxmlformats.org/officeDocument/2006/relationships/image" Target="../media/image3.png"/><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hyperlink" Target="https://www.freeppt7.com/" TargetMode="Externa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hemeOverride" Target="../theme/themeOverride10.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hemeOverride" Target="../theme/themeOverride1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hemeOverride" Target="../theme/themeOverride12.xml"/><Relationship Id="rId5" Type="http://schemas.openxmlformats.org/officeDocument/2006/relationships/image" Target="../media/image13.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hemeOverride" Target="../theme/themeOverride13.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15.xml"/><Relationship Id="rId7" Type="http://schemas.openxmlformats.org/officeDocument/2006/relationships/image" Target="../media/image15.png"/><Relationship Id="rId2" Type="http://schemas.openxmlformats.org/officeDocument/2006/relationships/tags" Target="../tags/tag14.xml"/><Relationship Id="rId1" Type="http://schemas.openxmlformats.org/officeDocument/2006/relationships/themeOverride" Target="../theme/themeOverride14.xml"/><Relationship Id="rId6" Type="http://schemas.openxmlformats.org/officeDocument/2006/relationships/image" Target="../media/image14.png"/><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4.xml"/><Relationship Id="rId1" Type="http://schemas.openxmlformats.org/officeDocument/2006/relationships/themeOverride" Target="../theme/themeOverride15.xml"/><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hemeOverride" Target="../theme/themeOverride16.xml"/><Relationship Id="rId5" Type="http://schemas.openxmlformats.org/officeDocument/2006/relationships/image" Target="../media/image17.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hemeOverride" Target="../theme/themeOverride17.xml"/><Relationship Id="rId6" Type="http://schemas.openxmlformats.org/officeDocument/2006/relationships/chart" Target="../charts/chart1.xml"/><Relationship Id="rId5" Type="http://schemas.openxmlformats.org/officeDocument/2006/relationships/image" Target="../media/image18.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hemeOverride" Target="../theme/themeOverride19.xml"/><Relationship Id="rId6" Type="http://schemas.openxmlformats.org/officeDocument/2006/relationships/image" Target="../media/image8.png"/><Relationship Id="rId5" Type="http://schemas.openxmlformats.org/officeDocument/2006/relationships/image" Target="../media/image19.jp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hemeOverride" Target="../theme/themeOverride20.xml"/><Relationship Id="rId5" Type="http://schemas.openxmlformats.org/officeDocument/2006/relationships/image" Target="../media/image20.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hemeOverride" Target="../theme/themeOverride21.xml"/><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hemeOverride" Target="../theme/themeOverride22.xml"/><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hemeOverride" Target="../theme/themeOverride23.xml"/><Relationship Id="rId5" Type="http://schemas.openxmlformats.org/officeDocument/2006/relationships/image" Target="../media/image21.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hemeOverride" Target="../theme/themeOverride24.xml"/><Relationship Id="rId5" Type="http://schemas.openxmlformats.org/officeDocument/2006/relationships/image" Target="../media/image22.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hyperlink" Target="https://www.freeppt7.com/" TargetMode="Externa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5.gif"/><Relationship Id="rId5" Type="http://schemas.openxmlformats.org/officeDocument/2006/relationships/image" Target="../media/image4.jpeg"/><Relationship Id="rId4"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hemeOverride" Target="../theme/themeOverride3.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8.png"/><Relationship Id="rId2" Type="http://schemas.openxmlformats.org/officeDocument/2006/relationships/tags" Target="../tags/tag4.xml"/><Relationship Id="rId1" Type="http://schemas.openxmlformats.org/officeDocument/2006/relationships/themeOverride" Target="../theme/themeOverride4.xml"/><Relationship Id="rId6" Type="http://schemas.openxmlformats.org/officeDocument/2006/relationships/image" Target="../media/image9.jpe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hemeOverride" Target="../theme/themeOverride5.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hemeOverride" Target="../theme/themeOverride6.xml"/><Relationship Id="rId5" Type="http://schemas.openxmlformats.org/officeDocument/2006/relationships/image" Target="../media/image10.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hemeOverride" Target="../theme/themeOverride7.xml"/><Relationship Id="rId5" Type="http://schemas.openxmlformats.org/officeDocument/2006/relationships/image" Target="../media/image11.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hemeOverride" Target="../theme/themeOverride8.xml"/><Relationship Id="rId5" Type="http://schemas.openxmlformats.org/officeDocument/2006/relationships/image" Target="../media/image12.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hemeOverride" Target="../theme/themeOverride9.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6"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图片 2" descr="图片包含 文字, 地图&#10;&#10;已生成极高可信度的说明">
            <a:extLst>
              <a:ext uri="{FF2B5EF4-FFF2-40B4-BE49-F238E27FC236}">
                <a16:creationId xmlns:a16="http://schemas.microsoft.com/office/drawing/2014/main" id="{720B925F-128C-4657-8CD3-F177F737473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5400000">
            <a:off x="2667000" y="-2667000"/>
            <a:ext cx="6858000" cy="12192000"/>
          </a:xfrm>
          <a:prstGeom prst="rect">
            <a:avLst/>
          </a:prstGeom>
        </p:spPr>
      </p:pic>
      <p:sp>
        <p:nvSpPr>
          <p:cNvPr id="18" name="PA_矩形 17">
            <a:extLst>
              <a:ext uri="{FF2B5EF4-FFF2-40B4-BE49-F238E27FC236}">
                <a16:creationId xmlns:a16="http://schemas.microsoft.com/office/drawing/2014/main" id="{7BC1E64F-B582-4921-AF75-EDC0E76F264E}"/>
              </a:ext>
            </a:extLst>
          </p:cNvPr>
          <p:cNvSpPr/>
          <p:nvPr>
            <p:custDataLst>
              <p:tags r:id="rId2"/>
            </p:custDataLst>
          </p:nvPr>
        </p:nvSpPr>
        <p:spPr>
          <a:xfrm>
            <a:off x="4717527" y="1894987"/>
            <a:ext cx="5648843" cy="646331"/>
          </a:xfrm>
          <a:prstGeom prst="rect">
            <a:avLst/>
          </a:prstGeom>
        </p:spPr>
        <p:txBody>
          <a:bodyPr vert="horz" wrap="square">
            <a:spAutoFit/>
          </a:bodyPr>
          <a:lstStyle/>
          <a:p>
            <a:r>
              <a:rPr lang="en-US" altLang="zh-CN" sz="3600" dirty="0">
                <a:solidFill>
                  <a:srgbClr val="779464"/>
                </a:solidFill>
                <a:latin typeface="微软雅黑" panose="020F0502020204030204"/>
                <a:ea typeface="华文隶书"/>
                <a:cs typeface="+mn-ea"/>
                <a:sym typeface="+mn-lt"/>
              </a:rPr>
              <a:t>S</a:t>
            </a:r>
            <a:r>
              <a:rPr lang="zh-CN" altLang="en-US" sz="3600" dirty="0">
                <a:solidFill>
                  <a:srgbClr val="779464"/>
                </a:solidFill>
                <a:latin typeface="微软雅黑" panose="020F0502020204030204"/>
                <a:ea typeface="华文隶书"/>
                <a:cs typeface="+mn-ea"/>
                <a:sym typeface="+mn-lt"/>
              </a:rPr>
              <a:t>UMMER </a:t>
            </a:r>
            <a:r>
              <a:rPr lang="en-US" altLang="zh-CN" sz="3600" dirty="0">
                <a:solidFill>
                  <a:srgbClr val="779464"/>
                </a:solidFill>
                <a:latin typeface="微软雅黑" panose="020F0502020204030204"/>
                <a:ea typeface="华文隶书"/>
                <a:cs typeface="+mn-ea"/>
                <a:sym typeface="+mn-lt"/>
              </a:rPr>
              <a:t>PPT </a:t>
            </a:r>
            <a:r>
              <a:rPr lang="zh-CN" altLang="en-US" sz="3600" dirty="0">
                <a:solidFill>
                  <a:srgbClr val="779464"/>
                </a:solidFill>
                <a:latin typeface="微软雅黑" panose="020F0502020204030204"/>
                <a:ea typeface="华文隶书"/>
                <a:cs typeface="+mn-ea"/>
                <a:sym typeface="+mn-lt"/>
              </a:rPr>
              <a:t>TEMPLATE</a:t>
            </a:r>
          </a:p>
        </p:txBody>
      </p:sp>
      <p:sp>
        <p:nvSpPr>
          <p:cNvPr id="19" name="PA_矩形 18">
            <a:extLst>
              <a:ext uri="{FF2B5EF4-FFF2-40B4-BE49-F238E27FC236}">
                <a16:creationId xmlns:a16="http://schemas.microsoft.com/office/drawing/2014/main" id="{6B964CB6-F88B-43D0-B03D-E937CE4C07EE}"/>
              </a:ext>
            </a:extLst>
          </p:cNvPr>
          <p:cNvSpPr/>
          <p:nvPr>
            <p:custDataLst>
              <p:tags r:id="rId3"/>
            </p:custDataLst>
          </p:nvPr>
        </p:nvSpPr>
        <p:spPr>
          <a:xfrm>
            <a:off x="5067746" y="2614549"/>
            <a:ext cx="4948407" cy="461665"/>
          </a:xfrm>
          <a:prstGeom prst="rect">
            <a:avLst/>
          </a:prstGeom>
        </p:spPr>
        <p:txBody>
          <a:bodyPr wrap="none">
            <a:spAutoFit/>
          </a:bodyPr>
          <a:lstStyle/>
          <a:p>
            <a:pPr algn="ctr"/>
            <a:r>
              <a:rPr lang="en-US" altLang="zh-CN" sz="2400" dirty="0">
                <a:solidFill>
                  <a:srgbClr val="779464"/>
                </a:solidFill>
                <a:latin typeface="汉仪跳跳体简" panose="00020600040101010101" pitchFamily="18" charset="-122"/>
                <a:ea typeface="汉仪跳跳体简" panose="00020600040101010101" pitchFamily="18" charset="-122"/>
                <a:cs typeface="+mn-ea"/>
                <a:sym typeface="+mn-lt"/>
              </a:rPr>
              <a:t>hi summer </a:t>
            </a:r>
            <a:r>
              <a:rPr lang="en-US" altLang="zh-CN" sz="2400" i="0" dirty="0" err="1">
                <a:solidFill>
                  <a:srgbClr val="779464"/>
                </a:solidFill>
                <a:effectLst/>
                <a:latin typeface="汉仪跳跳体简" panose="00020600040101010101" pitchFamily="18" charset="-122"/>
                <a:ea typeface="汉仪跳跳体简" panose="00020600040101010101" pitchFamily="18" charset="-122"/>
                <a:cs typeface="+mn-ea"/>
                <a:sym typeface="+mn-lt"/>
              </a:rPr>
              <a:t>powerpoint</a:t>
            </a:r>
            <a:r>
              <a:rPr lang="en-US" altLang="zh-CN" sz="2400" i="0" dirty="0">
                <a:solidFill>
                  <a:srgbClr val="779464"/>
                </a:solidFill>
                <a:effectLst/>
                <a:latin typeface="汉仪跳跳体简" panose="00020600040101010101" pitchFamily="18" charset="-122"/>
                <a:ea typeface="汉仪跳跳体简" panose="00020600040101010101" pitchFamily="18" charset="-122"/>
                <a:cs typeface="+mn-ea"/>
                <a:sym typeface="+mn-lt"/>
              </a:rPr>
              <a:t> template</a:t>
            </a:r>
            <a:endParaRPr lang="zh-CN" altLang="en-US" sz="2400" i="0" dirty="0">
              <a:solidFill>
                <a:srgbClr val="779464"/>
              </a:solidFill>
              <a:effectLst/>
              <a:latin typeface="汉仪跳跳体简" panose="00020600040101010101" pitchFamily="18" charset="-122"/>
              <a:ea typeface="汉仪跳跳体简" panose="00020600040101010101" pitchFamily="18" charset="-122"/>
              <a:cs typeface="+mn-ea"/>
              <a:sym typeface="+mn-lt"/>
            </a:endParaRPr>
          </a:p>
        </p:txBody>
      </p:sp>
      <p:cxnSp>
        <p:nvCxnSpPr>
          <p:cNvPr id="21" name="直接连接符 20">
            <a:extLst>
              <a:ext uri="{FF2B5EF4-FFF2-40B4-BE49-F238E27FC236}">
                <a16:creationId xmlns:a16="http://schemas.microsoft.com/office/drawing/2014/main" id="{28C84304-048B-4A3F-A7E1-FE6BAC5B3335}"/>
              </a:ext>
            </a:extLst>
          </p:cNvPr>
          <p:cNvCxnSpPr>
            <a:cxnSpLocks/>
          </p:cNvCxnSpPr>
          <p:nvPr/>
        </p:nvCxnSpPr>
        <p:spPr>
          <a:xfrm>
            <a:off x="4803450" y="2565728"/>
            <a:ext cx="5648843" cy="0"/>
          </a:xfrm>
          <a:prstGeom prst="line">
            <a:avLst/>
          </a:prstGeom>
          <a:ln>
            <a:solidFill>
              <a:srgbClr val="779464"/>
            </a:solidFill>
          </a:ln>
        </p:spPr>
        <p:style>
          <a:lnRef idx="1">
            <a:schemeClr val="accent1"/>
          </a:lnRef>
          <a:fillRef idx="0">
            <a:schemeClr val="accent1"/>
          </a:fillRef>
          <a:effectRef idx="0">
            <a:schemeClr val="accent1"/>
          </a:effectRef>
          <a:fontRef idx="minor">
            <a:schemeClr val="tx1"/>
          </a:fontRef>
        </p:style>
      </p:cxnSp>
      <p:pic>
        <p:nvPicPr>
          <p:cNvPr id="25" name="Picture 2" descr="http://e.hiphotos.baidu.com/zhidao/wh%3D600%2C800/sign=d71d8e4d5aafa40f3c93c6db9b542f77/bd3eb13533fa828b02f3a49cfd1f4134960a5af8.jpg">
            <a:extLst>
              <a:ext uri="{FF2B5EF4-FFF2-40B4-BE49-F238E27FC236}">
                <a16:creationId xmlns:a16="http://schemas.microsoft.com/office/drawing/2014/main" id="{03EB0EB4-34C7-4F22-B0C1-BACF21B262EF}"/>
              </a:ext>
            </a:extLst>
          </p:cNvPr>
          <p:cNvPicPr>
            <a:picLocks noChangeAspect="1" noChangeArrowheads="1" noCrop="1"/>
          </p:cNvPicPr>
          <p:nvPr/>
        </p:nvPicPr>
        <p:blipFill>
          <a:blip r:embed="rId8">
            <a:extLst>
              <a:ext uri="{28A0092B-C50C-407E-A947-70E740481C1C}">
                <a14:useLocalDpi xmlns:a14="http://schemas.microsoft.com/office/drawing/2010/main"/>
              </a:ext>
            </a:extLst>
          </a:blip>
          <a:srcRect/>
          <a:stretch>
            <a:fillRect/>
          </a:stretch>
        </p:blipFill>
        <p:spPr bwMode="auto">
          <a:xfrm>
            <a:off x="5692309" y="1215393"/>
            <a:ext cx="4072448" cy="2923809"/>
          </a:xfrm>
          <a:prstGeom prst="rect">
            <a:avLst/>
          </a:prstGeom>
          <a:extLst>
            <a:ext uri="{909E8E84-426E-40DD-AFC4-6F175D3DCCD1}">
              <a14:hiddenFill xmlns:a14="http://schemas.microsoft.com/office/drawing/2010/main">
                <a:solidFill>
                  <a:srgbClr val="FFFFFF"/>
                </a:solidFill>
              </a14:hiddenFill>
            </a:ext>
          </a:extLst>
        </p:spPr>
      </p:pic>
      <p:sp>
        <p:nvSpPr>
          <p:cNvPr id="13" name="Rounded Rectangle 7">
            <a:extLst>
              <a:ext uri="{FF2B5EF4-FFF2-40B4-BE49-F238E27FC236}">
                <a16:creationId xmlns:a16="http://schemas.microsoft.com/office/drawing/2014/main" id="{85B5EED5-7F21-48EB-86C1-24FE5DAC62B5}"/>
              </a:ext>
            </a:extLst>
          </p:cNvPr>
          <p:cNvSpPr/>
          <p:nvPr/>
        </p:nvSpPr>
        <p:spPr>
          <a:xfrm>
            <a:off x="1775972" y="1357195"/>
            <a:ext cx="1684599" cy="413563"/>
          </a:xfrm>
          <a:prstGeom prst="roundRect">
            <a:avLst>
              <a:gd name="adj" fmla="val 50000"/>
            </a:avLst>
          </a:prstGeom>
          <a:solidFill>
            <a:schemeClr val="bg1">
              <a:alpha val="0"/>
            </a:schemeClr>
          </a:solidFill>
          <a:ln w="15875">
            <a:solidFill>
              <a:srgbClr val="779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rgbClr val="779464"/>
                </a:solidFill>
              </a:rPr>
              <a:t>LOGO</a:t>
            </a:r>
            <a:endParaRPr lang="ko-KR" altLang="en-US" sz="2700" dirty="0">
              <a:solidFill>
                <a:srgbClr val="779464"/>
              </a:solidFill>
            </a:endParaRPr>
          </a:p>
        </p:txBody>
      </p:sp>
      <p:sp>
        <p:nvSpPr>
          <p:cNvPr id="14" name="TextBox 3">
            <a:hlinkClick r:id="rId9"/>
            <a:extLst>
              <a:ext uri="{FF2B5EF4-FFF2-40B4-BE49-F238E27FC236}">
                <a16:creationId xmlns:a16="http://schemas.microsoft.com/office/drawing/2014/main" id="{7754A3B4-F2C7-4E32-A2C5-68A1488F62BC}"/>
              </a:ext>
            </a:extLst>
          </p:cNvPr>
          <p:cNvSpPr txBox="1"/>
          <p:nvPr/>
        </p:nvSpPr>
        <p:spPr>
          <a:xfrm>
            <a:off x="4662673" y="5783873"/>
            <a:ext cx="5169613" cy="246221"/>
          </a:xfrm>
          <a:prstGeom prst="rect">
            <a:avLst/>
          </a:prstGeom>
          <a:noFill/>
        </p:spPr>
        <p:txBody>
          <a:bodyPr wrap="square" rtlCol="0">
            <a:spAutoFit/>
          </a:bodyPr>
          <a:lstStyle/>
          <a:p>
            <a:pPr algn="r"/>
            <a:r>
              <a:rPr lang="en-US" altLang="zh-CN" sz="1000" dirty="0">
                <a:solidFill>
                  <a:srgbClr val="779464"/>
                </a:solidFill>
                <a:cs typeface="Arial" pitchFamily="34" charset="0"/>
                <a:hlinkClick r:id="rId9">
                  <a:extLst>
                    <a:ext uri="{A12FA001-AC4F-418D-AE19-62706E023703}">
                      <ahyp:hlinkClr xmlns:ahyp="http://schemas.microsoft.com/office/drawing/2018/hyperlinkcolor" val="tx"/>
                    </a:ext>
                  </a:extLst>
                </a:hlinkClick>
              </a:rPr>
              <a:t>https://www.freeppt7.com</a:t>
            </a:r>
            <a:endParaRPr lang="ko-KR" altLang="en-US" sz="1000" dirty="0">
              <a:solidFill>
                <a:srgbClr val="779464"/>
              </a:solidFill>
              <a:cs typeface="Arial" pitchFamily="34" charset="0"/>
            </a:endParaRPr>
          </a:p>
        </p:txBody>
      </p:sp>
    </p:spTree>
    <p:extLst>
      <p:ext uri="{BB962C8B-B14F-4D97-AF65-F5344CB8AC3E}">
        <p14:creationId xmlns:p14="http://schemas.microsoft.com/office/powerpoint/2010/main" val="849113575"/>
      </p:ext>
    </p:extLst>
  </p:cSld>
  <p:clrMapOvr>
    <a:masterClrMapping/>
  </p:clrMapOvr>
  <mc:AlternateContent xmlns:mc="http://schemas.openxmlformats.org/markup-compatibility/2006" xmlns:p14="http://schemas.microsoft.com/office/powerpoint/2010/main">
    <mc:Choice Requires="p14">
      <p:transition spd="med" advClick="0" advTm="0">
        <p14:flip dir="r"/>
      </p:transition>
    </mc:Choice>
    <mc:Fallback xmlns:ahyp="http://schemas.microsoft.com/office/drawing/2018/hyperlinkcolor" xmlns:a16="http://schemas.microsoft.com/office/drawing/2014/main"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75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PA_文本框 76">
            <a:extLst>
              <a:ext uri="{FF2B5EF4-FFF2-40B4-BE49-F238E27FC236}">
                <a16:creationId xmlns:a16="http://schemas.microsoft.com/office/drawing/2014/main" id="{25F8CF86-9672-4E50-8344-4A557278473C}"/>
              </a:ext>
            </a:extLst>
          </p:cNvPr>
          <p:cNvSpPr txBox="1"/>
          <p:nvPr>
            <p:custDataLst>
              <p:tags r:id="rId2"/>
            </p:custDataLst>
          </p:nvPr>
        </p:nvSpPr>
        <p:spPr>
          <a:xfrm>
            <a:off x="3816626" y="-38896"/>
            <a:ext cx="4179425" cy="584775"/>
          </a:xfrm>
          <a:prstGeom prst="rect">
            <a:avLst/>
          </a:prstGeom>
          <a:noFill/>
        </p:spPr>
        <p:txBody>
          <a:bodyPr wrap="square" rtlCol="0">
            <a:spAutoFit/>
          </a:bodyPr>
          <a:lstStyle/>
          <a:p>
            <a:pPr algn="ctr"/>
            <a:r>
              <a:rPr lang="zh-CN" altLang="en-US" sz="3200" dirty="0">
                <a:solidFill>
                  <a:srgbClr val="779464"/>
                </a:solidFill>
                <a:cs typeface="+mn-ea"/>
                <a:sym typeface="+mn-lt"/>
              </a:rPr>
              <a:t>Add the title here</a:t>
            </a:r>
          </a:p>
        </p:txBody>
      </p:sp>
      <p:grpSp>
        <p:nvGrpSpPr>
          <p:cNvPr id="55" name="组合 54">
            <a:extLst>
              <a:ext uri="{FF2B5EF4-FFF2-40B4-BE49-F238E27FC236}">
                <a16:creationId xmlns:a16="http://schemas.microsoft.com/office/drawing/2014/main" id="{1D61C18A-D749-41E0-B567-60D1B9A5B3A0}"/>
              </a:ext>
            </a:extLst>
          </p:cNvPr>
          <p:cNvGrpSpPr/>
          <p:nvPr/>
        </p:nvGrpSpPr>
        <p:grpSpPr>
          <a:xfrm>
            <a:off x="1512539" y="2106822"/>
            <a:ext cx="3004847" cy="1768949"/>
            <a:chOff x="918642" y="1953624"/>
            <a:chExt cx="2018224" cy="1266198"/>
          </a:xfrm>
        </p:grpSpPr>
        <p:sp>
          <p:nvSpPr>
            <p:cNvPr id="56" name="Freeform 276">
              <a:extLst>
                <a:ext uri="{FF2B5EF4-FFF2-40B4-BE49-F238E27FC236}">
                  <a16:creationId xmlns:a16="http://schemas.microsoft.com/office/drawing/2014/main" id="{05EF3148-65BB-4411-A334-E4B42C47B372}"/>
                </a:ext>
              </a:extLst>
            </p:cNvPr>
            <p:cNvSpPr>
              <a:spLocks noEditPoints="1"/>
            </p:cNvSpPr>
            <p:nvPr/>
          </p:nvSpPr>
          <p:spPr bwMode="auto">
            <a:xfrm>
              <a:off x="1772524" y="1953624"/>
              <a:ext cx="308459" cy="284857"/>
            </a:xfrm>
            <a:custGeom>
              <a:avLst/>
              <a:gdLst>
                <a:gd name="connsiteX0" fmla="*/ 186302 w 608697"/>
                <a:gd name="connsiteY0" fmla="*/ 63862 h 562124"/>
                <a:gd name="connsiteX1" fmla="*/ 204357 w 608697"/>
                <a:gd name="connsiteY1" fmla="*/ 81889 h 562124"/>
                <a:gd name="connsiteX2" fmla="*/ 186302 w 608697"/>
                <a:gd name="connsiteY2" fmla="*/ 99991 h 562124"/>
                <a:gd name="connsiteX3" fmla="*/ 99759 w 608697"/>
                <a:gd name="connsiteY3" fmla="*/ 186326 h 562124"/>
                <a:gd name="connsiteX4" fmla="*/ 81705 w 608697"/>
                <a:gd name="connsiteY4" fmla="*/ 204428 h 562124"/>
                <a:gd name="connsiteX5" fmla="*/ 63650 w 608697"/>
                <a:gd name="connsiteY5" fmla="*/ 186326 h 562124"/>
                <a:gd name="connsiteX6" fmla="*/ 186302 w 608697"/>
                <a:gd name="connsiteY6" fmla="*/ 63862 h 562124"/>
                <a:gd name="connsiteX7" fmla="*/ 175448 w 608697"/>
                <a:gd name="connsiteY7" fmla="*/ 36129 h 562124"/>
                <a:gd name="connsiteX8" fmla="*/ 36179 w 608697"/>
                <a:gd name="connsiteY8" fmla="*/ 175282 h 562124"/>
                <a:gd name="connsiteX9" fmla="*/ 276226 w 608697"/>
                <a:gd name="connsiteY9" fmla="*/ 490611 h 562124"/>
                <a:gd name="connsiteX10" fmla="*/ 276972 w 608697"/>
                <a:gd name="connsiteY10" fmla="*/ 491356 h 562124"/>
                <a:gd name="connsiteX11" fmla="*/ 304349 w 608697"/>
                <a:gd name="connsiteY11" fmla="*/ 518546 h 562124"/>
                <a:gd name="connsiteX12" fmla="*/ 331725 w 608697"/>
                <a:gd name="connsiteY12" fmla="*/ 491356 h 562124"/>
                <a:gd name="connsiteX13" fmla="*/ 332471 w 608697"/>
                <a:gd name="connsiteY13" fmla="*/ 490611 h 562124"/>
                <a:gd name="connsiteX14" fmla="*/ 572518 w 608697"/>
                <a:gd name="connsiteY14" fmla="*/ 175282 h 562124"/>
                <a:gd name="connsiteX15" fmla="*/ 433249 w 608697"/>
                <a:gd name="connsiteY15" fmla="*/ 36129 h 562124"/>
                <a:gd name="connsiteX16" fmla="*/ 318149 w 608697"/>
                <a:gd name="connsiteY16" fmla="*/ 89764 h 562124"/>
                <a:gd name="connsiteX17" fmla="*/ 304349 w 608697"/>
                <a:gd name="connsiteY17" fmla="*/ 96170 h 562124"/>
                <a:gd name="connsiteX18" fmla="*/ 290548 w 608697"/>
                <a:gd name="connsiteY18" fmla="*/ 89764 h 562124"/>
                <a:gd name="connsiteX19" fmla="*/ 175448 w 608697"/>
                <a:gd name="connsiteY19" fmla="*/ 36129 h 562124"/>
                <a:gd name="connsiteX20" fmla="*/ 175448 w 608697"/>
                <a:gd name="connsiteY20" fmla="*/ 0 h 562124"/>
                <a:gd name="connsiteX21" fmla="*/ 304349 w 608697"/>
                <a:gd name="connsiteY21" fmla="*/ 51847 h 562124"/>
                <a:gd name="connsiteX22" fmla="*/ 433249 w 608697"/>
                <a:gd name="connsiteY22" fmla="*/ 0 h 562124"/>
                <a:gd name="connsiteX23" fmla="*/ 608697 w 608697"/>
                <a:gd name="connsiteY23" fmla="*/ 175282 h 562124"/>
                <a:gd name="connsiteX24" fmla="*/ 537309 w 608697"/>
                <a:gd name="connsiteY24" fmla="*/ 342593 h 562124"/>
                <a:gd name="connsiteX25" fmla="*/ 356864 w 608697"/>
                <a:gd name="connsiteY25" fmla="*/ 517354 h 562124"/>
                <a:gd name="connsiteX26" fmla="*/ 317104 w 608697"/>
                <a:gd name="connsiteY26" fmla="*/ 556835 h 562124"/>
                <a:gd name="connsiteX27" fmla="*/ 304349 w 608697"/>
                <a:gd name="connsiteY27" fmla="*/ 562124 h 562124"/>
                <a:gd name="connsiteX28" fmla="*/ 291593 w 608697"/>
                <a:gd name="connsiteY28" fmla="*/ 556835 h 562124"/>
                <a:gd name="connsiteX29" fmla="*/ 251834 w 608697"/>
                <a:gd name="connsiteY29" fmla="*/ 517354 h 562124"/>
                <a:gd name="connsiteX30" fmla="*/ 71388 w 608697"/>
                <a:gd name="connsiteY30" fmla="*/ 342593 h 562124"/>
                <a:gd name="connsiteX31" fmla="*/ 0 w 608697"/>
                <a:gd name="connsiteY31" fmla="*/ 175282 h 562124"/>
                <a:gd name="connsiteX32" fmla="*/ 175448 w 608697"/>
                <a:gd name="connsiteY32" fmla="*/ 0 h 5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8697" h="562124">
                  <a:moveTo>
                    <a:pt x="186302" y="63862"/>
                  </a:moveTo>
                  <a:cubicBezTo>
                    <a:pt x="196225" y="63862"/>
                    <a:pt x="204357" y="71907"/>
                    <a:pt x="204357" y="81889"/>
                  </a:cubicBezTo>
                  <a:cubicBezTo>
                    <a:pt x="204357" y="91871"/>
                    <a:pt x="196300" y="99991"/>
                    <a:pt x="186302" y="99991"/>
                  </a:cubicBezTo>
                  <a:cubicBezTo>
                    <a:pt x="137808" y="99991"/>
                    <a:pt x="99759" y="137907"/>
                    <a:pt x="99759" y="186326"/>
                  </a:cubicBezTo>
                  <a:cubicBezTo>
                    <a:pt x="99759" y="196308"/>
                    <a:pt x="91702" y="204428"/>
                    <a:pt x="81705" y="204428"/>
                  </a:cubicBezTo>
                  <a:cubicBezTo>
                    <a:pt x="71708" y="204428"/>
                    <a:pt x="63650" y="196308"/>
                    <a:pt x="63650" y="186326"/>
                  </a:cubicBezTo>
                  <a:cubicBezTo>
                    <a:pt x="63650" y="117645"/>
                    <a:pt x="117516" y="63862"/>
                    <a:pt x="186302" y="63862"/>
                  </a:cubicBezTo>
                  <a:close/>
                  <a:moveTo>
                    <a:pt x="175448" y="36129"/>
                  </a:moveTo>
                  <a:cubicBezTo>
                    <a:pt x="97347" y="36129"/>
                    <a:pt x="36179" y="97213"/>
                    <a:pt x="36179" y="175282"/>
                  </a:cubicBezTo>
                  <a:cubicBezTo>
                    <a:pt x="36179" y="273687"/>
                    <a:pt x="122933" y="355182"/>
                    <a:pt x="276226" y="490611"/>
                  </a:cubicBezTo>
                  <a:cubicBezTo>
                    <a:pt x="276450" y="490834"/>
                    <a:pt x="276748" y="491132"/>
                    <a:pt x="276972" y="491356"/>
                  </a:cubicBezTo>
                  <a:lnTo>
                    <a:pt x="304349" y="518546"/>
                  </a:lnTo>
                  <a:lnTo>
                    <a:pt x="331725" y="491356"/>
                  </a:lnTo>
                  <a:cubicBezTo>
                    <a:pt x="331949" y="491132"/>
                    <a:pt x="332247" y="490834"/>
                    <a:pt x="332471" y="490611"/>
                  </a:cubicBezTo>
                  <a:cubicBezTo>
                    <a:pt x="485764" y="355182"/>
                    <a:pt x="572518" y="273762"/>
                    <a:pt x="572518" y="175282"/>
                  </a:cubicBezTo>
                  <a:cubicBezTo>
                    <a:pt x="572518" y="97213"/>
                    <a:pt x="511350" y="36129"/>
                    <a:pt x="433249" y="36129"/>
                  </a:cubicBezTo>
                  <a:cubicBezTo>
                    <a:pt x="390282" y="36129"/>
                    <a:pt x="346196" y="56689"/>
                    <a:pt x="318149" y="89764"/>
                  </a:cubicBezTo>
                  <a:cubicBezTo>
                    <a:pt x="314717" y="93861"/>
                    <a:pt x="309645" y="96170"/>
                    <a:pt x="304349" y="96170"/>
                  </a:cubicBezTo>
                  <a:cubicBezTo>
                    <a:pt x="299052" y="96170"/>
                    <a:pt x="293980" y="93861"/>
                    <a:pt x="290548" y="89764"/>
                  </a:cubicBezTo>
                  <a:cubicBezTo>
                    <a:pt x="262501" y="56689"/>
                    <a:pt x="218415" y="36129"/>
                    <a:pt x="175448" y="36129"/>
                  </a:cubicBezTo>
                  <a:close/>
                  <a:moveTo>
                    <a:pt x="175448" y="0"/>
                  </a:moveTo>
                  <a:cubicBezTo>
                    <a:pt x="222891" y="0"/>
                    <a:pt x="269736" y="19145"/>
                    <a:pt x="304349" y="51847"/>
                  </a:cubicBezTo>
                  <a:cubicBezTo>
                    <a:pt x="338961" y="19145"/>
                    <a:pt x="385807" y="0"/>
                    <a:pt x="433249" y="0"/>
                  </a:cubicBezTo>
                  <a:cubicBezTo>
                    <a:pt x="531640" y="0"/>
                    <a:pt x="608697" y="77026"/>
                    <a:pt x="608697" y="175282"/>
                  </a:cubicBezTo>
                  <a:cubicBezTo>
                    <a:pt x="608697" y="230258"/>
                    <a:pt x="586020" y="283446"/>
                    <a:pt x="537309" y="342593"/>
                  </a:cubicBezTo>
                  <a:cubicBezTo>
                    <a:pt x="494865" y="394291"/>
                    <a:pt x="435711" y="447628"/>
                    <a:pt x="356864" y="517354"/>
                  </a:cubicBezTo>
                  <a:lnTo>
                    <a:pt x="317104" y="556835"/>
                  </a:lnTo>
                  <a:cubicBezTo>
                    <a:pt x="313598" y="560336"/>
                    <a:pt x="308973" y="562124"/>
                    <a:pt x="304349" y="562124"/>
                  </a:cubicBezTo>
                  <a:cubicBezTo>
                    <a:pt x="299724" y="562124"/>
                    <a:pt x="295099" y="560336"/>
                    <a:pt x="291593" y="556835"/>
                  </a:cubicBezTo>
                  <a:lnTo>
                    <a:pt x="251834" y="517354"/>
                  </a:lnTo>
                  <a:cubicBezTo>
                    <a:pt x="172986" y="447628"/>
                    <a:pt x="113832" y="394291"/>
                    <a:pt x="71388" y="342593"/>
                  </a:cubicBezTo>
                  <a:cubicBezTo>
                    <a:pt x="22677" y="283446"/>
                    <a:pt x="0" y="230258"/>
                    <a:pt x="0" y="175282"/>
                  </a:cubicBezTo>
                  <a:cubicBezTo>
                    <a:pt x="0" y="77026"/>
                    <a:pt x="77057" y="0"/>
                    <a:pt x="175448" y="0"/>
                  </a:cubicBezTo>
                  <a:close/>
                </a:path>
              </a:pathLst>
            </a:custGeom>
            <a:solidFill>
              <a:srgbClr val="A0D3CC"/>
            </a:solid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华文隶书"/>
                <a:cs typeface="+mn-ea"/>
                <a:sym typeface="+mn-lt"/>
              </a:endParaRPr>
            </a:p>
          </p:txBody>
        </p:sp>
        <p:grpSp>
          <p:nvGrpSpPr>
            <p:cNvPr id="57" name="组合 56">
              <a:extLst>
                <a:ext uri="{FF2B5EF4-FFF2-40B4-BE49-F238E27FC236}">
                  <a16:creationId xmlns:a16="http://schemas.microsoft.com/office/drawing/2014/main" id="{02F0B258-1007-4417-8A90-F31370C88BA4}"/>
                </a:ext>
              </a:extLst>
            </p:cNvPr>
            <p:cNvGrpSpPr/>
            <p:nvPr/>
          </p:nvGrpSpPr>
          <p:grpSpPr>
            <a:xfrm>
              <a:off x="918642" y="2139702"/>
              <a:ext cx="2018224" cy="1080120"/>
              <a:chOff x="918642" y="2139702"/>
              <a:chExt cx="2018224" cy="1080120"/>
            </a:xfrm>
          </p:grpSpPr>
          <p:cxnSp>
            <p:nvCxnSpPr>
              <p:cNvPr id="58" name="直接连接符 57">
                <a:extLst>
                  <a:ext uri="{FF2B5EF4-FFF2-40B4-BE49-F238E27FC236}">
                    <a16:creationId xmlns:a16="http://schemas.microsoft.com/office/drawing/2014/main" id="{E71BA739-AB3D-43CD-9FC0-57C0EC8F9D08}"/>
                  </a:ext>
                </a:extLst>
              </p:cNvPr>
              <p:cNvCxnSpPr/>
              <p:nvPr/>
            </p:nvCxnSpPr>
            <p:spPr>
              <a:xfrm flipH="1">
                <a:off x="918642" y="2139702"/>
                <a:ext cx="576064" cy="0"/>
              </a:xfrm>
              <a:prstGeom prst="line">
                <a:avLst/>
              </a:prstGeom>
              <a:noFill/>
              <a:ln w="3175" cap="flat" cmpd="sng" algn="ctr">
                <a:solidFill>
                  <a:srgbClr val="A0D3CC"/>
                </a:solidFill>
                <a:prstDash val="solid"/>
                <a:miter lim="800000"/>
              </a:ln>
              <a:effectLst/>
            </p:spPr>
          </p:cxnSp>
          <p:cxnSp>
            <p:nvCxnSpPr>
              <p:cNvPr id="59" name="直接连接符 58">
                <a:extLst>
                  <a:ext uri="{FF2B5EF4-FFF2-40B4-BE49-F238E27FC236}">
                    <a16:creationId xmlns:a16="http://schemas.microsoft.com/office/drawing/2014/main" id="{FEC6A370-584B-4C75-A8DF-237E4A5BCE90}"/>
                  </a:ext>
                </a:extLst>
              </p:cNvPr>
              <p:cNvCxnSpPr/>
              <p:nvPr/>
            </p:nvCxnSpPr>
            <p:spPr>
              <a:xfrm flipH="1">
                <a:off x="2358802" y="2139702"/>
                <a:ext cx="576064" cy="0"/>
              </a:xfrm>
              <a:prstGeom prst="line">
                <a:avLst/>
              </a:prstGeom>
              <a:noFill/>
              <a:ln w="3175" cap="flat" cmpd="sng" algn="ctr">
                <a:solidFill>
                  <a:srgbClr val="A0D3CC"/>
                </a:solidFill>
                <a:prstDash val="solid"/>
                <a:miter lim="800000"/>
              </a:ln>
              <a:effectLst/>
            </p:spPr>
          </p:cxnSp>
          <p:cxnSp>
            <p:nvCxnSpPr>
              <p:cNvPr id="60" name="直接连接符 59">
                <a:extLst>
                  <a:ext uri="{FF2B5EF4-FFF2-40B4-BE49-F238E27FC236}">
                    <a16:creationId xmlns:a16="http://schemas.microsoft.com/office/drawing/2014/main" id="{CB9A8D40-A8E1-4CA6-87E7-963A094CDA7C}"/>
                  </a:ext>
                </a:extLst>
              </p:cNvPr>
              <p:cNvCxnSpPr/>
              <p:nvPr/>
            </p:nvCxnSpPr>
            <p:spPr>
              <a:xfrm>
                <a:off x="918642" y="2139702"/>
                <a:ext cx="0" cy="1080120"/>
              </a:xfrm>
              <a:prstGeom prst="line">
                <a:avLst/>
              </a:prstGeom>
              <a:noFill/>
              <a:ln w="3175" cap="flat" cmpd="sng" algn="ctr">
                <a:solidFill>
                  <a:srgbClr val="A0D3CC"/>
                </a:solidFill>
                <a:prstDash val="solid"/>
                <a:miter lim="800000"/>
              </a:ln>
              <a:effectLst/>
            </p:spPr>
          </p:cxnSp>
          <p:cxnSp>
            <p:nvCxnSpPr>
              <p:cNvPr id="61" name="直接连接符 60">
                <a:extLst>
                  <a:ext uri="{FF2B5EF4-FFF2-40B4-BE49-F238E27FC236}">
                    <a16:creationId xmlns:a16="http://schemas.microsoft.com/office/drawing/2014/main" id="{E73FE59E-A2D7-4540-A0CE-D52BFBDE9438}"/>
                  </a:ext>
                </a:extLst>
              </p:cNvPr>
              <p:cNvCxnSpPr/>
              <p:nvPr/>
            </p:nvCxnSpPr>
            <p:spPr>
              <a:xfrm>
                <a:off x="918642" y="3219822"/>
                <a:ext cx="2018224" cy="0"/>
              </a:xfrm>
              <a:prstGeom prst="line">
                <a:avLst/>
              </a:prstGeom>
              <a:noFill/>
              <a:ln w="3175" cap="flat" cmpd="sng" algn="ctr">
                <a:solidFill>
                  <a:srgbClr val="A0D3CC"/>
                </a:solidFill>
                <a:prstDash val="solid"/>
                <a:miter lim="800000"/>
              </a:ln>
              <a:effectLst/>
            </p:spPr>
          </p:cxnSp>
          <p:cxnSp>
            <p:nvCxnSpPr>
              <p:cNvPr id="62" name="直接连接符 61">
                <a:extLst>
                  <a:ext uri="{FF2B5EF4-FFF2-40B4-BE49-F238E27FC236}">
                    <a16:creationId xmlns:a16="http://schemas.microsoft.com/office/drawing/2014/main" id="{BB50F55F-9FC3-4AFD-AC2A-64CA2402EAF5}"/>
                  </a:ext>
                </a:extLst>
              </p:cNvPr>
              <p:cNvCxnSpPr/>
              <p:nvPr/>
            </p:nvCxnSpPr>
            <p:spPr>
              <a:xfrm>
                <a:off x="2934866" y="2139702"/>
                <a:ext cx="0" cy="1080120"/>
              </a:xfrm>
              <a:prstGeom prst="line">
                <a:avLst/>
              </a:prstGeom>
              <a:noFill/>
              <a:ln w="3175" cap="flat" cmpd="sng" algn="ctr">
                <a:solidFill>
                  <a:srgbClr val="A0D3CC"/>
                </a:solidFill>
                <a:prstDash val="solid"/>
                <a:miter lim="800000"/>
              </a:ln>
              <a:effectLst/>
            </p:spPr>
          </p:cxnSp>
          <p:sp>
            <p:nvSpPr>
              <p:cNvPr id="63" name="矩形 34">
                <a:extLst>
                  <a:ext uri="{FF2B5EF4-FFF2-40B4-BE49-F238E27FC236}">
                    <a16:creationId xmlns:a16="http://schemas.microsoft.com/office/drawing/2014/main" id="{82C87AA2-2E88-48F3-AAC2-3F714F6B9A7F}"/>
                  </a:ext>
                </a:extLst>
              </p:cNvPr>
              <p:cNvSpPr/>
              <p:nvPr/>
            </p:nvSpPr>
            <p:spPr>
              <a:xfrm>
                <a:off x="1019647" y="2249015"/>
                <a:ext cx="1814215" cy="864096"/>
              </a:xfrm>
              <a:custGeom>
                <a:avLst/>
                <a:gdLst/>
                <a:ahLst/>
                <a:cxnLst/>
                <a:rect l="l" t="t" r="r" b="b"/>
                <a:pathLst>
                  <a:path w="1872208" h="864096">
                    <a:moveTo>
                      <a:pt x="0" y="0"/>
                    </a:moveTo>
                    <a:lnTo>
                      <a:pt x="538419" y="0"/>
                    </a:lnTo>
                    <a:cubicBezTo>
                      <a:pt x="584683" y="179181"/>
                      <a:pt x="747807" y="310774"/>
                      <a:pt x="941667" y="310774"/>
                    </a:cubicBezTo>
                    <a:cubicBezTo>
                      <a:pt x="1135527" y="310774"/>
                      <a:pt x="1298651" y="179181"/>
                      <a:pt x="1344915" y="0"/>
                    </a:cubicBezTo>
                    <a:lnTo>
                      <a:pt x="1872208" y="0"/>
                    </a:lnTo>
                    <a:lnTo>
                      <a:pt x="1872208" y="864096"/>
                    </a:lnTo>
                    <a:lnTo>
                      <a:pt x="0" y="864096"/>
                    </a:lnTo>
                    <a:close/>
                  </a:path>
                </a:pathLst>
              </a:custGeom>
              <a:solidFill>
                <a:srgbClr val="A0D3CC"/>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华文隶书"/>
                  <a:cs typeface="+mn-ea"/>
                  <a:sym typeface="+mn-lt"/>
                </a:endParaRPr>
              </a:p>
            </p:txBody>
          </p:sp>
        </p:grpSp>
      </p:grpSp>
      <p:sp>
        <p:nvSpPr>
          <p:cNvPr id="64" name="文本框 26">
            <a:extLst>
              <a:ext uri="{FF2B5EF4-FFF2-40B4-BE49-F238E27FC236}">
                <a16:creationId xmlns:a16="http://schemas.microsoft.com/office/drawing/2014/main" id="{FE9D1CAC-3537-4338-B6D5-CEE43417FA4F}"/>
              </a:ext>
            </a:extLst>
          </p:cNvPr>
          <p:cNvSpPr txBox="1"/>
          <p:nvPr/>
        </p:nvSpPr>
        <p:spPr>
          <a:xfrm>
            <a:off x="1800493" y="3208295"/>
            <a:ext cx="2533028" cy="400110"/>
          </a:xfrm>
          <a:prstGeom prst="rect">
            <a:avLst/>
          </a:prstGeom>
        </p:spPr>
        <p:txBody>
          <a:bodyPr vert="horz" wrap="square">
            <a:spAutoFit/>
          </a:bodyPr>
          <a:lstStyle>
            <a:defPPr>
              <a:defRPr lang="zh-CN"/>
            </a:defPPr>
            <a:lvl1pPr algn="ctr">
              <a:defRPr sz="2400">
                <a:solidFill>
                  <a:schemeClr val="tx1">
                    <a:lumMod val="75000"/>
                    <a:lumOff val="25000"/>
                  </a:schemeClr>
                </a:solidFill>
                <a:latin typeface="方正大标宋简体" panose="03000509000000000000" pitchFamily="65" charset="-122"/>
                <a:ea typeface="方正大标宋简体" panose="03000509000000000000" pitchFamily="65" charset="-122"/>
              </a:defRPr>
            </a:lvl1pPr>
          </a:lstStyle>
          <a:p>
            <a:pPr algn="l"/>
            <a:r>
              <a:rPr lang="zh-CN" altLang="en-US" sz="2000" dirty="0">
                <a:solidFill>
                  <a:prstClr val="white"/>
                </a:solidFill>
                <a:latin typeface="微软雅黑" panose="020F0502020204030204"/>
                <a:ea typeface="华文隶书"/>
                <a:cs typeface="+mn-ea"/>
                <a:sym typeface="+mn-lt"/>
              </a:rPr>
              <a:t>Add text messages</a:t>
            </a:r>
          </a:p>
        </p:txBody>
      </p:sp>
      <p:sp>
        <p:nvSpPr>
          <p:cNvPr id="65" name="矩形 64">
            <a:extLst>
              <a:ext uri="{FF2B5EF4-FFF2-40B4-BE49-F238E27FC236}">
                <a16:creationId xmlns:a16="http://schemas.microsoft.com/office/drawing/2014/main" id="{54050707-2189-484A-A7B1-470E17F2B1B1}"/>
              </a:ext>
            </a:extLst>
          </p:cNvPr>
          <p:cNvSpPr/>
          <p:nvPr/>
        </p:nvSpPr>
        <p:spPr>
          <a:xfrm>
            <a:off x="1579892" y="4128733"/>
            <a:ext cx="2786964" cy="634597"/>
          </a:xfrm>
          <a:prstGeom prst="rect">
            <a:avLst/>
          </a:prstGeom>
        </p:spPr>
        <p:txBody>
          <a:bodyPr vert="horz" wrap="square">
            <a:spAutoFit/>
          </a:bodyPr>
          <a:lstStyle/>
          <a:p>
            <a:pPr algn="ctr">
              <a:lnSpc>
                <a:spcPct val="130000"/>
              </a:lnSpc>
            </a:pPr>
            <a:r>
              <a:rPr lang="zh-CN" altLang="en-US" sz="1400" dirty="0">
                <a:solidFill>
                  <a:prstClr val="black">
                    <a:lumMod val="75000"/>
                    <a:lumOff val="25000"/>
                  </a:prstClr>
                </a:solidFill>
                <a:ea typeface="华文隶书"/>
                <a:cs typeface="+mn-ea"/>
                <a:sym typeface="+mn-lt"/>
              </a:rPr>
              <a:t>Title numbers, etc. can be changed by clicking and re-entering.</a:t>
            </a:r>
          </a:p>
        </p:txBody>
      </p:sp>
      <p:grpSp>
        <p:nvGrpSpPr>
          <p:cNvPr id="66" name="组合 65">
            <a:extLst>
              <a:ext uri="{FF2B5EF4-FFF2-40B4-BE49-F238E27FC236}">
                <a16:creationId xmlns:a16="http://schemas.microsoft.com/office/drawing/2014/main" id="{660F72A7-990B-417D-9C97-E2AB37AE2CC7}"/>
              </a:ext>
            </a:extLst>
          </p:cNvPr>
          <p:cNvGrpSpPr/>
          <p:nvPr/>
        </p:nvGrpSpPr>
        <p:grpSpPr>
          <a:xfrm>
            <a:off x="4617574" y="2098979"/>
            <a:ext cx="3004848" cy="1784635"/>
            <a:chOff x="918642" y="1942396"/>
            <a:chExt cx="2018224" cy="1277426"/>
          </a:xfrm>
        </p:grpSpPr>
        <p:sp>
          <p:nvSpPr>
            <p:cNvPr id="67" name="Freeform 276">
              <a:extLst>
                <a:ext uri="{FF2B5EF4-FFF2-40B4-BE49-F238E27FC236}">
                  <a16:creationId xmlns:a16="http://schemas.microsoft.com/office/drawing/2014/main" id="{B1B7BC3C-7F21-4FFF-A119-E3D807C5D998}"/>
                </a:ext>
              </a:extLst>
            </p:cNvPr>
            <p:cNvSpPr>
              <a:spLocks noEditPoints="1"/>
            </p:cNvSpPr>
            <p:nvPr/>
          </p:nvSpPr>
          <p:spPr bwMode="auto">
            <a:xfrm>
              <a:off x="1772524" y="1942396"/>
              <a:ext cx="308459" cy="307312"/>
            </a:xfrm>
            <a:custGeom>
              <a:avLst/>
              <a:gdLst>
                <a:gd name="connsiteX0" fmla="*/ 0 w 607639"/>
                <a:gd name="connsiteY0" fmla="*/ 547235 h 605381"/>
                <a:gd name="connsiteX1" fmla="*/ 23853 w 607639"/>
                <a:gd name="connsiteY1" fmla="*/ 547235 h 605381"/>
                <a:gd name="connsiteX2" fmla="*/ 36136 w 607639"/>
                <a:gd name="connsiteY2" fmla="*/ 547235 h 605381"/>
                <a:gd name="connsiteX3" fmla="*/ 190916 w 607639"/>
                <a:gd name="connsiteY3" fmla="*/ 547235 h 605381"/>
                <a:gd name="connsiteX4" fmla="*/ 212990 w 607639"/>
                <a:gd name="connsiteY4" fmla="*/ 547235 h 605381"/>
                <a:gd name="connsiteX5" fmla="*/ 394560 w 607639"/>
                <a:gd name="connsiteY5" fmla="*/ 547235 h 605381"/>
                <a:gd name="connsiteX6" fmla="*/ 416634 w 607639"/>
                <a:gd name="connsiteY6" fmla="*/ 547235 h 605381"/>
                <a:gd name="connsiteX7" fmla="*/ 571503 w 607639"/>
                <a:gd name="connsiteY7" fmla="*/ 547235 h 605381"/>
                <a:gd name="connsiteX8" fmla="*/ 583786 w 607639"/>
                <a:gd name="connsiteY8" fmla="*/ 547235 h 605381"/>
                <a:gd name="connsiteX9" fmla="*/ 607639 w 607639"/>
                <a:gd name="connsiteY9" fmla="*/ 547235 h 605381"/>
                <a:gd name="connsiteX10" fmla="*/ 607639 w 607639"/>
                <a:gd name="connsiteY10" fmla="*/ 605381 h 605381"/>
                <a:gd name="connsiteX11" fmla="*/ 0 w 607639"/>
                <a:gd name="connsiteY11" fmla="*/ 605381 h 605381"/>
                <a:gd name="connsiteX12" fmla="*/ 321849 w 607639"/>
                <a:gd name="connsiteY12" fmla="*/ 269278 h 605381"/>
                <a:gd name="connsiteX13" fmla="*/ 394531 w 607639"/>
                <a:gd name="connsiteY13" fmla="*/ 269278 h 605381"/>
                <a:gd name="connsiteX14" fmla="*/ 394531 w 607639"/>
                <a:gd name="connsiteY14" fmla="*/ 511247 h 605381"/>
                <a:gd name="connsiteX15" fmla="*/ 358501 w 607639"/>
                <a:gd name="connsiteY15" fmla="*/ 511247 h 605381"/>
                <a:gd name="connsiteX16" fmla="*/ 321849 w 607639"/>
                <a:gd name="connsiteY16" fmla="*/ 511247 h 605381"/>
                <a:gd name="connsiteX17" fmla="*/ 212966 w 607639"/>
                <a:gd name="connsiteY17" fmla="*/ 269278 h 605381"/>
                <a:gd name="connsiteX18" fmla="*/ 285790 w 607639"/>
                <a:gd name="connsiteY18" fmla="*/ 269278 h 605381"/>
                <a:gd name="connsiteX19" fmla="*/ 285790 w 607639"/>
                <a:gd name="connsiteY19" fmla="*/ 511247 h 605381"/>
                <a:gd name="connsiteX20" fmla="*/ 249111 w 607639"/>
                <a:gd name="connsiteY20" fmla="*/ 511247 h 605381"/>
                <a:gd name="connsiteX21" fmla="*/ 212966 w 607639"/>
                <a:gd name="connsiteY21" fmla="*/ 511247 h 605381"/>
                <a:gd name="connsiteX22" fmla="*/ 446972 w 607639"/>
                <a:gd name="connsiteY22" fmla="*/ 242181 h 605381"/>
                <a:gd name="connsiteX23" fmla="*/ 553523 w 607639"/>
                <a:gd name="connsiteY23" fmla="*/ 242181 h 605381"/>
                <a:gd name="connsiteX24" fmla="*/ 553523 w 607639"/>
                <a:gd name="connsiteY24" fmla="*/ 453133 h 605381"/>
                <a:gd name="connsiteX25" fmla="*/ 583788 w 607639"/>
                <a:gd name="connsiteY25" fmla="*/ 453133 h 605381"/>
                <a:gd name="connsiteX26" fmla="*/ 583788 w 607639"/>
                <a:gd name="connsiteY26" fmla="*/ 511247 h 605381"/>
                <a:gd name="connsiteX27" fmla="*/ 547648 w 607639"/>
                <a:gd name="connsiteY27" fmla="*/ 511247 h 605381"/>
                <a:gd name="connsiteX28" fmla="*/ 452758 w 607639"/>
                <a:gd name="connsiteY28" fmla="*/ 511247 h 605381"/>
                <a:gd name="connsiteX29" fmla="*/ 416618 w 607639"/>
                <a:gd name="connsiteY29" fmla="*/ 511247 h 605381"/>
                <a:gd name="connsiteX30" fmla="*/ 416618 w 607639"/>
                <a:gd name="connsiteY30" fmla="*/ 453133 h 605381"/>
                <a:gd name="connsiteX31" fmla="*/ 446972 w 607639"/>
                <a:gd name="connsiteY31" fmla="*/ 453133 h 605381"/>
                <a:gd name="connsiteX32" fmla="*/ 54106 w 607639"/>
                <a:gd name="connsiteY32" fmla="*/ 242181 h 605381"/>
                <a:gd name="connsiteX33" fmla="*/ 160624 w 607639"/>
                <a:gd name="connsiteY33" fmla="*/ 242181 h 605381"/>
                <a:gd name="connsiteX34" fmla="*/ 160624 w 607639"/>
                <a:gd name="connsiteY34" fmla="*/ 453133 h 605381"/>
                <a:gd name="connsiteX35" fmla="*/ 190879 w 607639"/>
                <a:gd name="connsiteY35" fmla="*/ 453133 h 605381"/>
                <a:gd name="connsiteX36" fmla="*/ 190879 w 607639"/>
                <a:gd name="connsiteY36" fmla="*/ 511247 h 605381"/>
                <a:gd name="connsiteX37" fmla="*/ 154839 w 607639"/>
                <a:gd name="connsiteY37" fmla="*/ 511247 h 605381"/>
                <a:gd name="connsiteX38" fmla="*/ 59891 w 607639"/>
                <a:gd name="connsiteY38" fmla="*/ 511247 h 605381"/>
                <a:gd name="connsiteX39" fmla="*/ 23851 w 607639"/>
                <a:gd name="connsiteY39" fmla="*/ 511247 h 605381"/>
                <a:gd name="connsiteX40" fmla="*/ 23851 w 607639"/>
                <a:gd name="connsiteY40" fmla="*/ 453133 h 605381"/>
                <a:gd name="connsiteX41" fmla="*/ 54106 w 607639"/>
                <a:gd name="connsiteY41" fmla="*/ 453133 h 605381"/>
                <a:gd name="connsiteX42" fmla="*/ 303820 w 607639"/>
                <a:gd name="connsiteY42" fmla="*/ 98933 h 605381"/>
                <a:gd name="connsiteX43" fmla="*/ 323120 w 607639"/>
                <a:gd name="connsiteY43" fmla="*/ 118162 h 605381"/>
                <a:gd name="connsiteX44" fmla="*/ 303820 w 607639"/>
                <a:gd name="connsiteY44" fmla="*/ 137391 h 605381"/>
                <a:gd name="connsiteX45" fmla="*/ 284520 w 607639"/>
                <a:gd name="connsiteY45" fmla="*/ 118162 h 605381"/>
                <a:gd name="connsiteX46" fmla="*/ 303820 w 607639"/>
                <a:gd name="connsiteY46" fmla="*/ 98933 h 605381"/>
                <a:gd name="connsiteX47" fmla="*/ 303749 w 607639"/>
                <a:gd name="connsiteY47" fmla="*/ 62835 h 605381"/>
                <a:gd name="connsiteX48" fmla="*/ 248388 w 607639"/>
                <a:gd name="connsiteY48" fmla="*/ 118116 h 605381"/>
                <a:gd name="connsiteX49" fmla="*/ 303749 w 607639"/>
                <a:gd name="connsiteY49" fmla="*/ 173397 h 605381"/>
                <a:gd name="connsiteX50" fmla="*/ 359111 w 607639"/>
                <a:gd name="connsiteY50" fmla="*/ 118116 h 605381"/>
                <a:gd name="connsiteX51" fmla="*/ 303749 w 607639"/>
                <a:gd name="connsiteY51" fmla="*/ 62835 h 605381"/>
                <a:gd name="connsiteX52" fmla="*/ 303749 w 607639"/>
                <a:gd name="connsiteY52" fmla="*/ 0 h 605381"/>
                <a:gd name="connsiteX53" fmla="*/ 586964 w 607639"/>
                <a:gd name="connsiteY53" fmla="*/ 141490 h 605381"/>
                <a:gd name="connsiteX54" fmla="*/ 586964 w 607639"/>
                <a:gd name="connsiteY54" fmla="*/ 206192 h 605381"/>
                <a:gd name="connsiteX55" fmla="*/ 20535 w 607639"/>
                <a:gd name="connsiteY55" fmla="*/ 206192 h 605381"/>
                <a:gd name="connsiteX56" fmla="*/ 20535 w 607639"/>
                <a:gd name="connsiteY56" fmla="*/ 141490 h 60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607639" h="605381">
                  <a:moveTo>
                    <a:pt x="0" y="547235"/>
                  </a:moveTo>
                  <a:lnTo>
                    <a:pt x="23853" y="547235"/>
                  </a:lnTo>
                  <a:lnTo>
                    <a:pt x="36136" y="547235"/>
                  </a:lnTo>
                  <a:lnTo>
                    <a:pt x="190916" y="547235"/>
                  </a:lnTo>
                  <a:lnTo>
                    <a:pt x="212990" y="547235"/>
                  </a:lnTo>
                  <a:lnTo>
                    <a:pt x="394560" y="547235"/>
                  </a:lnTo>
                  <a:lnTo>
                    <a:pt x="416634" y="547235"/>
                  </a:lnTo>
                  <a:lnTo>
                    <a:pt x="571503" y="547235"/>
                  </a:lnTo>
                  <a:lnTo>
                    <a:pt x="583786" y="547235"/>
                  </a:lnTo>
                  <a:lnTo>
                    <a:pt x="607639" y="547235"/>
                  </a:lnTo>
                  <a:lnTo>
                    <a:pt x="607639" y="605381"/>
                  </a:lnTo>
                  <a:lnTo>
                    <a:pt x="0" y="605381"/>
                  </a:lnTo>
                  <a:close/>
                  <a:moveTo>
                    <a:pt x="321849" y="269278"/>
                  </a:moveTo>
                  <a:lnTo>
                    <a:pt x="394531" y="269278"/>
                  </a:lnTo>
                  <a:lnTo>
                    <a:pt x="394531" y="511247"/>
                  </a:lnTo>
                  <a:lnTo>
                    <a:pt x="358501" y="511247"/>
                  </a:lnTo>
                  <a:lnTo>
                    <a:pt x="321849" y="511247"/>
                  </a:lnTo>
                  <a:close/>
                  <a:moveTo>
                    <a:pt x="212966" y="269278"/>
                  </a:moveTo>
                  <a:lnTo>
                    <a:pt x="285790" y="269278"/>
                  </a:lnTo>
                  <a:lnTo>
                    <a:pt x="285790" y="511247"/>
                  </a:lnTo>
                  <a:lnTo>
                    <a:pt x="249111" y="511247"/>
                  </a:lnTo>
                  <a:lnTo>
                    <a:pt x="212966" y="511247"/>
                  </a:lnTo>
                  <a:close/>
                  <a:moveTo>
                    <a:pt x="446972" y="242181"/>
                  </a:moveTo>
                  <a:lnTo>
                    <a:pt x="553523" y="242181"/>
                  </a:lnTo>
                  <a:lnTo>
                    <a:pt x="553523" y="453133"/>
                  </a:lnTo>
                  <a:lnTo>
                    <a:pt x="583788" y="453133"/>
                  </a:lnTo>
                  <a:lnTo>
                    <a:pt x="583788" y="511247"/>
                  </a:lnTo>
                  <a:lnTo>
                    <a:pt x="547648" y="511247"/>
                  </a:lnTo>
                  <a:lnTo>
                    <a:pt x="452758" y="511247"/>
                  </a:lnTo>
                  <a:lnTo>
                    <a:pt x="416618" y="511247"/>
                  </a:lnTo>
                  <a:lnTo>
                    <a:pt x="416618" y="453133"/>
                  </a:lnTo>
                  <a:lnTo>
                    <a:pt x="446972" y="453133"/>
                  </a:lnTo>
                  <a:close/>
                  <a:moveTo>
                    <a:pt x="54106" y="242181"/>
                  </a:moveTo>
                  <a:lnTo>
                    <a:pt x="160624" y="242181"/>
                  </a:lnTo>
                  <a:lnTo>
                    <a:pt x="160624" y="453133"/>
                  </a:lnTo>
                  <a:lnTo>
                    <a:pt x="190879" y="453133"/>
                  </a:lnTo>
                  <a:lnTo>
                    <a:pt x="190879" y="511247"/>
                  </a:lnTo>
                  <a:lnTo>
                    <a:pt x="154839" y="511247"/>
                  </a:lnTo>
                  <a:lnTo>
                    <a:pt x="59891" y="511247"/>
                  </a:lnTo>
                  <a:lnTo>
                    <a:pt x="23851" y="511247"/>
                  </a:lnTo>
                  <a:lnTo>
                    <a:pt x="23851" y="453133"/>
                  </a:lnTo>
                  <a:lnTo>
                    <a:pt x="54106" y="453133"/>
                  </a:lnTo>
                  <a:close/>
                  <a:moveTo>
                    <a:pt x="303820" y="98933"/>
                  </a:moveTo>
                  <a:cubicBezTo>
                    <a:pt x="314479" y="98933"/>
                    <a:pt x="323120" y="107542"/>
                    <a:pt x="323120" y="118162"/>
                  </a:cubicBezTo>
                  <a:cubicBezTo>
                    <a:pt x="323120" y="128782"/>
                    <a:pt x="314479" y="137391"/>
                    <a:pt x="303820" y="137391"/>
                  </a:cubicBezTo>
                  <a:cubicBezTo>
                    <a:pt x="293161" y="137391"/>
                    <a:pt x="284520" y="128782"/>
                    <a:pt x="284520" y="118162"/>
                  </a:cubicBezTo>
                  <a:cubicBezTo>
                    <a:pt x="284520" y="107542"/>
                    <a:pt x="293161" y="98933"/>
                    <a:pt x="303820" y="98933"/>
                  </a:cubicBezTo>
                  <a:close/>
                  <a:moveTo>
                    <a:pt x="303749" y="62835"/>
                  </a:moveTo>
                  <a:cubicBezTo>
                    <a:pt x="273221" y="62835"/>
                    <a:pt x="248388" y="87631"/>
                    <a:pt x="248388" y="118116"/>
                  </a:cubicBezTo>
                  <a:cubicBezTo>
                    <a:pt x="248388" y="148600"/>
                    <a:pt x="273221" y="173397"/>
                    <a:pt x="303749" y="173397"/>
                  </a:cubicBezTo>
                  <a:cubicBezTo>
                    <a:pt x="334278" y="173397"/>
                    <a:pt x="359111" y="148600"/>
                    <a:pt x="359111" y="118116"/>
                  </a:cubicBezTo>
                  <a:cubicBezTo>
                    <a:pt x="359111" y="87631"/>
                    <a:pt x="334278" y="62835"/>
                    <a:pt x="303749" y="62835"/>
                  </a:cubicBezTo>
                  <a:close/>
                  <a:moveTo>
                    <a:pt x="303749" y="0"/>
                  </a:moveTo>
                  <a:lnTo>
                    <a:pt x="586964" y="141490"/>
                  </a:lnTo>
                  <a:lnTo>
                    <a:pt x="586964" y="206192"/>
                  </a:lnTo>
                  <a:lnTo>
                    <a:pt x="20535" y="206192"/>
                  </a:lnTo>
                  <a:lnTo>
                    <a:pt x="20535" y="141490"/>
                  </a:lnTo>
                  <a:close/>
                </a:path>
              </a:pathLst>
            </a:custGeom>
            <a:solidFill>
              <a:srgbClr val="B3D487"/>
            </a:solid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华文隶书"/>
                <a:cs typeface="+mn-ea"/>
                <a:sym typeface="+mn-lt"/>
              </a:endParaRPr>
            </a:p>
          </p:txBody>
        </p:sp>
        <p:grpSp>
          <p:nvGrpSpPr>
            <p:cNvPr id="68" name="组合 67">
              <a:extLst>
                <a:ext uri="{FF2B5EF4-FFF2-40B4-BE49-F238E27FC236}">
                  <a16:creationId xmlns:a16="http://schemas.microsoft.com/office/drawing/2014/main" id="{9B4D5D7A-FD6C-4C8E-9A88-58BE45985A91}"/>
                </a:ext>
              </a:extLst>
            </p:cNvPr>
            <p:cNvGrpSpPr/>
            <p:nvPr/>
          </p:nvGrpSpPr>
          <p:grpSpPr>
            <a:xfrm>
              <a:off x="918642" y="2139702"/>
              <a:ext cx="2018224" cy="1080120"/>
              <a:chOff x="918642" y="2139702"/>
              <a:chExt cx="2018224" cy="1080120"/>
            </a:xfrm>
          </p:grpSpPr>
          <p:cxnSp>
            <p:nvCxnSpPr>
              <p:cNvPr id="69" name="直接连接符 68">
                <a:extLst>
                  <a:ext uri="{FF2B5EF4-FFF2-40B4-BE49-F238E27FC236}">
                    <a16:creationId xmlns:a16="http://schemas.microsoft.com/office/drawing/2014/main" id="{5E8B9833-336B-48F0-93B2-D9B3188636EC}"/>
                  </a:ext>
                </a:extLst>
              </p:cNvPr>
              <p:cNvCxnSpPr/>
              <p:nvPr/>
            </p:nvCxnSpPr>
            <p:spPr>
              <a:xfrm flipH="1">
                <a:off x="918642" y="2139702"/>
                <a:ext cx="576064" cy="0"/>
              </a:xfrm>
              <a:prstGeom prst="line">
                <a:avLst/>
              </a:prstGeom>
              <a:noFill/>
              <a:ln w="3175" cap="flat" cmpd="sng" algn="ctr">
                <a:solidFill>
                  <a:srgbClr val="B3D487"/>
                </a:solidFill>
                <a:prstDash val="solid"/>
                <a:miter lim="800000"/>
              </a:ln>
              <a:effectLst/>
            </p:spPr>
          </p:cxnSp>
          <p:cxnSp>
            <p:nvCxnSpPr>
              <p:cNvPr id="70" name="直接连接符 69">
                <a:extLst>
                  <a:ext uri="{FF2B5EF4-FFF2-40B4-BE49-F238E27FC236}">
                    <a16:creationId xmlns:a16="http://schemas.microsoft.com/office/drawing/2014/main" id="{6F6D0C35-6EE7-45E0-9444-EFE0B43890A6}"/>
                  </a:ext>
                </a:extLst>
              </p:cNvPr>
              <p:cNvCxnSpPr/>
              <p:nvPr/>
            </p:nvCxnSpPr>
            <p:spPr>
              <a:xfrm flipH="1">
                <a:off x="2358802" y="2139702"/>
                <a:ext cx="576064" cy="0"/>
              </a:xfrm>
              <a:prstGeom prst="line">
                <a:avLst/>
              </a:prstGeom>
              <a:noFill/>
              <a:ln w="3175" cap="flat" cmpd="sng" algn="ctr">
                <a:solidFill>
                  <a:srgbClr val="B3D487"/>
                </a:solidFill>
                <a:prstDash val="solid"/>
                <a:miter lim="800000"/>
              </a:ln>
              <a:effectLst/>
            </p:spPr>
          </p:cxnSp>
          <p:cxnSp>
            <p:nvCxnSpPr>
              <p:cNvPr id="71" name="直接连接符 70">
                <a:extLst>
                  <a:ext uri="{FF2B5EF4-FFF2-40B4-BE49-F238E27FC236}">
                    <a16:creationId xmlns:a16="http://schemas.microsoft.com/office/drawing/2014/main" id="{4A7F1186-7C95-4707-9DC0-8E5FB338C563}"/>
                  </a:ext>
                </a:extLst>
              </p:cNvPr>
              <p:cNvCxnSpPr/>
              <p:nvPr/>
            </p:nvCxnSpPr>
            <p:spPr>
              <a:xfrm>
                <a:off x="918642" y="2139702"/>
                <a:ext cx="0" cy="1080120"/>
              </a:xfrm>
              <a:prstGeom prst="line">
                <a:avLst/>
              </a:prstGeom>
              <a:noFill/>
              <a:ln w="3175" cap="flat" cmpd="sng" algn="ctr">
                <a:solidFill>
                  <a:srgbClr val="B3D487"/>
                </a:solidFill>
                <a:prstDash val="solid"/>
                <a:miter lim="800000"/>
              </a:ln>
              <a:effectLst/>
            </p:spPr>
          </p:cxnSp>
          <p:cxnSp>
            <p:nvCxnSpPr>
              <p:cNvPr id="72" name="直接连接符 71">
                <a:extLst>
                  <a:ext uri="{FF2B5EF4-FFF2-40B4-BE49-F238E27FC236}">
                    <a16:creationId xmlns:a16="http://schemas.microsoft.com/office/drawing/2014/main" id="{E1F6819C-20A8-4A21-AD9D-2DDD5BE9DD65}"/>
                  </a:ext>
                </a:extLst>
              </p:cNvPr>
              <p:cNvCxnSpPr/>
              <p:nvPr/>
            </p:nvCxnSpPr>
            <p:spPr>
              <a:xfrm>
                <a:off x="918642" y="3219822"/>
                <a:ext cx="2018224" cy="0"/>
              </a:xfrm>
              <a:prstGeom prst="line">
                <a:avLst/>
              </a:prstGeom>
              <a:noFill/>
              <a:ln w="3175" cap="flat" cmpd="sng" algn="ctr">
                <a:solidFill>
                  <a:srgbClr val="B3D487"/>
                </a:solidFill>
                <a:prstDash val="solid"/>
                <a:miter lim="800000"/>
              </a:ln>
              <a:effectLst/>
            </p:spPr>
          </p:cxnSp>
          <p:cxnSp>
            <p:nvCxnSpPr>
              <p:cNvPr id="73" name="直接连接符 72">
                <a:extLst>
                  <a:ext uri="{FF2B5EF4-FFF2-40B4-BE49-F238E27FC236}">
                    <a16:creationId xmlns:a16="http://schemas.microsoft.com/office/drawing/2014/main" id="{DDA45305-A7D9-42B1-84E4-73AC1FDA4F82}"/>
                  </a:ext>
                </a:extLst>
              </p:cNvPr>
              <p:cNvCxnSpPr/>
              <p:nvPr/>
            </p:nvCxnSpPr>
            <p:spPr>
              <a:xfrm>
                <a:off x="2934866" y="2139702"/>
                <a:ext cx="0" cy="1080120"/>
              </a:xfrm>
              <a:prstGeom prst="line">
                <a:avLst/>
              </a:prstGeom>
              <a:noFill/>
              <a:ln w="3175" cap="flat" cmpd="sng" algn="ctr">
                <a:solidFill>
                  <a:srgbClr val="B3D487"/>
                </a:solidFill>
                <a:prstDash val="solid"/>
                <a:miter lim="800000"/>
              </a:ln>
              <a:effectLst/>
            </p:spPr>
          </p:cxnSp>
          <p:sp>
            <p:nvSpPr>
              <p:cNvPr id="74" name="矩形 34">
                <a:extLst>
                  <a:ext uri="{FF2B5EF4-FFF2-40B4-BE49-F238E27FC236}">
                    <a16:creationId xmlns:a16="http://schemas.microsoft.com/office/drawing/2014/main" id="{FE19CFA3-C611-4B8C-8830-8C8378356136}"/>
                  </a:ext>
                </a:extLst>
              </p:cNvPr>
              <p:cNvSpPr/>
              <p:nvPr/>
            </p:nvSpPr>
            <p:spPr>
              <a:xfrm>
                <a:off x="1019647" y="2249015"/>
                <a:ext cx="1814215" cy="864096"/>
              </a:xfrm>
              <a:custGeom>
                <a:avLst/>
                <a:gdLst/>
                <a:ahLst/>
                <a:cxnLst/>
                <a:rect l="l" t="t" r="r" b="b"/>
                <a:pathLst>
                  <a:path w="1872208" h="864096">
                    <a:moveTo>
                      <a:pt x="0" y="0"/>
                    </a:moveTo>
                    <a:lnTo>
                      <a:pt x="538419" y="0"/>
                    </a:lnTo>
                    <a:cubicBezTo>
                      <a:pt x="584683" y="179181"/>
                      <a:pt x="747807" y="310774"/>
                      <a:pt x="941667" y="310774"/>
                    </a:cubicBezTo>
                    <a:cubicBezTo>
                      <a:pt x="1135527" y="310774"/>
                      <a:pt x="1298651" y="179181"/>
                      <a:pt x="1344915" y="0"/>
                    </a:cubicBezTo>
                    <a:lnTo>
                      <a:pt x="1872208" y="0"/>
                    </a:lnTo>
                    <a:lnTo>
                      <a:pt x="1872208" y="864096"/>
                    </a:lnTo>
                    <a:lnTo>
                      <a:pt x="0" y="864096"/>
                    </a:lnTo>
                    <a:close/>
                  </a:path>
                </a:pathLst>
              </a:custGeom>
              <a:solidFill>
                <a:srgbClr val="B3D487"/>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华文隶书"/>
                  <a:cs typeface="+mn-ea"/>
                  <a:sym typeface="+mn-lt"/>
                </a:endParaRPr>
              </a:p>
            </p:txBody>
          </p:sp>
        </p:grpSp>
      </p:grpSp>
      <p:sp>
        <p:nvSpPr>
          <p:cNvPr id="75" name="文本框 37">
            <a:extLst>
              <a:ext uri="{FF2B5EF4-FFF2-40B4-BE49-F238E27FC236}">
                <a16:creationId xmlns:a16="http://schemas.microsoft.com/office/drawing/2014/main" id="{73266832-80D1-47FE-9C30-6B5F330B50B4}"/>
              </a:ext>
            </a:extLst>
          </p:cNvPr>
          <p:cNvSpPr txBox="1"/>
          <p:nvPr/>
        </p:nvSpPr>
        <p:spPr>
          <a:xfrm>
            <a:off x="4905529" y="3208295"/>
            <a:ext cx="2533028" cy="400110"/>
          </a:xfrm>
          <a:prstGeom prst="rect">
            <a:avLst/>
          </a:prstGeom>
        </p:spPr>
        <p:txBody>
          <a:bodyPr vert="horz" wrap="square">
            <a:spAutoFit/>
          </a:bodyPr>
          <a:lstStyle>
            <a:defPPr>
              <a:defRPr lang="zh-CN"/>
            </a:defPPr>
            <a:lvl1pPr algn="ctr">
              <a:defRPr sz="2400">
                <a:solidFill>
                  <a:schemeClr val="tx1">
                    <a:lumMod val="75000"/>
                    <a:lumOff val="25000"/>
                  </a:schemeClr>
                </a:solidFill>
                <a:latin typeface="方正大标宋简体" panose="03000509000000000000" pitchFamily="65" charset="-122"/>
                <a:ea typeface="方正大标宋简体" panose="03000509000000000000" pitchFamily="65" charset="-122"/>
              </a:defRPr>
            </a:lvl1pPr>
          </a:lstStyle>
          <a:p>
            <a:pPr algn="l"/>
            <a:r>
              <a:rPr lang="zh-CN" altLang="en-US" sz="2000" dirty="0">
                <a:solidFill>
                  <a:prstClr val="white"/>
                </a:solidFill>
                <a:latin typeface="微软雅黑" panose="020F0502020204030204"/>
                <a:ea typeface="华文隶书"/>
                <a:cs typeface="+mn-ea"/>
                <a:sym typeface="+mn-lt"/>
              </a:rPr>
              <a:t>Add text messages</a:t>
            </a:r>
          </a:p>
        </p:txBody>
      </p:sp>
      <p:sp>
        <p:nvSpPr>
          <p:cNvPr id="76" name="矩形 75">
            <a:extLst>
              <a:ext uri="{FF2B5EF4-FFF2-40B4-BE49-F238E27FC236}">
                <a16:creationId xmlns:a16="http://schemas.microsoft.com/office/drawing/2014/main" id="{07970DCB-6F83-4958-99AB-2A1FF378D551}"/>
              </a:ext>
            </a:extLst>
          </p:cNvPr>
          <p:cNvSpPr/>
          <p:nvPr/>
        </p:nvSpPr>
        <p:spPr>
          <a:xfrm>
            <a:off x="4684928" y="4128733"/>
            <a:ext cx="2786964" cy="634597"/>
          </a:xfrm>
          <a:prstGeom prst="rect">
            <a:avLst/>
          </a:prstGeom>
        </p:spPr>
        <p:txBody>
          <a:bodyPr vert="horz" wrap="square">
            <a:spAutoFit/>
          </a:bodyPr>
          <a:lstStyle/>
          <a:p>
            <a:pPr algn="ctr">
              <a:lnSpc>
                <a:spcPct val="130000"/>
              </a:lnSpc>
            </a:pPr>
            <a:r>
              <a:rPr lang="zh-CN" altLang="en-US" sz="1400" dirty="0">
                <a:solidFill>
                  <a:prstClr val="black">
                    <a:lumMod val="75000"/>
                    <a:lumOff val="25000"/>
                  </a:prstClr>
                </a:solidFill>
                <a:ea typeface="华文隶书"/>
                <a:cs typeface="+mn-ea"/>
                <a:sym typeface="+mn-lt"/>
              </a:rPr>
              <a:t>Title numbers, etc. can be changed by clicking and re-entering.</a:t>
            </a:r>
          </a:p>
        </p:txBody>
      </p:sp>
      <p:grpSp>
        <p:nvGrpSpPr>
          <p:cNvPr id="77" name="组合 76">
            <a:extLst>
              <a:ext uri="{FF2B5EF4-FFF2-40B4-BE49-F238E27FC236}">
                <a16:creationId xmlns:a16="http://schemas.microsoft.com/office/drawing/2014/main" id="{501157F0-5364-4F05-B5AD-72B9CB476F0A}"/>
              </a:ext>
            </a:extLst>
          </p:cNvPr>
          <p:cNvGrpSpPr/>
          <p:nvPr/>
        </p:nvGrpSpPr>
        <p:grpSpPr>
          <a:xfrm>
            <a:off x="7708096" y="2098579"/>
            <a:ext cx="3004849" cy="1785434"/>
            <a:chOff x="918642" y="1941823"/>
            <a:chExt cx="2018224" cy="1277999"/>
          </a:xfrm>
        </p:grpSpPr>
        <p:sp>
          <p:nvSpPr>
            <p:cNvPr id="78" name="Freeform 276">
              <a:extLst>
                <a:ext uri="{FF2B5EF4-FFF2-40B4-BE49-F238E27FC236}">
                  <a16:creationId xmlns:a16="http://schemas.microsoft.com/office/drawing/2014/main" id="{00FDA4BA-2329-4CBB-8639-F1BB4B5B9C50}"/>
                </a:ext>
              </a:extLst>
            </p:cNvPr>
            <p:cNvSpPr>
              <a:spLocks noEditPoints="1"/>
            </p:cNvSpPr>
            <p:nvPr/>
          </p:nvSpPr>
          <p:spPr bwMode="auto">
            <a:xfrm>
              <a:off x="1837179" y="1941823"/>
              <a:ext cx="179147" cy="308459"/>
            </a:xfrm>
            <a:custGeom>
              <a:avLst/>
              <a:gdLst>
                <a:gd name="T0" fmla="*/ 472622 w 604011"/>
                <a:gd name="T1" fmla="*/ 472622 w 604011"/>
                <a:gd name="T2" fmla="*/ 472622 w 604011"/>
                <a:gd name="T3" fmla="*/ 472622 w 604011"/>
                <a:gd name="T4" fmla="*/ 472622 w 604011"/>
                <a:gd name="T5" fmla="*/ 472622 w 604011"/>
                <a:gd name="T6" fmla="*/ 472622 w 604011"/>
                <a:gd name="T7" fmla="*/ 472622 w 604011"/>
                <a:gd name="T8" fmla="*/ 472622 w 604011"/>
                <a:gd name="T9" fmla="*/ 472622 w 604011"/>
                <a:gd name="T10" fmla="*/ 472622 w 604011"/>
                <a:gd name="T11" fmla="*/ 472622 w 604011"/>
                <a:gd name="T12" fmla="*/ 472622 w 604011"/>
                <a:gd name="T13" fmla="*/ 472622 w 604011"/>
                <a:gd name="T14" fmla="*/ 472622 w 604011"/>
                <a:gd name="T15" fmla="*/ 472622 w 604011"/>
                <a:gd name="T16" fmla="*/ 472622 w 604011"/>
                <a:gd name="T17" fmla="*/ 472622 w 604011"/>
                <a:gd name="T18" fmla="*/ 472622 w 604011"/>
                <a:gd name="T19" fmla="*/ 472622 w 604011"/>
                <a:gd name="T20" fmla="*/ 472622 w 604011"/>
                <a:gd name="T21" fmla="*/ 472622 w 604011"/>
                <a:gd name="T22" fmla="*/ 472622 w 604011"/>
                <a:gd name="T23" fmla="*/ 472622 w 604011"/>
                <a:gd name="T24" fmla="*/ 472622 w 604011"/>
                <a:gd name="T25" fmla="*/ 472622 w 604011"/>
                <a:gd name="T26" fmla="*/ 472622 w 604011"/>
                <a:gd name="T27" fmla="*/ 472622 w 604011"/>
                <a:gd name="T28" fmla="*/ 472622 w 604011"/>
                <a:gd name="T29" fmla="*/ 472622 w 604011"/>
                <a:gd name="T30" fmla="*/ 472622 w 604011"/>
                <a:gd name="T31" fmla="*/ 472622 w 604011"/>
                <a:gd name="T32" fmla="*/ 472622 w 604011"/>
                <a:gd name="T33" fmla="*/ 472622 w 604011"/>
                <a:gd name="T34" fmla="*/ 472622 w 604011"/>
                <a:gd name="T35" fmla="*/ 472622 w 604011"/>
                <a:gd name="T36" fmla="*/ 472622 w 604011"/>
                <a:gd name="T37" fmla="*/ 472622 w 604011"/>
                <a:gd name="T38" fmla="*/ 472622 w 604011"/>
                <a:gd name="T39" fmla="*/ 472622 w 604011"/>
                <a:gd name="T40" fmla="*/ 472622 w 604011"/>
                <a:gd name="T41" fmla="*/ 472622 w 604011"/>
                <a:gd name="T42" fmla="*/ 472622 w 604011"/>
                <a:gd name="T43" fmla="*/ 472622 w 604011"/>
                <a:gd name="T44" fmla="*/ 472622 w 604011"/>
                <a:gd name="T45" fmla="*/ 472622 w 604011"/>
                <a:gd name="T46" fmla="*/ 472622 w 604011"/>
                <a:gd name="T47" fmla="*/ 472622 w 604011"/>
                <a:gd name="T48" fmla="*/ 472622 w 604011"/>
                <a:gd name="T49" fmla="*/ 472622 w 604011"/>
                <a:gd name="T50" fmla="*/ 472622 w 604011"/>
                <a:gd name="T51" fmla="*/ 472622 w 604011"/>
                <a:gd name="T52" fmla="*/ 472622 w 604011"/>
                <a:gd name="T53" fmla="*/ 472622 w 604011"/>
                <a:gd name="T54" fmla="*/ 472622 w 604011"/>
                <a:gd name="T55" fmla="*/ 472622 w 604011"/>
                <a:gd name="T56" fmla="*/ 472622 w 604011"/>
                <a:gd name="T57" fmla="*/ 472622 w 604011"/>
                <a:gd name="T58" fmla="*/ 472622 w 604011"/>
                <a:gd name="T59" fmla="*/ 472622 w 604011"/>
                <a:gd name="T60" fmla="*/ 472622 w 604011"/>
                <a:gd name="T61" fmla="*/ 472622 w 604011"/>
                <a:gd name="T62" fmla="*/ 472622 w 604011"/>
                <a:gd name="T63" fmla="*/ 472622 w 604011"/>
                <a:gd name="T64" fmla="*/ 472622 w 604011"/>
                <a:gd name="T65" fmla="*/ 472622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0" h="414">
                  <a:moveTo>
                    <a:pt x="200" y="270"/>
                  </a:moveTo>
                  <a:lnTo>
                    <a:pt x="200" y="217"/>
                  </a:lnTo>
                  <a:cubicBezTo>
                    <a:pt x="200" y="100"/>
                    <a:pt x="151" y="29"/>
                    <a:pt x="130" y="4"/>
                  </a:cubicBezTo>
                  <a:cubicBezTo>
                    <a:pt x="128" y="2"/>
                    <a:pt x="124" y="0"/>
                    <a:pt x="121" y="0"/>
                  </a:cubicBezTo>
                  <a:cubicBezTo>
                    <a:pt x="117" y="0"/>
                    <a:pt x="114" y="1"/>
                    <a:pt x="112" y="4"/>
                  </a:cubicBezTo>
                  <a:cubicBezTo>
                    <a:pt x="91" y="29"/>
                    <a:pt x="40" y="100"/>
                    <a:pt x="40" y="217"/>
                  </a:cubicBezTo>
                  <a:lnTo>
                    <a:pt x="40" y="270"/>
                  </a:lnTo>
                  <a:lnTo>
                    <a:pt x="30" y="276"/>
                  </a:lnTo>
                  <a:cubicBezTo>
                    <a:pt x="12" y="289"/>
                    <a:pt x="0" y="310"/>
                    <a:pt x="0" y="333"/>
                  </a:cubicBezTo>
                  <a:lnTo>
                    <a:pt x="0" y="395"/>
                  </a:lnTo>
                  <a:cubicBezTo>
                    <a:pt x="0" y="399"/>
                    <a:pt x="2" y="403"/>
                    <a:pt x="6" y="404"/>
                  </a:cubicBezTo>
                  <a:cubicBezTo>
                    <a:pt x="9" y="406"/>
                    <a:pt x="13" y="406"/>
                    <a:pt x="16" y="404"/>
                  </a:cubicBezTo>
                  <a:lnTo>
                    <a:pt x="48" y="383"/>
                  </a:lnTo>
                  <a:cubicBezTo>
                    <a:pt x="56" y="377"/>
                    <a:pt x="67" y="374"/>
                    <a:pt x="78" y="374"/>
                  </a:cubicBezTo>
                  <a:lnTo>
                    <a:pt x="101" y="374"/>
                  </a:lnTo>
                  <a:lnTo>
                    <a:pt x="101" y="404"/>
                  </a:lnTo>
                  <a:cubicBezTo>
                    <a:pt x="101" y="410"/>
                    <a:pt x="105" y="414"/>
                    <a:pt x="111" y="414"/>
                  </a:cubicBezTo>
                  <a:lnTo>
                    <a:pt x="129" y="414"/>
                  </a:lnTo>
                  <a:cubicBezTo>
                    <a:pt x="135" y="414"/>
                    <a:pt x="140" y="410"/>
                    <a:pt x="140" y="404"/>
                  </a:cubicBezTo>
                  <a:lnTo>
                    <a:pt x="140" y="374"/>
                  </a:lnTo>
                  <a:lnTo>
                    <a:pt x="163" y="374"/>
                  </a:lnTo>
                  <a:cubicBezTo>
                    <a:pt x="173" y="374"/>
                    <a:pt x="184" y="377"/>
                    <a:pt x="193" y="383"/>
                  </a:cubicBezTo>
                  <a:lnTo>
                    <a:pt x="224" y="404"/>
                  </a:lnTo>
                  <a:cubicBezTo>
                    <a:pt x="227" y="406"/>
                    <a:pt x="231" y="406"/>
                    <a:pt x="235" y="404"/>
                  </a:cubicBezTo>
                  <a:cubicBezTo>
                    <a:pt x="238" y="403"/>
                    <a:pt x="240" y="399"/>
                    <a:pt x="240" y="395"/>
                  </a:cubicBezTo>
                  <a:lnTo>
                    <a:pt x="240" y="333"/>
                  </a:lnTo>
                  <a:cubicBezTo>
                    <a:pt x="240" y="310"/>
                    <a:pt x="229" y="289"/>
                    <a:pt x="210" y="276"/>
                  </a:cubicBezTo>
                  <a:lnTo>
                    <a:pt x="200" y="270"/>
                  </a:lnTo>
                  <a:close/>
                  <a:moveTo>
                    <a:pt x="120" y="187"/>
                  </a:moveTo>
                  <a:cubicBezTo>
                    <a:pt x="101" y="187"/>
                    <a:pt x="85" y="172"/>
                    <a:pt x="85" y="152"/>
                  </a:cubicBezTo>
                  <a:cubicBezTo>
                    <a:pt x="85" y="133"/>
                    <a:pt x="101" y="117"/>
                    <a:pt x="120" y="117"/>
                  </a:cubicBezTo>
                  <a:cubicBezTo>
                    <a:pt x="139" y="117"/>
                    <a:pt x="155" y="133"/>
                    <a:pt x="155" y="152"/>
                  </a:cubicBezTo>
                  <a:cubicBezTo>
                    <a:pt x="155" y="172"/>
                    <a:pt x="139" y="187"/>
                    <a:pt x="120" y="187"/>
                  </a:cubicBezTo>
                  <a:close/>
                </a:path>
              </a:pathLst>
            </a:custGeom>
            <a:solidFill>
              <a:srgbClr val="A0D3CC"/>
            </a:solid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panose="020F0502020204030204"/>
                <a:ea typeface="华文隶书"/>
                <a:cs typeface="+mn-ea"/>
                <a:sym typeface="+mn-lt"/>
              </a:endParaRPr>
            </a:p>
          </p:txBody>
        </p:sp>
        <p:grpSp>
          <p:nvGrpSpPr>
            <p:cNvPr id="79" name="组合 78">
              <a:extLst>
                <a:ext uri="{FF2B5EF4-FFF2-40B4-BE49-F238E27FC236}">
                  <a16:creationId xmlns:a16="http://schemas.microsoft.com/office/drawing/2014/main" id="{A8C0376D-6176-4736-84B6-DF6EC94CCCA7}"/>
                </a:ext>
              </a:extLst>
            </p:cNvPr>
            <p:cNvGrpSpPr/>
            <p:nvPr/>
          </p:nvGrpSpPr>
          <p:grpSpPr>
            <a:xfrm>
              <a:off x="918642" y="2139702"/>
              <a:ext cx="2018224" cy="1080120"/>
              <a:chOff x="918642" y="2139702"/>
              <a:chExt cx="2018224" cy="1080120"/>
            </a:xfrm>
          </p:grpSpPr>
          <p:cxnSp>
            <p:nvCxnSpPr>
              <p:cNvPr id="80" name="直接连接符 79">
                <a:extLst>
                  <a:ext uri="{FF2B5EF4-FFF2-40B4-BE49-F238E27FC236}">
                    <a16:creationId xmlns:a16="http://schemas.microsoft.com/office/drawing/2014/main" id="{C2E22B4D-3FD4-4C87-9EB2-B66532C01F7E}"/>
                  </a:ext>
                </a:extLst>
              </p:cNvPr>
              <p:cNvCxnSpPr/>
              <p:nvPr/>
            </p:nvCxnSpPr>
            <p:spPr>
              <a:xfrm flipH="1">
                <a:off x="918642" y="2139702"/>
                <a:ext cx="576064" cy="0"/>
              </a:xfrm>
              <a:prstGeom prst="line">
                <a:avLst/>
              </a:prstGeom>
              <a:noFill/>
              <a:ln w="3175" cap="flat" cmpd="sng" algn="ctr">
                <a:solidFill>
                  <a:srgbClr val="A0D3CC"/>
                </a:solidFill>
                <a:prstDash val="solid"/>
                <a:miter lim="800000"/>
              </a:ln>
              <a:effectLst/>
            </p:spPr>
          </p:cxnSp>
          <p:cxnSp>
            <p:nvCxnSpPr>
              <p:cNvPr id="81" name="直接连接符 80">
                <a:extLst>
                  <a:ext uri="{FF2B5EF4-FFF2-40B4-BE49-F238E27FC236}">
                    <a16:creationId xmlns:a16="http://schemas.microsoft.com/office/drawing/2014/main" id="{723F9A4C-B2BE-40B4-B365-633D4F752485}"/>
                  </a:ext>
                </a:extLst>
              </p:cNvPr>
              <p:cNvCxnSpPr/>
              <p:nvPr/>
            </p:nvCxnSpPr>
            <p:spPr>
              <a:xfrm flipH="1">
                <a:off x="2358802" y="2139702"/>
                <a:ext cx="576064" cy="0"/>
              </a:xfrm>
              <a:prstGeom prst="line">
                <a:avLst/>
              </a:prstGeom>
              <a:noFill/>
              <a:ln w="3175" cap="flat" cmpd="sng" algn="ctr">
                <a:solidFill>
                  <a:srgbClr val="A0D3CC"/>
                </a:solidFill>
                <a:prstDash val="solid"/>
                <a:miter lim="800000"/>
              </a:ln>
              <a:effectLst/>
            </p:spPr>
          </p:cxnSp>
          <p:cxnSp>
            <p:nvCxnSpPr>
              <p:cNvPr id="82" name="直接连接符 81">
                <a:extLst>
                  <a:ext uri="{FF2B5EF4-FFF2-40B4-BE49-F238E27FC236}">
                    <a16:creationId xmlns:a16="http://schemas.microsoft.com/office/drawing/2014/main" id="{5C5655D1-17F6-4AA7-960F-114FED537D9C}"/>
                  </a:ext>
                </a:extLst>
              </p:cNvPr>
              <p:cNvCxnSpPr/>
              <p:nvPr/>
            </p:nvCxnSpPr>
            <p:spPr>
              <a:xfrm>
                <a:off x="918642" y="2139702"/>
                <a:ext cx="0" cy="1080120"/>
              </a:xfrm>
              <a:prstGeom prst="line">
                <a:avLst/>
              </a:prstGeom>
              <a:noFill/>
              <a:ln w="3175" cap="flat" cmpd="sng" algn="ctr">
                <a:solidFill>
                  <a:srgbClr val="A0D3CC"/>
                </a:solidFill>
                <a:prstDash val="solid"/>
                <a:miter lim="800000"/>
              </a:ln>
              <a:effectLst/>
            </p:spPr>
          </p:cxnSp>
          <p:cxnSp>
            <p:nvCxnSpPr>
              <p:cNvPr id="83" name="直接连接符 82">
                <a:extLst>
                  <a:ext uri="{FF2B5EF4-FFF2-40B4-BE49-F238E27FC236}">
                    <a16:creationId xmlns:a16="http://schemas.microsoft.com/office/drawing/2014/main" id="{C8A557B7-7846-45AE-8BE2-9F8D8EA621B6}"/>
                  </a:ext>
                </a:extLst>
              </p:cNvPr>
              <p:cNvCxnSpPr/>
              <p:nvPr/>
            </p:nvCxnSpPr>
            <p:spPr>
              <a:xfrm>
                <a:off x="918642" y="3219822"/>
                <a:ext cx="2018224" cy="0"/>
              </a:xfrm>
              <a:prstGeom prst="line">
                <a:avLst/>
              </a:prstGeom>
              <a:noFill/>
              <a:ln w="3175" cap="flat" cmpd="sng" algn="ctr">
                <a:solidFill>
                  <a:srgbClr val="A0D3CC"/>
                </a:solidFill>
                <a:prstDash val="solid"/>
                <a:miter lim="800000"/>
              </a:ln>
              <a:effectLst/>
            </p:spPr>
          </p:cxnSp>
          <p:cxnSp>
            <p:nvCxnSpPr>
              <p:cNvPr id="84" name="直接连接符 83">
                <a:extLst>
                  <a:ext uri="{FF2B5EF4-FFF2-40B4-BE49-F238E27FC236}">
                    <a16:creationId xmlns:a16="http://schemas.microsoft.com/office/drawing/2014/main" id="{1D900620-5353-4418-8C95-1241391E86F8}"/>
                  </a:ext>
                </a:extLst>
              </p:cNvPr>
              <p:cNvCxnSpPr/>
              <p:nvPr/>
            </p:nvCxnSpPr>
            <p:spPr>
              <a:xfrm>
                <a:off x="2934866" y="2139702"/>
                <a:ext cx="0" cy="1080120"/>
              </a:xfrm>
              <a:prstGeom prst="line">
                <a:avLst/>
              </a:prstGeom>
              <a:noFill/>
              <a:ln w="3175" cap="flat" cmpd="sng" algn="ctr">
                <a:solidFill>
                  <a:srgbClr val="A0D3CC"/>
                </a:solidFill>
                <a:prstDash val="solid"/>
                <a:miter lim="800000"/>
              </a:ln>
              <a:effectLst/>
            </p:spPr>
          </p:cxnSp>
          <p:sp>
            <p:nvSpPr>
              <p:cNvPr id="85" name="矩形 34">
                <a:extLst>
                  <a:ext uri="{FF2B5EF4-FFF2-40B4-BE49-F238E27FC236}">
                    <a16:creationId xmlns:a16="http://schemas.microsoft.com/office/drawing/2014/main" id="{4993F50C-9B39-43F4-9108-BBF1E632ECA4}"/>
                  </a:ext>
                </a:extLst>
              </p:cNvPr>
              <p:cNvSpPr/>
              <p:nvPr/>
            </p:nvSpPr>
            <p:spPr>
              <a:xfrm>
                <a:off x="1019647" y="2249015"/>
                <a:ext cx="1814215" cy="864096"/>
              </a:xfrm>
              <a:custGeom>
                <a:avLst/>
                <a:gdLst/>
                <a:ahLst/>
                <a:cxnLst/>
                <a:rect l="l" t="t" r="r" b="b"/>
                <a:pathLst>
                  <a:path w="1872208" h="864096">
                    <a:moveTo>
                      <a:pt x="0" y="0"/>
                    </a:moveTo>
                    <a:lnTo>
                      <a:pt x="538419" y="0"/>
                    </a:lnTo>
                    <a:cubicBezTo>
                      <a:pt x="584683" y="179181"/>
                      <a:pt x="747807" y="310774"/>
                      <a:pt x="941667" y="310774"/>
                    </a:cubicBezTo>
                    <a:cubicBezTo>
                      <a:pt x="1135527" y="310774"/>
                      <a:pt x="1298651" y="179181"/>
                      <a:pt x="1344915" y="0"/>
                    </a:cubicBezTo>
                    <a:lnTo>
                      <a:pt x="1872208" y="0"/>
                    </a:lnTo>
                    <a:lnTo>
                      <a:pt x="1872208" y="864096"/>
                    </a:lnTo>
                    <a:lnTo>
                      <a:pt x="0" y="864096"/>
                    </a:lnTo>
                    <a:close/>
                  </a:path>
                </a:pathLst>
              </a:custGeom>
              <a:solidFill>
                <a:srgbClr val="A0D3CC"/>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华文隶书"/>
                  <a:cs typeface="+mn-ea"/>
                  <a:sym typeface="+mn-lt"/>
                </a:endParaRPr>
              </a:p>
            </p:txBody>
          </p:sp>
        </p:grpSp>
      </p:grpSp>
      <p:sp>
        <p:nvSpPr>
          <p:cNvPr id="86" name="文本框 48">
            <a:extLst>
              <a:ext uri="{FF2B5EF4-FFF2-40B4-BE49-F238E27FC236}">
                <a16:creationId xmlns:a16="http://schemas.microsoft.com/office/drawing/2014/main" id="{FFD57270-6862-4843-B0AD-CE0D82974F78}"/>
              </a:ext>
            </a:extLst>
          </p:cNvPr>
          <p:cNvSpPr txBox="1"/>
          <p:nvPr/>
        </p:nvSpPr>
        <p:spPr>
          <a:xfrm>
            <a:off x="7996051" y="3208295"/>
            <a:ext cx="2533028" cy="400110"/>
          </a:xfrm>
          <a:prstGeom prst="rect">
            <a:avLst/>
          </a:prstGeom>
        </p:spPr>
        <p:txBody>
          <a:bodyPr vert="horz" wrap="square">
            <a:spAutoFit/>
          </a:bodyPr>
          <a:lstStyle>
            <a:defPPr>
              <a:defRPr lang="zh-CN"/>
            </a:defPPr>
            <a:lvl1pPr algn="ctr">
              <a:defRPr sz="2400">
                <a:solidFill>
                  <a:schemeClr val="tx1">
                    <a:lumMod val="75000"/>
                    <a:lumOff val="25000"/>
                  </a:schemeClr>
                </a:solidFill>
                <a:latin typeface="方正大标宋简体" panose="03000509000000000000" pitchFamily="65" charset="-122"/>
                <a:ea typeface="方正大标宋简体" panose="03000509000000000000" pitchFamily="65" charset="-122"/>
              </a:defRPr>
            </a:lvl1pPr>
          </a:lstStyle>
          <a:p>
            <a:pPr algn="l"/>
            <a:r>
              <a:rPr lang="zh-CN" altLang="en-US" sz="2000" dirty="0">
                <a:solidFill>
                  <a:prstClr val="white"/>
                </a:solidFill>
                <a:latin typeface="微软雅黑" panose="020F0502020204030204"/>
                <a:ea typeface="华文隶书"/>
                <a:cs typeface="+mn-ea"/>
                <a:sym typeface="+mn-lt"/>
              </a:rPr>
              <a:t>Add text messages</a:t>
            </a:r>
          </a:p>
        </p:txBody>
      </p:sp>
      <p:sp>
        <p:nvSpPr>
          <p:cNvPr id="87" name="矩形 86">
            <a:extLst>
              <a:ext uri="{FF2B5EF4-FFF2-40B4-BE49-F238E27FC236}">
                <a16:creationId xmlns:a16="http://schemas.microsoft.com/office/drawing/2014/main" id="{323D0C86-75A3-4039-A23D-81F246EF7F65}"/>
              </a:ext>
            </a:extLst>
          </p:cNvPr>
          <p:cNvSpPr/>
          <p:nvPr/>
        </p:nvSpPr>
        <p:spPr>
          <a:xfrm>
            <a:off x="7775450" y="4128733"/>
            <a:ext cx="2786964" cy="634597"/>
          </a:xfrm>
          <a:prstGeom prst="rect">
            <a:avLst/>
          </a:prstGeom>
        </p:spPr>
        <p:txBody>
          <a:bodyPr vert="horz" wrap="square">
            <a:spAutoFit/>
          </a:bodyPr>
          <a:lstStyle/>
          <a:p>
            <a:pPr algn="ctr">
              <a:lnSpc>
                <a:spcPct val="130000"/>
              </a:lnSpc>
            </a:pPr>
            <a:r>
              <a:rPr lang="zh-CN" altLang="en-US" sz="1400" dirty="0">
                <a:solidFill>
                  <a:prstClr val="black">
                    <a:lumMod val="75000"/>
                    <a:lumOff val="25000"/>
                  </a:prstClr>
                </a:solidFill>
                <a:ea typeface="华文隶书"/>
                <a:cs typeface="+mn-ea"/>
                <a:sym typeface="+mn-lt"/>
              </a:rPr>
              <a:t>Title numbers, etc. can be changed by clicking and re-entering.</a:t>
            </a:r>
          </a:p>
        </p:txBody>
      </p:sp>
    </p:spTree>
    <p:extLst>
      <p:ext uri="{BB962C8B-B14F-4D97-AF65-F5344CB8AC3E}">
        <p14:creationId xmlns:p14="http://schemas.microsoft.com/office/powerpoint/2010/main" val="2271110920"/>
      </p:ext>
    </p:extLst>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0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PA_文本框 76">
            <a:extLst>
              <a:ext uri="{FF2B5EF4-FFF2-40B4-BE49-F238E27FC236}">
                <a16:creationId xmlns:a16="http://schemas.microsoft.com/office/drawing/2014/main" id="{25F8CF86-9672-4E50-8344-4A557278473C}"/>
              </a:ext>
            </a:extLst>
          </p:cNvPr>
          <p:cNvSpPr txBox="1"/>
          <p:nvPr>
            <p:custDataLst>
              <p:tags r:id="rId2"/>
            </p:custDataLst>
          </p:nvPr>
        </p:nvSpPr>
        <p:spPr>
          <a:xfrm>
            <a:off x="3879844" y="-38896"/>
            <a:ext cx="4206041" cy="584775"/>
          </a:xfrm>
          <a:prstGeom prst="rect">
            <a:avLst/>
          </a:prstGeom>
          <a:noFill/>
        </p:spPr>
        <p:txBody>
          <a:bodyPr wrap="square" rtlCol="0">
            <a:spAutoFit/>
          </a:bodyPr>
          <a:lstStyle/>
          <a:p>
            <a:pPr algn="ctr"/>
            <a:r>
              <a:rPr lang="zh-CN" altLang="en-US" sz="3200" dirty="0">
                <a:solidFill>
                  <a:srgbClr val="779464"/>
                </a:solidFill>
                <a:cs typeface="+mn-ea"/>
                <a:sym typeface="+mn-lt"/>
              </a:rPr>
              <a:t>Add the title here</a:t>
            </a:r>
          </a:p>
        </p:txBody>
      </p:sp>
      <p:sp>
        <p:nvSpPr>
          <p:cNvPr id="100" name="椭圆 10">
            <a:extLst>
              <a:ext uri="{FF2B5EF4-FFF2-40B4-BE49-F238E27FC236}">
                <a16:creationId xmlns:a16="http://schemas.microsoft.com/office/drawing/2014/main" id="{CEF29C64-193D-4247-875C-B00037F64897}"/>
              </a:ext>
            </a:extLst>
          </p:cNvPr>
          <p:cNvSpPr/>
          <p:nvPr/>
        </p:nvSpPr>
        <p:spPr>
          <a:xfrm rot="18722742">
            <a:off x="1755273" y="2829744"/>
            <a:ext cx="1536240" cy="1525388"/>
          </a:xfrm>
          <a:custGeom>
            <a:avLst/>
            <a:gdLst/>
            <a:ahLst/>
            <a:cxnLst/>
            <a:rect l="l" t="t" r="r" b="b"/>
            <a:pathLst>
              <a:path w="1385367" h="1375581">
                <a:moveTo>
                  <a:pt x="1375581" y="0"/>
                </a:moveTo>
                <a:lnTo>
                  <a:pt x="1385367" y="494"/>
                </a:lnTo>
                <a:lnTo>
                  <a:pt x="1385367" y="1375581"/>
                </a:lnTo>
                <a:lnTo>
                  <a:pt x="0" y="1375581"/>
                </a:lnTo>
                <a:cubicBezTo>
                  <a:pt x="0" y="615869"/>
                  <a:pt x="615869" y="0"/>
                  <a:pt x="1375581" y="0"/>
                </a:cubicBezTo>
                <a:close/>
              </a:path>
            </a:pathLst>
          </a:custGeom>
          <a:solidFill>
            <a:srgbClr val="B3D48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panose="020F0502020204030204"/>
              <a:ea typeface="华文隶书"/>
              <a:cs typeface="+mn-ea"/>
              <a:sym typeface="+mn-lt"/>
            </a:endParaRPr>
          </a:p>
        </p:txBody>
      </p:sp>
      <p:sp>
        <p:nvSpPr>
          <p:cNvPr id="101" name="椭圆 10">
            <a:extLst>
              <a:ext uri="{FF2B5EF4-FFF2-40B4-BE49-F238E27FC236}">
                <a16:creationId xmlns:a16="http://schemas.microsoft.com/office/drawing/2014/main" id="{0E08E2AF-30FB-441E-8C46-8452C086C0B6}"/>
              </a:ext>
            </a:extLst>
          </p:cNvPr>
          <p:cNvSpPr/>
          <p:nvPr/>
        </p:nvSpPr>
        <p:spPr>
          <a:xfrm rot="18722742" flipH="1">
            <a:off x="2859964" y="1572125"/>
            <a:ext cx="1536240" cy="1525388"/>
          </a:xfrm>
          <a:custGeom>
            <a:avLst/>
            <a:gdLst/>
            <a:ahLst/>
            <a:cxnLst/>
            <a:rect l="l" t="t" r="r" b="b"/>
            <a:pathLst>
              <a:path w="1385367" h="1375581">
                <a:moveTo>
                  <a:pt x="1375581" y="0"/>
                </a:moveTo>
                <a:lnTo>
                  <a:pt x="1385367" y="494"/>
                </a:lnTo>
                <a:lnTo>
                  <a:pt x="1385367" y="1375581"/>
                </a:lnTo>
                <a:lnTo>
                  <a:pt x="0" y="1375581"/>
                </a:lnTo>
                <a:cubicBezTo>
                  <a:pt x="0" y="615869"/>
                  <a:pt x="615869" y="0"/>
                  <a:pt x="1375581" y="0"/>
                </a:cubicBezTo>
                <a:close/>
              </a:path>
            </a:pathLst>
          </a:custGeom>
          <a:solidFill>
            <a:srgbClr val="A0D3C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panose="020F0502020204030204"/>
              <a:ea typeface="华文隶书"/>
              <a:cs typeface="+mn-ea"/>
              <a:sym typeface="+mn-lt"/>
            </a:endParaRPr>
          </a:p>
        </p:txBody>
      </p:sp>
      <p:sp>
        <p:nvSpPr>
          <p:cNvPr id="102" name="椭圆 10">
            <a:extLst>
              <a:ext uri="{FF2B5EF4-FFF2-40B4-BE49-F238E27FC236}">
                <a16:creationId xmlns:a16="http://schemas.microsoft.com/office/drawing/2014/main" id="{488BA600-28C7-4746-A6FE-F29180D56C55}"/>
              </a:ext>
            </a:extLst>
          </p:cNvPr>
          <p:cNvSpPr/>
          <p:nvPr/>
        </p:nvSpPr>
        <p:spPr>
          <a:xfrm rot="2522742" flipH="1">
            <a:off x="4093191" y="2691617"/>
            <a:ext cx="1536239" cy="1525388"/>
          </a:xfrm>
          <a:custGeom>
            <a:avLst/>
            <a:gdLst/>
            <a:ahLst/>
            <a:cxnLst/>
            <a:rect l="l" t="t" r="r" b="b"/>
            <a:pathLst>
              <a:path w="1385367" h="1375581">
                <a:moveTo>
                  <a:pt x="1375581" y="0"/>
                </a:moveTo>
                <a:lnTo>
                  <a:pt x="1385367" y="494"/>
                </a:lnTo>
                <a:lnTo>
                  <a:pt x="1385367" y="1375581"/>
                </a:lnTo>
                <a:lnTo>
                  <a:pt x="0" y="1375581"/>
                </a:lnTo>
                <a:cubicBezTo>
                  <a:pt x="0" y="615869"/>
                  <a:pt x="615869" y="0"/>
                  <a:pt x="1375581" y="0"/>
                </a:cubicBezTo>
                <a:close/>
              </a:path>
            </a:pathLst>
          </a:custGeom>
          <a:solidFill>
            <a:srgbClr val="B3D48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panose="020F0502020204030204"/>
              <a:ea typeface="华文隶书"/>
              <a:cs typeface="+mn-ea"/>
              <a:sym typeface="+mn-lt"/>
            </a:endParaRPr>
          </a:p>
        </p:txBody>
      </p:sp>
      <p:sp>
        <p:nvSpPr>
          <p:cNvPr id="103" name="椭圆 10">
            <a:extLst>
              <a:ext uri="{FF2B5EF4-FFF2-40B4-BE49-F238E27FC236}">
                <a16:creationId xmlns:a16="http://schemas.microsoft.com/office/drawing/2014/main" id="{6B54B539-A2F8-4A1C-A227-D224AB014B0F}"/>
              </a:ext>
            </a:extLst>
          </p:cNvPr>
          <p:cNvSpPr/>
          <p:nvPr/>
        </p:nvSpPr>
        <p:spPr>
          <a:xfrm rot="13322742">
            <a:off x="2995769" y="3941178"/>
            <a:ext cx="1536240" cy="1525388"/>
          </a:xfrm>
          <a:custGeom>
            <a:avLst/>
            <a:gdLst/>
            <a:ahLst/>
            <a:cxnLst/>
            <a:rect l="l" t="t" r="r" b="b"/>
            <a:pathLst>
              <a:path w="1385367" h="1375581">
                <a:moveTo>
                  <a:pt x="1375581" y="0"/>
                </a:moveTo>
                <a:lnTo>
                  <a:pt x="1385367" y="494"/>
                </a:lnTo>
                <a:lnTo>
                  <a:pt x="1385367" y="1375581"/>
                </a:lnTo>
                <a:lnTo>
                  <a:pt x="0" y="1375581"/>
                </a:lnTo>
                <a:cubicBezTo>
                  <a:pt x="0" y="615869"/>
                  <a:pt x="615869" y="0"/>
                  <a:pt x="1375581" y="0"/>
                </a:cubicBezTo>
                <a:close/>
              </a:path>
            </a:pathLst>
          </a:custGeom>
          <a:solidFill>
            <a:srgbClr val="A0D3C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panose="020F0502020204030204"/>
              <a:ea typeface="华文隶书"/>
              <a:cs typeface="+mn-ea"/>
              <a:sym typeface="+mn-lt"/>
            </a:endParaRPr>
          </a:p>
        </p:txBody>
      </p:sp>
      <p:sp>
        <p:nvSpPr>
          <p:cNvPr id="104" name="矩形 103">
            <a:extLst>
              <a:ext uri="{FF2B5EF4-FFF2-40B4-BE49-F238E27FC236}">
                <a16:creationId xmlns:a16="http://schemas.microsoft.com/office/drawing/2014/main" id="{AA4BFBCF-C695-41B6-B7B1-DA6C7A836AAA}"/>
              </a:ext>
            </a:extLst>
          </p:cNvPr>
          <p:cNvSpPr/>
          <p:nvPr/>
        </p:nvSpPr>
        <p:spPr>
          <a:xfrm>
            <a:off x="6208066" y="1147184"/>
            <a:ext cx="1728650" cy="2278498"/>
          </a:xfrm>
          <a:prstGeom prst="rect">
            <a:avLst/>
          </a:prstGeom>
          <a:solidFill>
            <a:srgbClr val="F7F3E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panose="020F0502020204030204"/>
              <a:ea typeface="华文隶书"/>
              <a:cs typeface="+mn-ea"/>
              <a:sym typeface="+mn-lt"/>
            </a:endParaRPr>
          </a:p>
        </p:txBody>
      </p:sp>
      <p:sp>
        <p:nvSpPr>
          <p:cNvPr id="105" name="矩形 104">
            <a:extLst>
              <a:ext uri="{FF2B5EF4-FFF2-40B4-BE49-F238E27FC236}">
                <a16:creationId xmlns:a16="http://schemas.microsoft.com/office/drawing/2014/main" id="{FCF1F08C-1FD4-4A91-96FE-673B73DF852B}"/>
              </a:ext>
            </a:extLst>
          </p:cNvPr>
          <p:cNvSpPr/>
          <p:nvPr/>
        </p:nvSpPr>
        <p:spPr>
          <a:xfrm>
            <a:off x="6208066" y="1147184"/>
            <a:ext cx="1728650" cy="771318"/>
          </a:xfrm>
          <a:prstGeom prst="rect">
            <a:avLst/>
          </a:prstGeom>
          <a:solidFill>
            <a:srgbClr val="A0D3C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panose="020F0502020204030204"/>
              <a:ea typeface="华文隶书"/>
              <a:cs typeface="+mn-ea"/>
              <a:sym typeface="+mn-lt"/>
            </a:endParaRPr>
          </a:p>
        </p:txBody>
      </p:sp>
      <p:sp>
        <p:nvSpPr>
          <p:cNvPr id="106" name="矩形 105">
            <a:extLst>
              <a:ext uri="{FF2B5EF4-FFF2-40B4-BE49-F238E27FC236}">
                <a16:creationId xmlns:a16="http://schemas.microsoft.com/office/drawing/2014/main" id="{A7E79ADC-F58E-45F4-BD02-DDF95F3C3A67}"/>
              </a:ext>
            </a:extLst>
          </p:cNvPr>
          <p:cNvSpPr/>
          <p:nvPr/>
        </p:nvSpPr>
        <p:spPr>
          <a:xfrm>
            <a:off x="6979899" y="1234292"/>
            <a:ext cx="461986" cy="646331"/>
          </a:xfrm>
          <a:prstGeom prst="rect">
            <a:avLst/>
          </a:prstGeom>
        </p:spPr>
        <p:txBody>
          <a:bodyPr wrap="none">
            <a:spAutoFit/>
          </a:bodyPr>
          <a:lstStyle/>
          <a:p>
            <a:r>
              <a:rPr lang="en-US" altLang="zh-CN" sz="3600" b="1" dirty="0">
                <a:solidFill>
                  <a:prstClr val="white"/>
                </a:solidFill>
                <a:ea typeface="华文隶书"/>
                <a:cs typeface="+mn-ea"/>
                <a:sym typeface="+mn-lt"/>
              </a:rPr>
              <a:t>S</a:t>
            </a:r>
            <a:endParaRPr lang="zh-CN" altLang="en-US" sz="3600" b="1" dirty="0">
              <a:solidFill>
                <a:prstClr val="white"/>
              </a:solidFill>
              <a:ea typeface="华文隶书"/>
              <a:cs typeface="+mn-ea"/>
              <a:sym typeface="+mn-lt"/>
            </a:endParaRPr>
          </a:p>
        </p:txBody>
      </p:sp>
      <p:sp>
        <p:nvSpPr>
          <p:cNvPr id="107" name="矩形 106">
            <a:extLst>
              <a:ext uri="{FF2B5EF4-FFF2-40B4-BE49-F238E27FC236}">
                <a16:creationId xmlns:a16="http://schemas.microsoft.com/office/drawing/2014/main" id="{29F44517-A9CB-4D89-B5E3-621ECF1EA248}"/>
              </a:ext>
            </a:extLst>
          </p:cNvPr>
          <p:cNvSpPr/>
          <p:nvPr/>
        </p:nvSpPr>
        <p:spPr>
          <a:xfrm>
            <a:off x="8021527" y="1147184"/>
            <a:ext cx="1728650" cy="2278498"/>
          </a:xfrm>
          <a:prstGeom prst="rect">
            <a:avLst/>
          </a:prstGeom>
          <a:solidFill>
            <a:srgbClr val="F7F3E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panose="020F0502020204030204"/>
              <a:ea typeface="华文隶书"/>
              <a:cs typeface="+mn-ea"/>
              <a:sym typeface="+mn-lt"/>
            </a:endParaRPr>
          </a:p>
        </p:txBody>
      </p:sp>
      <p:sp>
        <p:nvSpPr>
          <p:cNvPr id="108" name="矩形 107">
            <a:extLst>
              <a:ext uri="{FF2B5EF4-FFF2-40B4-BE49-F238E27FC236}">
                <a16:creationId xmlns:a16="http://schemas.microsoft.com/office/drawing/2014/main" id="{27CC5FEF-2F49-40E4-811B-6E36BD128D43}"/>
              </a:ext>
            </a:extLst>
          </p:cNvPr>
          <p:cNvSpPr/>
          <p:nvPr/>
        </p:nvSpPr>
        <p:spPr>
          <a:xfrm>
            <a:off x="8021527" y="1147184"/>
            <a:ext cx="1728650" cy="771318"/>
          </a:xfrm>
          <a:prstGeom prst="rect">
            <a:avLst/>
          </a:prstGeom>
          <a:solidFill>
            <a:srgbClr val="A0D3C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panose="020F0502020204030204"/>
              <a:ea typeface="华文隶书"/>
              <a:cs typeface="+mn-ea"/>
              <a:sym typeface="+mn-lt"/>
            </a:endParaRPr>
          </a:p>
        </p:txBody>
      </p:sp>
      <p:sp>
        <p:nvSpPr>
          <p:cNvPr id="109" name="矩形 108">
            <a:extLst>
              <a:ext uri="{FF2B5EF4-FFF2-40B4-BE49-F238E27FC236}">
                <a16:creationId xmlns:a16="http://schemas.microsoft.com/office/drawing/2014/main" id="{D1601AFE-59B9-447E-9AC9-561115ECF2CF}"/>
              </a:ext>
            </a:extLst>
          </p:cNvPr>
          <p:cNvSpPr/>
          <p:nvPr/>
        </p:nvSpPr>
        <p:spPr>
          <a:xfrm>
            <a:off x="8703047" y="1234292"/>
            <a:ext cx="681597" cy="646331"/>
          </a:xfrm>
          <a:prstGeom prst="rect">
            <a:avLst/>
          </a:prstGeom>
        </p:spPr>
        <p:txBody>
          <a:bodyPr wrap="none">
            <a:spAutoFit/>
          </a:bodyPr>
          <a:lstStyle/>
          <a:p>
            <a:r>
              <a:rPr lang="en-US" altLang="zh-CN" sz="3600" b="1" dirty="0">
                <a:solidFill>
                  <a:prstClr val="white"/>
                </a:solidFill>
                <a:ea typeface="华文隶书"/>
                <a:cs typeface="+mn-ea"/>
                <a:sym typeface="+mn-lt"/>
              </a:rPr>
              <a:t>W</a:t>
            </a:r>
            <a:endParaRPr lang="zh-CN" altLang="en-US" sz="3600" b="1" dirty="0">
              <a:solidFill>
                <a:prstClr val="white"/>
              </a:solidFill>
              <a:ea typeface="华文隶书"/>
              <a:cs typeface="+mn-ea"/>
              <a:sym typeface="+mn-lt"/>
            </a:endParaRPr>
          </a:p>
        </p:txBody>
      </p:sp>
      <p:sp>
        <p:nvSpPr>
          <p:cNvPr id="110" name="矩形 109">
            <a:extLst>
              <a:ext uri="{FF2B5EF4-FFF2-40B4-BE49-F238E27FC236}">
                <a16:creationId xmlns:a16="http://schemas.microsoft.com/office/drawing/2014/main" id="{8385E434-BA28-4E7C-93D3-BFA0706764B0}"/>
              </a:ext>
            </a:extLst>
          </p:cNvPr>
          <p:cNvSpPr/>
          <p:nvPr/>
        </p:nvSpPr>
        <p:spPr>
          <a:xfrm>
            <a:off x="6255114" y="3693850"/>
            <a:ext cx="1728649" cy="2278498"/>
          </a:xfrm>
          <a:prstGeom prst="rect">
            <a:avLst/>
          </a:prstGeom>
          <a:solidFill>
            <a:srgbClr val="F7F3E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panose="020F0502020204030204"/>
              <a:ea typeface="华文隶书"/>
              <a:cs typeface="+mn-ea"/>
              <a:sym typeface="+mn-lt"/>
            </a:endParaRPr>
          </a:p>
        </p:txBody>
      </p:sp>
      <p:sp>
        <p:nvSpPr>
          <p:cNvPr id="111" name="矩形 110">
            <a:extLst>
              <a:ext uri="{FF2B5EF4-FFF2-40B4-BE49-F238E27FC236}">
                <a16:creationId xmlns:a16="http://schemas.microsoft.com/office/drawing/2014/main" id="{D05680AF-D2D3-4C35-AA9B-FB78CBA05EFF}"/>
              </a:ext>
            </a:extLst>
          </p:cNvPr>
          <p:cNvSpPr/>
          <p:nvPr/>
        </p:nvSpPr>
        <p:spPr>
          <a:xfrm>
            <a:off x="6255114" y="3693850"/>
            <a:ext cx="1728649" cy="771318"/>
          </a:xfrm>
          <a:prstGeom prst="rect">
            <a:avLst/>
          </a:prstGeom>
          <a:solidFill>
            <a:srgbClr val="A0D3C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panose="020F0502020204030204"/>
              <a:ea typeface="华文隶书"/>
              <a:cs typeface="+mn-ea"/>
              <a:sym typeface="+mn-lt"/>
            </a:endParaRPr>
          </a:p>
        </p:txBody>
      </p:sp>
      <p:sp>
        <p:nvSpPr>
          <p:cNvPr id="112" name="矩形 111">
            <a:extLst>
              <a:ext uri="{FF2B5EF4-FFF2-40B4-BE49-F238E27FC236}">
                <a16:creationId xmlns:a16="http://schemas.microsoft.com/office/drawing/2014/main" id="{D78A58E8-06F9-453F-A304-58DA4745B23F}"/>
              </a:ext>
            </a:extLst>
          </p:cNvPr>
          <p:cNvSpPr/>
          <p:nvPr/>
        </p:nvSpPr>
        <p:spPr>
          <a:xfrm>
            <a:off x="6828566" y="3780958"/>
            <a:ext cx="572593" cy="646331"/>
          </a:xfrm>
          <a:prstGeom prst="rect">
            <a:avLst/>
          </a:prstGeom>
        </p:spPr>
        <p:txBody>
          <a:bodyPr wrap="none">
            <a:spAutoFit/>
          </a:bodyPr>
          <a:lstStyle/>
          <a:p>
            <a:r>
              <a:rPr lang="en-US" altLang="zh-CN" sz="3600" b="1" dirty="0">
                <a:solidFill>
                  <a:prstClr val="white"/>
                </a:solidFill>
                <a:ea typeface="华文隶书"/>
                <a:cs typeface="+mn-ea"/>
                <a:sym typeface="+mn-lt"/>
              </a:rPr>
              <a:t>O</a:t>
            </a:r>
            <a:endParaRPr lang="zh-CN" altLang="en-US" sz="3600" b="1" dirty="0">
              <a:solidFill>
                <a:prstClr val="white"/>
              </a:solidFill>
              <a:ea typeface="华文隶书"/>
              <a:cs typeface="+mn-ea"/>
              <a:sym typeface="+mn-lt"/>
            </a:endParaRPr>
          </a:p>
        </p:txBody>
      </p:sp>
      <p:sp>
        <p:nvSpPr>
          <p:cNvPr id="113" name="矩形 112">
            <a:extLst>
              <a:ext uri="{FF2B5EF4-FFF2-40B4-BE49-F238E27FC236}">
                <a16:creationId xmlns:a16="http://schemas.microsoft.com/office/drawing/2014/main" id="{1D10AE10-B5B0-4CA1-84E3-99DB8F1CB330}"/>
              </a:ext>
            </a:extLst>
          </p:cNvPr>
          <p:cNvSpPr/>
          <p:nvPr/>
        </p:nvSpPr>
        <p:spPr>
          <a:xfrm>
            <a:off x="8048938" y="3693850"/>
            <a:ext cx="1728650" cy="2278498"/>
          </a:xfrm>
          <a:prstGeom prst="rect">
            <a:avLst/>
          </a:prstGeom>
          <a:solidFill>
            <a:srgbClr val="F7F3E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panose="020F0502020204030204"/>
              <a:ea typeface="华文隶书"/>
              <a:cs typeface="+mn-ea"/>
              <a:sym typeface="+mn-lt"/>
            </a:endParaRPr>
          </a:p>
        </p:txBody>
      </p:sp>
      <p:sp>
        <p:nvSpPr>
          <p:cNvPr id="114" name="矩形 113">
            <a:extLst>
              <a:ext uri="{FF2B5EF4-FFF2-40B4-BE49-F238E27FC236}">
                <a16:creationId xmlns:a16="http://schemas.microsoft.com/office/drawing/2014/main" id="{00B883B7-E6B6-411D-87DA-A98BDE1303DF}"/>
              </a:ext>
            </a:extLst>
          </p:cNvPr>
          <p:cNvSpPr/>
          <p:nvPr/>
        </p:nvSpPr>
        <p:spPr>
          <a:xfrm>
            <a:off x="8048938" y="3693850"/>
            <a:ext cx="1728650" cy="771318"/>
          </a:xfrm>
          <a:prstGeom prst="rect">
            <a:avLst/>
          </a:prstGeom>
          <a:solidFill>
            <a:srgbClr val="A0D3C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panose="020F0502020204030204"/>
              <a:ea typeface="华文隶书"/>
              <a:cs typeface="+mn-ea"/>
              <a:sym typeface="+mn-lt"/>
            </a:endParaRPr>
          </a:p>
        </p:txBody>
      </p:sp>
      <p:sp>
        <p:nvSpPr>
          <p:cNvPr id="115" name="矩形 114">
            <a:extLst>
              <a:ext uri="{FF2B5EF4-FFF2-40B4-BE49-F238E27FC236}">
                <a16:creationId xmlns:a16="http://schemas.microsoft.com/office/drawing/2014/main" id="{48068574-1B8D-44A9-9334-91732D6E2031}"/>
              </a:ext>
            </a:extLst>
          </p:cNvPr>
          <p:cNvSpPr/>
          <p:nvPr/>
        </p:nvSpPr>
        <p:spPr>
          <a:xfrm>
            <a:off x="8820519" y="3780958"/>
            <a:ext cx="473206" cy="646331"/>
          </a:xfrm>
          <a:prstGeom prst="rect">
            <a:avLst/>
          </a:prstGeom>
        </p:spPr>
        <p:txBody>
          <a:bodyPr wrap="none">
            <a:spAutoFit/>
          </a:bodyPr>
          <a:lstStyle/>
          <a:p>
            <a:r>
              <a:rPr lang="en-US" altLang="zh-CN" sz="3600" b="1" dirty="0">
                <a:solidFill>
                  <a:prstClr val="white"/>
                </a:solidFill>
                <a:ea typeface="华文隶书"/>
                <a:cs typeface="+mn-ea"/>
                <a:sym typeface="+mn-lt"/>
              </a:rPr>
              <a:t>T</a:t>
            </a:r>
            <a:endParaRPr lang="zh-CN" altLang="en-US" sz="3600" b="1" dirty="0">
              <a:solidFill>
                <a:prstClr val="white"/>
              </a:solidFill>
              <a:ea typeface="华文隶书"/>
              <a:cs typeface="+mn-ea"/>
              <a:sym typeface="+mn-lt"/>
            </a:endParaRPr>
          </a:p>
        </p:txBody>
      </p:sp>
      <p:sp>
        <p:nvSpPr>
          <p:cNvPr id="116" name="target_126420">
            <a:extLst>
              <a:ext uri="{FF2B5EF4-FFF2-40B4-BE49-F238E27FC236}">
                <a16:creationId xmlns:a16="http://schemas.microsoft.com/office/drawing/2014/main" id="{5763B917-1CD3-4297-B78F-4B7ECDB4FD17}"/>
              </a:ext>
            </a:extLst>
          </p:cNvPr>
          <p:cNvSpPr>
            <a:spLocks noChangeAspect="1"/>
          </p:cNvSpPr>
          <p:nvPr/>
        </p:nvSpPr>
        <p:spPr bwMode="auto">
          <a:xfrm>
            <a:off x="3475811" y="2106260"/>
            <a:ext cx="329834" cy="329216"/>
          </a:xfrm>
          <a:custGeom>
            <a:avLst/>
            <a:gdLst>
              <a:gd name="connsiteX0" fmla="*/ 290910 w 605702"/>
              <a:gd name="connsiteY0" fmla="*/ 156336 h 604568"/>
              <a:gd name="connsiteX1" fmla="*/ 335849 w 605702"/>
              <a:gd name="connsiteY1" fmla="*/ 164992 h 604568"/>
              <a:gd name="connsiteX2" fmla="*/ 288310 w 605702"/>
              <a:gd name="connsiteY2" fmla="*/ 212456 h 604568"/>
              <a:gd name="connsiteX3" fmla="*/ 203632 w 605702"/>
              <a:gd name="connsiteY3" fmla="*/ 244717 h 604568"/>
              <a:gd name="connsiteX4" fmla="*/ 203632 w 605702"/>
              <a:gd name="connsiteY4" fmla="*/ 401388 h 604568"/>
              <a:gd name="connsiteX5" fmla="*/ 360547 w 605702"/>
              <a:gd name="connsiteY5" fmla="*/ 401388 h 604568"/>
              <a:gd name="connsiteX6" fmla="*/ 392859 w 605702"/>
              <a:gd name="connsiteY6" fmla="*/ 316749 h 604568"/>
              <a:gd name="connsiteX7" fmla="*/ 440397 w 605702"/>
              <a:gd name="connsiteY7" fmla="*/ 269284 h 604568"/>
              <a:gd name="connsiteX8" fmla="*/ 400287 w 605702"/>
              <a:gd name="connsiteY8" fmla="*/ 441065 h 604568"/>
              <a:gd name="connsiteX9" fmla="*/ 163892 w 605702"/>
              <a:gd name="connsiteY9" fmla="*/ 441065 h 604568"/>
              <a:gd name="connsiteX10" fmla="*/ 163892 w 605702"/>
              <a:gd name="connsiteY10" fmla="*/ 205040 h 604568"/>
              <a:gd name="connsiteX11" fmla="*/ 290910 w 605702"/>
              <a:gd name="connsiteY11" fmla="*/ 156336 h 604568"/>
              <a:gd name="connsiteX12" fmla="*/ 246542 w 605702"/>
              <a:gd name="connsiteY12" fmla="*/ 43775 h 604568"/>
              <a:gd name="connsiteX13" fmla="*/ 422196 w 605702"/>
              <a:gd name="connsiteY13" fmla="*/ 78723 h 604568"/>
              <a:gd name="connsiteX14" fmla="*/ 376794 w 605702"/>
              <a:gd name="connsiteY14" fmla="*/ 124054 h 604568"/>
              <a:gd name="connsiteX15" fmla="*/ 126109 w 605702"/>
              <a:gd name="connsiteY15" fmla="*/ 167345 h 604568"/>
              <a:gd name="connsiteX16" fmla="*/ 126109 w 605702"/>
              <a:gd name="connsiteY16" fmla="*/ 478820 h 604568"/>
              <a:gd name="connsiteX17" fmla="*/ 438073 w 605702"/>
              <a:gd name="connsiteY17" fmla="*/ 478820 h 604568"/>
              <a:gd name="connsiteX18" fmla="*/ 481432 w 605702"/>
              <a:gd name="connsiteY18" fmla="*/ 228527 h 604568"/>
              <a:gd name="connsiteX19" fmla="*/ 526741 w 605702"/>
              <a:gd name="connsiteY19" fmla="*/ 183011 h 604568"/>
              <a:gd name="connsiteX20" fmla="*/ 481432 w 605702"/>
              <a:gd name="connsiteY20" fmla="*/ 522111 h 604568"/>
              <a:gd name="connsiteX21" fmla="*/ 82657 w 605702"/>
              <a:gd name="connsiteY21" fmla="*/ 522111 h 604568"/>
              <a:gd name="connsiteX22" fmla="*/ 82657 w 605702"/>
              <a:gd name="connsiteY22" fmla="*/ 123961 h 604568"/>
              <a:gd name="connsiteX23" fmla="*/ 246542 w 605702"/>
              <a:gd name="connsiteY23" fmla="*/ 43775 h 604568"/>
              <a:gd name="connsiteX24" fmla="*/ 536061 w 605702"/>
              <a:gd name="connsiteY24" fmla="*/ 0 h 604568"/>
              <a:gd name="connsiteX25" fmla="*/ 544232 w 605702"/>
              <a:gd name="connsiteY25" fmla="*/ 61368 h 604568"/>
              <a:gd name="connsiteX26" fmla="*/ 605702 w 605702"/>
              <a:gd name="connsiteY26" fmla="*/ 69526 h 604568"/>
              <a:gd name="connsiteX27" fmla="*/ 524361 w 605702"/>
              <a:gd name="connsiteY27" fmla="*/ 150732 h 604568"/>
              <a:gd name="connsiteX28" fmla="*/ 498361 w 605702"/>
              <a:gd name="connsiteY28" fmla="*/ 147302 h 604568"/>
              <a:gd name="connsiteX29" fmla="*/ 337721 w 605702"/>
              <a:gd name="connsiteY29" fmla="*/ 307767 h 604568"/>
              <a:gd name="connsiteX30" fmla="*/ 339764 w 605702"/>
              <a:gd name="connsiteY30" fmla="*/ 323063 h 604568"/>
              <a:gd name="connsiteX31" fmla="*/ 282101 w 605702"/>
              <a:gd name="connsiteY31" fmla="*/ 380630 h 604568"/>
              <a:gd name="connsiteX32" fmla="*/ 224437 w 605702"/>
              <a:gd name="connsiteY32" fmla="*/ 323063 h 604568"/>
              <a:gd name="connsiteX33" fmla="*/ 282101 w 605702"/>
              <a:gd name="connsiteY33" fmla="*/ 265495 h 604568"/>
              <a:gd name="connsiteX34" fmla="*/ 297422 w 605702"/>
              <a:gd name="connsiteY34" fmla="*/ 267535 h 604568"/>
              <a:gd name="connsiteX35" fmla="*/ 458155 w 605702"/>
              <a:gd name="connsiteY35" fmla="*/ 107162 h 604568"/>
              <a:gd name="connsiteX36" fmla="*/ 454719 w 605702"/>
              <a:gd name="connsiteY36" fmla="*/ 81206 h 60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5702" h="604568">
                <a:moveTo>
                  <a:pt x="290910" y="156336"/>
                </a:moveTo>
                <a:cubicBezTo>
                  <a:pt x="306137" y="157147"/>
                  <a:pt x="321272" y="160032"/>
                  <a:pt x="335849" y="164992"/>
                </a:cubicBezTo>
                <a:lnTo>
                  <a:pt x="288310" y="212456"/>
                </a:lnTo>
                <a:cubicBezTo>
                  <a:pt x="257856" y="210695"/>
                  <a:pt x="226844" y="221449"/>
                  <a:pt x="203632" y="244717"/>
                </a:cubicBezTo>
                <a:cubicBezTo>
                  <a:pt x="160271" y="287918"/>
                  <a:pt x="160271" y="358187"/>
                  <a:pt x="203632" y="401388"/>
                </a:cubicBezTo>
                <a:cubicBezTo>
                  <a:pt x="246900" y="444680"/>
                  <a:pt x="317279" y="444680"/>
                  <a:pt x="360547" y="401388"/>
                </a:cubicBezTo>
                <a:cubicBezTo>
                  <a:pt x="383852" y="378211"/>
                  <a:pt x="394623" y="347156"/>
                  <a:pt x="392859" y="316749"/>
                </a:cubicBezTo>
                <a:lnTo>
                  <a:pt x="440397" y="269284"/>
                </a:lnTo>
                <a:cubicBezTo>
                  <a:pt x="460267" y="327595"/>
                  <a:pt x="446897" y="394620"/>
                  <a:pt x="400287" y="441065"/>
                </a:cubicBezTo>
                <a:cubicBezTo>
                  <a:pt x="335106" y="506236"/>
                  <a:pt x="229073" y="506236"/>
                  <a:pt x="163892" y="441065"/>
                </a:cubicBezTo>
                <a:cubicBezTo>
                  <a:pt x="98619" y="375987"/>
                  <a:pt x="98619" y="270118"/>
                  <a:pt x="163892" y="205040"/>
                </a:cubicBezTo>
                <a:cubicBezTo>
                  <a:pt x="198711" y="170137"/>
                  <a:pt x="245228" y="153902"/>
                  <a:pt x="290910" y="156336"/>
                </a:cubicBezTo>
                <a:close/>
                <a:moveTo>
                  <a:pt x="246542" y="43775"/>
                </a:moveTo>
                <a:cubicBezTo>
                  <a:pt x="306463" y="36243"/>
                  <a:pt x="368345" y="47900"/>
                  <a:pt x="422196" y="78723"/>
                </a:cubicBezTo>
                <a:lnTo>
                  <a:pt x="376794" y="124054"/>
                </a:lnTo>
                <a:cubicBezTo>
                  <a:pt x="294811" y="85305"/>
                  <a:pt x="193980" y="99581"/>
                  <a:pt x="126109" y="167345"/>
                </a:cubicBezTo>
                <a:cubicBezTo>
                  <a:pt x="39948" y="253371"/>
                  <a:pt x="39948" y="392793"/>
                  <a:pt x="126109" y="478820"/>
                </a:cubicBezTo>
                <a:cubicBezTo>
                  <a:pt x="212271" y="564846"/>
                  <a:pt x="351912" y="564846"/>
                  <a:pt x="438073" y="478820"/>
                </a:cubicBezTo>
                <a:cubicBezTo>
                  <a:pt x="505944" y="411055"/>
                  <a:pt x="520428" y="310382"/>
                  <a:pt x="481432" y="228527"/>
                </a:cubicBezTo>
                <a:lnTo>
                  <a:pt x="526741" y="183011"/>
                </a:lnTo>
                <a:cubicBezTo>
                  <a:pt x="588484" y="290544"/>
                  <a:pt x="573350" y="430244"/>
                  <a:pt x="481432" y="522111"/>
                </a:cubicBezTo>
                <a:cubicBezTo>
                  <a:pt x="371316" y="632054"/>
                  <a:pt x="192866" y="632054"/>
                  <a:pt x="82657" y="522111"/>
                </a:cubicBezTo>
                <a:cubicBezTo>
                  <a:pt x="-27552" y="412168"/>
                  <a:pt x="-27552" y="233997"/>
                  <a:pt x="82657" y="123961"/>
                </a:cubicBezTo>
                <a:cubicBezTo>
                  <a:pt x="128662" y="78028"/>
                  <a:pt x="186622" y="51307"/>
                  <a:pt x="246542" y="43775"/>
                </a:cubicBezTo>
                <a:close/>
                <a:moveTo>
                  <a:pt x="536061" y="0"/>
                </a:moveTo>
                <a:lnTo>
                  <a:pt x="544232" y="61368"/>
                </a:lnTo>
                <a:lnTo>
                  <a:pt x="605702" y="69526"/>
                </a:lnTo>
                <a:lnTo>
                  <a:pt x="524361" y="150732"/>
                </a:lnTo>
                <a:lnTo>
                  <a:pt x="498361" y="147302"/>
                </a:lnTo>
                <a:lnTo>
                  <a:pt x="337721" y="307767"/>
                </a:lnTo>
                <a:cubicBezTo>
                  <a:pt x="339021" y="312588"/>
                  <a:pt x="339764" y="317779"/>
                  <a:pt x="339764" y="323063"/>
                </a:cubicBezTo>
                <a:cubicBezTo>
                  <a:pt x="339764" y="354859"/>
                  <a:pt x="313950" y="380630"/>
                  <a:pt x="282101" y="380630"/>
                </a:cubicBezTo>
                <a:cubicBezTo>
                  <a:pt x="250251" y="380630"/>
                  <a:pt x="224437" y="354859"/>
                  <a:pt x="224437" y="323063"/>
                </a:cubicBezTo>
                <a:cubicBezTo>
                  <a:pt x="224437" y="291266"/>
                  <a:pt x="250251" y="265495"/>
                  <a:pt x="282101" y="265495"/>
                </a:cubicBezTo>
                <a:cubicBezTo>
                  <a:pt x="287393" y="265495"/>
                  <a:pt x="292500" y="266237"/>
                  <a:pt x="297422" y="267535"/>
                </a:cubicBezTo>
                <a:lnTo>
                  <a:pt x="458155" y="107162"/>
                </a:lnTo>
                <a:lnTo>
                  <a:pt x="454719" y="81206"/>
                </a:lnTo>
                <a:close/>
              </a:path>
            </a:pathLst>
          </a:custGeom>
          <a:solidFill>
            <a:sysClr val="window" lastClr="FFFFFF"/>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华文隶书"/>
              <a:cs typeface="+mn-ea"/>
              <a:sym typeface="+mn-lt"/>
            </a:endParaRPr>
          </a:p>
        </p:txBody>
      </p:sp>
      <p:sp>
        <p:nvSpPr>
          <p:cNvPr id="117" name="target_126420">
            <a:extLst>
              <a:ext uri="{FF2B5EF4-FFF2-40B4-BE49-F238E27FC236}">
                <a16:creationId xmlns:a16="http://schemas.microsoft.com/office/drawing/2014/main" id="{8952EC39-61F5-483E-A8D4-D5B39B8DA4C8}"/>
              </a:ext>
            </a:extLst>
          </p:cNvPr>
          <p:cNvSpPr>
            <a:spLocks noChangeAspect="1"/>
          </p:cNvSpPr>
          <p:nvPr/>
        </p:nvSpPr>
        <p:spPr bwMode="auto">
          <a:xfrm>
            <a:off x="3550010" y="4159203"/>
            <a:ext cx="329834" cy="329216"/>
          </a:xfrm>
          <a:custGeom>
            <a:avLst/>
            <a:gdLst>
              <a:gd name="connsiteX0" fmla="*/ 290910 w 605702"/>
              <a:gd name="connsiteY0" fmla="*/ 156336 h 604568"/>
              <a:gd name="connsiteX1" fmla="*/ 335849 w 605702"/>
              <a:gd name="connsiteY1" fmla="*/ 164992 h 604568"/>
              <a:gd name="connsiteX2" fmla="*/ 288310 w 605702"/>
              <a:gd name="connsiteY2" fmla="*/ 212456 h 604568"/>
              <a:gd name="connsiteX3" fmla="*/ 203632 w 605702"/>
              <a:gd name="connsiteY3" fmla="*/ 244717 h 604568"/>
              <a:gd name="connsiteX4" fmla="*/ 203632 w 605702"/>
              <a:gd name="connsiteY4" fmla="*/ 401388 h 604568"/>
              <a:gd name="connsiteX5" fmla="*/ 360547 w 605702"/>
              <a:gd name="connsiteY5" fmla="*/ 401388 h 604568"/>
              <a:gd name="connsiteX6" fmla="*/ 392859 w 605702"/>
              <a:gd name="connsiteY6" fmla="*/ 316749 h 604568"/>
              <a:gd name="connsiteX7" fmla="*/ 440397 w 605702"/>
              <a:gd name="connsiteY7" fmla="*/ 269284 h 604568"/>
              <a:gd name="connsiteX8" fmla="*/ 400287 w 605702"/>
              <a:gd name="connsiteY8" fmla="*/ 441065 h 604568"/>
              <a:gd name="connsiteX9" fmla="*/ 163892 w 605702"/>
              <a:gd name="connsiteY9" fmla="*/ 441065 h 604568"/>
              <a:gd name="connsiteX10" fmla="*/ 163892 w 605702"/>
              <a:gd name="connsiteY10" fmla="*/ 205040 h 604568"/>
              <a:gd name="connsiteX11" fmla="*/ 290910 w 605702"/>
              <a:gd name="connsiteY11" fmla="*/ 156336 h 604568"/>
              <a:gd name="connsiteX12" fmla="*/ 246542 w 605702"/>
              <a:gd name="connsiteY12" fmla="*/ 43775 h 604568"/>
              <a:gd name="connsiteX13" fmla="*/ 422196 w 605702"/>
              <a:gd name="connsiteY13" fmla="*/ 78723 h 604568"/>
              <a:gd name="connsiteX14" fmla="*/ 376794 w 605702"/>
              <a:gd name="connsiteY14" fmla="*/ 124054 h 604568"/>
              <a:gd name="connsiteX15" fmla="*/ 126109 w 605702"/>
              <a:gd name="connsiteY15" fmla="*/ 167345 h 604568"/>
              <a:gd name="connsiteX16" fmla="*/ 126109 w 605702"/>
              <a:gd name="connsiteY16" fmla="*/ 478820 h 604568"/>
              <a:gd name="connsiteX17" fmla="*/ 438073 w 605702"/>
              <a:gd name="connsiteY17" fmla="*/ 478820 h 604568"/>
              <a:gd name="connsiteX18" fmla="*/ 481432 w 605702"/>
              <a:gd name="connsiteY18" fmla="*/ 228527 h 604568"/>
              <a:gd name="connsiteX19" fmla="*/ 526741 w 605702"/>
              <a:gd name="connsiteY19" fmla="*/ 183011 h 604568"/>
              <a:gd name="connsiteX20" fmla="*/ 481432 w 605702"/>
              <a:gd name="connsiteY20" fmla="*/ 522111 h 604568"/>
              <a:gd name="connsiteX21" fmla="*/ 82657 w 605702"/>
              <a:gd name="connsiteY21" fmla="*/ 522111 h 604568"/>
              <a:gd name="connsiteX22" fmla="*/ 82657 w 605702"/>
              <a:gd name="connsiteY22" fmla="*/ 123961 h 604568"/>
              <a:gd name="connsiteX23" fmla="*/ 246542 w 605702"/>
              <a:gd name="connsiteY23" fmla="*/ 43775 h 604568"/>
              <a:gd name="connsiteX24" fmla="*/ 536061 w 605702"/>
              <a:gd name="connsiteY24" fmla="*/ 0 h 604568"/>
              <a:gd name="connsiteX25" fmla="*/ 544232 w 605702"/>
              <a:gd name="connsiteY25" fmla="*/ 61368 h 604568"/>
              <a:gd name="connsiteX26" fmla="*/ 605702 w 605702"/>
              <a:gd name="connsiteY26" fmla="*/ 69526 h 604568"/>
              <a:gd name="connsiteX27" fmla="*/ 524361 w 605702"/>
              <a:gd name="connsiteY27" fmla="*/ 150732 h 604568"/>
              <a:gd name="connsiteX28" fmla="*/ 498361 w 605702"/>
              <a:gd name="connsiteY28" fmla="*/ 147302 h 604568"/>
              <a:gd name="connsiteX29" fmla="*/ 337721 w 605702"/>
              <a:gd name="connsiteY29" fmla="*/ 307767 h 604568"/>
              <a:gd name="connsiteX30" fmla="*/ 339764 w 605702"/>
              <a:gd name="connsiteY30" fmla="*/ 323063 h 604568"/>
              <a:gd name="connsiteX31" fmla="*/ 282101 w 605702"/>
              <a:gd name="connsiteY31" fmla="*/ 380630 h 604568"/>
              <a:gd name="connsiteX32" fmla="*/ 224437 w 605702"/>
              <a:gd name="connsiteY32" fmla="*/ 323063 h 604568"/>
              <a:gd name="connsiteX33" fmla="*/ 282101 w 605702"/>
              <a:gd name="connsiteY33" fmla="*/ 265495 h 604568"/>
              <a:gd name="connsiteX34" fmla="*/ 297422 w 605702"/>
              <a:gd name="connsiteY34" fmla="*/ 267535 h 604568"/>
              <a:gd name="connsiteX35" fmla="*/ 458155 w 605702"/>
              <a:gd name="connsiteY35" fmla="*/ 107162 h 604568"/>
              <a:gd name="connsiteX36" fmla="*/ 454719 w 605702"/>
              <a:gd name="connsiteY36" fmla="*/ 81206 h 60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5702" h="604568">
                <a:moveTo>
                  <a:pt x="290910" y="156336"/>
                </a:moveTo>
                <a:cubicBezTo>
                  <a:pt x="306137" y="157147"/>
                  <a:pt x="321272" y="160032"/>
                  <a:pt x="335849" y="164992"/>
                </a:cubicBezTo>
                <a:lnTo>
                  <a:pt x="288310" y="212456"/>
                </a:lnTo>
                <a:cubicBezTo>
                  <a:pt x="257856" y="210695"/>
                  <a:pt x="226844" y="221449"/>
                  <a:pt x="203632" y="244717"/>
                </a:cubicBezTo>
                <a:cubicBezTo>
                  <a:pt x="160271" y="287918"/>
                  <a:pt x="160271" y="358187"/>
                  <a:pt x="203632" y="401388"/>
                </a:cubicBezTo>
                <a:cubicBezTo>
                  <a:pt x="246900" y="444680"/>
                  <a:pt x="317279" y="444680"/>
                  <a:pt x="360547" y="401388"/>
                </a:cubicBezTo>
                <a:cubicBezTo>
                  <a:pt x="383852" y="378211"/>
                  <a:pt x="394623" y="347156"/>
                  <a:pt x="392859" y="316749"/>
                </a:cubicBezTo>
                <a:lnTo>
                  <a:pt x="440397" y="269284"/>
                </a:lnTo>
                <a:cubicBezTo>
                  <a:pt x="460267" y="327595"/>
                  <a:pt x="446897" y="394620"/>
                  <a:pt x="400287" y="441065"/>
                </a:cubicBezTo>
                <a:cubicBezTo>
                  <a:pt x="335106" y="506236"/>
                  <a:pt x="229073" y="506236"/>
                  <a:pt x="163892" y="441065"/>
                </a:cubicBezTo>
                <a:cubicBezTo>
                  <a:pt x="98619" y="375987"/>
                  <a:pt x="98619" y="270118"/>
                  <a:pt x="163892" y="205040"/>
                </a:cubicBezTo>
                <a:cubicBezTo>
                  <a:pt x="198711" y="170137"/>
                  <a:pt x="245228" y="153902"/>
                  <a:pt x="290910" y="156336"/>
                </a:cubicBezTo>
                <a:close/>
                <a:moveTo>
                  <a:pt x="246542" y="43775"/>
                </a:moveTo>
                <a:cubicBezTo>
                  <a:pt x="306463" y="36243"/>
                  <a:pt x="368345" y="47900"/>
                  <a:pt x="422196" y="78723"/>
                </a:cubicBezTo>
                <a:lnTo>
                  <a:pt x="376794" y="124054"/>
                </a:lnTo>
                <a:cubicBezTo>
                  <a:pt x="294811" y="85305"/>
                  <a:pt x="193980" y="99581"/>
                  <a:pt x="126109" y="167345"/>
                </a:cubicBezTo>
                <a:cubicBezTo>
                  <a:pt x="39948" y="253371"/>
                  <a:pt x="39948" y="392793"/>
                  <a:pt x="126109" y="478820"/>
                </a:cubicBezTo>
                <a:cubicBezTo>
                  <a:pt x="212271" y="564846"/>
                  <a:pt x="351912" y="564846"/>
                  <a:pt x="438073" y="478820"/>
                </a:cubicBezTo>
                <a:cubicBezTo>
                  <a:pt x="505944" y="411055"/>
                  <a:pt x="520428" y="310382"/>
                  <a:pt x="481432" y="228527"/>
                </a:cubicBezTo>
                <a:lnTo>
                  <a:pt x="526741" y="183011"/>
                </a:lnTo>
                <a:cubicBezTo>
                  <a:pt x="588484" y="290544"/>
                  <a:pt x="573350" y="430244"/>
                  <a:pt x="481432" y="522111"/>
                </a:cubicBezTo>
                <a:cubicBezTo>
                  <a:pt x="371316" y="632054"/>
                  <a:pt x="192866" y="632054"/>
                  <a:pt x="82657" y="522111"/>
                </a:cubicBezTo>
                <a:cubicBezTo>
                  <a:pt x="-27552" y="412168"/>
                  <a:pt x="-27552" y="233997"/>
                  <a:pt x="82657" y="123961"/>
                </a:cubicBezTo>
                <a:cubicBezTo>
                  <a:pt x="128662" y="78028"/>
                  <a:pt x="186622" y="51307"/>
                  <a:pt x="246542" y="43775"/>
                </a:cubicBezTo>
                <a:close/>
                <a:moveTo>
                  <a:pt x="536061" y="0"/>
                </a:moveTo>
                <a:lnTo>
                  <a:pt x="544232" y="61368"/>
                </a:lnTo>
                <a:lnTo>
                  <a:pt x="605702" y="69526"/>
                </a:lnTo>
                <a:lnTo>
                  <a:pt x="524361" y="150732"/>
                </a:lnTo>
                <a:lnTo>
                  <a:pt x="498361" y="147302"/>
                </a:lnTo>
                <a:lnTo>
                  <a:pt x="337721" y="307767"/>
                </a:lnTo>
                <a:cubicBezTo>
                  <a:pt x="339021" y="312588"/>
                  <a:pt x="339764" y="317779"/>
                  <a:pt x="339764" y="323063"/>
                </a:cubicBezTo>
                <a:cubicBezTo>
                  <a:pt x="339764" y="354859"/>
                  <a:pt x="313950" y="380630"/>
                  <a:pt x="282101" y="380630"/>
                </a:cubicBezTo>
                <a:cubicBezTo>
                  <a:pt x="250251" y="380630"/>
                  <a:pt x="224437" y="354859"/>
                  <a:pt x="224437" y="323063"/>
                </a:cubicBezTo>
                <a:cubicBezTo>
                  <a:pt x="224437" y="291266"/>
                  <a:pt x="250251" y="265495"/>
                  <a:pt x="282101" y="265495"/>
                </a:cubicBezTo>
                <a:cubicBezTo>
                  <a:pt x="287393" y="265495"/>
                  <a:pt x="292500" y="266237"/>
                  <a:pt x="297422" y="267535"/>
                </a:cubicBezTo>
                <a:lnTo>
                  <a:pt x="458155" y="107162"/>
                </a:lnTo>
                <a:lnTo>
                  <a:pt x="454719" y="81206"/>
                </a:lnTo>
                <a:close/>
              </a:path>
            </a:pathLst>
          </a:custGeom>
          <a:solidFill>
            <a:sysClr val="window" lastClr="FFFFFF"/>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华文隶书"/>
              <a:cs typeface="+mn-ea"/>
              <a:sym typeface="+mn-lt"/>
            </a:endParaRPr>
          </a:p>
        </p:txBody>
      </p:sp>
      <p:sp>
        <p:nvSpPr>
          <p:cNvPr id="118" name="target_126420">
            <a:extLst>
              <a:ext uri="{FF2B5EF4-FFF2-40B4-BE49-F238E27FC236}">
                <a16:creationId xmlns:a16="http://schemas.microsoft.com/office/drawing/2014/main" id="{03414324-A22A-41CF-B5A6-E1BEC55094B4}"/>
              </a:ext>
            </a:extLst>
          </p:cNvPr>
          <p:cNvSpPr>
            <a:spLocks noChangeAspect="1"/>
          </p:cNvSpPr>
          <p:nvPr/>
        </p:nvSpPr>
        <p:spPr bwMode="auto">
          <a:xfrm>
            <a:off x="2471318" y="3108379"/>
            <a:ext cx="329834" cy="329216"/>
          </a:xfrm>
          <a:custGeom>
            <a:avLst/>
            <a:gdLst>
              <a:gd name="connsiteX0" fmla="*/ 290910 w 605702"/>
              <a:gd name="connsiteY0" fmla="*/ 156336 h 604568"/>
              <a:gd name="connsiteX1" fmla="*/ 335849 w 605702"/>
              <a:gd name="connsiteY1" fmla="*/ 164992 h 604568"/>
              <a:gd name="connsiteX2" fmla="*/ 288310 w 605702"/>
              <a:gd name="connsiteY2" fmla="*/ 212456 h 604568"/>
              <a:gd name="connsiteX3" fmla="*/ 203632 w 605702"/>
              <a:gd name="connsiteY3" fmla="*/ 244717 h 604568"/>
              <a:gd name="connsiteX4" fmla="*/ 203632 w 605702"/>
              <a:gd name="connsiteY4" fmla="*/ 401388 h 604568"/>
              <a:gd name="connsiteX5" fmla="*/ 360547 w 605702"/>
              <a:gd name="connsiteY5" fmla="*/ 401388 h 604568"/>
              <a:gd name="connsiteX6" fmla="*/ 392859 w 605702"/>
              <a:gd name="connsiteY6" fmla="*/ 316749 h 604568"/>
              <a:gd name="connsiteX7" fmla="*/ 440397 w 605702"/>
              <a:gd name="connsiteY7" fmla="*/ 269284 h 604568"/>
              <a:gd name="connsiteX8" fmla="*/ 400287 w 605702"/>
              <a:gd name="connsiteY8" fmla="*/ 441065 h 604568"/>
              <a:gd name="connsiteX9" fmla="*/ 163892 w 605702"/>
              <a:gd name="connsiteY9" fmla="*/ 441065 h 604568"/>
              <a:gd name="connsiteX10" fmla="*/ 163892 w 605702"/>
              <a:gd name="connsiteY10" fmla="*/ 205040 h 604568"/>
              <a:gd name="connsiteX11" fmla="*/ 290910 w 605702"/>
              <a:gd name="connsiteY11" fmla="*/ 156336 h 604568"/>
              <a:gd name="connsiteX12" fmla="*/ 246542 w 605702"/>
              <a:gd name="connsiteY12" fmla="*/ 43775 h 604568"/>
              <a:gd name="connsiteX13" fmla="*/ 422196 w 605702"/>
              <a:gd name="connsiteY13" fmla="*/ 78723 h 604568"/>
              <a:gd name="connsiteX14" fmla="*/ 376794 w 605702"/>
              <a:gd name="connsiteY14" fmla="*/ 124054 h 604568"/>
              <a:gd name="connsiteX15" fmla="*/ 126109 w 605702"/>
              <a:gd name="connsiteY15" fmla="*/ 167345 h 604568"/>
              <a:gd name="connsiteX16" fmla="*/ 126109 w 605702"/>
              <a:gd name="connsiteY16" fmla="*/ 478820 h 604568"/>
              <a:gd name="connsiteX17" fmla="*/ 438073 w 605702"/>
              <a:gd name="connsiteY17" fmla="*/ 478820 h 604568"/>
              <a:gd name="connsiteX18" fmla="*/ 481432 w 605702"/>
              <a:gd name="connsiteY18" fmla="*/ 228527 h 604568"/>
              <a:gd name="connsiteX19" fmla="*/ 526741 w 605702"/>
              <a:gd name="connsiteY19" fmla="*/ 183011 h 604568"/>
              <a:gd name="connsiteX20" fmla="*/ 481432 w 605702"/>
              <a:gd name="connsiteY20" fmla="*/ 522111 h 604568"/>
              <a:gd name="connsiteX21" fmla="*/ 82657 w 605702"/>
              <a:gd name="connsiteY21" fmla="*/ 522111 h 604568"/>
              <a:gd name="connsiteX22" fmla="*/ 82657 w 605702"/>
              <a:gd name="connsiteY22" fmla="*/ 123961 h 604568"/>
              <a:gd name="connsiteX23" fmla="*/ 246542 w 605702"/>
              <a:gd name="connsiteY23" fmla="*/ 43775 h 604568"/>
              <a:gd name="connsiteX24" fmla="*/ 536061 w 605702"/>
              <a:gd name="connsiteY24" fmla="*/ 0 h 604568"/>
              <a:gd name="connsiteX25" fmla="*/ 544232 w 605702"/>
              <a:gd name="connsiteY25" fmla="*/ 61368 h 604568"/>
              <a:gd name="connsiteX26" fmla="*/ 605702 w 605702"/>
              <a:gd name="connsiteY26" fmla="*/ 69526 h 604568"/>
              <a:gd name="connsiteX27" fmla="*/ 524361 w 605702"/>
              <a:gd name="connsiteY27" fmla="*/ 150732 h 604568"/>
              <a:gd name="connsiteX28" fmla="*/ 498361 w 605702"/>
              <a:gd name="connsiteY28" fmla="*/ 147302 h 604568"/>
              <a:gd name="connsiteX29" fmla="*/ 337721 w 605702"/>
              <a:gd name="connsiteY29" fmla="*/ 307767 h 604568"/>
              <a:gd name="connsiteX30" fmla="*/ 339764 w 605702"/>
              <a:gd name="connsiteY30" fmla="*/ 323063 h 604568"/>
              <a:gd name="connsiteX31" fmla="*/ 282101 w 605702"/>
              <a:gd name="connsiteY31" fmla="*/ 380630 h 604568"/>
              <a:gd name="connsiteX32" fmla="*/ 224437 w 605702"/>
              <a:gd name="connsiteY32" fmla="*/ 323063 h 604568"/>
              <a:gd name="connsiteX33" fmla="*/ 282101 w 605702"/>
              <a:gd name="connsiteY33" fmla="*/ 265495 h 604568"/>
              <a:gd name="connsiteX34" fmla="*/ 297422 w 605702"/>
              <a:gd name="connsiteY34" fmla="*/ 267535 h 604568"/>
              <a:gd name="connsiteX35" fmla="*/ 458155 w 605702"/>
              <a:gd name="connsiteY35" fmla="*/ 107162 h 604568"/>
              <a:gd name="connsiteX36" fmla="*/ 454719 w 605702"/>
              <a:gd name="connsiteY36" fmla="*/ 81206 h 60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5702" h="604568">
                <a:moveTo>
                  <a:pt x="290910" y="156336"/>
                </a:moveTo>
                <a:cubicBezTo>
                  <a:pt x="306137" y="157147"/>
                  <a:pt x="321272" y="160032"/>
                  <a:pt x="335849" y="164992"/>
                </a:cubicBezTo>
                <a:lnTo>
                  <a:pt x="288310" y="212456"/>
                </a:lnTo>
                <a:cubicBezTo>
                  <a:pt x="257856" y="210695"/>
                  <a:pt x="226844" y="221449"/>
                  <a:pt x="203632" y="244717"/>
                </a:cubicBezTo>
                <a:cubicBezTo>
                  <a:pt x="160271" y="287918"/>
                  <a:pt x="160271" y="358187"/>
                  <a:pt x="203632" y="401388"/>
                </a:cubicBezTo>
                <a:cubicBezTo>
                  <a:pt x="246900" y="444680"/>
                  <a:pt x="317279" y="444680"/>
                  <a:pt x="360547" y="401388"/>
                </a:cubicBezTo>
                <a:cubicBezTo>
                  <a:pt x="383852" y="378211"/>
                  <a:pt x="394623" y="347156"/>
                  <a:pt x="392859" y="316749"/>
                </a:cubicBezTo>
                <a:lnTo>
                  <a:pt x="440397" y="269284"/>
                </a:lnTo>
                <a:cubicBezTo>
                  <a:pt x="460267" y="327595"/>
                  <a:pt x="446897" y="394620"/>
                  <a:pt x="400287" y="441065"/>
                </a:cubicBezTo>
                <a:cubicBezTo>
                  <a:pt x="335106" y="506236"/>
                  <a:pt x="229073" y="506236"/>
                  <a:pt x="163892" y="441065"/>
                </a:cubicBezTo>
                <a:cubicBezTo>
                  <a:pt x="98619" y="375987"/>
                  <a:pt x="98619" y="270118"/>
                  <a:pt x="163892" y="205040"/>
                </a:cubicBezTo>
                <a:cubicBezTo>
                  <a:pt x="198711" y="170137"/>
                  <a:pt x="245228" y="153902"/>
                  <a:pt x="290910" y="156336"/>
                </a:cubicBezTo>
                <a:close/>
                <a:moveTo>
                  <a:pt x="246542" y="43775"/>
                </a:moveTo>
                <a:cubicBezTo>
                  <a:pt x="306463" y="36243"/>
                  <a:pt x="368345" y="47900"/>
                  <a:pt x="422196" y="78723"/>
                </a:cubicBezTo>
                <a:lnTo>
                  <a:pt x="376794" y="124054"/>
                </a:lnTo>
                <a:cubicBezTo>
                  <a:pt x="294811" y="85305"/>
                  <a:pt x="193980" y="99581"/>
                  <a:pt x="126109" y="167345"/>
                </a:cubicBezTo>
                <a:cubicBezTo>
                  <a:pt x="39948" y="253371"/>
                  <a:pt x="39948" y="392793"/>
                  <a:pt x="126109" y="478820"/>
                </a:cubicBezTo>
                <a:cubicBezTo>
                  <a:pt x="212271" y="564846"/>
                  <a:pt x="351912" y="564846"/>
                  <a:pt x="438073" y="478820"/>
                </a:cubicBezTo>
                <a:cubicBezTo>
                  <a:pt x="505944" y="411055"/>
                  <a:pt x="520428" y="310382"/>
                  <a:pt x="481432" y="228527"/>
                </a:cubicBezTo>
                <a:lnTo>
                  <a:pt x="526741" y="183011"/>
                </a:lnTo>
                <a:cubicBezTo>
                  <a:pt x="588484" y="290544"/>
                  <a:pt x="573350" y="430244"/>
                  <a:pt x="481432" y="522111"/>
                </a:cubicBezTo>
                <a:cubicBezTo>
                  <a:pt x="371316" y="632054"/>
                  <a:pt x="192866" y="632054"/>
                  <a:pt x="82657" y="522111"/>
                </a:cubicBezTo>
                <a:cubicBezTo>
                  <a:pt x="-27552" y="412168"/>
                  <a:pt x="-27552" y="233997"/>
                  <a:pt x="82657" y="123961"/>
                </a:cubicBezTo>
                <a:cubicBezTo>
                  <a:pt x="128662" y="78028"/>
                  <a:pt x="186622" y="51307"/>
                  <a:pt x="246542" y="43775"/>
                </a:cubicBezTo>
                <a:close/>
                <a:moveTo>
                  <a:pt x="536061" y="0"/>
                </a:moveTo>
                <a:lnTo>
                  <a:pt x="544232" y="61368"/>
                </a:lnTo>
                <a:lnTo>
                  <a:pt x="605702" y="69526"/>
                </a:lnTo>
                <a:lnTo>
                  <a:pt x="524361" y="150732"/>
                </a:lnTo>
                <a:lnTo>
                  <a:pt x="498361" y="147302"/>
                </a:lnTo>
                <a:lnTo>
                  <a:pt x="337721" y="307767"/>
                </a:lnTo>
                <a:cubicBezTo>
                  <a:pt x="339021" y="312588"/>
                  <a:pt x="339764" y="317779"/>
                  <a:pt x="339764" y="323063"/>
                </a:cubicBezTo>
                <a:cubicBezTo>
                  <a:pt x="339764" y="354859"/>
                  <a:pt x="313950" y="380630"/>
                  <a:pt x="282101" y="380630"/>
                </a:cubicBezTo>
                <a:cubicBezTo>
                  <a:pt x="250251" y="380630"/>
                  <a:pt x="224437" y="354859"/>
                  <a:pt x="224437" y="323063"/>
                </a:cubicBezTo>
                <a:cubicBezTo>
                  <a:pt x="224437" y="291266"/>
                  <a:pt x="250251" y="265495"/>
                  <a:pt x="282101" y="265495"/>
                </a:cubicBezTo>
                <a:cubicBezTo>
                  <a:pt x="287393" y="265495"/>
                  <a:pt x="292500" y="266237"/>
                  <a:pt x="297422" y="267535"/>
                </a:cubicBezTo>
                <a:lnTo>
                  <a:pt x="458155" y="107162"/>
                </a:lnTo>
                <a:lnTo>
                  <a:pt x="454719" y="81206"/>
                </a:lnTo>
                <a:close/>
              </a:path>
            </a:pathLst>
          </a:custGeom>
          <a:solidFill>
            <a:sysClr val="window" lastClr="FFFFFF"/>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华文隶书"/>
              <a:cs typeface="+mn-ea"/>
              <a:sym typeface="+mn-lt"/>
            </a:endParaRPr>
          </a:p>
        </p:txBody>
      </p:sp>
      <p:sp>
        <p:nvSpPr>
          <p:cNvPr id="119" name="target_126420">
            <a:extLst>
              <a:ext uri="{FF2B5EF4-FFF2-40B4-BE49-F238E27FC236}">
                <a16:creationId xmlns:a16="http://schemas.microsoft.com/office/drawing/2014/main" id="{A0FAF44C-894B-4313-A475-53D7472B21CE}"/>
              </a:ext>
            </a:extLst>
          </p:cNvPr>
          <p:cNvSpPr>
            <a:spLocks noChangeAspect="1"/>
          </p:cNvSpPr>
          <p:nvPr/>
        </p:nvSpPr>
        <p:spPr bwMode="auto">
          <a:xfrm>
            <a:off x="4541195" y="3058979"/>
            <a:ext cx="329834" cy="329216"/>
          </a:xfrm>
          <a:custGeom>
            <a:avLst/>
            <a:gdLst>
              <a:gd name="connsiteX0" fmla="*/ 290910 w 605702"/>
              <a:gd name="connsiteY0" fmla="*/ 156336 h 604568"/>
              <a:gd name="connsiteX1" fmla="*/ 335849 w 605702"/>
              <a:gd name="connsiteY1" fmla="*/ 164992 h 604568"/>
              <a:gd name="connsiteX2" fmla="*/ 288310 w 605702"/>
              <a:gd name="connsiteY2" fmla="*/ 212456 h 604568"/>
              <a:gd name="connsiteX3" fmla="*/ 203632 w 605702"/>
              <a:gd name="connsiteY3" fmla="*/ 244717 h 604568"/>
              <a:gd name="connsiteX4" fmla="*/ 203632 w 605702"/>
              <a:gd name="connsiteY4" fmla="*/ 401388 h 604568"/>
              <a:gd name="connsiteX5" fmla="*/ 360547 w 605702"/>
              <a:gd name="connsiteY5" fmla="*/ 401388 h 604568"/>
              <a:gd name="connsiteX6" fmla="*/ 392859 w 605702"/>
              <a:gd name="connsiteY6" fmla="*/ 316749 h 604568"/>
              <a:gd name="connsiteX7" fmla="*/ 440397 w 605702"/>
              <a:gd name="connsiteY7" fmla="*/ 269284 h 604568"/>
              <a:gd name="connsiteX8" fmla="*/ 400287 w 605702"/>
              <a:gd name="connsiteY8" fmla="*/ 441065 h 604568"/>
              <a:gd name="connsiteX9" fmla="*/ 163892 w 605702"/>
              <a:gd name="connsiteY9" fmla="*/ 441065 h 604568"/>
              <a:gd name="connsiteX10" fmla="*/ 163892 w 605702"/>
              <a:gd name="connsiteY10" fmla="*/ 205040 h 604568"/>
              <a:gd name="connsiteX11" fmla="*/ 290910 w 605702"/>
              <a:gd name="connsiteY11" fmla="*/ 156336 h 604568"/>
              <a:gd name="connsiteX12" fmla="*/ 246542 w 605702"/>
              <a:gd name="connsiteY12" fmla="*/ 43775 h 604568"/>
              <a:gd name="connsiteX13" fmla="*/ 422196 w 605702"/>
              <a:gd name="connsiteY13" fmla="*/ 78723 h 604568"/>
              <a:gd name="connsiteX14" fmla="*/ 376794 w 605702"/>
              <a:gd name="connsiteY14" fmla="*/ 124054 h 604568"/>
              <a:gd name="connsiteX15" fmla="*/ 126109 w 605702"/>
              <a:gd name="connsiteY15" fmla="*/ 167345 h 604568"/>
              <a:gd name="connsiteX16" fmla="*/ 126109 w 605702"/>
              <a:gd name="connsiteY16" fmla="*/ 478820 h 604568"/>
              <a:gd name="connsiteX17" fmla="*/ 438073 w 605702"/>
              <a:gd name="connsiteY17" fmla="*/ 478820 h 604568"/>
              <a:gd name="connsiteX18" fmla="*/ 481432 w 605702"/>
              <a:gd name="connsiteY18" fmla="*/ 228527 h 604568"/>
              <a:gd name="connsiteX19" fmla="*/ 526741 w 605702"/>
              <a:gd name="connsiteY19" fmla="*/ 183011 h 604568"/>
              <a:gd name="connsiteX20" fmla="*/ 481432 w 605702"/>
              <a:gd name="connsiteY20" fmla="*/ 522111 h 604568"/>
              <a:gd name="connsiteX21" fmla="*/ 82657 w 605702"/>
              <a:gd name="connsiteY21" fmla="*/ 522111 h 604568"/>
              <a:gd name="connsiteX22" fmla="*/ 82657 w 605702"/>
              <a:gd name="connsiteY22" fmla="*/ 123961 h 604568"/>
              <a:gd name="connsiteX23" fmla="*/ 246542 w 605702"/>
              <a:gd name="connsiteY23" fmla="*/ 43775 h 604568"/>
              <a:gd name="connsiteX24" fmla="*/ 536061 w 605702"/>
              <a:gd name="connsiteY24" fmla="*/ 0 h 604568"/>
              <a:gd name="connsiteX25" fmla="*/ 544232 w 605702"/>
              <a:gd name="connsiteY25" fmla="*/ 61368 h 604568"/>
              <a:gd name="connsiteX26" fmla="*/ 605702 w 605702"/>
              <a:gd name="connsiteY26" fmla="*/ 69526 h 604568"/>
              <a:gd name="connsiteX27" fmla="*/ 524361 w 605702"/>
              <a:gd name="connsiteY27" fmla="*/ 150732 h 604568"/>
              <a:gd name="connsiteX28" fmla="*/ 498361 w 605702"/>
              <a:gd name="connsiteY28" fmla="*/ 147302 h 604568"/>
              <a:gd name="connsiteX29" fmla="*/ 337721 w 605702"/>
              <a:gd name="connsiteY29" fmla="*/ 307767 h 604568"/>
              <a:gd name="connsiteX30" fmla="*/ 339764 w 605702"/>
              <a:gd name="connsiteY30" fmla="*/ 323063 h 604568"/>
              <a:gd name="connsiteX31" fmla="*/ 282101 w 605702"/>
              <a:gd name="connsiteY31" fmla="*/ 380630 h 604568"/>
              <a:gd name="connsiteX32" fmla="*/ 224437 w 605702"/>
              <a:gd name="connsiteY32" fmla="*/ 323063 h 604568"/>
              <a:gd name="connsiteX33" fmla="*/ 282101 w 605702"/>
              <a:gd name="connsiteY33" fmla="*/ 265495 h 604568"/>
              <a:gd name="connsiteX34" fmla="*/ 297422 w 605702"/>
              <a:gd name="connsiteY34" fmla="*/ 267535 h 604568"/>
              <a:gd name="connsiteX35" fmla="*/ 458155 w 605702"/>
              <a:gd name="connsiteY35" fmla="*/ 107162 h 604568"/>
              <a:gd name="connsiteX36" fmla="*/ 454719 w 605702"/>
              <a:gd name="connsiteY36" fmla="*/ 81206 h 60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5702" h="604568">
                <a:moveTo>
                  <a:pt x="290910" y="156336"/>
                </a:moveTo>
                <a:cubicBezTo>
                  <a:pt x="306137" y="157147"/>
                  <a:pt x="321272" y="160032"/>
                  <a:pt x="335849" y="164992"/>
                </a:cubicBezTo>
                <a:lnTo>
                  <a:pt x="288310" y="212456"/>
                </a:lnTo>
                <a:cubicBezTo>
                  <a:pt x="257856" y="210695"/>
                  <a:pt x="226844" y="221449"/>
                  <a:pt x="203632" y="244717"/>
                </a:cubicBezTo>
                <a:cubicBezTo>
                  <a:pt x="160271" y="287918"/>
                  <a:pt x="160271" y="358187"/>
                  <a:pt x="203632" y="401388"/>
                </a:cubicBezTo>
                <a:cubicBezTo>
                  <a:pt x="246900" y="444680"/>
                  <a:pt x="317279" y="444680"/>
                  <a:pt x="360547" y="401388"/>
                </a:cubicBezTo>
                <a:cubicBezTo>
                  <a:pt x="383852" y="378211"/>
                  <a:pt x="394623" y="347156"/>
                  <a:pt x="392859" y="316749"/>
                </a:cubicBezTo>
                <a:lnTo>
                  <a:pt x="440397" y="269284"/>
                </a:lnTo>
                <a:cubicBezTo>
                  <a:pt x="460267" y="327595"/>
                  <a:pt x="446897" y="394620"/>
                  <a:pt x="400287" y="441065"/>
                </a:cubicBezTo>
                <a:cubicBezTo>
                  <a:pt x="335106" y="506236"/>
                  <a:pt x="229073" y="506236"/>
                  <a:pt x="163892" y="441065"/>
                </a:cubicBezTo>
                <a:cubicBezTo>
                  <a:pt x="98619" y="375987"/>
                  <a:pt x="98619" y="270118"/>
                  <a:pt x="163892" y="205040"/>
                </a:cubicBezTo>
                <a:cubicBezTo>
                  <a:pt x="198711" y="170137"/>
                  <a:pt x="245228" y="153902"/>
                  <a:pt x="290910" y="156336"/>
                </a:cubicBezTo>
                <a:close/>
                <a:moveTo>
                  <a:pt x="246542" y="43775"/>
                </a:moveTo>
                <a:cubicBezTo>
                  <a:pt x="306463" y="36243"/>
                  <a:pt x="368345" y="47900"/>
                  <a:pt x="422196" y="78723"/>
                </a:cubicBezTo>
                <a:lnTo>
                  <a:pt x="376794" y="124054"/>
                </a:lnTo>
                <a:cubicBezTo>
                  <a:pt x="294811" y="85305"/>
                  <a:pt x="193980" y="99581"/>
                  <a:pt x="126109" y="167345"/>
                </a:cubicBezTo>
                <a:cubicBezTo>
                  <a:pt x="39948" y="253371"/>
                  <a:pt x="39948" y="392793"/>
                  <a:pt x="126109" y="478820"/>
                </a:cubicBezTo>
                <a:cubicBezTo>
                  <a:pt x="212271" y="564846"/>
                  <a:pt x="351912" y="564846"/>
                  <a:pt x="438073" y="478820"/>
                </a:cubicBezTo>
                <a:cubicBezTo>
                  <a:pt x="505944" y="411055"/>
                  <a:pt x="520428" y="310382"/>
                  <a:pt x="481432" y="228527"/>
                </a:cubicBezTo>
                <a:lnTo>
                  <a:pt x="526741" y="183011"/>
                </a:lnTo>
                <a:cubicBezTo>
                  <a:pt x="588484" y="290544"/>
                  <a:pt x="573350" y="430244"/>
                  <a:pt x="481432" y="522111"/>
                </a:cubicBezTo>
                <a:cubicBezTo>
                  <a:pt x="371316" y="632054"/>
                  <a:pt x="192866" y="632054"/>
                  <a:pt x="82657" y="522111"/>
                </a:cubicBezTo>
                <a:cubicBezTo>
                  <a:pt x="-27552" y="412168"/>
                  <a:pt x="-27552" y="233997"/>
                  <a:pt x="82657" y="123961"/>
                </a:cubicBezTo>
                <a:cubicBezTo>
                  <a:pt x="128662" y="78028"/>
                  <a:pt x="186622" y="51307"/>
                  <a:pt x="246542" y="43775"/>
                </a:cubicBezTo>
                <a:close/>
                <a:moveTo>
                  <a:pt x="536061" y="0"/>
                </a:moveTo>
                <a:lnTo>
                  <a:pt x="544232" y="61368"/>
                </a:lnTo>
                <a:lnTo>
                  <a:pt x="605702" y="69526"/>
                </a:lnTo>
                <a:lnTo>
                  <a:pt x="524361" y="150732"/>
                </a:lnTo>
                <a:lnTo>
                  <a:pt x="498361" y="147302"/>
                </a:lnTo>
                <a:lnTo>
                  <a:pt x="337721" y="307767"/>
                </a:lnTo>
                <a:cubicBezTo>
                  <a:pt x="339021" y="312588"/>
                  <a:pt x="339764" y="317779"/>
                  <a:pt x="339764" y="323063"/>
                </a:cubicBezTo>
                <a:cubicBezTo>
                  <a:pt x="339764" y="354859"/>
                  <a:pt x="313950" y="380630"/>
                  <a:pt x="282101" y="380630"/>
                </a:cubicBezTo>
                <a:cubicBezTo>
                  <a:pt x="250251" y="380630"/>
                  <a:pt x="224437" y="354859"/>
                  <a:pt x="224437" y="323063"/>
                </a:cubicBezTo>
                <a:cubicBezTo>
                  <a:pt x="224437" y="291266"/>
                  <a:pt x="250251" y="265495"/>
                  <a:pt x="282101" y="265495"/>
                </a:cubicBezTo>
                <a:cubicBezTo>
                  <a:pt x="287393" y="265495"/>
                  <a:pt x="292500" y="266237"/>
                  <a:pt x="297422" y="267535"/>
                </a:cubicBezTo>
                <a:lnTo>
                  <a:pt x="458155" y="107162"/>
                </a:lnTo>
                <a:lnTo>
                  <a:pt x="454719" y="81206"/>
                </a:lnTo>
                <a:close/>
              </a:path>
            </a:pathLst>
          </a:custGeom>
          <a:solidFill>
            <a:sysClr val="window" lastClr="FFFFFF"/>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华文隶书"/>
              <a:cs typeface="+mn-ea"/>
              <a:sym typeface="+mn-lt"/>
            </a:endParaRPr>
          </a:p>
        </p:txBody>
      </p:sp>
      <p:sp>
        <p:nvSpPr>
          <p:cNvPr id="120" name="文本框 64">
            <a:extLst>
              <a:ext uri="{FF2B5EF4-FFF2-40B4-BE49-F238E27FC236}">
                <a16:creationId xmlns:a16="http://schemas.microsoft.com/office/drawing/2014/main" id="{11E01388-F453-4418-8E57-EA5FD5D31F48}"/>
              </a:ext>
            </a:extLst>
          </p:cNvPr>
          <p:cNvSpPr txBox="1"/>
          <p:nvPr/>
        </p:nvSpPr>
        <p:spPr>
          <a:xfrm>
            <a:off x="3013183" y="2467051"/>
            <a:ext cx="1333951" cy="307777"/>
          </a:xfrm>
          <a:prstGeom prst="rect">
            <a:avLst/>
          </a:prstGeom>
        </p:spPr>
        <p:txBody>
          <a:bodyPr vert="horz" wrap="square">
            <a:spAutoFit/>
          </a:bodyPr>
          <a:lstStyle>
            <a:defPPr>
              <a:defRPr lang="zh-CN"/>
            </a:defPPr>
            <a:lvl1pPr algn="ctr">
              <a:defRPr sz="2400">
                <a:solidFill>
                  <a:schemeClr val="tx1">
                    <a:lumMod val="75000"/>
                    <a:lumOff val="25000"/>
                  </a:schemeClr>
                </a:solidFill>
                <a:latin typeface="方正大标宋简体" panose="03000509000000000000" pitchFamily="65" charset="-122"/>
                <a:ea typeface="方正大标宋简体" panose="03000509000000000000" pitchFamily="65" charset="-122"/>
              </a:defRPr>
            </a:lvl1pPr>
          </a:lstStyle>
          <a:p>
            <a:pPr algn="dist"/>
            <a:r>
              <a:rPr lang="zh-CN" altLang="en-US" sz="1400" dirty="0">
                <a:solidFill>
                  <a:prstClr val="white"/>
                </a:solidFill>
                <a:latin typeface="微软雅黑" panose="020F0502020204030204"/>
                <a:ea typeface="华文隶书"/>
                <a:cs typeface="+mn-ea"/>
                <a:sym typeface="+mn-lt"/>
              </a:rPr>
              <a:t>Add text messages</a:t>
            </a:r>
          </a:p>
        </p:txBody>
      </p:sp>
      <p:sp>
        <p:nvSpPr>
          <p:cNvPr id="121" name="文本框 65">
            <a:extLst>
              <a:ext uri="{FF2B5EF4-FFF2-40B4-BE49-F238E27FC236}">
                <a16:creationId xmlns:a16="http://schemas.microsoft.com/office/drawing/2014/main" id="{B4DBD985-4847-48CD-AF91-547CD1407FF4}"/>
              </a:ext>
            </a:extLst>
          </p:cNvPr>
          <p:cNvSpPr txBox="1"/>
          <p:nvPr/>
        </p:nvSpPr>
        <p:spPr>
          <a:xfrm>
            <a:off x="3982308" y="3469170"/>
            <a:ext cx="1333951" cy="307777"/>
          </a:xfrm>
          <a:prstGeom prst="rect">
            <a:avLst/>
          </a:prstGeom>
        </p:spPr>
        <p:txBody>
          <a:bodyPr vert="horz" wrap="square">
            <a:spAutoFit/>
          </a:bodyPr>
          <a:lstStyle>
            <a:defPPr>
              <a:defRPr lang="zh-CN"/>
            </a:defPPr>
            <a:lvl1pPr algn="ctr">
              <a:defRPr sz="2400">
                <a:solidFill>
                  <a:schemeClr val="tx1">
                    <a:lumMod val="75000"/>
                    <a:lumOff val="25000"/>
                  </a:schemeClr>
                </a:solidFill>
                <a:latin typeface="方正大标宋简体" panose="03000509000000000000" pitchFamily="65" charset="-122"/>
                <a:ea typeface="方正大标宋简体" panose="03000509000000000000" pitchFamily="65" charset="-122"/>
              </a:defRPr>
            </a:lvl1pPr>
          </a:lstStyle>
          <a:p>
            <a:pPr algn="dist"/>
            <a:r>
              <a:rPr lang="zh-CN" altLang="en-US" sz="1400" dirty="0">
                <a:solidFill>
                  <a:prstClr val="white"/>
                </a:solidFill>
                <a:latin typeface="微软雅黑" panose="020F0502020204030204"/>
                <a:ea typeface="华文隶书"/>
                <a:cs typeface="+mn-ea"/>
                <a:sym typeface="+mn-lt"/>
              </a:rPr>
              <a:t>Add text messages</a:t>
            </a:r>
          </a:p>
        </p:txBody>
      </p:sp>
      <p:sp>
        <p:nvSpPr>
          <p:cNvPr id="122" name="文本框 66">
            <a:extLst>
              <a:ext uri="{FF2B5EF4-FFF2-40B4-BE49-F238E27FC236}">
                <a16:creationId xmlns:a16="http://schemas.microsoft.com/office/drawing/2014/main" id="{5917BFD2-76BE-4227-9448-07BA647042B1}"/>
              </a:ext>
            </a:extLst>
          </p:cNvPr>
          <p:cNvSpPr txBox="1"/>
          <p:nvPr/>
        </p:nvSpPr>
        <p:spPr>
          <a:xfrm>
            <a:off x="3153049" y="4490305"/>
            <a:ext cx="1333951" cy="307777"/>
          </a:xfrm>
          <a:prstGeom prst="rect">
            <a:avLst/>
          </a:prstGeom>
        </p:spPr>
        <p:txBody>
          <a:bodyPr vert="horz" wrap="square">
            <a:spAutoFit/>
          </a:bodyPr>
          <a:lstStyle>
            <a:defPPr>
              <a:defRPr lang="zh-CN"/>
            </a:defPPr>
            <a:lvl1pPr algn="ctr">
              <a:defRPr sz="2400">
                <a:solidFill>
                  <a:schemeClr val="tx1">
                    <a:lumMod val="75000"/>
                    <a:lumOff val="25000"/>
                  </a:schemeClr>
                </a:solidFill>
                <a:latin typeface="方正大标宋简体" panose="03000509000000000000" pitchFamily="65" charset="-122"/>
                <a:ea typeface="方正大标宋简体" panose="03000509000000000000" pitchFamily="65" charset="-122"/>
              </a:defRPr>
            </a:lvl1pPr>
          </a:lstStyle>
          <a:p>
            <a:pPr algn="dist"/>
            <a:r>
              <a:rPr lang="zh-CN" altLang="en-US" sz="1400" dirty="0">
                <a:solidFill>
                  <a:prstClr val="white"/>
                </a:solidFill>
                <a:latin typeface="微软雅黑" panose="020F0502020204030204"/>
                <a:ea typeface="华文隶书"/>
                <a:cs typeface="+mn-ea"/>
                <a:sym typeface="+mn-lt"/>
              </a:rPr>
              <a:t>Add text messages</a:t>
            </a:r>
          </a:p>
        </p:txBody>
      </p:sp>
      <p:sp>
        <p:nvSpPr>
          <p:cNvPr id="123" name="文本框 67">
            <a:extLst>
              <a:ext uri="{FF2B5EF4-FFF2-40B4-BE49-F238E27FC236}">
                <a16:creationId xmlns:a16="http://schemas.microsoft.com/office/drawing/2014/main" id="{FA3CD40C-435E-4C2A-BC5E-532CA7D80C15}"/>
              </a:ext>
            </a:extLst>
          </p:cNvPr>
          <p:cNvSpPr txBox="1"/>
          <p:nvPr/>
        </p:nvSpPr>
        <p:spPr>
          <a:xfrm>
            <a:off x="2062691" y="3509585"/>
            <a:ext cx="1333951" cy="307777"/>
          </a:xfrm>
          <a:prstGeom prst="rect">
            <a:avLst/>
          </a:prstGeom>
        </p:spPr>
        <p:txBody>
          <a:bodyPr vert="horz" wrap="square">
            <a:spAutoFit/>
          </a:bodyPr>
          <a:lstStyle>
            <a:defPPr>
              <a:defRPr lang="zh-CN"/>
            </a:defPPr>
            <a:lvl1pPr algn="ctr">
              <a:defRPr sz="2400">
                <a:solidFill>
                  <a:schemeClr val="tx1">
                    <a:lumMod val="75000"/>
                    <a:lumOff val="25000"/>
                  </a:schemeClr>
                </a:solidFill>
                <a:latin typeface="方正大标宋简体" panose="03000509000000000000" pitchFamily="65" charset="-122"/>
                <a:ea typeface="方正大标宋简体" panose="03000509000000000000" pitchFamily="65" charset="-122"/>
              </a:defRPr>
            </a:lvl1pPr>
          </a:lstStyle>
          <a:p>
            <a:pPr algn="dist"/>
            <a:r>
              <a:rPr lang="zh-CN" altLang="en-US" sz="1400" dirty="0">
                <a:solidFill>
                  <a:prstClr val="white"/>
                </a:solidFill>
                <a:latin typeface="微软雅黑" panose="020F0502020204030204"/>
                <a:ea typeface="华文隶书"/>
                <a:cs typeface="+mn-ea"/>
                <a:sym typeface="+mn-lt"/>
              </a:rPr>
              <a:t>Add text messages</a:t>
            </a:r>
          </a:p>
        </p:txBody>
      </p:sp>
      <p:sp>
        <p:nvSpPr>
          <p:cNvPr id="124" name="矩形 123">
            <a:extLst>
              <a:ext uri="{FF2B5EF4-FFF2-40B4-BE49-F238E27FC236}">
                <a16:creationId xmlns:a16="http://schemas.microsoft.com/office/drawing/2014/main" id="{9BE2CBE5-0ACC-41B0-A776-30A70AC52BCD}"/>
              </a:ext>
            </a:extLst>
          </p:cNvPr>
          <p:cNvSpPr/>
          <p:nvPr/>
        </p:nvSpPr>
        <p:spPr>
          <a:xfrm>
            <a:off x="6255114" y="2189714"/>
            <a:ext cx="1711732" cy="932563"/>
          </a:xfrm>
          <a:prstGeom prst="rect">
            <a:avLst/>
          </a:prstGeom>
        </p:spPr>
        <p:txBody>
          <a:bodyPr vert="horz" wrap="square">
            <a:spAutoFit/>
          </a:bodyPr>
          <a:lstStyle/>
          <a:p>
            <a:pPr algn="ctr">
              <a:lnSpc>
                <a:spcPct val="130000"/>
              </a:lnSpc>
            </a:pPr>
            <a:r>
              <a:rPr lang="zh-CN" altLang="en-US" sz="1400" dirty="0">
                <a:solidFill>
                  <a:prstClr val="black">
                    <a:lumMod val="75000"/>
                    <a:lumOff val="25000"/>
                  </a:prstClr>
                </a:solidFill>
                <a:ea typeface="华文隶书"/>
                <a:cs typeface="+mn-ea"/>
                <a:sym typeface="+mn-lt"/>
              </a:rPr>
              <a:t>Title numbers, etc. can be changed by clicking and re-entering.</a:t>
            </a:r>
          </a:p>
        </p:txBody>
      </p:sp>
      <p:sp>
        <p:nvSpPr>
          <p:cNvPr id="125" name="矩形 124">
            <a:extLst>
              <a:ext uri="{FF2B5EF4-FFF2-40B4-BE49-F238E27FC236}">
                <a16:creationId xmlns:a16="http://schemas.microsoft.com/office/drawing/2014/main" id="{BA5513C6-EDBA-4EB3-B998-2D4AC0875411}"/>
              </a:ext>
            </a:extLst>
          </p:cNvPr>
          <p:cNvSpPr/>
          <p:nvPr/>
        </p:nvSpPr>
        <p:spPr>
          <a:xfrm>
            <a:off x="8012054" y="2189714"/>
            <a:ext cx="1711732" cy="932563"/>
          </a:xfrm>
          <a:prstGeom prst="rect">
            <a:avLst/>
          </a:prstGeom>
        </p:spPr>
        <p:txBody>
          <a:bodyPr vert="horz" wrap="square">
            <a:spAutoFit/>
          </a:bodyPr>
          <a:lstStyle/>
          <a:p>
            <a:pPr algn="ctr">
              <a:lnSpc>
                <a:spcPct val="130000"/>
              </a:lnSpc>
            </a:pPr>
            <a:r>
              <a:rPr lang="zh-CN" altLang="en-US" sz="1400" dirty="0">
                <a:solidFill>
                  <a:prstClr val="black">
                    <a:lumMod val="75000"/>
                    <a:lumOff val="25000"/>
                  </a:prstClr>
                </a:solidFill>
                <a:ea typeface="华文隶书"/>
                <a:cs typeface="+mn-ea"/>
                <a:sym typeface="+mn-lt"/>
              </a:rPr>
              <a:t>Title numbers, etc. can be changed by clicking and re-entering.</a:t>
            </a:r>
          </a:p>
        </p:txBody>
      </p:sp>
      <p:sp>
        <p:nvSpPr>
          <p:cNvPr id="126" name="矩形 125">
            <a:extLst>
              <a:ext uri="{FF2B5EF4-FFF2-40B4-BE49-F238E27FC236}">
                <a16:creationId xmlns:a16="http://schemas.microsoft.com/office/drawing/2014/main" id="{DAA633F3-B54E-4A07-971D-47E7AC5B04B0}"/>
              </a:ext>
            </a:extLst>
          </p:cNvPr>
          <p:cNvSpPr/>
          <p:nvPr/>
        </p:nvSpPr>
        <p:spPr>
          <a:xfrm>
            <a:off x="6286443" y="4736380"/>
            <a:ext cx="1711732" cy="932563"/>
          </a:xfrm>
          <a:prstGeom prst="rect">
            <a:avLst/>
          </a:prstGeom>
        </p:spPr>
        <p:txBody>
          <a:bodyPr vert="horz" wrap="square">
            <a:spAutoFit/>
          </a:bodyPr>
          <a:lstStyle/>
          <a:p>
            <a:pPr algn="ctr">
              <a:lnSpc>
                <a:spcPct val="130000"/>
              </a:lnSpc>
            </a:pPr>
            <a:r>
              <a:rPr lang="zh-CN" altLang="en-US" sz="1400" dirty="0">
                <a:solidFill>
                  <a:prstClr val="black">
                    <a:lumMod val="75000"/>
                    <a:lumOff val="25000"/>
                  </a:prstClr>
                </a:solidFill>
                <a:ea typeface="华文隶书"/>
                <a:cs typeface="+mn-ea"/>
                <a:sym typeface="+mn-lt"/>
              </a:rPr>
              <a:t>Title numbers, etc. can be changed by clicking and re-entering.</a:t>
            </a:r>
          </a:p>
        </p:txBody>
      </p:sp>
      <p:sp>
        <p:nvSpPr>
          <p:cNvPr id="127" name="矩形 126">
            <a:extLst>
              <a:ext uri="{FF2B5EF4-FFF2-40B4-BE49-F238E27FC236}">
                <a16:creationId xmlns:a16="http://schemas.microsoft.com/office/drawing/2014/main" id="{5C1528AA-C840-4BAD-8369-7695AFBEDDC0}"/>
              </a:ext>
            </a:extLst>
          </p:cNvPr>
          <p:cNvSpPr/>
          <p:nvPr/>
        </p:nvSpPr>
        <p:spPr>
          <a:xfrm>
            <a:off x="8085885" y="4736380"/>
            <a:ext cx="1711732" cy="932563"/>
          </a:xfrm>
          <a:prstGeom prst="rect">
            <a:avLst/>
          </a:prstGeom>
        </p:spPr>
        <p:txBody>
          <a:bodyPr vert="horz" wrap="square">
            <a:spAutoFit/>
          </a:bodyPr>
          <a:lstStyle/>
          <a:p>
            <a:pPr algn="ctr">
              <a:lnSpc>
                <a:spcPct val="130000"/>
              </a:lnSpc>
            </a:pPr>
            <a:r>
              <a:rPr lang="zh-CN" altLang="en-US" sz="1400" dirty="0">
                <a:solidFill>
                  <a:prstClr val="black">
                    <a:lumMod val="75000"/>
                    <a:lumOff val="25000"/>
                  </a:prstClr>
                </a:solidFill>
                <a:ea typeface="华文隶书"/>
                <a:cs typeface="+mn-ea"/>
                <a:sym typeface="+mn-lt"/>
              </a:rPr>
              <a:t>Title numbers, etc. can be changed by clicking and re-entering.</a:t>
            </a:r>
          </a:p>
        </p:txBody>
      </p:sp>
    </p:spTree>
    <p:extLst>
      <p:ext uri="{BB962C8B-B14F-4D97-AF65-F5344CB8AC3E}">
        <p14:creationId xmlns:p14="http://schemas.microsoft.com/office/powerpoint/2010/main" val="632489580"/>
      </p:ext>
    </p:extLst>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00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PA_文本框 76">
            <a:extLst>
              <a:ext uri="{FF2B5EF4-FFF2-40B4-BE49-F238E27FC236}">
                <a16:creationId xmlns:a16="http://schemas.microsoft.com/office/drawing/2014/main" id="{25F8CF86-9672-4E50-8344-4A557278473C}"/>
              </a:ext>
            </a:extLst>
          </p:cNvPr>
          <p:cNvSpPr txBox="1"/>
          <p:nvPr>
            <p:custDataLst>
              <p:tags r:id="rId2"/>
            </p:custDataLst>
          </p:nvPr>
        </p:nvSpPr>
        <p:spPr>
          <a:xfrm>
            <a:off x="3884200" y="-38896"/>
            <a:ext cx="3934132" cy="584775"/>
          </a:xfrm>
          <a:prstGeom prst="rect">
            <a:avLst/>
          </a:prstGeom>
          <a:noFill/>
        </p:spPr>
        <p:txBody>
          <a:bodyPr wrap="square" rtlCol="0">
            <a:spAutoFit/>
          </a:bodyPr>
          <a:lstStyle/>
          <a:p>
            <a:pPr algn="ctr"/>
            <a:r>
              <a:rPr lang="zh-CN" altLang="en-US" sz="3200" dirty="0">
                <a:solidFill>
                  <a:srgbClr val="779464"/>
                </a:solidFill>
                <a:cs typeface="+mn-ea"/>
                <a:sym typeface="+mn-lt"/>
              </a:rPr>
              <a:t>Add the title here</a:t>
            </a:r>
          </a:p>
        </p:txBody>
      </p:sp>
      <p:sp>
        <p:nvSpPr>
          <p:cNvPr id="40" name="同心圆 39"/>
          <p:cNvSpPr/>
          <p:nvPr/>
        </p:nvSpPr>
        <p:spPr>
          <a:xfrm>
            <a:off x="2061748" y="1487087"/>
            <a:ext cx="2096771" cy="2096770"/>
          </a:xfrm>
          <a:prstGeom prst="donut">
            <a:avLst>
              <a:gd name="adj" fmla="val 6381"/>
            </a:avLst>
          </a:prstGeom>
          <a:solidFill>
            <a:srgbClr val="43826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panose="020F0502020204030204"/>
              <a:ea typeface="华文隶书"/>
              <a:cs typeface="+mn-ea"/>
              <a:sym typeface="+mn-lt"/>
            </a:endParaRPr>
          </a:p>
        </p:txBody>
      </p:sp>
      <p:pic>
        <p:nvPicPr>
          <p:cNvPr id="41" name="图片 4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36068" y="1612817"/>
            <a:ext cx="1548131" cy="2244090"/>
          </a:xfrm>
          <a:prstGeom prst="rect">
            <a:avLst/>
          </a:prstGeom>
        </p:spPr>
      </p:pic>
      <p:sp>
        <p:nvSpPr>
          <p:cNvPr id="42" name="同心圆 41"/>
          <p:cNvSpPr/>
          <p:nvPr/>
        </p:nvSpPr>
        <p:spPr>
          <a:xfrm>
            <a:off x="5031287" y="1553127"/>
            <a:ext cx="2096771" cy="2096770"/>
          </a:xfrm>
          <a:prstGeom prst="donut">
            <a:avLst>
              <a:gd name="adj" fmla="val 6381"/>
            </a:avLst>
          </a:prstGeom>
          <a:solidFill>
            <a:srgbClr val="43826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panose="020F0502020204030204"/>
              <a:ea typeface="华文隶书"/>
              <a:cs typeface="+mn-ea"/>
              <a:sym typeface="+mn-lt"/>
            </a:endParaRPr>
          </a:p>
        </p:txBody>
      </p:sp>
      <p:pic>
        <p:nvPicPr>
          <p:cNvPr id="43" name="图片 4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05607" y="1678857"/>
            <a:ext cx="1548131" cy="2244090"/>
          </a:xfrm>
          <a:prstGeom prst="rect">
            <a:avLst/>
          </a:prstGeom>
        </p:spPr>
      </p:pic>
      <p:sp>
        <p:nvSpPr>
          <p:cNvPr id="44" name="同心圆 43"/>
          <p:cNvSpPr/>
          <p:nvPr/>
        </p:nvSpPr>
        <p:spPr>
          <a:xfrm>
            <a:off x="8093990" y="1487087"/>
            <a:ext cx="2096771" cy="2096770"/>
          </a:xfrm>
          <a:prstGeom prst="donut">
            <a:avLst>
              <a:gd name="adj" fmla="val 6381"/>
            </a:avLst>
          </a:prstGeom>
          <a:solidFill>
            <a:srgbClr val="43826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panose="020F0502020204030204"/>
              <a:ea typeface="华文隶书"/>
              <a:cs typeface="+mn-ea"/>
              <a:sym typeface="+mn-lt"/>
            </a:endParaRPr>
          </a:p>
        </p:txBody>
      </p:sp>
      <p:pic>
        <p:nvPicPr>
          <p:cNvPr id="45" name="图片 4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68310" y="1612817"/>
            <a:ext cx="1548131" cy="2244090"/>
          </a:xfrm>
          <a:prstGeom prst="rect">
            <a:avLst/>
          </a:prstGeom>
        </p:spPr>
      </p:pic>
      <p:sp>
        <p:nvSpPr>
          <p:cNvPr id="46" name="文本框 8"/>
          <p:cNvSpPr txBox="1"/>
          <p:nvPr/>
        </p:nvSpPr>
        <p:spPr>
          <a:xfrm>
            <a:off x="1764567" y="4693838"/>
            <a:ext cx="2753360" cy="120032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200">
                <a:solidFill>
                  <a:prstClr val="black">
                    <a:lumMod val="65000"/>
                    <a:lumOff val="35000"/>
                  </a:prstClr>
                </a:solidFill>
                <a:ea typeface="华文隶书"/>
                <a:cs typeface="+mn-ea"/>
                <a:sym typeface="+mn-lt"/>
              </a:rPr>
              <a:t>Please enter text here. Please enter text here. Please enter text here. Please enter text here. Please enter text here.</a:t>
            </a:r>
          </a:p>
        </p:txBody>
      </p:sp>
      <p:sp>
        <p:nvSpPr>
          <p:cNvPr id="47" name="文本框 9"/>
          <p:cNvSpPr txBox="1"/>
          <p:nvPr/>
        </p:nvSpPr>
        <p:spPr>
          <a:xfrm>
            <a:off x="1732182" y="4028361"/>
            <a:ext cx="2753360" cy="59721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zh-CN" altLang="en-US" sz="2400">
                <a:solidFill>
                  <a:prstClr val="black">
                    <a:lumMod val="65000"/>
                    <a:lumOff val="35000"/>
                  </a:prstClr>
                </a:solidFill>
                <a:ea typeface="华文隶书"/>
                <a:cs typeface="+mn-ea"/>
                <a:sym typeface="+mn-lt"/>
              </a:rPr>
              <a:t>Enter the title</a:t>
            </a:r>
          </a:p>
        </p:txBody>
      </p:sp>
      <p:sp>
        <p:nvSpPr>
          <p:cNvPr id="48" name="文本框 10"/>
          <p:cNvSpPr txBox="1"/>
          <p:nvPr/>
        </p:nvSpPr>
        <p:spPr>
          <a:xfrm>
            <a:off x="4735376" y="4716063"/>
            <a:ext cx="2753360" cy="120032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200">
                <a:solidFill>
                  <a:prstClr val="black">
                    <a:lumMod val="65000"/>
                    <a:lumOff val="35000"/>
                  </a:prstClr>
                </a:solidFill>
                <a:ea typeface="华文隶书"/>
                <a:cs typeface="+mn-ea"/>
                <a:sym typeface="+mn-lt"/>
              </a:rPr>
              <a:t>Please enter text here. Please enter text here. Please enter text here. Please enter text here. Please enter text here.</a:t>
            </a:r>
          </a:p>
        </p:txBody>
      </p:sp>
      <p:sp>
        <p:nvSpPr>
          <p:cNvPr id="49" name="文本框 11"/>
          <p:cNvSpPr txBox="1"/>
          <p:nvPr/>
        </p:nvSpPr>
        <p:spPr>
          <a:xfrm>
            <a:off x="4702991" y="4050586"/>
            <a:ext cx="2753360" cy="59721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zh-CN" altLang="en-US" sz="2400">
                <a:solidFill>
                  <a:prstClr val="black">
                    <a:lumMod val="65000"/>
                    <a:lumOff val="35000"/>
                  </a:prstClr>
                </a:solidFill>
                <a:ea typeface="华文隶书"/>
                <a:cs typeface="+mn-ea"/>
                <a:sym typeface="+mn-lt"/>
              </a:rPr>
              <a:t>Enter the title</a:t>
            </a:r>
          </a:p>
        </p:txBody>
      </p:sp>
      <p:sp>
        <p:nvSpPr>
          <p:cNvPr id="50" name="文本框 12"/>
          <p:cNvSpPr txBox="1"/>
          <p:nvPr/>
        </p:nvSpPr>
        <p:spPr>
          <a:xfrm>
            <a:off x="7798080" y="4714158"/>
            <a:ext cx="2753360" cy="120032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200">
                <a:solidFill>
                  <a:prstClr val="black">
                    <a:lumMod val="65000"/>
                    <a:lumOff val="35000"/>
                  </a:prstClr>
                </a:solidFill>
                <a:ea typeface="华文隶书"/>
                <a:cs typeface="+mn-ea"/>
                <a:sym typeface="+mn-lt"/>
              </a:rPr>
              <a:t>Please enter text here. Please enter text here. Please enter text here. Please enter text here. Please enter text here.</a:t>
            </a:r>
          </a:p>
        </p:txBody>
      </p:sp>
      <p:sp>
        <p:nvSpPr>
          <p:cNvPr id="51" name="文本框 13"/>
          <p:cNvSpPr txBox="1"/>
          <p:nvPr/>
        </p:nvSpPr>
        <p:spPr>
          <a:xfrm>
            <a:off x="7765696" y="4048681"/>
            <a:ext cx="2753360" cy="59721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zh-CN" altLang="en-US" sz="2400">
                <a:solidFill>
                  <a:prstClr val="black">
                    <a:lumMod val="65000"/>
                    <a:lumOff val="35000"/>
                  </a:prstClr>
                </a:solidFill>
                <a:ea typeface="华文隶书"/>
                <a:cs typeface="+mn-ea"/>
                <a:sym typeface="+mn-lt"/>
              </a:rPr>
              <a:t>Enter the title</a:t>
            </a:r>
          </a:p>
        </p:txBody>
      </p:sp>
    </p:spTree>
    <p:extLst>
      <p:ext uri="{BB962C8B-B14F-4D97-AF65-F5344CB8AC3E}">
        <p14:creationId xmlns:p14="http://schemas.microsoft.com/office/powerpoint/2010/main" val="2827806999"/>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00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10" presetClass="entr" presetSubtype="0" fill="hold" nodeType="after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childTnLst>
                          </p:cTn>
                        </p:par>
                        <p:par>
                          <p:cTn id="14" fill="hold">
                            <p:stCondLst>
                              <p:cond delay="2500"/>
                            </p:stCondLst>
                            <p:childTnLst>
                              <p:par>
                                <p:cTn id="15" presetID="10" presetClass="entr" presetSubtype="0" fill="hold"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par>
                          <p:cTn id="18" fill="hold">
                            <p:stCondLst>
                              <p:cond delay="3000"/>
                            </p:stCondLst>
                            <p:childTnLst>
                              <p:par>
                                <p:cTn id="19" presetID="10" presetClass="entr" presetSubtype="0" fill="hold" nodeType="after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childTnLst>
                          </p:cTn>
                        </p:par>
                        <p:par>
                          <p:cTn id="22" fill="hold">
                            <p:stCondLst>
                              <p:cond delay="3500"/>
                            </p:stCondLst>
                            <p:childTnLst>
                              <p:par>
                                <p:cTn id="23" presetID="12" presetClass="entr" presetSubtype="4"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additive="base">
                                        <p:cTn id="25" dur="500"/>
                                        <p:tgtEl>
                                          <p:spTgt spid="46"/>
                                        </p:tgtEl>
                                        <p:attrNameLst>
                                          <p:attrName>ppt_y</p:attrName>
                                        </p:attrNameLst>
                                      </p:cBhvr>
                                      <p:tavLst>
                                        <p:tav tm="0">
                                          <p:val>
                                            <p:strVal val="#ppt_y+#ppt_h*1.125000"/>
                                          </p:val>
                                        </p:tav>
                                        <p:tav tm="100000">
                                          <p:val>
                                            <p:strVal val="#ppt_y"/>
                                          </p:val>
                                        </p:tav>
                                      </p:tavLst>
                                    </p:anim>
                                    <p:animEffect transition="in" filter="wipe(up)">
                                      <p:cBhvr>
                                        <p:cTn id="26" dur="500"/>
                                        <p:tgtEl>
                                          <p:spTgt spid="46"/>
                                        </p:tgtEl>
                                      </p:cBhvr>
                                    </p:animEffect>
                                  </p:childTnLst>
                                </p:cTn>
                              </p:par>
                            </p:childTnLst>
                          </p:cTn>
                        </p:par>
                        <p:par>
                          <p:cTn id="27" fill="hold">
                            <p:stCondLst>
                              <p:cond delay="4000"/>
                            </p:stCondLst>
                            <p:childTnLst>
                              <p:par>
                                <p:cTn id="28" presetID="12" presetClass="entr" presetSubtype="4" fill="hold" grpId="0" nodeType="afterEffect">
                                  <p:stCondLst>
                                    <p:cond delay="0"/>
                                  </p:stCondLst>
                                  <p:childTnLst>
                                    <p:set>
                                      <p:cBhvr>
                                        <p:cTn id="29" dur="1" fill="hold">
                                          <p:stCondLst>
                                            <p:cond delay="0"/>
                                          </p:stCondLst>
                                        </p:cTn>
                                        <p:tgtEl>
                                          <p:spTgt spid="47"/>
                                        </p:tgtEl>
                                        <p:attrNameLst>
                                          <p:attrName>style.visibility</p:attrName>
                                        </p:attrNameLst>
                                      </p:cBhvr>
                                      <p:to>
                                        <p:strVal val="visible"/>
                                      </p:to>
                                    </p:set>
                                    <p:anim calcmode="lin" valueType="num">
                                      <p:cBhvr additive="base">
                                        <p:cTn id="30" dur="500"/>
                                        <p:tgtEl>
                                          <p:spTgt spid="47"/>
                                        </p:tgtEl>
                                        <p:attrNameLst>
                                          <p:attrName>ppt_y</p:attrName>
                                        </p:attrNameLst>
                                      </p:cBhvr>
                                      <p:tavLst>
                                        <p:tav tm="0">
                                          <p:val>
                                            <p:strVal val="#ppt_y+#ppt_h*1.125000"/>
                                          </p:val>
                                        </p:tav>
                                        <p:tav tm="100000">
                                          <p:val>
                                            <p:strVal val="#ppt_y"/>
                                          </p:val>
                                        </p:tav>
                                      </p:tavLst>
                                    </p:anim>
                                    <p:animEffect transition="in" filter="wipe(up)">
                                      <p:cBhvr>
                                        <p:cTn id="31" dur="500"/>
                                        <p:tgtEl>
                                          <p:spTgt spid="47"/>
                                        </p:tgtEl>
                                      </p:cBhvr>
                                    </p:animEffect>
                                  </p:childTnLst>
                                </p:cTn>
                              </p:par>
                            </p:childTnLst>
                          </p:cTn>
                        </p:par>
                        <p:par>
                          <p:cTn id="32" fill="hold">
                            <p:stCondLst>
                              <p:cond delay="4500"/>
                            </p:stCondLst>
                            <p:childTnLst>
                              <p:par>
                                <p:cTn id="33" presetID="12" presetClass="entr" presetSubtype="4"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additive="base">
                                        <p:cTn id="35" dur="500"/>
                                        <p:tgtEl>
                                          <p:spTgt spid="48"/>
                                        </p:tgtEl>
                                        <p:attrNameLst>
                                          <p:attrName>ppt_y</p:attrName>
                                        </p:attrNameLst>
                                      </p:cBhvr>
                                      <p:tavLst>
                                        <p:tav tm="0">
                                          <p:val>
                                            <p:strVal val="#ppt_y+#ppt_h*1.125000"/>
                                          </p:val>
                                        </p:tav>
                                        <p:tav tm="100000">
                                          <p:val>
                                            <p:strVal val="#ppt_y"/>
                                          </p:val>
                                        </p:tav>
                                      </p:tavLst>
                                    </p:anim>
                                    <p:animEffect transition="in" filter="wipe(up)">
                                      <p:cBhvr>
                                        <p:cTn id="36" dur="500"/>
                                        <p:tgtEl>
                                          <p:spTgt spid="48"/>
                                        </p:tgtEl>
                                      </p:cBhvr>
                                    </p:animEffect>
                                  </p:childTnLst>
                                </p:cTn>
                              </p:par>
                            </p:childTnLst>
                          </p:cTn>
                        </p:par>
                        <p:par>
                          <p:cTn id="37" fill="hold">
                            <p:stCondLst>
                              <p:cond delay="5000"/>
                            </p:stCondLst>
                            <p:childTnLst>
                              <p:par>
                                <p:cTn id="38" presetID="12" presetClass="entr" presetSubtype="4" fill="hold" grpId="0" nodeType="afterEffect">
                                  <p:stCondLst>
                                    <p:cond delay="0"/>
                                  </p:stCondLst>
                                  <p:childTnLst>
                                    <p:set>
                                      <p:cBhvr>
                                        <p:cTn id="39" dur="1" fill="hold">
                                          <p:stCondLst>
                                            <p:cond delay="0"/>
                                          </p:stCondLst>
                                        </p:cTn>
                                        <p:tgtEl>
                                          <p:spTgt spid="49"/>
                                        </p:tgtEl>
                                        <p:attrNameLst>
                                          <p:attrName>style.visibility</p:attrName>
                                        </p:attrNameLst>
                                      </p:cBhvr>
                                      <p:to>
                                        <p:strVal val="visible"/>
                                      </p:to>
                                    </p:set>
                                    <p:anim calcmode="lin" valueType="num">
                                      <p:cBhvr additive="base">
                                        <p:cTn id="40" dur="500"/>
                                        <p:tgtEl>
                                          <p:spTgt spid="49"/>
                                        </p:tgtEl>
                                        <p:attrNameLst>
                                          <p:attrName>ppt_y</p:attrName>
                                        </p:attrNameLst>
                                      </p:cBhvr>
                                      <p:tavLst>
                                        <p:tav tm="0">
                                          <p:val>
                                            <p:strVal val="#ppt_y+#ppt_h*1.125000"/>
                                          </p:val>
                                        </p:tav>
                                        <p:tav tm="100000">
                                          <p:val>
                                            <p:strVal val="#ppt_y"/>
                                          </p:val>
                                        </p:tav>
                                      </p:tavLst>
                                    </p:anim>
                                    <p:animEffect transition="in" filter="wipe(up)">
                                      <p:cBhvr>
                                        <p:cTn id="41" dur="500"/>
                                        <p:tgtEl>
                                          <p:spTgt spid="49"/>
                                        </p:tgtEl>
                                      </p:cBhvr>
                                    </p:animEffect>
                                  </p:childTnLst>
                                </p:cTn>
                              </p:par>
                            </p:childTnLst>
                          </p:cTn>
                        </p:par>
                        <p:par>
                          <p:cTn id="42" fill="hold">
                            <p:stCondLst>
                              <p:cond delay="5500"/>
                            </p:stCondLst>
                            <p:childTnLst>
                              <p:par>
                                <p:cTn id="43" presetID="12" presetClass="entr" presetSubtype="4" fill="hold" grpId="0" nodeType="after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500"/>
                                        <p:tgtEl>
                                          <p:spTgt spid="50"/>
                                        </p:tgtEl>
                                        <p:attrNameLst>
                                          <p:attrName>ppt_y</p:attrName>
                                        </p:attrNameLst>
                                      </p:cBhvr>
                                      <p:tavLst>
                                        <p:tav tm="0">
                                          <p:val>
                                            <p:strVal val="#ppt_y+#ppt_h*1.125000"/>
                                          </p:val>
                                        </p:tav>
                                        <p:tav tm="100000">
                                          <p:val>
                                            <p:strVal val="#ppt_y"/>
                                          </p:val>
                                        </p:tav>
                                      </p:tavLst>
                                    </p:anim>
                                    <p:animEffect transition="in" filter="wipe(up)">
                                      <p:cBhvr>
                                        <p:cTn id="46" dur="500"/>
                                        <p:tgtEl>
                                          <p:spTgt spid="50"/>
                                        </p:tgtEl>
                                      </p:cBhvr>
                                    </p:animEffect>
                                  </p:childTnLst>
                                </p:cTn>
                              </p:par>
                            </p:childTnLst>
                          </p:cTn>
                        </p:par>
                        <p:par>
                          <p:cTn id="47" fill="hold">
                            <p:stCondLst>
                              <p:cond delay="6000"/>
                            </p:stCondLst>
                            <p:childTnLst>
                              <p:par>
                                <p:cTn id="48" presetID="12" presetClass="entr" presetSubtype="4"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additive="base">
                                        <p:cTn id="50" dur="500"/>
                                        <p:tgtEl>
                                          <p:spTgt spid="51"/>
                                        </p:tgtEl>
                                        <p:attrNameLst>
                                          <p:attrName>ppt_y</p:attrName>
                                        </p:attrNameLst>
                                      </p:cBhvr>
                                      <p:tavLst>
                                        <p:tav tm="0">
                                          <p:val>
                                            <p:strVal val="#ppt_y+#ppt_h*1.125000"/>
                                          </p:val>
                                        </p:tav>
                                        <p:tav tm="100000">
                                          <p:val>
                                            <p:strVal val="#ppt_y"/>
                                          </p:val>
                                        </p:tav>
                                      </p:tavLst>
                                    </p:anim>
                                    <p:animEffect transition="in" filter="wipe(up)">
                                      <p:cBhvr>
                                        <p:cTn id="51"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6" grpId="0" bldLvl="0" animBg="1"/>
      <p:bldP spid="47" grpId="0" bldLvl="0" animBg="1"/>
      <p:bldP spid="48" grpId="0" bldLvl="0" animBg="1"/>
      <p:bldP spid="49" grpId="0" bldLvl="0" animBg="1"/>
      <p:bldP spid="50" grpId="0" bldLvl="0" animBg="1"/>
      <p:bldP spid="51"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PA_文本框 76">
            <a:extLst>
              <a:ext uri="{FF2B5EF4-FFF2-40B4-BE49-F238E27FC236}">
                <a16:creationId xmlns:a16="http://schemas.microsoft.com/office/drawing/2014/main" id="{25F8CF86-9672-4E50-8344-4A557278473C}"/>
              </a:ext>
            </a:extLst>
          </p:cNvPr>
          <p:cNvSpPr txBox="1"/>
          <p:nvPr>
            <p:custDataLst>
              <p:tags r:id="rId2"/>
            </p:custDataLst>
          </p:nvPr>
        </p:nvSpPr>
        <p:spPr>
          <a:xfrm>
            <a:off x="4002158" y="-38896"/>
            <a:ext cx="3816174" cy="584775"/>
          </a:xfrm>
          <a:prstGeom prst="rect">
            <a:avLst/>
          </a:prstGeom>
          <a:noFill/>
        </p:spPr>
        <p:txBody>
          <a:bodyPr wrap="square" rtlCol="0">
            <a:spAutoFit/>
          </a:bodyPr>
          <a:lstStyle/>
          <a:p>
            <a:pPr algn="ctr"/>
            <a:r>
              <a:rPr lang="zh-CN" altLang="en-US" sz="3200" dirty="0">
                <a:solidFill>
                  <a:srgbClr val="779464"/>
                </a:solidFill>
                <a:cs typeface="+mn-ea"/>
                <a:sym typeface="+mn-lt"/>
              </a:rPr>
              <a:t>Add the title here</a:t>
            </a:r>
          </a:p>
        </p:txBody>
      </p:sp>
      <p:sp>
        <p:nvSpPr>
          <p:cNvPr id="141" name="环形箭头 33">
            <a:extLst>
              <a:ext uri="{FF2B5EF4-FFF2-40B4-BE49-F238E27FC236}">
                <a16:creationId xmlns:a16="http://schemas.microsoft.com/office/drawing/2014/main" id="{CF704972-0120-4DBD-AD77-872FEA7FA6A8}"/>
              </a:ext>
            </a:extLst>
          </p:cNvPr>
          <p:cNvSpPr/>
          <p:nvPr/>
        </p:nvSpPr>
        <p:spPr>
          <a:xfrm>
            <a:off x="5073142" y="1192299"/>
            <a:ext cx="2184325" cy="2184657"/>
          </a:xfrm>
          <a:prstGeom prst="circularArrow">
            <a:avLst>
              <a:gd name="adj1" fmla="val 10980"/>
              <a:gd name="adj2" fmla="val 1142322"/>
              <a:gd name="adj3" fmla="val 4500000"/>
              <a:gd name="adj4" fmla="val 10800000"/>
              <a:gd name="adj5" fmla="val 12500"/>
            </a:avLst>
          </a:prstGeom>
          <a:solidFill>
            <a:srgbClr val="A0D3CC"/>
          </a:solidFill>
          <a:ln w="12700" cap="flat" cmpd="sng" algn="ctr">
            <a:solidFill>
              <a:sysClr val="window" lastClr="FFFFFF">
                <a:hueOff val="0"/>
                <a:satOff val="0"/>
                <a:lumOff val="0"/>
                <a:alphaOff val="0"/>
              </a:sysClr>
            </a:solidFill>
            <a:prstDash val="solid"/>
            <a:miter lim="800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panose="020F0502020204030204"/>
              <a:ea typeface="华文隶书"/>
              <a:cs typeface="+mn-ea"/>
              <a:sym typeface="+mn-lt"/>
            </a:endParaRPr>
          </a:p>
        </p:txBody>
      </p:sp>
      <p:sp>
        <p:nvSpPr>
          <p:cNvPr id="142" name="形状 141">
            <a:extLst>
              <a:ext uri="{FF2B5EF4-FFF2-40B4-BE49-F238E27FC236}">
                <a16:creationId xmlns:a16="http://schemas.microsoft.com/office/drawing/2014/main" id="{A36ED71F-379E-4966-89F6-4431F932773B}"/>
              </a:ext>
            </a:extLst>
          </p:cNvPr>
          <p:cNvSpPr/>
          <p:nvPr/>
        </p:nvSpPr>
        <p:spPr>
          <a:xfrm>
            <a:off x="4466453" y="2447546"/>
            <a:ext cx="2184325" cy="2184657"/>
          </a:xfrm>
          <a:prstGeom prst="leftCircularArrow">
            <a:avLst>
              <a:gd name="adj1" fmla="val 10980"/>
              <a:gd name="adj2" fmla="val 1142322"/>
              <a:gd name="adj3" fmla="val 6300000"/>
              <a:gd name="adj4" fmla="val 18900000"/>
              <a:gd name="adj5" fmla="val 12500"/>
            </a:avLst>
          </a:prstGeom>
          <a:solidFill>
            <a:srgbClr val="B3D487"/>
          </a:solidFill>
          <a:ln w="12700" cap="flat" cmpd="sng" algn="ctr">
            <a:solidFill>
              <a:sysClr val="window" lastClr="FFFFFF">
                <a:hueOff val="0"/>
                <a:satOff val="0"/>
                <a:lumOff val="0"/>
                <a:alphaOff val="0"/>
              </a:sysClr>
            </a:solidFill>
            <a:prstDash val="solid"/>
            <a:miter lim="800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panose="020F0502020204030204"/>
              <a:ea typeface="华文隶书"/>
              <a:cs typeface="+mn-ea"/>
              <a:sym typeface="+mn-lt"/>
            </a:endParaRPr>
          </a:p>
        </p:txBody>
      </p:sp>
      <p:sp>
        <p:nvSpPr>
          <p:cNvPr id="143" name="空心弧 142">
            <a:extLst>
              <a:ext uri="{FF2B5EF4-FFF2-40B4-BE49-F238E27FC236}">
                <a16:creationId xmlns:a16="http://schemas.microsoft.com/office/drawing/2014/main" id="{D4CAE36C-DA88-4E89-B4E2-EAEB1BD945AE}"/>
              </a:ext>
            </a:extLst>
          </p:cNvPr>
          <p:cNvSpPr/>
          <p:nvPr/>
        </p:nvSpPr>
        <p:spPr>
          <a:xfrm>
            <a:off x="5228608" y="3853006"/>
            <a:ext cx="1876673" cy="1877426"/>
          </a:xfrm>
          <a:prstGeom prst="blockArc">
            <a:avLst>
              <a:gd name="adj1" fmla="val 13500000"/>
              <a:gd name="adj2" fmla="val 10800000"/>
              <a:gd name="adj3" fmla="val 12740"/>
            </a:avLst>
          </a:prstGeom>
          <a:solidFill>
            <a:srgbClr val="A0D3CC"/>
          </a:solidFill>
          <a:ln w="12700" cap="flat" cmpd="sng" algn="ctr">
            <a:solidFill>
              <a:sysClr val="window" lastClr="FFFFFF">
                <a:hueOff val="0"/>
                <a:satOff val="0"/>
                <a:lumOff val="0"/>
                <a:alphaOff val="0"/>
              </a:sysClr>
            </a:solidFill>
            <a:prstDash val="solid"/>
            <a:miter lim="800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panose="020F0502020204030204"/>
              <a:ea typeface="华文隶书"/>
              <a:cs typeface="+mn-ea"/>
              <a:sym typeface="+mn-lt"/>
            </a:endParaRPr>
          </a:p>
        </p:txBody>
      </p:sp>
      <p:grpSp>
        <p:nvGrpSpPr>
          <p:cNvPr id="144" name="组合 143">
            <a:extLst>
              <a:ext uri="{FF2B5EF4-FFF2-40B4-BE49-F238E27FC236}">
                <a16:creationId xmlns:a16="http://schemas.microsoft.com/office/drawing/2014/main" id="{8936125A-1E9F-412B-A7E2-C039E3F6F8C9}"/>
              </a:ext>
            </a:extLst>
          </p:cNvPr>
          <p:cNvGrpSpPr/>
          <p:nvPr/>
        </p:nvGrpSpPr>
        <p:grpSpPr>
          <a:xfrm>
            <a:off x="5918899" y="2009600"/>
            <a:ext cx="603461" cy="476914"/>
            <a:chOff x="5340139" y="2292617"/>
            <a:chExt cx="652175" cy="515413"/>
          </a:xfrm>
          <a:solidFill>
            <a:srgbClr val="A0D3CC"/>
          </a:solidFill>
        </p:grpSpPr>
        <p:sp>
          <p:nvSpPr>
            <p:cNvPr id="145" name="Freeform 9">
              <a:extLst>
                <a:ext uri="{FF2B5EF4-FFF2-40B4-BE49-F238E27FC236}">
                  <a16:creationId xmlns:a16="http://schemas.microsoft.com/office/drawing/2014/main" id="{0C828926-A172-4E0E-93C4-88F6994C1BB6}"/>
                </a:ext>
              </a:extLst>
            </p:cNvPr>
            <p:cNvSpPr>
              <a:spLocks/>
            </p:cNvSpPr>
            <p:nvPr/>
          </p:nvSpPr>
          <p:spPr bwMode="auto">
            <a:xfrm>
              <a:off x="5549366" y="2428359"/>
              <a:ext cx="442948" cy="338845"/>
            </a:xfrm>
            <a:custGeom>
              <a:avLst/>
              <a:gdLst>
                <a:gd name="T0" fmla="*/ 1511 w 1915"/>
                <a:gd name="T1" fmla="*/ 0 h 1465"/>
                <a:gd name="T2" fmla="*/ 1550 w 1915"/>
                <a:gd name="T3" fmla="*/ 238 h 1465"/>
                <a:gd name="T4" fmla="*/ 207 w 1915"/>
                <a:gd name="T5" fmla="*/ 1231 h 1465"/>
                <a:gd name="T6" fmla="*/ 0 w 1915"/>
                <a:gd name="T7" fmla="*/ 1219 h 1465"/>
                <a:gd name="T8" fmla="*/ 796 w 1915"/>
                <a:gd name="T9" fmla="*/ 1465 h 1465"/>
                <a:gd name="T10" fmla="*/ 1915 w 1915"/>
                <a:gd name="T11" fmla="*/ 637 h 1465"/>
                <a:gd name="T12" fmla="*/ 1511 w 1915"/>
                <a:gd name="T13" fmla="*/ 0 h 1465"/>
              </a:gdLst>
              <a:ahLst/>
              <a:cxnLst>
                <a:cxn ang="0">
                  <a:pos x="T0" y="T1"/>
                </a:cxn>
                <a:cxn ang="0">
                  <a:pos x="T2" y="T3"/>
                </a:cxn>
                <a:cxn ang="0">
                  <a:pos x="T4" y="T5"/>
                </a:cxn>
                <a:cxn ang="0">
                  <a:pos x="T6" y="T7"/>
                </a:cxn>
                <a:cxn ang="0">
                  <a:pos x="T8" y="T9"/>
                </a:cxn>
                <a:cxn ang="0">
                  <a:pos x="T10" y="T11"/>
                </a:cxn>
                <a:cxn ang="0">
                  <a:pos x="T12" y="T13"/>
                </a:cxn>
              </a:cxnLst>
              <a:rect l="0" t="0" r="r" b="b"/>
              <a:pathLst>
                <a:path w="1915" h="1465">
                  <a:moveTo>
                    <a:pt x="1511" y="0"/>
                  </a:moveTo>
                  <a:cubicBezTo>
                    <a:pt x="1536" y="76"/>
                    <a:pt x="1550" y="156"/>
                    <a:pt x="1550" y="238"/>
                  </a:cubicBezTo>
                  <a:cubicBezTo>
                    <a:pt x="1550" y="787"/>
                    <a:pt x="949" y="1231"/>
                    <a:pt x="207" y="1231"/>
                  </a:cubicBezTo>
                  <a:cubicBezTo>
                    <a:pt x="137" y="1231"/>
                    <a:pt x="67" y="1227"/>
                    <a:pt x="0" y="1219"/>
                  </a:cubicBezTo>
                  <a:cubicBezTo>
                    <a:pt x="203" y="1371"/>
                    <a:pt x="484" y="1465"/>
                    <a:pt x="796" y="1465"/>
                  </a:cubicBezTo>
                  <a:cubicBezTo>
                    <a:pt x="1414" y="1465"/>
                    <a:pt x="1915" y="1094"/>
                    <a:pt x="1915" y="637"/>
                  </a:cubicBezTo>
                  <a:cubicBezTo>
                    <a:pt x="1915" y="381"/>
                    <a:pt x="1758" y="152"/>
                    <a:pt x="151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dirty="0">
                <a:solidFill>
                  <a:prstClr val="black"/>
                </a:solidFill>
                <a:ea typeface="华文隶书"/>
                <a:cs typeface="+mn-ea"/>
                <a:sym typeface="+mn-lt"/>
              </a:endParaRPr>
            </a:p>
          </p:txBody>
        </p:sp>
        <p:sp>
          <p:nvSpPr>
            <p:cNvPr id="146" name="Oval 10">
              <a:extLst>
                <a:ext uri="{FF2B5EF4-FFF2-40B4-BE49-F238E27FC236}">
                  <a16:creationId xmlns:a16="http://schemas.microsoft.com/office/drawing/2014/main" id="{E049CE3E-6476-4D01-B882-0C352A72D8CD}"/>
                </a:ext>
              </a:extLst>
            </p:cNvPr>
            <p:cNvSpPr>
              <a:spLocks noChangeArrowheads="1"/>
            </p:cNvSpPr>
            <p:nvPr/>
          </p:nvSpPr>
          <p:spPr bwMode="auto">
            <a:xfrm>
              <a:off x="5340139" y="2292617"/>
              <a:ext cx="517453" cy="383753"/>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solidFill>
                  <a:prstClr val="black"/>
                </a:solidFill>
                <a:ea typeface="华文隶书"/>
                <a:cs typeface="+mn-ea"/>
                <a:sym typeface="+mn-lt"/>
              </a:endParaRPr>
            </a:p>
          </p:txBody>
        </p:sp>
        <p:sp>
          <p:nvSpPr>
            <p:cNvPr id="147" name="Freeform 11">
              <a:extLst>
                <a:ext uri="{FF2B5EF4-FFF2-40B4-BE49-F238E27FC236}">
                  <a16:creationId xmlns:a16="http://schemas.microsoft.com/office/drawing/2014/main" id="{50F5E1F0-DB0C-4CD2-8E3C-8EC046919259}"/>
                </a:ext>
              </a:extLst>
            </p:cNvPr>
            <p:cNvSpPr>
              <a:spLocks/>
            </p:cNvSpPr>
            <p:nvPr/>
          </p:nvSpPr>
          <p:spPr bwMode="auto">
            <a:xfrm>
              <a:off x="5358510" y="2550834"/>
              <a:ext cx="227597" cy="162279"/>
            </a:xfrm>
            <a:custGeom>
              <a:avLst/>
              <a:gdLst>
                <a:gd name="T0" fmla="*/ 407 w 981"/>
                <a:gd name="T1" fmla="*/ 157 h 703"/>
                <a:gd name="T2" fmla="*/ 69 w 981"/>
                <a:gd name="T3" fmla="*/ 611 h 703"/>
                <a:gd name="T4" fmla="*/ 107 w 981"/>
                <a:gd name="T5" fmla="*/ 699 h 703"/>
                <a:gd name="T6" fmla="*/ 764 w 981"/>
                <a:gd name="T7" fmla="*/ 330 h 703"/>
                <a:gd name="T8" fmla="*/ 407 w 981"/>
                <a:gd name="T9" fmla="*/ 157 h 703"/>
              </a:gdLst>
              <a:ahLst/>
              <a:cxnLst>
                <a:cxn ang="0">
                  <a:pos x="T0" y="T1"/>
                </a:cxn>
                <a:cxn ang="0">
                  <a:pos x="T2" y="T3"/>
                </a:cxn>
                <a:cxn ang="0">
                  <a:pos x="T4" y="T5"/>
                </a:cxn>
                <a:cxn ang="0">
                  <a:pos x="T6" y="T7"/>
                </a:cxn>
                <a:cxn ang="0">
                  <a:pos x="T8" y="T9"/>
                </a:cxn>
              </a:cxnLst>
              <a:rect l="0" t="0" r="r" b="b"/>
              <a:pathLst>
                <a:path w="981" h="703">
                  <a:moveTo>
                    <a:pt x="407" y="157"/>
                  </a:moveTo>
                  <a:cubicBezTo>
                    <a:pt x="332" y="348"/>
                    <a:pt x="138" y="567"/>
                    <a:pt x="69" y="611"/>
                  </a:cubicBezTo>
                  <a:cubicBezTo>
                    <a:pt x="0" y="655"/>
                    <a:pt x="31" y="694"/>
                    <a:pt x="107" y="699"/>
                  </a:cubicBezTo>
                  <a:cubicBezTo>
                    <a:pt x="183" y="703"/>
                    <a:pt x="546" y="660"/>
                    <a:pt x="764" y="330"/>
                  </a:cubicBezTo>
                  <a:cubicBezTo>
                    <a:pt x="981" y="0"/>
                    <a:pt x="407" y="157"/>
                    <a:pt x="407" y="15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solidFill>
                  <a:prstClr val="black"/>
                </a:solidFill>
                <a:ea typeface="华文隶书"/>
                <a:cs typeface="+mn-ea"/>
                <a:sym typeface="+mn-lt"/>
              </a:endParaRPr>
            </a:p>
          </p:txBody>
        </p:sp>
        <p:sp>
          <p:nvSpPr>
            <p:cNvPr id="148" name="Freeform 12">
              <a:extLst>
                <a:ext uri="{FF2B5EF4-FFF2-40B4-BE49-F238E27FC236}">
                  <a16:creationId xmlns:a16="http://schemas.microsoft.com/office/drawing/2014/main" id="{8CD05A92-504A-48C4-9DFE-C1911F7892AF}"/>
                </a:ext>
              </a:extLst>
            </p:cNvPr>
            <p:cNvSpPr>
              <a:spLocks/>
            </p:cNvSpPr>
            <p:nvPr/>
          </p:nvSpPr>
          <p:spPr bwMode="auto">
            <a:xfrm>
              <a:off x="5744304" y="2650855"/>
              <a:ext cx="230660" cy="157175"/>
            </a:xfrm>
            <a:custGeom>
              <a:avLst/>
              <a:gdLst>
                <a:gd name="T0" fmla="*/ 578 w 999"/>
                <a:gd name="T1" fmla="*/ 142 h 680"/>
                <a:gd name="T2" fmla="*/ 929 w 999"/>
                <a:gd name="T3" fmla="*/ 585 h 680"/>
                <a:gd name="T4" fmla="*/ 893 w 999"/>
                <a:gd name="T5" fmla="*/ 674 h 680"/>
                <a:gd name="T6" fmla="*/ 226 w 999"/>
                <a:gd name="T7" fmla="*/ 324 h 680"/>
                <a:gd name="T8" fmla="*/ 578 w 999"/>
                <a:gd name="T9" fmla="*/ 142 h 680"/>
              </a:gdLst>
              <a:ahLst/>
              <a:cxnLst>
                <a:cxn ang="0">
                  <a:pos x="T0" y="T1"/>
                </a:cxn>
                <a:cxn ang="0">
                  <a:pos x="T2" y="T3"/>
                </a:cxn>
                <a:cxn ang="0">
                  <a:pos x="T4" y="T5"/>
                </a:cxn>
                <a:cxn ang="0">
                  <a:pos x="T6" y="T7"/>
                </a:cxn>
                <a:cxn ang="0">
                  <a:pos x="T8" y="T9"/>
                </a:cxn>
              </a:cxnLst>
              <a:rect l="0" t="0" r="r" b="b"/>
              <a:pathLst>
                <a:path w="999" h="680">
                  <a:moveTo>
                    <a:pt x="578" y="142"/>
                  </a:moveTo>
                  <a:cubicBezTo>
                    <a:pt x="659" y="330"/>
                    <a:pt x="859" y="544"/>
                    <a:pt x="929" y="585"/>
                  </a:cubicBezTo>
                  <a:cubicBezTo>
                    <a:pt x="999" y="627"/>
                    <a:pt x="969" y="668"/>
                    <a:pt x="893" y="674"/>
                  </a:cubicBezTo>
                  <a:cubicBezTo>
                    <a:pt x="817" y="680"/>
                    <a:pt x="453" y="648"/>
                    <a:pt x="226" y="324"/>
                  </a:cubicBezTo>
                  <a:cubicBezTo>
                    <a:pt x="0" y="0"/>
                    <a:pt x="578" y="142"/>
                    <a:pt x="578" y="14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solidFill>
                  <a:prstClr val="black"/>
                </a:solidFill>
                <a:ea typeface="华文隶书"/>
                <a:cs typeface="+mn-ea"/>
                <a:sym typeface="+mn-lt"/>
              </a:endParaRPr>
            </a:p>
          </p:txBody>
        </p:sp>
      </p:grpSp>
      <p:grpSp>
        <p:nvGrpSpPr>
          <p:cNvPr id="149" name="组合 148">
            <a:extLst>
              <a:ext uri="{FF2B5EF4-FFF2-40B4-BE49-F238E27FC236}">
                <a16:creationId xmlns:a16="http://schemas.microsoft.com/office/drawing/2014/main" id="{118C4C31-9FC2-4E33-A7A6-79C49BCDFA3D}"/>
              </a:ext>
            </a:extLst>
          </p:cNvPr>
          <p:cNvGrpSpPr/>
          <p:nvPr/>
        </p:nvGrpSpPr>
        <p:grpSpPr>
          <a:xfrm>
            <a:off x="5984267" y="4526278"/>
            <a:ext cx="352738" cy="664404"/>
            <a:chOff x="8453506" y="4288596"/>
            <a:chExt cx="373519" cy="703546"/>
          </a:xfrm>
          <a:solidFill>
            <a:srgbClr val="A0D3CC"/>
          </a:solidFill>
        </p:grpSpPr>
        <p:sp>
          <p:nvSpPr>
            <p:cNvPr id="150" name="Freeform 13">
              <a:extLst>
                <a:ext uri="{FF2B5EF4-FFF2-40B4-BE49-F238E27FC236}">
                  <a16:creationId xmlns:a16="http://schemas.microsoft.com/office/drawing/2014/main" id="{4E267BA3-3A0D-4CA2-9294-6E9E4E7D3ABC}"/>
                </a:ext>
              </a:extLst>
            </p:cNvPr>
            <p:cNvSpPr>
              <a:spLocks noEditPoints="1"/>
            </p:cNvSpPr>
            <p:nvPr/>
          </p:nvSpPr>
          <p:spPr bwMode="auto">
            <a:xfrm>
              <a:off x="8453506" y="4504776"/>
              <a:ext cx="373519" cy="487366"/>
            </a:xfrm>
            <a:custGeom>
              <a:avLst/>
              <a:gdLst/>
              <a:ahLst/>
              <a:cxnLst>
                <a:cxn ang="0">
                  <a:pos x="229" y="3"/>
                </a:cxn>
                <a:cxn ang="0">
                  <a:pos x="16" y="60"/>
                </a:cxn>
                <a:cxn ang="0">
                  <a:pos x="3" y="83"/>
                </a:cxn>
                <a:cxn ang="0">
                  <a:pos x="21" y="97"/>
                </a:cxn>
                <a:cxn ang="0">
                  <a:pos x="26" y="96"/>
                </a:cxn>
                <a:cxn ang="0">
                  <a:pos x="56" y="88"/>
                </a:cxn>
                <a:cxn ang="0">
                  <a:pos x="56" y="111"/>
                </a:cxn>
                <a:cxn ang="0">
                  <a:pos x="32" y="111"/>
                </a:cxn>
                <a:cxn ang="0">
                  <a:pos x="21" y="121"/>
                </a:cxn>
                <a:cxn ang="0">
                  <a:pos x="21" y="174"/>
                </a:cxn>
                <a:cxn ang="0">
                  <a:pos x="27" y="193"/>
                </a:cxn>
                <a:cxn ang="0">
                  <a:pos x="46" y="219"/>
                </a:cxn>
                <a:cxn ang="0">
                  <a:pos x="53" y="238"/>
                </a:cxn>
                <a:cxn ang="0">
                  <a:pos x="53" y="259"/>
                </a:cxn>
                <a:cxn ang="0">
                  <a:pos x="63" y="270"/>
                </a:cxn>
                <a:cxn ang="0">
                  <a:pos x="74" y="270"/>
                </a:cxn>
                <a:cxn ang="0">
                  <a:pos x="76" y="274"/>
                </a:cxn>
                <a:cxn ang="0">
                  <a:pos x="74" y="283"/>
                </a:cxn>
                <a:cxn ang="0">
                  <a:pos x="76" y="291"/>
                </a:cxn>
                <a:cxn ang="0">
                  <a:pos x="74" y="300"/>
                </a:cxn>
                <a:cxn ang="0">
                  <a:pos x="83" y="313"/>
                </a:cxn>
                <a:cxn ang="0">
                  <a:pos x="99" y="313"/>
                </a:cxn>
                <a:cxn ang="0">
                  <a:pos x="99" y="317"/>
                </a:cxn>
                <a:cxn ang="0">
                  <a:pos x="108" y="330"/>
                </a:cxn>
                <a:cxn ang="0">
                  <a:pos x="146" y="330"/>
                </a:cxn>
                <a:cxn ang="0">
                  <a:pos x="156" y="317"/>
                </a:cxn>
                <a:cxn ang="0">
                  <a:pos x="155" y="313"/>
                </a:cxn>
                <a:cxn ang="0">
                  <a:pos x="171" y="313"/>
                </a:cxn>
                <a:cxn ang="0">
                  <a:pos x="181" y="300"/>
                </a:cxn>
                <a:cxn ang="0">
                  <a:pos x="178" y="291"/>
                </a:cxn>
                <a:cxn ang="0">
                  <a:pos x="181" y="283"/>
                </a:cxn>
                <a:cxn ang="0">
                  <a:pos x="178" y="274"/>
                </a:cxn>
                <a:cxn ang="0">
                  <a:pos x="180" y="270"/>
                </a:cxn>
                <a:cxn ang="0">
                  <a:pos x="191" y="270"/>
                </a:cxn>
                <a:cxn ang="0">
                  <a:pos x="202" y="259"/>
                </a:cxn>
                <a:cxn ang="0">
                  <a:pos x="202" y="238"/>
                </a:cxn>
                <a:cxn ang="0">
                  <a:pos x="208" y="219"/>
                </a:cxn>
                <a:cxn ang="0">
                  <a:pos x="227" y="193"/>
                </a:cxn>
                <a:cxn ang="0">
                  <a:pos x="233" y="174"/>
                </a:cxn>
                <a:cxn ang="0">
                  <a:pos x="233" y="121"/>
                </a:cxn>
                <a:cxn ang="0">
                  <a:pos x="223" y="111"/>
                </a:cxn>
                <a:cxn ang="0">
                  <a:pos x="198" y="111"/>
                </a:cxn>
                <a:cxn ang="0">
                  <a:pos x="199" y="109"/>
                </a:cxn>
                <a:cxn ang="0">
                  <a:pos x="199" y="50"/>
                </a:cxn>
                <a:cxn ang="0">
                  <a:pos x="238" y="39"/>
                </a:cxn>
                <a:cxn ang="0">
                  <a:pos x="252" y="16"/>
                </a:cxn>
                <a:cxn ang="0">
                  <a:pos x="229" y="3"/>
                </a:cxn>
                <a:cxn ang="0">
                  <a:pos x="87" y="80"/>
                </a:cxn>
                <a:cxn ang="0">
                  <a:pos x="167" y="58"/>
                </a:cxn>
                <a:cxn ang="0">
                  <a:pos x="167" y="109"/>
                </a:cxn>
                <a:cxn ang="0">
                  <a:pos x="168" y="111"/>
                </a:cxn>
                <a:cxn ang="0">
                  <a:pos x="87" y="111"/>
                </a:cxn>
                <a:cxn ang="0">
                  <a:pos x="87" y="80"/>
                </a:cxn>
                <a:cxn ang="0">
                  <a:pos x="87" y="80"/>
                </a:cxn>
                <a:cxn ang="0">
                  <a:pos x="87" y="80"/>
                </a:cxn>
              </a:cxnLst>
              <a:rect l="0" t="0" r="r" b="b"/>
              <a:pathLst>
                <a:path w="254" h="330">
                  <a:moveTo>
                    <a:pt x="229" y="3"/>
                  </a:moveTo>
                  <a:cubicBezTo>
                    <a:pt x="16" y="60"/>
                    <a:pt x="16" y="60"/>
                    <a:pt x="16" y="60"/>
                  </a:cubicBezTo>
                  <a:cubicBezTo>
                    <a:pt x="6" y="62"/>
                    <a:pt x="0" y="73"/>
                    <a:pt x="3" y="83"/>
                  </a:cubicBezTo>
                  <a:cubicBezTo>
                    <a:pt x="5" y="91"/>
                    <a:pt x="13" y="97"/>
                    <a:pt x="21" y="97"/>
                  </a:cubicBezTo>
                  <a:cubicBezTo>
                    <a:pt x="23" y="97"/>
                    <a:pt x="24" y="97"/>
                    <a:pt x="26" y="96"/>
                  </a:cubicBezTo>
                  <a:cubicBezTo>
                    <a:pt x="56" y="88"/>
                    <a:pt x="56" y="88"/>
                    <a:pt x="56" y="88"/>
                  </a:cubicBezTo>
                  <a:cubicBezTo>
                    <a:pt x="56" y="111"/>
                    <a:pt x="56" y="111"/>
                    <a:pt x="56" y="111"/>
                  </a:cubicBezTo>
                  <a:cubicBezTo>
                    <a:pt x="32" y="111"/>
                    <a:pt x="32" y="111"/>
                    <a:pt x="32" y="111"/>
                  </a:cubicBezTo>
                  <a:cubicBezTo>
                    <a:pt x="26" y="111"/>
                    <a:pt x="21" y="115"/>
                    <a:pt x="21" y="121"/>
                  </a:cubicBezTo>
                  <a:cubicBezTo>
                    <a:pt x="21" y="174"/>
                    <a:pt x="21" y="174"/>
                    <a:pt x="21" y="174"/>
                  </a:cubicBezTo>
                  <a:cubicBezTo>
                    <a:pt x="21" y="180"/>
                    <a:pt x="24" y="189"/>
                    <a:pt x="27" y="193"/>
                  </a:cubicBezTo>
                  <a:cubicBezTo>
                    <a:pt x="46" y="219"/>
                    <a:pt x="46" y="219"/>
                    <a:pt x="46" y="219"/>
                  </a:cubicBezTo>
                  <a:cubicBezTo>
                    <a:pt x="50" y="224"/>
                    <a:pt x="53" y="232"/>
                    <a:pt x="53" y="238"/>
                  </a:cubicBezTo>
                  <a:cubicBezTo>
                    <a:pt x="53" y="259"/>
                    <a:pt x="53" y="259"/>
                    <a:pt x="53" y="259"/>
                  </a:cubicBezTo>
                  <a:cubicBezTo>
                    <a:pt x="53" y="265"/>
                    <a:pt x="58" y="270"/>
                    <a:pt x="63" y="270"/>
                  </a:cubicBezTo>
                  <a:cubicBezTo>
                    <a:pt x="74" y="270"/>
                    <a:pt x="74" y="270"/>
                    <a:pt x="74" y="270"/>
                  </a:cubicBezTo>
                  <a:cubicBezTo>
                    <a:pt x="75" y="271"/>
                    <a:pt x="75" y="273"/>
                    <a:pt x="76" y="274"/>
                  </a:cubicBezTo>
                  <a:cubicBezTo>
                    <a:pt x="75" y="276"/>
                    <a:pt x="74" y="279"/>
                    <a:pt x="74" y="283"/>
                  </a:cubicBezTo>
                  <a:cubicBezTo>
                    <a:pt x="74" y="286"/>
                    <a:pt x="75" y="289"/>
                    <a:pt x="76" y="291"/>
                  </a:cubicBezTo>
                  <a:cubicBezTo>
                    <a:pt x="75" y="294"/>
                    <a:pt x="74" y="297"/>
                    <a:pt x="74" y="300"/>
                  </a:cubicBezTo>
                  <a:cubicBezTo>
                    <a:pt x="74" y="307"/>
                    <a:pt x="78" y="313"/>
                    <a:pt x="83" y="313"/>
                  </a:cubicBezTo>
                  <a:cubicBezTo>
                    <a:pt x="99" y="313"/>
                    <a:pt x="99" y="313"/>
                    <a:pt x="99" y="313"/>
                  </a:cubicBezTo>
                  <a:cubicBezTo>
                    <a:pt x="99" y="314"/>
                    <a:pt x="99" y="316"/>
                    <a:pt x="99" y="317"/>
                  </a:cubicBezTo>
                  <a:cubicBezTo>
                    <a:pt x="99" y="324"/>
                    <a:pt x="103" y="330"/>
                    <a:pt x="108" y="330"/>
                  </a:cubicBezTo>
                  <a:cubicBezTo>
                    <a:pt x="146" y="330"/>
                    <a:pt x="146" y="330"/>
                    <a:pt x="146" y="330"/>
                  </a:cubicBezTo>
                  <a:cubicBezTo>
                    <a:pt x="151" y="330"/>
                    <a:pt x="156" y="324"/>
                    <a:pt x="156" y="317"/>
                  </a:cubicBezTo>
                  <a:cubicBezTo>
                    <a:pt x="156" y="316"/>
                    <a:pt x="155" y="314"/>
                    <a:pt x="155" y="313"/>
                  </a:cubicBezTo>
                  <a:cubicBezTo>
                    <a:pt x="171" y="313"/>
                    <a:pt x="171" y="313"/>
                    <a:pt x="171" y="313"/>
                  </a:cubicBezTo>
                  <a:cubicBezTo>
                    <a:pt x="177" y="313"/>
                    <a:pt x="181" y="307"/>
                    <a:pt x="181" y="300"/>
                  </a:cubicBezTo>
                  <a:cubicBezTo>
                    <a:pt x="181" y="297"/>
                    <a:pt x="180" y="294"/>
                    <a:pt x="178" y="291"/>
                  </a:cubicBezTo>
                  <a:cubicBezTo>
                    <a:pt x="180" y="289"/>
                    <a:pt x="181" y="286"/>
                    <a:pt x="181" y="283"/>
                  </a:cubicBezTo>
                  <a:cubicBezTo>
                    <a:pt x="181" y="279"/>
                    <a:pt x="180" y="276"/>
                    <a:pt x="178" y="274"/>
                  </a:cubicBezTo>
                  <a:cubicBezTo>
                    <a:pt x="179" y="273"/>
                    <a:pt x="180" y="271"/>
                    <a:pt x="180" y="270"/>
                  </a:cubicBezTo>
                  <a:cubicBezTo>
                    <a:pt x="191" y="270"/>
                    <a:pt x="191" y="270"/>
                    <a:pt x="191" y="270"/>
                  </a:cubicBezTo>
                  <a:cubicBezTo>
                    <a:pt x="197" y="270"/>
                    <a:pt x="202" y="265"/>
                    <a:pt x="202" y="259"/>
                  </a:cubicBezTo>
                  <a:cubicBezTo>
                    <a:pt x="202" y="238"/>
                    <a:pt x="202" y="238"/>
                    <a:pt x="202" y="238"/>
                  </a:cubicBezTo>
                  <a:cubicBezTo>
                    <a:pt x="202" y="232"/>
                    <a:pt x="204" y="224"/>
                    <a:pt x="208" y="219"/>
                  </a:cubicBezTo>
                  <a:cubicBezTo>
                    <a:pt x="227" y="193"/>
                    <a:pt x="227" y="193"/>
                    <a:pt x="227" y="193"/>
                  </a:cubicBezTo>
                  <a:cubicBezTo>
                    <a:pt x="231" y="189"/>
                    <a:pt x="233" y="180"/>
                    <a:pt x="233" y="174"/>
                  </a:cubicBezTo>
                  <a:cubicBezTo>
                    <a:pt x="233" y="121"/>
                    <a:pt x="233" y="121"/>
                    <a:pt x="233" y="121"/>
                  </a:cubicBezTo>
                  <a:cubicBezTo>
                    <a:pt x="233" y="115"/>
                    <a:pt x="229" y="111"/>
                    <a:pt x="223" y="111"/>
                  </a:cubicBezTo>
                  <a:cubicBezTo>
                    <a:pt x="198" y="111"/>
                    <a:pt x="198" y="111"/>
                    <a:pt x="198" y="111"/>
                  </a:cubicBezTo>
                  <a:cubicBezTo>
                    <a:pt x="198" y="110"/>
                    <a:pt x="199" y="109"/>
                    <a:pt x="199" y="109"/>
                  </a:cubicBezTo>
                  <a:cubicBezTo>
                    <a:pt x="199" y="50"/>
                    <a:pt x="199" y="50"/>
                    <a:pt x="199" y="50"/>
                  </a:cubicBezTo>
                  <a:cubicBezTo>
                    <a:pt x="238" y="39"/>
                    <a:pt x="238" y="39"/>
                    <a:pt x="238" y="39"/>
                  </a:cubicBezTo>
                  <a:cubicBezTo>
                    <a:pt x="248" y="37"/>
                    <a:pt x="254" y="26"/>
                    <a:pt x="252" y="16"/>
                  </a:cubicBezTo>
                  <a:cubicBezTo>
                    <a:pt x="249" y="6"/>
                    <a:pt x="239" y="0"/>
                    <a:pt x="229" y="3"/>
                  </a:cubicBezTo>
                  <a:close/>
                  <a:moveTo>
                    <a:pt x="87" y="80"/>
                  </a:moveTo>
                  <a:cubicBezTo>
                    <a:pt x="167" y="58"/>
                    <a:pt x="167" y="58"/>
                    <a:pt x="167" y="58"/>
                  </a:cubicBezTo>
                  <a:cubicBezTo>
                    <a:pt x="167" y="109"/>
                    <a:pt x="167" y="109"/>
                    <a:pt x="167" y="109"/>
                  </a:cubicBezTo>
                  <a:cubicBezTo>
                    <a:pt x="167" y="109"/>
                    <a:pt x="167" y="110"/>
                    <a:pt x="168" y="111"/>
                  </a:cubicBezTo>
                  <a:cubicBezTo>
                    <a:pt x="87" y="111"/>
                    <a:pt x="87" y="111"/>
                    <a:pt x="87" y="111"/>
                  </a:cubicBezTo>
                  <a:lnTo>
                    <a:pt x="87" y="80"/>
                  </a:lnTo>
                  <a:close/>
                  <a:moveTo>
                    <a:pt x="87" y="80"/>
                  </a:moveTo>
                  <a:cubicBezTo>
                    <a:pt x="87" y="80"/>
                    <a:pt x="87" y="80"/>
                    <a:pt x="87" y="8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a typeface="华文隶书"/>
                <a:cs typeface="+mn-ea"/>
                <a:sym typeface="+mn-lt"/>
              </a:endParaRPr>
            </a:p>
          </p:txBody>
        </p:sp>
        <p:sp>
          <p:nvSpPr>
            <p:cNvPr id="151" name="Freeform 14">
              <a:extLst>
                <a:ext uri="{FF2B5EF4-FFF2-40B4-BE49-F238E27FC236}">
                  <a16:creationId xmlns:a16="http://schemas.microsoft.com/office/drawing/2014/main" id="{6F5BF5CF-3EF9-428D-AA26-1AF9EE658292}"/>
                </a:ext>
              </a:extLst>
            </p:cNvPr>
            <p:cNvSpPr>
              <a:spLocks noEditPoints="1"/>
            </p:cNvSpPr>
            <p:nvPr/>
          </p:nvSpPr>
          <p:spPr bwMode="auto">
            <a:xfrm>
              <a:off x="8453506" y="4419072"/>
              <a:ext cx="373519" cy="143268"/>
            </a:xfrm>
            <a:custGeom>
              <a:avLst/>
              <a:gdLst/>
              <a:ahLst/>
              <a:cxnLst>
                <a:cxn ang="0">
                  <a:pos x="229" y="2"/>
                </a:cxn>
                <a:cxn ang="0">
                  <a:pos x="16" y="59"/>
                </a:cxn>
                <a:cxn ang="0">
                  <a:pos x="3" y="83"/>
                </a:cxn>
                <a:cxn ang="0">
                  <a:pos x="21" y="97"/>
                </a:cxn>
                <a:cxn ang="0">
                  <a:pos x="26" y="96"/>
                </a:cxn>
                <a:cxn ang="0">
                  <a:pos x="238" y="39"/>
                </a:cxn>
                <a:cxn ang="0">
                  <a:pos x="252" y="16"/>
                </a:cxn>
                <a:cxn ang="0">
                  <a:pos x="229" y="2"/>
                </a:cxn>
                <a:cxn ang="0">
                  <a:pos x="229" y="2"/>
                </a:cxn>
                <a:cxn ang="0">
                  <a:pos x="229" y="2"/>
                </a:cxn>
              </a:cxnLst>
              <a:rect l="0" t="0" r="r" b="b"/>
              <a:pathLst>
                <a:path w="254" h="97">
                  <a:moveTo>
                    <a:pt x="229" y="2"/>
                  </a:moveTo>
                  <a:cubicBezTo>
                    <a:pt x="16" y="59"/>
                    <a:pt x="16" y="59"/>
                    <a:pt x="16" y="59"/>
                  </a:cubicBezTo>
                  <a:cubicBezTo>
                    <a:pt x="6" y="62"/>
                    <a:pt x="0" y="72"/>
                    <a:pt x="3" y="83"/>
                  </a:cubicBezTo>
                  <a:cubicBezTo>
                    <a:pt x="5" y="91"/>
                    <a:pt x="13" y="97"/>
                    <a:pt x="21" y="97"/>
                  </a:cubicBezTo>
                  <a:cubicBezTo>
                    <a:pt x="23" y="97"/>
                    <a:pt x="24" y="96"/>
                    <a:pt x="26" y="96"/>
                  </a:cubicBezTo>
                  <a:cubicBezTo>
                    <a:pt x="238" y="39"/>
                    <a:pt x="238" y="39"/>
                    <a:pt x="238" y="39"/>
                  </a:cubicBezTo>
                  <a:cubicBezTo>
                    <a:pt x="248" y="36"/>
                    <a:pt x="254" y="26"/>
                    <a:pt x="252" y="16"/>
                  </a:cubicBezTo>
                  <a:cubicBezTo>
                    <a:pt x="249" y="6"/>
                    <a:pt x="239" y="0"/>
                    <a:pt x="229" y="2"/>
                  </a:cubicBezTo>
                  <a:close/>
                  <a:moveTo>
                    <a:pt x="229" y="2"/>
                  </a:moveTo>
                  <a:cubicBezTo>
                    <a:pt x="229" y="2"/>
                    <a:pt x="229" y="2"/>
                    <a:pt x="229" y="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a typeface="华文隶书"/>
                <a:cs typeface="+mn-ea"/>
                <a:sym typeface="+mn-lt"/>
              </a:endParaRPr>
            </a:p>
          </p:txBody>
        </p:sp>
        <p:sp>
          <p:nvSpPr>
            <p:cNvPr id="152" name="Freeform 15">
              <a:extLst>
                <a:ext uri="{FF2B5EF4-FFF2-40B4-BE49-F238E27FC236}">
                  <a16:creationId xmlns:a16="http://schemas.microsoft.com/office/drawing/2014/main" id="{72485B2A-85F0-499A-A187-31F5654FC53F}"/>
                </a:ext>
              </a:extLst>
            </p:cNvPr>
            <p:cNvSpPr>
              <a:spLocks noEditPoints="1"/>
            </p:cNvSpPr>
            <p:nvPr/>
          </p:nvSpPr>
          <p:spPr bwMode="auto">
            <a:xfrm>
              <a:off x="8453506" y="4332088"/>
              <a:ext cx="373519" cy="143268"/>
            </a:xfrm>
            <a:custGeom>
              <a:avLst/>
              <a:gdLst/>
              <a:ahLst/>
              <a:cxnLst>
                <a:cxn ang="0">
                  <a:pos x="3" y="83"/>
                </a:cxn>
                <a:cxn ang="0">
                  <a:pos x="21" y="97"/>
                </a:cxn>
                <a:cxn ang="0">
                  <a:pos x="26" y="97"/>
                </a:cxn>
                <a:cxn ang="0">
                  <a:pos x="238" y="40"/>
                </a:cxn>
                <a:cxn ang="0">
                  <a:pos x="252" y="16"/>
                </a:cxn>
                <a:cxn ang="0">
                  <a:pos x="229" y="3"/>
                </a:cxn>
                <a:cxn ang="0">
                  <a:pos x="16" y="60"/>
                </a:cxn>
                <a:cxn ang="0">
                  <a:pos x="3" y="83"/>
                </a:cxn>
                <a:cxn ang="0">
                  <a:pos x="3" y="83"/>
                </a:cxn>
                <a:cxn ang="0">
                  <a:pos x="3" y="83"/>
                </a:cxn>
              </a:cxnLst>
              <a:rect l="0" t="0" r="r" b="b"/>
              <a:pathLst>
                <a:path w="254" h="97">
                  <a:moveTo>
                    <a:pt x="3" y="83"/>
                  </a:moveTo>
                  <a:cubicBezTo>
                    <a:pt x="5" y="92"/>
                    <a:pt x="13" y="97"/>
                    <a:pt x="21" y="97"/>
                  </a:cubicBezTo>
                  <a:cubicBezTo>
                    <a:pt x="23" y="97"/>
                    <a:pt x="24" y="97"/>
                    <a:pt x="26" y="97"/>
                  </a:cubicBezTo>
                  <a:cubicBezTo>
                    <a:pt x="238" y="40"/>
                    <a:pt x="238" y="40"/>
                    <a:pt x="238" y="40"/>
                  </a:cubicBezTo>
                  <a:cubicBezTo>
                    <a:pt x="248" y="37"/>
                    <a:pt x="254" y="26"/>
                    <a:pt x="252" y="16"/>
                  </a:cubicBezTo>
                  <a:cubicBezTo>
                    <a:pt x="249" y="6"/>
                    <a:pt x="239" y="0"/>
                    <a:pt x="229" y="3"/>
                  </a:cubicBezTo>
                  <a:cubicBezTo>
                    <a:pt x="16" y="60"/>
                    <a:pt x="16" y="60"/>
                    <a:pt x="16" y="60"/>
                  </a:cubicBezTo>
                  <a:cubicBezTo>
                    <a:pt x="6" y="63"/>
                    <a:pt x="0" y="73"/>
                    <a:pt x="3" y="83"/>
                  </a:cubicBezTo>
                  <a:close/>
                  <a:moveTo>
                    <a:pt x="3" y="83"/>
                  </a:moveTo>
                  <a:cubicBezTo>
                    <a:pt x="3" y="83"/>
                    <a:pt x="3" y="83"/>
                    <a:pt x="3" y="8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a typeface="华文隶书"/>
                <a:cs typeface="+mn-ea"/>
                <a:sym typeface="+mn-lt"/>
              </a:endParaRPr>
            </a:p>
          </p:txBody>
        </p:sp>
        <p:sp>
          <p:nvSpPr>
            <p:cNvPr id="153" name="Freeform 16">
              <a:extLst>
                <a:ext uri="{FF2B5EF4-FFF2-40B4-BE49-F238E27FC236}">
                  <a16:creationId xmlns:a16="http://schemas.microsoft.com/office/drawing/2014/main" id="{44385647-A86F-4E4F-AC14-109E1667E26C}"/>
                </a:ext>
              </a:extLst>
            </p:cNvPr>
            <p:cNvSpPr>
              <a:spLocks noEditPoints="1"/>
            </p:cNvSpPr>
            <p:nvPr/>
          </p:nvSpPr>
          <p:spPr bwMode="auto">
            <a:xfrm>
              <a:off x="8453506" y="4288596"/>
              <a:ext cx="220018" cy="101055"/>
            </a:xfrm>
            <a:custGeom>
              <a:avLst/>
              <a:gdLst/>
              <a:ahLst/>
              <a:cxnLst>
                <a:cxn ang="0">
                  <a:pos x="21" y="69"/>
                </a:cxn>
                <a:cxn ang="0">
                  <a:pos x="26" y="68"/>
                </a:cxn>
                <a:cxn ang="0">
                  <a:pos x="134" y="39"/>
                </a:cxn>
                <a:cxn ang="0">
                  <a:pos x="147" y="16"/>
                </a:cxn>
                <a:cxn ang="0">
                  <a:pos x="124" y="3"/>
                </a:cxn>
                <a:cxn ang="0">
                  <a:pos x="16" y="32"/>
                </a:cxn>
                <a:cxn ang="0">
                  <a:pos x="3" y="55"/>
                </a:cxn>
                <a:cxn ang="0">
                  <a:pos x="21" y="69"/>
                </a:cxn>
                <a:cxn ang="0">
                  <a:pos x="21" y="69"/>
                </a:cxn>
                <a:cxn ang="0">
                  <a:pos x="21" y="69"/>
                </a:cxn>
              </a:cxnLst>
              <a:rect l="0" t="0" r="r" b="b"/>
              <a:pathLst>
                <a:path w="150" h="69">
                  <a:moveTo>
                    <a:pt x="21" y="69"/>
                  </a:moveTo>
                  <a:cubicBezTo>
                    <a:pt x="23" y="69"/>
                    <a:pt x="24" y="69"/>
                    <a:pt x="26" y="68"/>
                  </a:cubicBezTo>
                  <a:cubicBezTo>
                    <a:pt x="134" y="39"/>
                    <a:pt x="134" y="39"/>
                    <a:pt x="134" y="39"/>
                  </a:cubicBezTo>
                  <a:cubicBezTo>
                    <a:pt x="144" y="36"/>
                    <a:pt x="150" y="26"/>
                    <a:pt x="147" y="16"/>
                  </a:cubicBezTo>
                  <a:cubicBezTo>
                    <a:pt x="144" y="6"/>
                    <a:pt x="134" y="0"/>
                    <a:pt x="124" y="3"/>
                  </a:cubicBezTo>
                  <a:cubicBezTo>
                    <a:pt x="16" y="32"/>
                    <a:pt x="16" y="32"/>
                    <a:pt x="16" y="32"/>
                  </a:cubicBezTo>
                  <a:cubicBezTo>
                    <a:pt x="6" y="34"/>
                    <a:pt x="0" y="45"/>
                    <a:pt x="3" y="55"/>
                  </a:cubicBezTo>
                  <a:cubicBezTo>
                    <a:pt x="5" y="63"/>
                    <a:pt x="13" y="69"/>
                    <a:pt x="21" y="69"/>
                  </a:cubicBezTo>
                  <a:close/>
                  <a:moveTo>
                    <a:pt x="21" y="69"/>
                  </a:moveTo>
                  <a:cubicBezTo>
                    <a:pt x="21" y="69"/>
                    <a:pt x="21" y="69"/>
                    <a:pt x="21" y="6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a typeface="华文隶书"/>
                <a:cs typeface="+mn-ea"/>
                <a:sym typeface="+mn-lt"/>
              </a:endParaRPr>
            </a:p>
          </p:txBody>
        </p:sp>
      </p:grpSp>
      <p:sp>
        <p:nvSpPr>
          <p:cNvPr id="154" name="Freeform 110">
            <a:extLst>
              <a:ext uri="{FF2B5EF4-FFF2-40B4-BE49-F238E27FC236}">
                <a16:creationId xmlns:a16="http://schemas.microsoft.com/office/drawing/2014/main" id="{7A300D3F-93F0-40B6-B906-A42D8F078864}"/>
              </a:ext>
            </a:extLst>
          </p:cNvPr>
          <p:cNvSpPr>
            <a:spLocks noEditPoints="1"/>
          </p:cNvSpPr>
          <p:nvPr/>
        </p:nvSpPr>
        <p:spPr bwMode="auto">
          <a:xfrm>
            <a:off x="5259773" y="3268662"/>
            <a:ext cx="456272" cy="423420"/>
          </a:xfrm>
          <a:custGeom>
            <a:avLst/>
            <a:gdLst/>
            <a:ahLst/>
            <a:cxnLst>
              <a:cxn ang="0">
                <a:pos x="8" y="10"/>
              </a:cxn>
              <a:cxn ang="0">
                <a:pos x="0" y="10"/>
              </a:cxn>
              <a:cxn ang="0">
                <a:pos x="0" y="5"/>
              </a:cxn>
              <a:cxn ang="0">
                <a:pos x="8" y="5"/>
              </a:cxn>
              <a:cxn ang="0">
                <a:pos x="8" y="10"/>
              </a:cxn>
              <a:cxn ang="0">
                <a:pos x="33" y="30"/>
              </a:cxn>
              <a:cxn ang="0">
                <a:pos x="0" y="30"/>
              </a:cxn>
              <a:cxn ang="0">
                <a:pos x="0" y="25"/>
              </a:cxn>
              <a:cxn ang="0">
                <a:pos x="33" y="25"/>
              </a:cxn>
              <a:cxn ang="0">
                <a:pos x="33" y="30"/>
              </a:cxn>
              <a:cxn ang="0">
                <a:pos x="13" y="49"/>
              </a:cxn>
              <a:cxn ang="0">
                <a:pos x="0" y="49"/>
              </a:cxn>
              <a:cxn ang="0">
                <a:pos x="0" y="44"/>
              </a:cxn>
              <a:cxn ang="0">
                <a:pos x="13" y="44"/>
              </a:cxn>
              <a:cxn ang="0">
                <a:pos x="13" y="49"/>
              </a:cxn>
              <a:cxn ang="0">
                <a:pos x="24" y="3"/>
              </a:cxn>
              <a:cxn ang="0">
                <a:pos x="24" y="13"/>
              </a:cxn>
              <a:cxn ang="0">
                <a:pos x="22" y="15"/>
              </a:cxn>
              <a:cxn ang="0">
                <a:pos x="12" y="15"/>
              </a:cxn>
              <a:cxn ang="0">
                <a:pos x="9" y="13"/>
              </a:cxn>
              <a:cxn ang="0">
                <a:pos x="9" y="3"/>
              </a:cxn>
              <a:cxn ang="0">
                <a:pos x="12" y="0"/>
              </a:cxn>
              <a:cxn ang="0">
                <a:pos x="22" y="0"/>
              </a:cxn>
              <a:cxn ang="0">
                <a:pos x="24" y="3"/>
              </a:cxn>
              <a:cxn ang="0">
                <a:pos x="29" y="42"/>
              </a:cxn>
              <a:cxn ang="0">
                <a:pos x="29" y="51"/>
              </a:cxn>
              <a:cxn ang="0">
                <a:pos x="26" y="54"/>
              </a:cxn>
              <a:cxn ang="0">
                <a:pos x="17" y="54"/>
              </a:cxn>
              <a:cxn ang="0">
                <a:pos x="14" y="51"/>
              </a:cxn>
              <a:cxn ang="0">
                <a:pos x="14" y="42"/>
              </a:cxn>
              <a:cxn ang="0">
                <a:pos x="17" y="39"/>
              </a:cxn>
              <a:cxn ang="0">
                <a:pos x="26" y="39"/>
              </a:cxn>
              <a:cxn ang="0">
                <a:pos x="29" y="42"/>
              </a:cxn>
              <a:cxn ang="0">
                <a:pos x="58" y="10"/>
              </a:cxn>
              <a:cxn ang="0">
                <a:pos x="25" y="10"/>
              </a:cxn>
              <a:cxn ang="0">
                <a:pos x="25" y="5"/>
              </a:cxn>
              <a:cxn ang="0">
                <a:pos x="58" y="5"/>
              </a:cxn>
              <a:cxn ang="0">
                <a:pos x="58" y="10"/>
              </a:cxn>
              <a:cxn ang="0">
                <a:pos x="58" y="49"/>
              </a:cxn>
              <a:cxn ang="0">
                <a:pos x="30" y="49"/>
              </a:cxn>
              <a:cxn ang="0">
                <a:pos x="30" y="44"/>
              </a:cxn>
              <a:cxn ang="0">
                <a:pos x="58" y="44"/>
              </a:cxn>
              <a:cxn ang="0">
                <a:pos x="58" y="49"/>
              </a:cxn>
              <a:cxn ang="0">
                <a:pos x="48" y="22"/>
              </a:cxn>
              <a:cxn ang="0">
                <a:pos x="48" y="32"/>
              </a:cxn>
              <a:cxn ang="0">
                <a:pos x="46" y="34"/>
              </a:cxn>
              <a:cxn ang="0">
                <a:pos x="36" y="34"/>
              </a:cxn>
              <a:cxn ang="0">
                <a:pos x="34" y="32"/>
              </a:cxn>
              <a:cxn ang="0">
                <a:pos x="34" y="22"/>
              </a:cxn>
              <a:cxn ang="0">
                <a:pos x="36" y="20"/>
              </a:cxn>
              <a:cxn ang="0">
                <a:pos x="46" y="20"/>
              </a:cxn>
              <a:cxn ang="0">
                <a:pos x="48" y="22"/>
              </a:cxn>
              <a:cxn ang="0">
                <a:pos x="58" y="30"/>
              </a:cxn>
              <a:cxn ang="0">
                <a:pos x="50" y="30"/>
              </a:cxn>
              <a:cxn ang="0">
                <a:pos x="50" y="25"/>
              </a:cxn>
              <a:cxn ang="0">
                <a:pos x="58" y="25"/>
              </a:cxn>
              <a:cxn ang="0">
                <a:pos x="58" y="30"/>
              </a:cxn>
            </a:cxnLst>
            <a:rect l="0" t="0" r="r" b="b"/>
            <a:pathLst>
              <a:path w="58" h="54">
                <a:moveTo>
                  <a:pt x="8" y="10"/>
                </a:moveTo>
                <a:cubicBezTo>
                  <a:pt x="0" y="10"/>
                  <a:pt x="0" y="10"/>
                  <a:pt x="0" y="10"/>
                </a:cubicBezTo>
                <a:cubicBezTo>
                  <a:pt x="0" y="5"/>
                  <a:pt x="0" y="5"/>
                  <a:pt x="0" y="5"/>
                </a:cubicBezTo>
                <a:cubicBezTo>
                  <a:pt x="8" y="5"/>
                  <a:pt x="8" y="5"/>
                  <a:pt x="8" y="5"/>
                </a:cubicBezTo>
                <a:lnTo>
                  <a:pt x="8" y="10"/>
                </a:lnTo>
                <a:close/>
                <a:moveTo>
                  <a:pt x="33" y="30"/>
                </a:moveTo>
                <a:cubicBezTo>
                  <a:pt x="0" y="30"/>
                  <a:pt x="0" y="30"/>
                  <a:pt x="0" y="30"/>
                </a:cubicBezTo>
                <a:cubicBezTo>
                  <a:pt x="0" y="25"/>
                  <a:pt x="0" y="25"/>
                  <a:pt x="0" y="25"/>
                </a:cubicBezTo>
                <a:cubicBezTo>
                  <a:pt x="33" y="25"/>
                  <a:pt x="33" y="25"/>
                  <a:pt x="33" y="25"/>
                </a:cubicBezTo>
                <a:lnTo>
                  <a:pt x="33" y="30"/>
                </a:lnTo>
                <a:close/>
                <a:moveTo>
                  <a:pt x="13" y="49"/>
                </a:moveTo>
                <a:cubicBezTo>
                  <a:pt x="0" y="49"/>
                  <a:pt x="0" y="49"/>
                  <a:pt x="0" y="49"/>
                </a:cubicBezTo>
                <a:cubicBezTo>
                  <a:pt x="0" y="44"/>
                  <a:pt x="0" y="44"/>
                  <a:pt x="0" y="44"/>
                </a:cubicBezTo>
                <a:cubicBezTo>
                  <a:pt x="13" y="44"/>
                  <a:pt x="13" y="44"/>
                  <a:pt x="13" y="44"/>
                </a:cubicBezTo>
                <a:lnTo>
                  <a:pt x="13" y="49"/>
                </a:lnTo>
                <a:close/>
                <a:moveTo>
                  <a:pt x="24" y="3"/>
                </a:moveTo>
                <a:cubicBezTo>
                  <a:pt x="24" y="13"/>
                  <a:pt x="24" y="13"/>
                  <a:pt x="24" y="13"/>
                </a:cubicBezTo>
                <a:cubicBezTo>
                  <a:pt x="24" y="14"/>
                  <a:pt x="23" y="15"/>
                  <a:pt x="22" y="15"/>
                </a:cubicBezTo>
                <a:cubicBezTo>
                  <a:pt x="12" y="15"/>
                  <a:pt x="12" y="15"/>
                  <a:pt x="12" y="15"/>
                </a:cubicBezTo>
                <a:cubicBezTo>
                  <a:pt x="11" y="15"/>
                  <a:pt x="9" y="14"/>
                  <a:pt x="9" y="13"/>
                </a:cubicBezTo>
                <a:cubicBezTo>
                  <a:pt x="9" y="3"/>
                  <a:pt x="9" y="3"/>
                  <a:pt x="9" y="3"/>
                </a:cubicBezTo>
                <a:cubicBezTo>
                  <a:pt x="9" y="2"/>
                  <a:pt x="11" y="0"/>
                  <a:pt x="12" y="0"/>
                </a:cubicBezTo>
                <a:cubicBezTo>
                  <a:pt x="22" y="0"/>
                  <a:pt x="22" y="0"/>
                  <a:pt x="22" y="0"/>
                </a:cubicBezTo>
                <a:cubicBezTo>
                  <a:pt x="23" y="0"/>
                  <a:pt x="24" y="2"/>
                  <a:pt x="24" y="3"/>
                </a:cubicBezTo>
                <a:close/>
                <a:moveTo>
                  <a:pt x="29" y="42"/>
                </a:moveTo>
                <a:cubicBezTo>
                  <a:pt x="29" y="51"/>
                  <a:pt x="29" y="51"/>
                  <a:pt x="29" y="51"/>
                </a:cubicBezTo>
                <a:cubicBezTo>
                  <a:pt x="29" y="53"/>
                  <a:pt x="28" y="54"/>
                  <a:pt x="26" y="54"/>
                </a:cubicBezTo>
                <a:cubicBezTo>
                  <a:pt x="17" y="54"/>
                  <a:pt x="17" y="54"/>
                  <a:pt x="17" y="54"/>
                </a:cubicBezTo>
                <a:cubicBezTo>
                  <a:pt x="15" y="54"/>
                  <a:pt x="14" y="53"/>
                  <a:pt x="14" y="51"/>
                </a:cubicBezTo>
                <a:cubicBezTo>
                  <a:pt x="14" y="42"/>
                  <a:pt x="14" y="42"/>
                  <a:pt x="14" y="42"/>
                </a:cubicBezTo>
                <a:cubicBezTo>
                  <a:pt x="14" y="40"/>
                  <a:pt x="15" y="39"/>
                  <a:pt x="17" y="39"/>
                </a:cubicBezTo>
                <a:cubicBezTo>
                  <a:pt x="26" y="39"/>
                  <a:pt x="26" y="39"/>
                  <a:pt x="26" y="39"/>
                </a:cubicBezTo>
                <a:cubicBezTo>
                  <a:pt x="28" y="39"/>
                  <a:pt x="29" y="40"/>
                  <a:pt x="29" y="42"/>
                </a:cubicBezTo>
                <a:close/>
                <a:moveTo>
                  <a:pt x="58" y="10"/>
                </a:moveTo>
                <a:cubicBezTo>
                  <a:pt x="25" y="10"/>
                  <a:pt x="25" y="10"/>
                  <a:pt x="25" y="10"/>
                </a:cubicBezTo>
                <a:cubicBezTo>
                  <a:pt x="25" y="5"/>
                  <a:pt x="25" y="5"/>
                  <a:pt x="25" y="5"/>
                </a:cubicBezTo>
                <a:cubicBezTo>
                  <a:pt x="58" y="5"/>
                  <a:pt x="58" y="5"/>
                  <a:pt x="58" y="5"/>
                </a:cubicBezTo>
                <a:lnTo>
                  <a:pt x="58" y="10"/>
                </a:lnTo>
                <a:close/>
                <a:moveTo>
                  <a:pt x="58" y="49"/>
                </a:moveTo>
                <a:cubicBezTo>
                  <a:pt x="30" y="49"/>
                  <a:pt x="30" y="49"/>
                  <a:pt x="30" y="49"/>
                </a:cubicBezTo>
                <a:cubicBezTo>
                  <a:pt x="30" y="44"/>
                  <a:pt x="30" y="44"/>
                  <a:pt x="30" y="44"/>
                </a:cubicBezTo>
                <a:cubicBezTo>
                  <a:pt x="58" y="44"/>
                  <a:pt x="58" y="44"/>
                  <a:pt x="58" y="44"/>
                </a:cubicBezTo>
                <a:lnTo>
                  <a:pt x="58" y="49"/>
                </a:lnTo>
                <a:close/>
                <a:moveTo>
                  <a:pt x="48" y="22"/>
                </a:moveTo>
                <a:cubicBezTo>
                  <a:pt x="48" y="32"/>
                  <a:pt x="48" y="32"/>
                  <a:pt x="48" y="32"/>
                </a:cubicBezTo>
                <a:cubicBezTo>
                  <a:pt x="48" y="33"/>
                  <a:pt x="47" y="34"/>
                  <a:pt x="46" y="34"/>
                </a:cubicBezTo>
                <a:cubicBezTo>
                  <a:pt x="36" y="34"/>
                  <a:pt x="36" y="34"/>
                  <a:pt x="36" y="34"/>
                </a:cubicBezTo>
                <a:cubicBezTo>
                  <a:pt x="35" y="34"/>
                  <a:pt x="34" y="33"/>
                  <a:pt x="34" y="32"/>
                </a:cubicBezTo>
                <a:cubicBezTo>
                  <a:pt x="34" y="22"/>
                  <a:pt x="34" y="22"/>
                  <a:pt x="34" y="22"/>
                </a:cubicBezTo>
                <a:cubicBezTo>
                  <a:pt x="34" y="21"/>
                  <a:pt x="35" y="20"/>
                  <a:pt x="36" y="20"/>
                </a:cubicBezTo>
                <a:cubicBezTo>
                  <a:pt x="46" y="20"/>
                  <a:pt x="46" y="20"/>
                  <a:pt x="46" y="20"/>
                </a:cubicBezTo>
                <a:cubicBezTo>
                  <a:pt x="47" y="20"/>
                  <a:pt x="48" y="21"/>
                  <a:pt x="48" y="22"/>
                </a:cubicBezTo>
                <a:close/>
                <a:moveTo>
                  <a:pt x="58" y="30"/>
                </a:moveTo>
                <a:cubicBezTo>
                  <a:pt x="50" y="30"/>
                  <a:pt x="50" y="30"/>
                  <a:pt x="50" y="30"/>
                </a:cubicBezTo>
                <a:cubicBezTo>
                  <a:pt x="50" y="25"/>
                  <a:pt x="50" y="25"/>
                  <a:pt x="50" y="25"/>
                </a:cubicBezTo>
                <a:cubicBezTo>
                  <a:pt x="58" y="25"/>
                  <a:pt x="58" y="25"/>
                  <a:pt x="58" y="25"/>
                </a:cubicBezTo>
                <a:lnTo>
                  <a:pt x="58" y="30"/>
                </a:lnTo>
                <a:close/>
              </a:path>
            </a:pathLst>
          </a:custGeom>
          <a:solidFill>
            <a:srgbClr val="B3D487"/>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a typeface="华文隶书"/>
              <a:cs typeface="+mn-ea"/>
              <a:sym typeface="+mn-lt"/>
            </a:endParaRPr>
          </a:p>
        </p:txBody>
      </p:sp>
      <p:sp>
        <p:nvSpPr>
          <p:cNvPr id="155" name="文本框 22">
            <a:extLst>
              <a:ext uri="{FF2B5EF4-FFF2-40B4-BE49-F238E27FC236}">
                <a16:creationId xmlns:a16="http://schemas.microsoft.com/office/drawing/2014/main" id="{465124A4-DABF-4EFA-945C-1758638C59B6}"/>
              </a:ext>
            </a:extLst>
          </p:cNvPr>
          <p:cNvSpPr txBox="1"/>
          <p:nvPr/>
        </p:nvSpPr>
        <p:spPr>
          <a:xfrm>
            <a:off x="7434067" y="1735093"/>
            <a:ext cx="2743603" cy="400110"/>
          </a:xfrm>
          <a:prstGeom prst="rect">
            <a:avLst/>
          </a:prstGeom>
        </p:spPr>
        <p:txBody>
          <a:bodyPr vert="horz" wrap="square">
            <a:spAutoFit/>
          </a:bodyPr>
          <a:lstStyle>
            <a:defPPr>
              <a:defRPr lang="zh-CN"/>
            </a:defPPr>
            <a:lvl1pPr algn="ctr">
              <a:defRPr sz="2400">
                <a:solidFill>
                  <a:schemeClr val="tx1">
                    <a:lumMod val="75000"/>
                    <a:lumOff val="25000"/>
                  </a:schemeClr>
                </a:solidFill>
                <a:latin typeface="方正大标宋简体" panose="03000509000000000000" pitchFamily="65" charset="-122"/>
                <a:ea typeface="方正大标宋简体" panose="03000509000000000000" pitchFamily="65" charset="-122"/>
              </a:defRPr>
            </a:lvl1pPr>
          </a:lstStyle>
          <a:p>
            <a:pPr algn="dist"/>
            <a:r>
              <a:rPr lang="zh-CN" altLang="en-US" sz="2000" dirty="0">
                <a:solidFill>
                  <a:prstClr val="black">
                    <a:lumMod val="75000"/>
                    <a:lumOff val="25000"/>
                  </a:prstClr>
                </a:solidFill>
                <a:latin typeface="微软雅黑" panose="020F0502020204030204"/>
                <a:ea typeface="华文隶书"/>
                <a:cs typeface="+mn-ea"/>
                <a:sym typeface="+mn-lt"/>
              </a:rPr>
              <a:t>Add text messages</a:t>
            </a:r>
          </a:p>
        </p:txBody>
      </p:sp>
      <p:sp>
        <p:nvSpPr>
          <p:cNvPr id="156" name="矩形 155">
            <a:extLst>
              <a:ext uri="{FF2B5EF4-FFF2-40B4-BE49-F238E27FC236}">
                <a16:creationId xmlns:a16="http://schemas.microsoft.com/office/drawing/2014/main" id="{1EB3D686-D963-41EA-B75C-7363149F143A}"/>
              </a:ext>
            </a:extLst>
          </p:cNvPr>
          <p:cNvSpPr/>
          <p:nvPr/>
        </p:nvSpPr>
        <p:spPr>
          <a:xfrm>
            <a:off x="7434067" y="2135203"/>
            <a:ext cx="3175876" cy="634597"/>
          </a:xfrm>
          <a:prstGeom prst="rect">
            <a:avLst/>
          </a:prstGeom>
        </p:spPr>
        <p:txBody>
          <a:bodyPr vert="horz" wrap="square">
            <a:spAutoFit/>
          </a:bodyPr>
          <a:lstStyle/>
          <a:p>
            <a:pPr>
              <a:lnSpc>
                <a:spcPct val="130000"/>
              </a:lnSpc>
            </a:pPr>
            <a:r>
              <a:rPr lang="zh-CN" altLang="en-US" sz="1400" dirty="0">
                <a:solidFill>
                  <a:prstClr val="black">
                    <a:lumMod val="75000"/>
                    <a:lumOff val="25000"/>
                  </a:prstClr>
                </a:solidFill>
                <a:ea typeface="华文隶书"/>
                <a:cs typeface="+mn-ea"/>
                <a:sym typeface="+mn-lt"/>
              </a:rPr>
              <a:t>Title numbers, etc. can be changed by clicking and re-entering.</a:t>
            </a:r>
          </a:p>
        </p:txBody>
      </p:sp>
      <p:sp>
        <p:nvSpPr>
          <p:cNvPr id="157" name="文本框 24">
            <a:extLst>
              <a:ext uri="{FF2B5EF4-FFF2-40B4-BE49-F238E27FC236}">
                <a16:creationId xmlns:a16="http://schemas.microsoft.com/office/drawing/2014/main" id="{F8061029-7E92-4C63-95DB-3DE67FF4B3FD}"/>
              </a:ext>
            </a:extLst>
          </p:cNvPr>
          <p:cNvSpPr txBox="1"/>
          <p:nvPr/>
        </p:nvSpPr>
        <p:spPr>
          <a:xfrm>
            <a:off x="7412933" y="4362619"/>
            <a:ext cx="2764737" cy="400110"/>
          </a:xfrm>
          <a:prstGeom prst="rect">
            <a:avLst/>
          </a:prstGeom>
        </p:spPr>
        <p:txBody>
          <a:bodyPr vert="horz" wrap="square">
            <a:spAutoFit/>
          </a:bodyPr>
          <a:lstStyle>
            <a:defPPr>
              <a:defRPr lang="zh-CN"/>
            </a:defPPr>
            <a:lvl1pPr algn="ctr">
              <a:defRPr sz="2400">
                <a:solidFill>
                  <a:schemeClr val="tx1">
                    <a:lumMod val="75000"/>
                    <a:lumOff val="25000"/>
                  </a:schemeClr>
                </a:solidFill>
                <a:latin typeface="方正大标宋简体" panose="03000509000000000000" pitchFamily="65" charset="-122"/>
                <a:ea typeface="方正大标宋简体" panose="03000509000000000000" pitchFamily="65" charset="-122"/>
              </a:defRPr>
            </a:lvl1pPr>
          </a:lstStyle>
          <a:p>
            <a:pPr algn="dist"/>
            <a:r>
              <a:rPr lang="zh-CN" altLang="en-US" sz="2000" dirty="0">
                <a:solidFill>
                  <a:prstClr val="black">
                    <a:lumMod val="75000"/>
                    <a:lumOff val="25000"/>
                  </a:prstClr>
                </a:solidFill>
                <a:latin typeface="微软雅黑" panose="020F0502020204030204"/>
                <a:ea typeface="华文隶书"/>
                <a:cs typeface="+mn-ea"/>
                <a:sym typeface="+mn-lt"/>
              </a:rPr>
              <a:t>Add text messages</a:t>
            </a:r>
          </a:p>
        </p:txBody>
      </p:sp>
      <p:sp>
        <p:nvSpPr>
          <p:cNvPr id="158" name="矩形 157">
            <a:extLst>
              <a:ext uri="{FF2B5EF4-FFF2-40B4-BE49-F238E27FC236}">
                <a16:creationId xmlns:a16="http://schemas.microsoft.com/office/drawing/2014/main" id="{E644C4B4-AA73-47A8-A311-5739CA198EAA}"/>
              </a:ext>
            </a:extLst>
          </p:cNvPr>
          <p:cNvSpPr/>
          <p:nvPr/>
        </p:nvSpPr>
        <p:spPr>
          <a:xfrm>
            <a:off x="7412933" y="4762729"/>
            <a:ext cx="3051867" cy="634597"/>
          </a:xfrm>
          <a:prstGeom prst="rect">
            <a:avLst/>
          </a:prstGeom>
        </p:spPr>
        <p:txBody>
          <a:bodyPr vert="horz" wrap="square">
            <a:spAutoFit/>
          </a:bodyPr>
          <a:lstStyle/>
          <a:p>
            <a:pPr>
              <a:lnSpc>
                <a:spcPct val="130000"/>
              </a:lnSpc>
            </a:pPr>
            <a:r>
              <a:rPr lang="zh-CN" altLang="en-US" sz="1400" dirty="0">
                <a:solidFill>
                  <a:prstClr val="black">
                    <a:lumMod val="75000"/>
                    <a:lumOff val="25000"/>
                  </a:prstClr>
                </a:solidFill>
                <a:ea typeface="华文隶书"/>
                <a:cs typeface="+mn-ea"/>
                <a:sym typeface="+mn-lt"/>
              </a:rPr>
              <a:t>Title numbers, etc. can be changed by clicking and re-entering.</a:t>
            </a:r>
          </a:p>
        </p:txBody>
      </p:sp>
      <p:sp>
        <p:nvSpPr>
          <p:cNvPr id="159" name="文本框 26">
            <a:extLst>
              <a:ext uri="{FF2B5EF4-FFF2-40B4-BE49-F238E27FC236}">
                <a16:creationId xmlns:a16="http://schemas.microsoft.com/office/drawing/2014/main" id="{41FF03DE-FA4A-47D4-80C2-88E8D66CC787}"/>
              </a:ext>
            </a:extLst>
          </p:cNvPr>
          <p:cNvSpPr txBox="1"/>
          <p:nvPr/>
        </p:nvSpPr>
        <p:spPr>
          <a:xfrm>
            <a:off x="1669144" y="2780535"/>
            <a:ext cx="2787580" cy="400110"/>
          </a:xfrm>
          <a:prstGeom prst="rect">
            <a:avLst/>
          </a:prstGeom>
        </p:spPr>
        <p:txBody>
          <a:bodyPr vert="horz" wrap="square">
            <a:spAutoFit/>
          </a:bodyPr>
          <a:lstStyle>
            <a:defPPr>
              <a:defRPr lang="zh-CN"/>
            </a:defPPr>
            <a:lvl1pPr algn="ctr">
              <a:defRPr sz="2400">
                <a:solidFill>
                  <a:schemeClr val="tx1">
                    <a:lumMod val="75000"/>
                    <a:lumOff val="25000"/>
                  </a:schemeClr>
                </a:solidFill>
                <a:latin typeface="方正大标宋简体" panose="03000509000000000000" pitchFamily="65" charset="-122"/>
                <a:ea typeface="方正大标宋简体" panose="03000509000000000000" pitchFamily="65" charset="-122"/>
              </a:defRPr>
            </a:lvl1pPr>
          </a:lstStyle>
          <a:p>
            <a:pPr algn="r"/>
            <a:r>
              <a:rPr lang="zh-CN" altLang="en-US" sz="2000" dirty="0">
                <a:solidFill>
                  <a:prstClr val="black">
                    <a:lumMod val="75000"/>
                    <a:lumOff val="25000"/>
                  </a:prstClr>
                </a:solidFill>
                <a:latin typeface="微软雅黑" panose="020F0502020204030204"/>
                <a:ea typeface="华文隶书"/>
                <a:cs typeface="+mn-ea"/>
                <a:sym typeface="+mn-lt"/>
              </a:rPr>
              <a:t>Add text messages</a:t>
            </a:r>
          </a:p>
        </p:txBody>
      </p:sp>
      <p:sp>
        <p:nvSpPr>
          <p:cNvPr id="160" name="矩形 159">
            <a:extLst>
              <a:ext uri="{FF2B5EF4-FFF2-40B4-BE49-F238E27FC236}">
                <a16:creationId xmlns:a16="http://schemas.microsoft.com/office/drawing/2014/main" id="{92EB6EEA-B009-40F4-A6CE-158140BE9E36}"/>
              </a:ext>
            </a:extLst>
          </p:cNvPr>
          <p:cNvSpPr/>
          <p:nvPr/>
        </p:nvSpPr>
        <p:spPr>
          <a:xfrm>
            <a:off x="1669143" y="3180645"/>
            <a:ext cx="2797310" cy="634597"/>
          </a:xfrm>
          <a:prstGeom prst="rect">
            <a:avLst/>
          </a:prstGeom>
        </p:spPr>
        <p:txBody>
          <a:bodyPr vert="horz" wrap="square">
            <a:spAutoFit/>
          </a:bodyPr>
          <a:lstStyle/>
          <a:p>
            <a:pPr algn="r">
              <a:lnSpc>
                <a:spcPct val="130000"/>
              </a:lnSpc>
            </a:pPr>
            <a:r>
              <a:rPr lang="zh-CN" altLang="en-US" sz="1400" dirty="0">
                <a:solidFill>
                  <a:prstClr val="black">
                    <a:lumMod val="75000"/>
                    <a:lumOff val="25000"/>
                  </a:prstClr>
                </a:solidFill>
                <a:ea typeface="华文隶书"/>
                <a:cs typeface="+mn-ea"/>
                <a:sym typeface="+mn-lt"/>
              </a:rPr>
              <a:t>Title numbers, etc. can be changed by clicking and re-entering.</a:t>
            </a:r>
          </a:p>
        </p:txBody>
      </p:sp>
    </p:spTree>
    <p:extLst>
      <p:ext uri="{BB962C8B-B14F-4D97-AF65-F5344CB8AC3E}">
        <p14:creationId xmlns:p14="http://schemas.microsoft.com/office/powerpoint/2010/main" val="3384288982"/>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00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1000"/>
                                        <p:tgtEl>
                                          <p:spTgt spid="120"/>
                                        </p:tgtEl>
                                      </p:cBhvr>
                                    </p:animEffect>
                                    <p:anim calcmode="lin" valueType="num">
                                      <p:cBhvr>
                                        <p:cTn id="8" dur="1000" fill="hold"/>
                                        <p:tgtEl>
                                          <p:spTgt spid="120"/>
                                        </p:tgtEl>
                                        <p:attrNameLst>
                                          <p:attrName>ppt_x</p:attrName>
                                        </p:attrNameLst>
                                      </p:cBhvr>
                                      <p:tavLst>
                                        <p:tav tm="0">
                                          <p:val>
                                            <p:strVal val="#ppt_x"/>
                                          </p:val>
                                        </p:tav>
                                        <p:tav tm="100000">
                                          <p:val>
                                            <p:strVal val="#ppt_x"/>
                                          </p:val>
                                        </p:tav>
                                      </p:tavLst>
                                    </p:anim>
                                    <p:anim calcmode="lin" valueType="num">
                                      <p:cBhvr>
                                        <p:cTn id="9"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_图片 4"/>
          <p:cNvPicPr>
            <a:picLocks noChangeAspect="1"/>
          </p:cNvPicPr>
          <p:nvPr>
            <p:custDataLst>
              <p:tags r:id="rId2"/>
            </p:custDataLst>
          </p:nvPr>
        </p:nvPicPr>
        <p:blipFill rotWithShape="1">
          <a:blip r:embed="rId6" cstate="print">
            <a:extLst>
              <a:ext uri="{28A0092B-C50C-407E-A947-70E740481C1C}">
                <a14:useLocalDpi xmlns:a14="http://schemas.microsoft.com/office/drawing/2010/main" val="0"/>
              </a:ext>
            </a:extLst>
          </a:blip>
          <a:srcRect t="42788" r="42874"/>
          <a:stretch/>
        </p:blipFill>
        <p:spPr>
          <a:xfrm>
            <a:off x="10561320" y="-9144"/>
            <a:ext cx="1630680" cy="1019869"/>
          </a:xfrm>
          <a:prstGeom prst="rect">
            <a:avLst/>
          </a:prstGeom>
        </p:spPr>
      </p:pic>
      <p:sp>
        <p:nvSpPr>
          <p:cNvPr id="55" name="矩形 54">
            <a:extLst>
              <a:ext uri="{FF2B5EF4-FFF2-40B4-BE49-F238E27FC236}">
                <a16:creationId xmlns:a16="http://schemas.microsoft.com/office/drawing/2014/main" id="{9DF58847-328B-4411-A96B-D18B5BE5E4EA}"/>
              </a:ext>
            </a:extLst>
          </p:cNvPr>
          <p:cNvSpPr/>
          <p:nvPr/>
        </p:nvSpPr>
        <p:spPr>
          <a:xfrm>
            <a:off x="2181614" y="1416657"/>
            <a:ext cx="7987828" cy="2290997"/>
          </a:xfrm>
          <a:prstGeom prst="rect">
            <a:avLst/>
          </a:prstGeom>
          <a:solidFill>
            <a:srgbClr val="A0D3C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panose="020F0502020204030204"/>
              <a:ea typeface="华文隶书"/>
              <a:cs typeface="+mn-ea"/>
              <a:sym typeface="+mn-lt"/>
            </a:endParaRPr>
          </a:p>
        </p:txBody>
      </p:sp>
      <p:sp>
        <p:nvSpPr>
          <p:cNvPr id="56" name="文本框 13">
            <a:extLst>
              <a:ext uri="{FF2B5EF4-FFF2-40B4-BE49-F238E27FC236}">
                <a16:creationId xmlns:a16="http://schemas.microsoft.com/office/drawing/2014/main" id="{52B7A204-27EE-41D1-82D7-558B87724E30}"/>
              </a:ext>
            </a:extLst>
          </p:cNvPr>
          <p:cNvSpPr txBox="1"/>
          <p:nvPr/>
        </p:nvSpPr>
        <p:spPr>
          <a:xfrm>
            <a:off x="5526157" y="2186623"/>
            <a:ext cx="3169399" cy="400110"/>
          </a:xfrm>
          <a:prstGeom prst="rect">
            <a:avLst/>
          </a:prstGeom>
        </p:spPr>
        <p:txBody>
          <a:bodyPr vert="horz" wrap="square">
            <a:spAutoFit/>
          </a:bodyPr>
          <a:lstStyle>
            <a:defPPr>
              <a:defRPr lang="zh-CN"/>
            </a:defPPr>
            <a:lvl1pPr algn="ctr">
              <a:defRPr sz="2400">
                <a:solidFill>
                  <a:schemeClr val="tx1">
                    <a:lumMod val="75000"/>
                    <a:lumOff val="25000"/>
                  </a:schemeClr>
                </a:solidFill>
                <a:latin typeface="方正大标宋简体" panose="03000509000000000000" pitchFamily="65" charset="-122"/>
                <a:ea typeface="方正大标宋简体" panose="03000509000000000000" pitchFamily="65" charset="-122"/>
              </a:defRPr>
            </a:lvl1pPr>
          </a:lstStyle>
          <a:p>
            <a:pPr algn="r"/>
            <a:r>
              <a:rPr lang="zh-CN" altLang="en-US" sz="2000" dirty="0">
                <a:solidFill>
                  <a:prstClr val="white"/>
                </a:solidFill>
                <a:latin typeface="微软雅黑" panose="020F0502020204030204"/>
                <a:ea typeface="华文隶书"/>
                <a:cs typeface="+mn-ea"/>
                <a:sym typeface="+mn-lt"/>
              </a:rPr>
              <a:t>Add text messages</a:t>
            </a:r>
          </a:p>
        </p:txBody>
      </p:sp>
      <p:sp>
        <p:nvSpPr>
          <p:cNvPr id="57" name="矩形 56">
            <a:extLst>
              <a:ext uri="{FF2B5EF4-FFF2-40B4-BE49-F238E27FC236}">
                <a16:creationId xmlns:a16="http://schemas.microsoft.com/office/drawing/2014/main" id="{96BCB3C4-FB0E-4A88-B27E-6C4520AC43F4}"/>
              </a:ext>
            </a:extLst>
          </p:cNvPr>
          <p:cNvSpPr/>
          <p:nvPr/>
        </p:nvSpPr>
        <p:spPr>
          <a:xfrm>
            <a:off x="2133600" y="2586733"/>
            <a:ext cx="6608554" cy="634597"/>
          </a:xfrm>
          <a:prstGeom prst="rect">
            <a:avLst/>
          </a:prstGeom>
        </p:spPr>
        <p:txBody>
          <a:bodyPr wrap="square">
            <a:spAutoFit/>
          </a:bodyPr>
          <a:lstStyle/>
          <a:p>
            <a:pPr algn="r">
              <a:lnSpc>
                <a:spcPct val="130000"/>
              </a:lnSpc>
            </a:pPr>
            <a:r>
              <a:rPr lang="zh-CN" altLang="en-US" sz="1400" dirty="0">
                <a:solidFill>
                  <a:prstClr val="white"/>
                </a:solidFill>
                <a:ea typeface="华文隶书"/>
                <a:cs typeface="+mn-ea"/>
                <a:sym typeface="+mn-lt"/>
              </a:rPr>
              <a:t>Click here to add text messages. Title numbers, etc. can be changed by clicking and re-entering, and the top Start panel can modify fonts, font sizes, colors, leadings, and so on.</a:t>
            </a:r>
          </a:p>
        </p:txBody>
      </p:sp>
      <p:pic>
        <p:nvPicPr>
          <p:cNvPr id="58" name="图片 57" descr="图片包含 蛋糕, 就坐, 室内, 餐桌&#10;&#10;已生成高可信度的说明">
            <a:extLst>
              <a:ext uri="{FF2B5EF4-FFF2-40B4-BE49-F238E27FC236}">
                <a16:creationId xmlns:a16="http://schemas.microsoft.com/office/drawing/2014/main" id="{0C72DAD3-354A-44B7-ABA6-ED5BE7F458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47748" y="1374192"/>
            <a:ext cx="2414546" cy="2956497"/>
          </a:xfrm>
          <a:prstGeom prst="rect">
            <a:avLst/>
          </a:prstGeom>
        </p:spPr>
      </p:pic>
      <p:pic>
        <p:nvPicPr>
          <p:cNvPr id="59" name="图片 58">
            <a:extLst>
              <a:ext uri="{FF2B5EF4-FFF2-40B4-BE49-F238E27FC236}">
                <a16:creationId xmlns:a16="http://schemas.microsoft.com/office/drawing/2014/main" id="{3E70C9FC-30E2-496A-AAA0-1DC9F1FE5B2C}"/>
              </a:ext>
            </a:extLst>
          </p:cNvPr>
          <p:cNvPicPr>
            <a:picLocks noChangeAspect="1"/>
          </p:cNvPicPr>
          <p:nvPr/>
        </p:nvPicPr>
        <p:blipFill rotWithShape="1">
          <a:blip r:embed="rId8">
            <a:extLst>
              <a:ext uri="{28A0092B-C50C-407E-A947-70E740481C1C}">
                <a14:useLocalDpi xmlns:a14="http://schemas.microsoft.com/office/drawing/2010/main" val="0"/>
              </a:ext>
            </a:extLst>
          </a:blip>
          <a:srcRect l="31008" t="21431" r="10665" b="12394"/>
          <a:stretch/>
        </p:blipFill>
        <p:spPr>
          <a:xfrm>
            <a:off x="1564791" y="3099568"/>
            <a:ext cx="1814206" cy="2610623"/>
          </a:xfrm>
          <a:prstGeom prst="rect">
            <a:avLst/>
          </a:prstGeom>
        </p:spPr>
      </p:pic>
      <p:sp>
        <p:nvSpPr>
          <p:cNvPr id="60" name="文本框 17">
            <a:extLst>
              <a:ext uri="{FF2B5EF4-FFF2-40B4-BE49-F238E27FC236}">
                <a16:creationId xmlns:a16="http://schemas.microsoft.com/office/drawing/2014/main" id="{B9E35FE2-9186-4841-9F14-666E0F7AA229}"/>
              </a:ext>
            </a:extLst>
          </p:cNvPr>
          <p:cNvSpPr txBox="1"/>
          <p:nvPr/>
        </p:nvSpPr>
        <p:spPr>
          <a:xfrm>
            <a:off x="2700117" y="4350385"/>
            <a:ext cx="2693518" cy="400110"/>
          </a:xfrm>
          <a:prstGeom prst="rect">
            <a:avLst/>
          </a:prstGeom>
        </p:spPr>
        <p:txBody>
          <a:bodyPr vert="horz" wrap="square">
            <a:spAutoFit/>
          </a:bodyPr>
          <a:lstStyle>
            <a:defPPr>
              <a:defRPr lang="zh-CN"/>
            </a:defPPr>
            <a:lvl1pPr algn="ctr">
              <a:defRPr sz="2400">
                <a:solidFill>
                  <a:schemeClr val="tx1">
                    <a:lumMod val="75000"/>
                    <a:lumOff val="25000"/>
                  </a:schemeClr>
                </a:solidFill>
                <a:latin typeface="方正大标宋简体" panose="03000509000000000000" pitchFamily="65" charset="-122"/>
                <a:ea typeface="方正大标宋简体" panose="03000509000000000000" pitchFamily="65" charset="-122"/>
              </a:defRPr>
            </a:lvl1pPr>
          </a:lstStyle>
          <a:p>
            <a:pPr algn="r"/>
            <a:r>
              <a:rPr lang="zh-CN" altLang="en-US" sz="2000" dirty="0">
                <a:solidFill>
                  <a:prstClr val="black">
                    <a:lumMod val="75000"/>
                    <a:lumOff val="25000"/>
                  </a:prstClr>
                </a:solidFill>
                <a:latin typeface="微软雅黑" panose="020F0502020204030204"/>
                <a:ea typeface="华文隶书"/>
                <a:cs typeface="+mn-ea"/>
                <a:sym typeface="+mn-lt"/>
              </a:rPr>
              <a:t>Add text messages</a:t>
            </a:r>
          </a:p>
        </p:txBody>
      </p:sp>
      <p:sp>
        <p:nvSpPr>
          <p:cNvPr id="61" name="矩形 60">
            <a:extLst>
              <a:ext uri="{FF2B5EF4-FFF2-40B4-BE49-F238E27FC236}">
                <a16:creationId xmlns:a16="http://schemas.microsoft.com/office/drawing/2014/main" id="{10EC3AA8-44FB-41A8-8830-C61CC4E2D4A2}"/>
              </a:ext>
            </a:extLst>
          </p:cNvPr>
          <p:cNvSpPr/>
          <p:nvPr/>
        </p:nvSpPr>
        <p:spPr>
          <a:xfrm>
            <a:off x="2829354" y="4706969"/>
            <a:ext cx="2853478" cy="634597"/>
          </a:xfrm>
          <a:prstGeom prst="rect">
            <a:avLst/>
          </a:prstGeom>
        </p:spPr>
        <p:txBody>
          <a:bodyPr wrap="square">
            <a:spAutoFit/>
          </a:bodyPr>
          <a:lstStyle/>
          <a:p>
            <a:pPr>
              <a:lnSpc>
                <a:spcPct val="130000"/>
              </a:lnSpc>
            </a:pPr>
            <a:r>
              <a:rPr lang="zh-CN" altLang="en-US" sz="1400" dirty="0">
                <a:solidFill>
                  <a:prstClr val="black">
                    <a:lumMod val="75000"/>
                    <a:lumOff val="25000"/>
                  </a:prstClr>
                </a:solidFill>
                <a:ea typeface="华文隶书"/>
                <a:cs typeface="+mn-ea"/>
                <a:sym typeface="+mn-lt"/>
              </a:rPr>
              <a:t>Title numbers, etc. can be changed by clicking and re-entering.</a:t>
            </a:r>
          </a:p>
        </p:txBody>
      </p:sp>
      <p:pic>
        <p:nvPicPr>
          <p:cNvPr id="62" name="图片 61">
            <a:extLst>
              <a:ext uri="{FF2B5EF4-FFF2-40B4-BE49-F238E27FC236}">
                <a16:creationId xmlns:a16="http://schemas.microsoft.com/office/drawing/2014/main" id="{D110E398-8780-45C9-A1AE-DEA5F9E79FD2}"/>
              </a:ext>
            </a:extLst>
          </p:cNvPr>
          <p:cNvPicPr>
            <a:picLocks noChangeAspect="1"/>
          </p:cNvPicPr>
          <p:nvPr/>
        </p:nvPicPr>
        <p:blipFill rotWithShape="1">
          <a:blip r:embed="rId8">
            <a:extLst>
              <a:ext uri="{28A0092B-C50C-407E-A947-70E740481C1C}">
                <a14:useLocalDpi xmlns:a14="http://schemas.microsoft.com/office/drawing/2010/main" val="0"/>
              </a:ext>
            </a:extLst>
          </a:blip>
          <a:srcRect l="31008" t="21431" r="10665" b="12394"/>
          <a:stretch/>
        </p:blipFill>
        <p:spPr>
          <a:xfrm>
            <a:off x="6129811" y="3112738"/>
            <a:ext cx="1814206" cy="2610623"/>
          </a:xfrm>
          <a:prstGeom prst="rect">
            <a:avLst/>
          </a:prstGeom>
        </p:spPr>
      </p:pic>
      <p:sp>
        <p:nvSpPr>
          <p:cNvPr id="63" name="文本框 20">
            <a:extLst>
              <a:ext uri="{FF2B5EF4-FFF2-40B4-BE49-F238E27FC236}">
                <a16:creationId xmlns:a16="http://schemas.microsoft.com/office/drawing/2014/main" id="{6CE2098E-3D46-4626-8010-01B3213A24D4}"/>
              </a:ext>
            </a:extLst>
          </p:cNvPr>
          <p:cNvSpPr txBox="1"/>
          <p:nvPr/>
        </p:nvSpPr>
        <p:spPr>
          <a:xfrm>
            <a:off x="7265137" y="4363555"/>
            <a:ext cx="2700498" cy="400110"/>
          </a:xfrm>
          <a:prstGeom prst="rect">
            <a:avLst/>
          </a:prstGeom>
        </p:spPr>
        <p:txBody>
          <a:bodyPr vert="horz" wrap="square">
            <a:spAutoFit/>
          </a:bodyPr>
          <a:lstStyle>
            <a:defPPr>
              <a:defRPr lang="zh-CN"/>
            </a:defPPr>
            <a:lvl1pPr algn="ctr">
              <a:defRPr sz="2400">
                <a:solidFill>
                  <a:schemeClr val="tx1">
                    <a:lumMod val="75000"/>
                    <a:lumOff val="25000"/>
                  </a:schemeClr>
                </a:solidFill>
                <a:latin typeface="方正大标宋简体" panose="03000509000000000000" pitchFamily="65" charset="-122"/>
                <a:ea typeface="方正大标宋简体" panose="03000509000000000000" pitchFamily="65" charset="-122"/>
              </a:defRPr>
            </a:lvl1pPr>
          </a:lstStyle>
          <a:p>
            <a:pPr algn="r"/>
            <a:r>
              <a:rPr lang="zh-CN" altLang="en-US" sz="2000" dirty="0">
                <a:solidFill>
                  <a:prstClr val="black">
                    <a:lumMod val="75000"/>
                    <a:lumOff val="25000"/>
                  </a:prstClr>
                </a:solidFill>
                <a:latin typeface="微软雅黑" panose="020F0502020204030204"/>
                <a:ea typeface="华文隶书"/>
                <a:cs typeface="+mn-ea"/>
                <a:sym typeface="+mn-lt"/>
              </a:rPr>
              <a:t>Add text messages</a:t>
            </a:r>
          </a:p>
        </p:txBody>
      </p:sp>
      <p:sp>
        <p:nvSpPr>
          <p:cNvPr id="64" name="矩形 63">
            <a:extLst>
              <a:ext uri="{FF2B5EF4-FFF2-40B4-BE49-F238E27FC236}">
                <a16:creationId xmlns:a16="http://schemas.microsoft.com/office/drawing/2014/main" id="{848F5986-31FB-42FE-9FC1-CD0672424889}"/>
              </a:ext>
            </a:extLst>
          </p:cNvPr>
          <p:cNvSpPr/>
          <p:nvPr/>
        </p:nvSpPr>
        <p:spPr>
          <a:xfrm>
            <a:off x="7394374" y="4720139"/>
            <a:ext cx="2853478" cy="634597"/>
          </a:xfrm>
          <a:prstGeom prst="rect">
            <a:avLst/>
          </a:prstGeom>
        </p:spPr>
        <p:txBody>
          <a:bodyPr wrap="square">
            <a:spAutoFit/>
          </a:bodyPr>
          <a:lstStyle/>
          <a:p>
            <a:pPr>
              <a:lnSpc>
                <a:spcPct val="130000"/>
              </a:lnSpc>
            </a:pPr>
            <a:r>
              <a:rPr lang="zh-CN" altLang="en-US" sz="1400" dirty="0">
                <a:solidFill>
                  <a:prstClr val="black">
                    <a:lumMod val="75000"/>
                    <a:lumOff val="25000"/>
                  </a:prstClr>
                </a:solidFill>
                <a:ea typeface="华文隶书"/>
                <a:cs typeface="+mn-ea"/>
                <a:sym typeface="+mn-lt"/>
              </a:rPr>
              <a:t>Title numbers, etc. can be changed by clicking and re-entering.</a:t>
            </a:r>
          </a:p>
        </p:txBody>
      </p:sp>
      <p:sp>
        <p:nvSpPr>
          <p:cNvPr id="65" name="PA_文本框 76">
            <a:extLst>
              <a:ext uri="{FF2B5EF4-FFF2-40B4-BE49-F238E27FC236}">
                <a16:creationId xmlns:a16="http://schemas.microsoft.com/office/drawing/2014/main" id="{25F8CF86-9672-4E50-8344-4A557278473C}"/>
              </a:ext>
            </a:extLst>
          </p:cNvPr>
          <p:cNvSpPr txBox="1"/>
          <p:nvPr>
            <p:custDataLst>
              <p:tags r:id="rId3"/>
            </p:custDataLst>
          </p:nvPr>
        </p:nvSpPr>
        <p:spPr>
          <a:xfrm>
            <a:off x="3710610" y="-38896"/>
            <a:ext cx="4737138" cy="584775"/>
          </a:xfrm>
          <a:prstGeom prst="rect">
            <a:avLst/>
          </a:prstGeom>
          <a:noFill/>
        </p:spPr>
        <p:txBody>
          <a:bodyPr wrap="square" rtlCol="0">
            <a:spAutoFit/>
          </a:bodyPr>
          <a:lstStyle/>
          <a:p>
            <a:pPr algn="ctr"/>
            <a:r>
              <a:rPr lang="zh-CN" altLang="en-US" sz="3200" dirty="0">
                <a:solidFill>
                  <a:srgbClr val="779464"/>
                </a:solidFill>
                <a:cs typeface="+mn-ea"/>
                <a:sym typeface="+mn-lt"/>
              </a:rPr>
              <a:t>Add the title here</a:t>
            </a:r>
          </a:p>
        </p:txBody>
      </p:sp>
    </p:spTree>
    <p:extLst>
      <p:ext uri="{BB962C8B-B14F-4D97-AF65-F5344CB8AC3E}">
        <p14:creationId xmlns:p14="http://schemas.microsoft.com/office/powerpoint/2010/main" val="2093644577"/>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a16="http://schemas.microsoft.com/office/drawing/2014/main"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65"/>
                                        </p:tgtEl>
                                        <p:attrNameLst>
                                          <p:attrName>style.visibility</p:attrName>
                                        </p:attrNameLst>
                                      </p:cBhvr>
                                      <p:to>
                                        <p:strVal val="visible"/>
                                      </p:to>
                                    </p:set>
                                    <p:animEffect transition="in" filter="fade">
                                      <p:cBhvr>
                                        <p:cTn id="12" dur="1000"/>
                                        <p:tgtEl>
                                          <p:spTgt spid="65"/>
                                        </p:tgtEl>
                                      </p:cBhvr>
                                    </p:animEffect>
                                    <p:anim calcmode="lin" valueType="num">
                                      <p:cBhvr>
                                        <p:cTn id="13" dur="1000" fill="hold"/>
                                        <p:tgtEl>
                                          <p:spTgt spid="65"/>
                                        </p:tgtEl>
                                        <p:attrNameLst>
                                          <p:attrName>ppt_x</p:attrName>
                                        </p:attrNameLst>
                                      </p:cBhvr>
                                      <p:tavLst>
                                        <p:tav tm="0">
                                          <p:val>
                                            <p:strVal val="#ppt_x"/>
                                          </p:val>
                                        </p:tav>
                                        <p:tav tm="100000">
                                          <p:val>
                                            <p:strVal val="#ppt_x"/>
                                          </p:val>
                                        </p:tav>
                                      </p:tavLst>
                                    </p:anim>
                                    <p:anim calcmode="lin" valueType="num">
                                      <p:cBhvr>
                                        <p:cTn id="14"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descr="图片包含 餐桌&#10;&#10;已生成极高可信度的说明">
            <a:extLst>
              <a:ext uri="{FF2B5EF4-FFF2-40B4-BE49-F238E27FC236}">
                <a16:creationId xmlns:a16="http://schemas.microsoft.com/office/drawing/2014/main" id="{2A127A55-8F83-4401-9A7C-135DE2A020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2394" y="286423"/>
            <a:ext cx="4839606" cy="6566169"/>
          </a:xfrm>
          <a:prstGeom prst="rect">
            <a:avLst/>
          </a:prstGeom>
        </p:spPr>
      </p:pic>
      <p:sp>
        <p:nvSpPr>
          <p:cNvPr id="24" name="文本框 28">
            <a:extLst>
              <a:ext uri="{FF2B5EF4-FFF2-40B4-BE49-F238E27FC236}">
                <a16:creationId xmlns:a16="http://schemas.microsoft.com/office/drawing/2014/main" id="{568029C8-AC7B-4D77-ABF9-521A9BB7ED69}"/>
              </a:ext>
            </a:extLst>
          </p:cNvPr>
          <p:cNvSpPr txBox="1"/>
          <p:nvPr/>
        </p:nvSpPr>
        <p:spPr>
          <a:xfrm>
            <a:off x="3449175" y="3214935"/>
            <a:ext cx="3044387" cy="461665"/>
          </a:xfrm>
          <a:prstGeom prst="rect">
            <a:avLst/>
          </a:prstGeom>
        </p:spPr>
        <p:txBody>
          <a:bodyPr vert="horz" wrap="square">
            <a:spAutoFit/>
          </a:bodyPr>
          <a:lstStyle>
            <a:defPPr>
              <a:defRPr lang="zh-CN"/>
            </a:defPPr>
            <a:lvl1pPr algn="ctr">
              <a:defRPr sz="2400">
                <a:solidFill>
                  <a:schemeClr val="tx1">
                    <a:lumMod val="75000"/>
                    <a:lumOff val="25000"/>
                  </a:schemeClr>
                </a:solidFill>
                <a:latin typeface="方正大标宋简体" panose="03000509000000000000" pitchFamily="65" charset="-122"/>
                <a:ea typeface="方正大标宋简体" panose="03000509000000000000" pitchFamily="65" charset="-122"/>
              </a:defRPr>
            </a:lvl1pPr>
          </a:lstStyle>
          <a:p>
            <a:pPr algn="l"/>
            <a:r>
              <a:rPr lang="zh-CN" altLang="en-US" dirty="0">
                <a:solidFill>
                  <a:prstClr val="black">
                    <a:lumMod val="75000"/>
                    <a:lumOff val="25000"/>
                  </a:prstClr>
                </a:solidFill>
                <a:latin typeface="微软雅黑" panose="020F0502020204030204"/>
                <a:ea typeface="华文隶书"/>
                <a:cs typeface="+mn-ea"/>
                <a:sym typeface="+mn-lt"/>
              </a:rPr>
              <a:t>Add text messages</a:t>
            </a:r>
          </a:p>
        </p:txBody>
      </p:sp>
      <p:sp>
        <p:nvSpPr>
          <p:cNvPr id="25" name="矩形 24">
            <a:extLst>
              <a:ext uri="{FF2B5EF4-FFF2-40B4-BE49-F238E27FC236}">
                <a16:creationId xmlns:a16="http://schemas.microsoft.com/office/drawing/2014/main" id="{85B7E281-CF53-4B24-AADD-FB5725787192}"/>
              </a:ext>
            </a:extLst>
          </p:cNvPr>
          <p:cNvSpPr/>
          <p:nvPr/>
        </p:nvSpPr>
        <p:spPr>
          <a:xfrm>
            <a:off x="1915010" y="3871886"/>
            <a:ext cx="5849194" cy="634597"/>
          </a:xfrm>
          <a:prstGeom prst="rect">
            <a:avLst/>
          </a:prstGeom>
        </p:spPr>
        <p:txBody>
          <a:bodyPr wrap="square">
            <a:spAutoFit/>
          </a:bodyPr>
          <a:lstStyle/>
          <a:p>
            <a:pPr algn="ctr">
              <a:lnSpc>
                <a:spcPct val="130000"/>
              </a:lnSpc>
            </a:pPr>
            <a:r>
              <a:rPr lang="zh-CN" altLang="en-US" sz="1400" dirty="0">
                <a:solidFill>
                  <a:prstClr val="black">
                    <a:lumMod val="75000"/>
                    <a:lumOff val="25000"/>
                  </a:prstClr>
                </a:solidFill>
                <a:ea typeface="华文隶书"/>
                <a:cs typeface="+mn-ea"/>
                <a:sym typeface="+mn-lt"/>
              </a:rPr>
              <a:t>Click here to add text messages. Title numbers, etc. can be changed by clicking and re-entering, and the top Start panel can modify fonts, font sizes, colors, leadings, and so on.</a:t>
            </a:r>
          </a:p>
        </p:txBody>
      </p:sp>
      <p:sp>
        <p:nvSpPr>
          <p:cNvPr id="26" name="文本框 33">
            <a:extLst>
              <a:ext uri="{FF2B5EF4-FFF2-40B4-BE49-F238E27FC236}">
                <a16:creationId xmlns:a16="http://schemas.microsoft.com/office/drawing/2014/main" id="{F8844D7E-F8ED-4819-B972-9BEF0DA41C82}"/>
              </a:ext>
            </a:extLst>
          </p:cNvPr>
          <p:cNvSpPr txBox="1"/>
          <p:nvPr/>
        </p:nvSpPr>
        <p:spPr>
          <a:xfrm>
            <a:off x="2511381" y="2160886"/>
            <a:ext cx="4528601" cy="769441"/>
          </a:xfrm>
          <a:prstGeom prst="rect">
            <a:avLst/>
          </a:prstGeom>
        </p:spPr>
        <p:txBody>
          <a:bodyPr vert="horz" wrap="square">
            <a:spAutoFit/>
          </a:bodyPr>
          <a:lstStyle>
            <a:defPPr>
              <a:defRPr lang="zh-CN"/>
            </a:defPPr>
            <a:lvl1pPr algn="ctr">
              <a:defRPr sz="2400">
                <a:solidFill>
                  <a:schemeClr val="tx1">
                    <a:lumMod val="75000"/>
                    <a:lumOff val="25000"/>
                  </a:schemeClr>
                </a:solidFill>
                <a:latin typeface="方正大标宋简体" panose="03000509000000000000" pitchFamily="65" charset="-122"/>
                <a:ea typeface="方正大标宋简体" panose="03000509000000000000" pitchFamily="65" charset="-122"/>
              </a:defRPr>
            </a:lvl1pPr>
          </a:lstStyle>
          <a:p>
            <a:r>
              <a:rPr lang="zh-CN" altLang="en-US" sz="4400" dirty="0">
                <a:solidFill>
                  <a:srgbClr val="A0D3CC"/>
                </a:solidFill>
                <a:latin typeface="微软雅黑" panose="020F0502020204030204"/>
                <a:ea typeface="华文隶书"/>
                <a:cs typeface="+mn-ea"/>
                <a:sym typeface="+mn-lt"/>
              </a:rPr>
              <a:t>Chapter three</a:t>
            </a:r>
          </a:p>
        </p:txBody>
      </p:sp>
      <p:cxnSp>
        <p:nvCxnSpPr>
          <p:cNvPr id="27" name="直接连接符 26">
            <a:extLst>
              <a:ext uri="{FF2B5EF4-FFF2-40B4-BE49-F238E27FC236}">
                <a16:creationId xmlns:a16="http://schemas.microsoft.com/office/drawing/2014/main" id="{C8B495BE-B3DD-486B-93DE-C96AE3FB2B8A}"/>
              </a:ext>
            </a:extLst>
          </p:cNvPr>
          <p:cNvCxnSpPr/>
          <p:nvPr/>
        </p:nvCxnSpPr>
        <p:spPr>
          <a:xfrm>
            <a:off x="3279753" y="3257760"/>
            <a:ext cx="0" cy="418840"/>
          </a:xfrm>
          <a:prstGeom prst="line">
            <a:avLst/>
          </a:prstGeom>
          <a:noFill/>
          <a:ln w="6350" cap="flat" cmpd="sng" algn="ctr">
            <a:solidFill>
              <a:sysClr val="windowText" lastClr="000000">
                <a:lumMod val="75000"/>
                <a:lumOff val="25000"/>
              </a:sysClr>
            </a:solidFill>
            <a:prstDash val="solid"/>
            <a:miter lim="800000"/>
          </a:ln>
          <a:effectLst/>
        </p:spPr>
      </p:cxnSp>
      <p:cxnSp>
        <p:nvCxnSpPr>
          <p:cNvPr id="28" name="直接连接符 27">
            <a:extLst>
              <a:ext uri="{FF2B5EF4-FFF2-40B4-BE49-F238E27FC236}">
                <a16:creationId xmlns:a16="http://schemas.microsoft.com/office/drawing/2014/main" id="{36B58439-6F85-4176-BDAF-AEBF9ECCBBB8}"/>
              </a:ext>
            </a:extLst>
          </p:cNvPr>
          <p:cNvCxnSpPr/>
          <p:nvPr/>
        </p:nvCxnSpPr>
        <p:spPr>
          <a:xfrm>
            <a:off x="6340723" y="3257760"/>
            <a:ext cx="0" cy="418840"/>
          </a:xfrm>
          <a:prstGeom prst="line">
            <a:avLst/>
          </a:prstGeom>
          <a:noFill/>
          <a:ln w="6350" cap="flat" cmpd="sng" algn="ctr">
            <a:solidFill>
              <a:sysClr val="windowText" lastClr="000000">
                <a:lumMod val="75000"/>
                <a:lumOff val="25000"/>
              </a:sysClr>
            </a:solidFill>
            <a:prstDash val="solid"/>
            <a:miter lim="800000"/>
          </a:ln>
          <a:effectLst/>
        </p:spPr>
      </p:cxnSp>
      <p:grpSp>
        <p:nvGrpSpPr>
          <p:cNvPr id="29" name="组合 28">
            <a:extLst>
              <a:ext uri="{FF2B5EF4-FFF2-40B4-BE49-F238E27FC236}">
                <a16:creationId xmlns:a16="http://schemas.microsoft.com/office/drawing/2014/main" id="{67EFD0D6-8FDC-4312-A7DD-1711AD9362DF}"/>
              </a:ext>
            </a:extLst>
          </p:cNvPr>
          <p:cNvGrpSpPr/>
          <p:nvPr/>
        </p:nvGrpSpPr>
        <p:grpSpPr>
          <a:xfrm>
            <a:off x="4533989" y="5075699"/>
            <a:ext cx="611235" cy="479098"/>
            <a:chOff x="6527239" y="5601038"/>
            <a:chExt cx="492088" cy="385707"/>
          </a:xfrm>
        </p:grpSpPr>
        <p:pic>
          <p:nvPicPr>
            <p:cNvPr id="30" name="Picture 2" descr="http://img.hb.aicdn.com/abdfbcaeedb85dbf45185b6c0c52f5633f3cfe2e60c0-CoRSc5">
              <a:extLst>
                <a:ext uri="{FF2B5EF4-FFF2-40B4-BE49-F238E27FC236}">
                  <a16:creationId xmlns:a16="http://schemas.microsoft.com/office/drawing/2014/main" id="{690DD468-26DA-4183-974C-E264A01EC64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34580" y="5601038"/>
              <a:ext cx="374479" cy="385707"/>
            </a:xfrm>
            <a:prstGeom prst="rect">
              <a:avLst/>
            </a:prstGeom>
            <a:noFill/>
            <a:extLst>
              <a:ext uri="{909E8E84-426E-40DD-AFC4-6F175D3DCCD1}">
                <a14:hiddenFill xmlns:a14="http://schemas.microsoft.com/office/drawing/2010/main">
                  <a:solidFill>
                    <a:srgbClr val="FFFFFF"/>
                  </a:solidFill>
                </a14:hiddenFill>
              </a:ext>
            </a:extLst>
          </p:spPr>
        </p:pic>
        <p:sp>
          <p:nvSpPr>
            <p:cNvPr id="31" name="文本框 37">
              <a:extLst>
                <a:ext uri="{FF2B5EF4-FFF2-40B4-BE49-F238E27FC236}">
                  <a16:creationId xmlns:a16="http://schemas.microsoft.com/office/drawing/2014/main" id="{50C596A4-7A9C-4DBF-AB0C-9301C9387700}"/>
                </a:ext>
              </a:extLst>
            </p:cNvPr>
            <p:cNvSpPr txBox="1"/>
            <p:nvPr/>
          </p:nvSpPr>
          <p:spPr>
            <a:xfrm>
              <a:off x="6527239" y="5601038"/>
              <a:ext cx="492088" cy="346894"/>
            </a:xfrm>
            <a:prstGeom prst="rect">
              <a:avLst/>
            </a:prstGeom>
            <a:noFill/>
          </p:spPr>
          <p:txBody>
            <a:bodyPr wrap="square" rtlCol="0">
              <a:spAutoFit/>
            </a:bodyPr>
            <a:lstStyle/>
            <a:p>
              <a:r>
                <a:rPr lang="zh-CN" altLang="en-US" sz="1100" dirty="0">
                  <a:solidFill>
                    <a:prstClr val="white"/>
                  </a:solidFill>
                  <a:ea typeface="华文隶书"/>
                  <a:cs typeface="+mn-ea"/>
                  <a:sym typeface="+mn-lt"/>
                </a:rPr>
                <a:t>Save gas</a:t>
              </a:r>
              <a:endParaRPr lang="en-US" altLang="zh-CN" sz="1100" dirty="0">
                <a:solidFill>
                  <a:prstClr val="white"/>
                </a:solidFill>
                <a:ea typeface="华文隶书"/>
                <a:cs typeface="+mn-ea"/>
                <a:sym typeface="+mn-lt"/>
              </a:endParaRPr>
            </a:p>
            <a:p>
              <a:r>
                <a:rPr lang="zh-CN" altLang="en-US" sz="1100" dirty="0">
                  <a:solidFill>
                    <a:prstClr val="white"/>
                  </a:solidFill>
                  <a:ea typeface="华文隶书"/>
                  <a:cs typeface="+mn-ea"/>
                  <a:sym typeface="+mn-lt"/>
                </a:rPr>
                <a:t>special</a:t>
              </a:r>
            </a:p>
          </p:txBody>
        </p:sp>
      </p:grpSp>
    </p:spTree>
    <p:extLst>
      <p:ext uri="{BB962C8B-B14F-4D97-AF65-F5344CB8AC3E}">
        <p14:creationId xmlns:p14="http://schemas.microsoft.com/office/powerpoint/2010/main" val="544483154"/>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a14="http://schemas.microsoft.com/office/drawing/2010/main" xmlns:a16="http://schemas.microsoft.com/office/drawing/2014/main" xmlns="">
      <p:transition spd="slow" advClick="0" advTm="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PA_文本框 76">
            <a:extLst>
              <a:ext uri="{FF2B5EF4-FFF2-40B4-BE49-F238E27FC236}">
                <a16:creationId xmlns:a16="http://schemas.microsoft.com/office/drawing/2014/main" id="{25F8CF86-9672-4E50-8344-4A557278473C}"/>
              </a:ext>
            </a:extLst>
          </p:cNvPr>
          <p:cNvSpPr txBox="1"/>
          <p:nvPr>
            <p:custDataLst>
              <p:tags r:id="rId2"/>
            </p:custDataLst>
          </p:nvPr>
        </p:nvSpPr>
        <p:spPr>
          <a:xfrm>
            <a:off x="3345128" y="-38896"/>
            <a:ext cx="5273114" cy="584775"/>
          </a:xfrm>
          <a:prstGeom prst="rect">
            <a:avLst/>
          </a:prstGeom>
          <a:noFill/>
        </p:spPr>
        <p:txBody>
          <a:bodyPr wrap="square" rtlCol="0">
            <a:spAutoFit/>
          </a:bodyPr>
          <a:lstStyle/>
          <a:p>
            <a:pPr algn="ctr"/>
            <a:r>
              <a:rPr lang="zh-CN" altLang="en-US" sz="3200" dirty="0">
                <a:solidFill>
                  <a:srgbClr val="779464"/>
                </a:solidFill>
                <a:cs typeface="+mn-ea"/>
                <a:sym typeface="+mn-lt"/>
              </a:rPr>
              <a:t>Add the title here</a:t>
            </a:r>
          </a:p>
        </p:txBody>
      </p:sp>
      <p:cxnSp>
        <p:nvCxnSpPr>
          <p:cNvPr id="44" name="肘形连接符 3">
            <a:extLst>
              <a:ext uri="{FF2B5EF4-FFF2-40B4-BE49-F238E27FC236}">
                <a16:creationId xmlns:a16="http://schemas.microsoft.com/office/drawing/2014/main" id="{F528CA84-A91A-4F45-AFDA-71E5BF0EB7D3}"/>
              </a:ext>
            </a:extLst>
          </p:cNvPr>
          <p:cNvCxnSpPr/>
          <p:nvPr/>
        </p:nvCxnSpPr>
        <p:spPr>
          <a:xfrm rot="10800000">
            <a:off x="3064304" y="3042959"/>
            <a:ext cx="1541785" cy="429843"/>
          </a:xfrm>
          <a:prstGeom prst="bentConnector3">
            <a:avLst/>
          </a:prstGeom>
          <a:noFill/>
          <a:ln w="3175" cap="flat" cmpd="sng" algn="ctr">
            <a:solidFill>
              <a:sysClr val="window" lastClr="FFFFFF"/>
            </a:solidFill>
            <a:prstDash val="solid"/>
            <a:miter lim="800000"/>
          </a:ln>
          <a:effectLst/>
        </p:spPr>
      </p:cxnSp>
      <p:sp>
        <p:nvSpPr>
          <p:cNvPr id="45" name="等腰三角形 44">
            <a:extLst>
              <a:ext uri="{FF2B5EF4-FFF2-40B4-BE49-F238E27FC236}">
                <a16:creationId xmlns:a16="http://schemas.microsoft.com/office/drawing/2014/main" id="{7825EFA7-8B9B-4257-8CC7-D11CBFEB47B2}"/>
              </a:ext>
            </a:extLst>
          </p:cNvPr>
          <p:cNvSpPr/>
          <p:nvPr/>
        </p:nvSpPr>
        <p:spPr>
          <a:xfrm>
            <a:off x="4832018" y="1281189"/>
            <a:ext cx="2245088" cy="1597510"/>
          </a:xfrm>
          <a:prstGeom prst="triangle">
            <a:avLst>
              <a:gd name="adj" fmla="val 49999"/>
            </a:avLst>
          </a:prstGeom>
          <a:solidFill>
            <a:srgbClr val="A0D3C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panose="020F0502020204030204"/>
              <a:ea typeface="华文隶书"/>
              <a:cs typeface="+mn-ea"/>
              <a:sym typeface="+mn-lt"/>
            </a:endParaRPr>
          </a:p>
        </p:txBody>
      </p:sp>
      <p:sp>
        <p:nvSpPr>
          <p:cNvPr id="46" name="梯形 45">
            <a:extLst>
              <a:ext uri="{FF2B5EF4-FFF2-40B4-BE49-F238E27FC236}">
                <a16:creationId xmlns:a16="http://schemas.microsoft.com/office/drawing/2014/main" id="{7C26598E-35B0-4550-9B7D-C9DF4EBF65ED}"/>
              </a:ext>
            </a:extLst>
          </p:cNvPr>
          <p:cNvSpPr/>
          <p:nvPr/>
        </p:nvSpPr>
        <p:spPr>
          <a:xfrm>
            <a:off x="4090241" y="3151680"/>
            <a:ext cx="3782887" cy="1017735"/>
          </a:xfrm>
          <a:prstGeom prst="trapezoid">
            <a:avLst>
              <a:gd name="adj" fmla="val 66259"/>
            </a:avLst>
          </a:prstGeom>
          <a:solidFill>
            <a:srgbClr val="B3D48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panose="020F0502020204030204"/>
              <a:ea typeface="华文隶书"/>
              <a:cs typeface="+mn-ea"/>
              <a:sym typeface="+mn-lt"/>
            </a:endParaRPr>
          </a:p>
        </p:txBody>
      </p:sp>
      <p:sp>
        <p:nvSpPr>
          <p:cNvPr id="47" name="梯形 46">
            <a:extLst>
              <a:ext uri="{FF2B5EF4-FFF2-40B4-BE49-F238E27FC236}">
                <a16:creationId xmlns:a16="http://schemas.microsoft.com/office/drawing/2014/main" id="{2100C74A-8F86-4056-9D80-9AD19002C70C}"/>
              </a:ext>
            </a:extLst>
          </p:cNvPr>
          <p:cNvSpPr/>
          <p:nvPr/>
        </p:nvSpPr>
        <p:spPr>
          <a:xfrm>
            <a:off x="3345127" y="4389865"/>
            <a:ext cx="5273115" cy="1017735"/>
          </a:xfrm>
          <a:prstGeom prst="trapezoid">
            <a:avLst>
              <a:gd name="adj" fmla="val 66259"/>
            </a:avLst>
          </a:prstGeom>
          <a:solidFill>
            <a:srgbClr val="A0D3C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panose="020F0502020204030204"/>
              <a:ea typeface="华文隶书"/>
              <a:cs typeface="+mn-ea"/>
              <a:sym typeface="+mn-lt"/>
            </a:endParaRPr>
          </a:p>
        </p:txBody>
      </p:sp>
      <p:sp>
        <p:nvSpPr>
          <p:cNvPr id="48" name="文本框 37">
            <a:extLst>
              <a:ext uri="{FF2B5EF4-FFF2-40B4-BE49-F238E27FC236}">
                <a16:creationId xmlns:a16="http://schemas.microsoft.com/office/drawing/2014/main" id="{446659C8-4FF7-4B9D-800A-0D401F5C7FE6}"/>
              </a:ext>
            </a:extLst>
          </p:cNvPr>
          <p:cNvSpPr txBox="1"/>
          <p:nvPr/>
        </p:nvSpPr>
        <p:spPr>
          <a:xfrm>
            <a:off x="5287586" y="1972344"/>
            <a:ext cx="1333951" cy="646331"/>
          </a:xfrm>
          <a:prstGeom prst="rect">
            <a:avLst/>
          </a:prstGeom>
        </p:spPr>
        <p:txBody>
          <a:bodyPr vert="horz" wrap="square">
            <a:spAutoFit/>
          </a:bodyPr>
          <a:lstStyle>
            <a:defPPr>
              <a:defRPr lang="zh-CN"/>
            </a:defPPr>
            <a:lvl1pPr algn="ctr">
              <a:defRPr sz="2400">
                <a:solidFill>
                  <a:schemeClr val="tx1">
                    <a:lumMod val="75000"/>
                    <a:lumOff val="25000"/>
                  </a:schemeClr>
                </a:solidFill>
                <a:latin typeface="方正大标宋简体" panose="03000509000000000000" pitchFamily="65" charset="-122"/>
                <a:ea typeface="方正大标宋简体" panose="03000509000000000000" pitchFamily="65" charset="-122"/>
              </a:defRPr>
            </a:lvl1pPr>
          </a:lstStyle>
          <a:p>
            <a:r>
              <a:rPr lang="zh-CN" altLang="en-US" sz="1800" dirty="0">
                <a:solidFill>
                  <a:prstClr val="white"/>
                </a:solidFill>
                <a:latin typeface="微软雅黑" panose="020F0502020204030204"/>
                <a:ea typeface="华文隶书"/>
                <a:cs typeface="+mn-ea"/>
                <a:sym typeface="+mn-lt"/>
              </a:rPr>
              <a:t>Add to</a:t>
            </a:r>
            <a:endParaRPr lang="en-US" altLang="zh-CN" sz="1800" dirty="0">
              <a:solidFill>
                <a:prstClr val="white"/>
              </a:solidFill>
              <a:latin typeface="微软雅黑" panose="020F0502020204030204"/>
              <a:ea typeface="华文隶书"/>
              <a:cs typeface="+mn-ea"/>
              <a:sym typeface="+mn-lt"/>
            </a:endParaRPr>
          </a:p>
          <a:p>
            <a:r>
              <a:rPr lang="zh-CN" altLang="en-US" sz="1800" dirty="0">
                <a:solidFill>
                  <a:prstClr val="white"/>
                </a:solidFill>
                <a:latin typeface="微软雅黑" panose="020F0502020204030204"/>
                <a:ea typeface="华文隶书"/>
                <a:cs typeface="+mn-ea"/>
                <a:sym typeface="+mn-lt"/>
              </a:rPr>
              <a:t>Text information</a:t>
            </a:r>
          </a:p>
        </p:txBody>
      </p:sp>
      <p:sp>
        <p:nvSpPr>
          <p:cNvPr id="49" name="文本框 38">
            <a:extLst>
              <a:ext uri="{FF2B5EF4-FFF2-40B4-BE49-F238E27FC236}">
                <a16:creationId xmlns:a16="http://schemas.microsoft.com/office/drawing/2014/main" id="{3C170E1C-528F-41A5-93C7-77427F1069F0}"/>
              </a:ext>
            </a:extLst>
          </p:cNvPr>
          <p:cNvSpPr txBox="1"/>
          <p:nvPr/>
        </p:nvSpPr>
        <p:spPr>
          <a:xfrm>
            <a:off x="5053530" y="3503271"/>
            <a:ext cx="1802062" cy="369332"/>
          </a:xfrm>
          <a:prstGeom prst="rect">
            <a:avLst/>
          </a:prstGeom>
        </p:spPr>
        <p:txBody>
          <a:bodyPr vert="horz" wrap="square">
            <a:spAutoFit/>
          </a:bodyPr>
          <a:lstStyle>
            <a:defPPr>
              <a:defRPr lang="zh-CN"/>
            </a:defPPr>
            <a:lvl1pPr algn="ctr">
              <a:defRPr sz="2400">
                <a:solidFill>
                  <a:schemeClr val="tx1">
                    <a:lumMod val="75000"/>
                    <a:lumOff val="25000"/>
                  </a:schemeClr>
                </a:solidFill>
                <a:latin typeface="方正大标宋简体" panose="03000509000000000000" pitchFamily="65" charset="-122"/>
                <a:ea typeface="方正大标宋简体" panose="03000509000000000000" pitchFamily="65" charset="-122"/>
              </a:defRPr>
            </a:lvl1pPr>
          </a:lstStyle>
          <a:p>
            <a:r>
              <a:rPr lang="zh-CN" altLang="en-US" sz="1800" dirty="0">
                <a:solidFill>
                  <a:prstClr val="white"/>
                </a:solidFill>
                <a:latin typeface="微软雅黑" panose="020F0502020204030204"/>
                <a:ea typeface="华文隶书"/>
                <a:cs typeface="+mn-ea"/>
                <a:sym typeface="+mn-lt"/>
              </a:rPr>
              <a:t>Add text messages</a:t>
            </a:r>
          </a:p>
        </p:txBody>
      </p:sp>
      <p:sp>
        <p:nvSpPr>
          <p:cNvPr id="50" name="文本框 39">
            <a:extLst>
              <a:ext uri="{FF2B5EF4-FFF2-40B4-BE49-F238E27FC236}">
                <a16:creationId xmlns:a16="http://schemas.microsoft.com/office/drawing/2014/main" id="{D8265A04-A51E-4DAA-8338-50CD3C5585F6}"/>
              </a:ext>
            </a:extLst>
          </p:cNvPr>
          <p:cNvSpPr txBox="1"/>
          <p:nvPr/>
        </p:nvSpPr>
        <p:spPr>
          <a:xfrm>
            <a:off x="5053530" y="4736685"/>
            <a:ext cx="1802062" cy="369332"/>
          </a:xfrm>
          <a:prstGeom prst="rect">
            <a:avLst/>
          </a:prstGeom>
        </p:spPr>
        <p:txBody>
          <a:bodyPr vert="horz" wrap="square">
            <a:spAutoFit/>
          </a:bodyPr>
          <a:lstStyle>
            <a:defPPr>
              <a:defRPr lang="zh-CN"/>
            </a:defPPr>
            <a:lvl1pPr algn="ctr">
              <a:defRPr sz="2400">
                <a:solidFill>
                  <a:schemeClr val="tx1">
                    <a:lumMod val="75000"/>
                    <a:lumOff val="25000"/>
                  </a:schemeClr>
                </a:solidFill>
                <a:latin typeface="方正大标宋简体" panose="03000509000000000000" pitchFamily="65" charset="-122"/>
                <a:ea typeface="方正大标宋简体" panose="03000509000000000000" pitchFamily="65" charset="-122"/>
              </a:defRPr>
            </a:lvl1pPr>
          </a:lstStyle>
          <a:p>
            <a:r>
              <a:rPr lang="zh-CN" altLang="en-US" sz="1800" dirty="0">
                <a:solidFill>
                  <a:prstClr val="white"/>
                </a:solidFill>
                <a:latin typeface="微软雅黑" panose="020F0502020204030204"/>
                <a:ea typeface="华文隶书"/>
                <a:cs typeface="+mn-ea"/>
                <a:sym typeface="+mn-lt"/>
              </a:rPr>
              <a:t>Add text messages</a:t>
            </a:r>
          </a:p>
        </p:txBody>
      </p:sp>
      <p:sp>
        <p:nvSpPr>
          <p:cNvPr id="51" name="矩形 50">
            <a:extLst>
              <a:ext uri="{FF2B5EF4-FFF2-40B4-BE49-F238E27FC236}">
                <a16:creationId xmlns:a16="http://schemas.microsoft.com/office/drawing/2014/main" id="{BBCAC812-8726-4763-8011-548961DD9070}"/>
              </a:ext>
            </a:extLst>
          </p:cNvPr>
          <p:cNvSpPr/>
          <p:nvPr/>
        </p:nvSpPr>
        <p:spPr>
          <a:xfrm>
            <a:off x="7692329" y="1667979"/>
            <a:ext cx="2816012" cy="914674"/>
          </a:xfrm>
          <a:prstGeom prst="rect">
            <a:avLst/>
          </a:prstGeom>
        </p:spPr>
        <p:txBody>
          <a:bodyPr wrap="square">
            <a:spAutoFit/>
          </a:bodyPr>
          <a:lstStyle/>
          <a:p>
            <a:pPr>
              <a:lnSpc>
                <a:spcPct val="130000"/>
              </a:lnSpc>
            </a:pPr>
            <a:r>
              <a:rPr lang="zh-CN" altLang="en-US" sz="1400" dirty="0">
                <a:solidFill>
                  <a:prstClr val="black">
                    <a:lumMod val="75000"/>
                    <a:lumOff val="25000"/>
                  </a:prstClr>
                </a:solidFill>
                <a:ea typeface="华文隶书"/>
                <a:cs typeface="+mn-ea"/>
                <a:sym typeface="+mn-lt"/>
              </a:rPr>
              <a:t>Click here to add text messages. Title numbers, etc. can be changed by clicking and re-entering.</a:t>
            </a:r>
          </a:p>
        </p:txBody>
      </p:sp>
      <p:sp>
        <p:nvSpPr>
          <p:cNvPr id="52" name="矩形 51">
            <a:extLst>
              <a:ext uri="{FF2B5EF4-FFF2-40B4-BE49-F238E27FC236}">
                <a16:creationId xmlns:a16="http://schemas.microsoft.com/office/drawing/2014/main" id="{705B098F-7637-4839-983B-519DAC0F8FD2}"/>
              </a:ext>
            </a:extLst>
          </p:cNvPr>
          <p:cNvSpPr/>
          <p:nvPr/>
        </p:nvSpPr>
        <p:spPr>
          <a:xfrm>
            <a:off x="1596570" y="3020796"/>
            <a:ext cx="2558351" cy="914674"/>
          </a:xfrm>
          <a:prstGeom prst="rect">
            <a:avLst/>
          </a:prstGeom>
        </p:spPr>
        <p:txBody>
          <a:bodyPr wrap="square">
            <a:spAutoFit/>
          </a:bodyPr>
          <a:lstStyle/>
          <a:p>
            <a:pPr algn="r">
              <a:lnSpc>
                <a:spcPct val="130000"/>
              </a:lnSpc>
            </a:pPr>
            <a:r>
              <a:rPr lang="zh-CN" altLang="en-US" sz="1400" dirty="0">
                <a:solidFill>
                  <a:prstClr val="black">
                    <a:lumMod val="75000"/>
                    <a:lumOff val="25000"/>
                  </a:prstClr>
                </a:solidFill>
                <a:ea typeface="华文隶书"/>
                <a:cs typeface="+mn-ea"/>
                <a:sym typeface="+mn-lt"/>
              </a:rPr>
              <a:t>Click here to add text messages. Title numbers, etc. can be changed by clicking and re-entering.</a:t>
            </a:r>
          </a:p>
        </p:txBody>
      </p:sp>
      <p:sp>
        <p:nvSpPr>
          <p:cNvPr id="53" name="矩形 52">
            <a:extLst>
              <a:ext uri="{FF2B5EF4-FFF2-40B4-BE49-F238E27FC236}">
                <a16:creationId xmlns:a16="http://schemas.microsoft.com/office/drawing/2014/main" id="{338A2B65-CA39-47D8-B53D-E97887CF315D}"/>
              </a:ext>
            </a:extLst>
          </p:cNvPr>
          <p:cNvSpPr/>
          <p:nvPr/>
        </p:nvSpPr>
        <p:spPr>
          <a:xfrm>
            <a:off x="8555094" y="4147814"/>
            <a:ext cx="2069364" cy="1194751"/>
          </a:xfrm>
          <a:prstGeom prst="rect">
            <a:avLst/>
          </a:prstGeom>
        </p:spPr>
        <p:txBody>
          <a:bodyPr wrap="square">
            <a:spAutoFit/>
          </a:bodyPr>
          <a:lstStyle/>
          <a:p>
            <a:pPr>
              <a:lnSpc>
                <a:spcPct val="130000"/>
              </a:lnSpc>
            </a:pPr>
            <a:r>
              <a:rPr lang="zh-CN" altLang="en-US" sz="1400" dirty="0">
                <a:solidFill>
                  <a:prstClr val="black">
                    <a:lumMod val="75000"/>
                    <a:lumOff val="25000"/>
                  </a:prstClr>
                </a:solidFill>
                <a:ea typeface="华文隶书"/>
                <a:cs typeface="+mn-ea"/>
                <a:sym typeface="+mn-lt"/>
              </a:rPr>
              <a:t>Click here to add text messages. Title numbers, etc. can be changed by clicking and re-entering.</a:t>
            </a:r>
          </a:p>
        </p:txBody>
      </p:sp>
      <p:pic>
        <p:nvPicPr>
          <p:cNvPr id="54" name="图片 53" descr="图片包含 植物&#10;&#10;已生成高可信度的说明">
            <a:extLst>
              <a:ext uri="{FF2B5EF4-FFF2-40B4-BE49-F238E27FC236}">
                <a16:creationId xmlns:a16="http://schemas.microsoft.com/office/drawing/2014/main" id="{D0980B33-4733-4204-8F29-F17DC4B48F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39774" y="1735394"/>
            <a:ext cx="1706394" cy="1279796"/>
          </a:xfrm>
          <a:prstGeom prst="rect">
            <a:avLst/>
          </a:prstGeom>
        </p:spPr>
      </p:pic>
      <p:pic>
        <p:nvPicPr>
          <p:cNvPr id="55" name="图片 54" descr="图片包含 植物&#10;&#10;已生成高可信度的说明">
            <a:extLst>
              <a:ext uri="{FF2B5EF4-FFF2-40B4-BE49-F238E27FC236}">
                <a16:creationId xmlns:a16="http://schemas.microsoft.com/office/drawing/2014/main" id="{5EFCAE47-D51E-48F9-AE91-9DF3E364E1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82200" y="4283786"/>
            <a:ext cx="1706394" cy="1279796"/>
          </a:xfrm>
          <a:prstGeom prst="rect">
            <a:avLst/>
          </a:prstGeom>
        </p:spPr>
      </p:pic>
    </p:spTree>
    <p:extLst>
      <p:ext uri="{BB962C8B-B14F-4D97-AF65-F5344CB8AC3E}">
        <p14:creationId xmlns:p14="http://schemas.microsoft.com/office/powerpoint/2010/main" val="3001835175"/>
      </p:ext>
    </p:ext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A_文本框 76">
            <a:extLst>
              <a:ext uri="{FF2B5EF4-FFF2-40B4-BE49-F238E27FC236}">
                <a16:creationId xmlns:a16="http://schemas.microsoft.com/office/drawing/2014/main" id="{25F8CF86-9672-4E50-8344-4A557278473C}"/>
              </a:ext>
            </a:extLst>
          </p:cNvPr>
          <p:cNvSpPr txBox="1"/>
          <p:nvPr>
            <p:custDataLst>
              <p:tags r:id="rId2"/>
            </p:custDataLst>
          </p:nvPr>
        </p:nvSpPr>
        <p:spPr>
          <a:xfrm>
            <a:off x="3909391" y="-38896"/>
            <a:ext cx="4280451" cy="584775"/>
          </a:xfrm>
          <a:prstGeom prst="rect">
            <a:avLst/>
          </a:prstGeom>
          <a:noFill/>
        </p:spPr>
        <p:txBody>
          <a:bodyPr wrap="square" rtlCol="0">
            <a:spAutoFit/>
          </a:bodyPr>
          <a:lstStyle/>
          <a:p>
            <a:pPr algn="ctr"/>
            <a:r>
              <a:rPr lang="zh-CN" altLang="en-US" sz="3200" dirty="0">
                <a:solidFill>
                  <a:srgbClr val="779464"/>
                </a:solidFill>
                <a:cs typeface="+mn-ea"/>
                <a:sym typeface="+mn-lt"/>
              </a:rPr>
              <a:t>Add the title here</a:t>
            </a:r>
          </a:p>
        </p:txBody>
      </p:sp>
      <p:pic>
        <p:nvPicPr>
          <p:cNvPr id="60" name="图片 59" descr="1800128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96723" y="1812845"/>
            <a:ext cx="1026160" cy="725805"/>
          </a:xfrm>
          <a:prstGeom prst="rect">
            <a:avLst/>
          </a:prstGeom>
        </p:spPr>
      </p:pic>
      <p:sp>
        <p:nvSpPr>
          <p:cNvPr id="61" name="文本框 7"/>
          <p:cNvSpPr txBox="1"/>
          <p:nvPr/>
        </p:nvSpPr>
        <p:spPr>
          <a:xfrm>
            <a:off x="2556870" y="2076370"/>
            <a:ext cx="2885987" cy="830997"/>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en-US" sz="1200" dirty="0">
                <a:solidFill>
                  <a:prstClr val="black">
                    <a:lumMod val="95000"/>
                    <a:lumOff val="5000"/>
                  </a:prstClr>
                </a:solidFill>
                <a:ea typeface="华文隶书"/>
                <a:cs typeface="+mn-ea"/>
                <a:sym typeface="+mn-lt"/>
              </a:rPr>
              <a:t>Please enter text </a:t>
            </a:r>
            <a:r>
              <a:rPr lang="en-US" sz="1200" dirty="0" err="1">
                <a:solidFill>
                  <a:prstClr val="black">
                    <a:lumMod val="95000"/>
                    <a:lumOff val="5000"/>
                  </a:prstClr>
                </a:solidFill>
                <a:ea typeface="华文隶书"/>
                <a:cs typeface="+mn-ea"/>
                <a:sym typeface="+mn-lt"/>
              </a:rPr>
              <a:t>here. Please</a:t>
            </a:r>
            <a:r>
              <a:rPr lang="en-US" sz="1200" dirty="0">
                <a:solidFill>
                  <a:prstClr val="black">
                    <a:lumMod val="95000"/>
                    <a:lumOff val="5000"/>
                  </a:prstClr>
                </a:solidFill>
                <a:ea typeface="华文隶书"/>
                <a:cs typeface="+mn-ea"/>
                <a:sym typeface="+mn-lt"/>
              </a:rPr>
              <a:t> enter text </a:t>
            </a:r>
            <a:r>
              <a:rPr lang="en-US" sz="1200" dirty="0" err="1">
                <a:solidFill>
                  <a:prstClr val="black">
                    <a:lumMod val="95000"/>
                    <a:lumOff val="5000"/>
                  </a:prstClr>
                </a:solidFill>
                <a:ea typeface="华文隶书"/>
                <a:cs typeface="+mn-ea"/>
                <a:sym typeface="+mn-lt"/>
              </a:rPr>
              <a:t>here. Please</a:t>
            </a:r>
            <a:r>
              <a:rPr lang="en-US" sz="1200" dirty="0">
                <a:solidFill>
                  <a:prstClr val="black">
                    <a:lumMod val="95000"/>
                    <a:lumOff val="5000"/>
                  </a:prstClr>
                </a:solidFill>
                <a:ea typeface="华文隶书"/>
                <a:cs typeface="+mn-ea"/>
                <a:sym typeface="+mn-lt"/>
              </a:rPr>
              <a:t> enter text </a:t>
            </a:r>
            <a:r>
              <a:rPr lang="en-US" sz="1200" dirty="0" err="1">
                <a:solidFill>
                  <a:prstClr val="black">
                    <a:lumMod val="95000"/>
                    <a:lumOff val="5000"/>
                  </a:prstClr>
                </a:solidFill>
                <a:ea typeface="华文隶书"/>
                <a:cs typeface="+mn-ea"/>
                <a:sym typeface="+mn-lt"/>
              </a:rPr>
              <a:t>here. Please</a:t>
            </a:r>
            <a:r>
              <a:rPr lang="en-US" sz="1200" dirty="0">
                <a:solidFill>
                  <a:prstClr val="black">
                    <a:lumMod val="95000"/>
                    <a:lumOff val="5000"/>
                  </a:prstClr>
                </a:solidFill>
                <a:ea typeface="华文隶书"/>
                <a:cs typeface="+mn-ea"/>
                <a:sym typeface="+mn-lt"/>
              </a:rPr>
              <a:t> enter text </a:t>
            </a:r>
            <a:r>
              <a:rPr lang="en-US" sz="1200" dirty="0" err="1">
                <a:solidFill>
                  <a:prstClr val="black">
                    <a:lumMod val="95000"/>
                    <a:lumOff val="5000"/>
                  </a:prstClr>
                </a:solidFill>
                <a:ea typeface="华文隶书"/>
                <a:cs typeface="+mn-ea"/>
                <a:sym typeface="+mn-lt"/>
              </a:rPr>
              <a:t>here. Please</a:t>
            </a:r>
            <a:r>
              <a:rPr lang="en-US" sz="1200" dirty="0">
                <a:solidFill>
                  <a:prstClr val="black">
                    <a:lumMod val="95000"/>
                    <a:lumOff val="5000"/>
                  </a:prstClr>
                </a:solidFill>
                <a:ea typeface="华文隶书"/>
                <a:cs typeface="+mn-ea"/>
                <a:sym typeface="+mn-lt"/>
              </a:rPr>
              <a:t> enter text </a:t>
            </a:r>
            <a:r>
              <a:rPr lang="en-US" sz="1200" dirty="0" err="1">
                <a:solidFill>
                  <a:prstClr val="black">
                    <a:lumMod val="95000"/>
                    <a:lumOff val="5000"/>
                  </a:prstClr>
                </a:solidFill>
                <a:ea typeface="华文隶书"/>
                <a:cs typeface="+mn-ea"/>
                <a:sym typeface="+mn-lt"/>
              </a:rPr>
              <a:t>here. Please</a:t>
            </a:r>
            <a:r>
              <a:rPr lang="en-US" sz="1200" dirty="0">
                <a:solidFill>
                  <a:prstClr val="black">
                    <a:lumMod val="95000"/>
                    <a:lumOff val="5000"/>
                  </a:prstClr>
                </a:solidFill>
                <a:ea typeface="华文隶书"/>
                <a:cs typeface="+mn-ea"/>
                <a:sym typeface="+mn-lt"/>
              </a:rPr>
              <a:t> enter text here</a:t>
            </a:r>
          </a:p>
        </p:txBody>
      </p:sp>
      <p:sp>
        <p:nvSpPr>
          <p:cNvPr id="62" name="文本框 5"/>
          <p:cNvSpPr txBox="1"/>
          <p:nvPr/>
        </p:nvSpPr>
        <p:spPr>
          <a:xfrm>
            <a:off x="2524483" y="1659173"/>
            <a:ext cx="353631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2400">
                <a:solidFill>
                  <a:prstClr val="black">
                    <a:lumMod val="95000"/>
                    <a:lumOff val="5000"/>
                  </a:prstClr>
                </a:solidFill>
                <a:ea typeface="华文隶书"/>
                <a:cs typeface="+mn-ea"/>
                <a:sym typeface="+mn-lt"/>
              </a:rPr>
              <a:t>Enter the title</a:t>
            </a:r>
          </a:p>
        </p:txBody>
      </p:sp>
      <p:pic>
        <p:nvPicPr>
          <p:cNvPr id="63" name="图片 62" descr="1800128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08153" y="3201590"/>
            <a:ext cx="1026160" cy="725805"/>
          </a:xfrm>
          <a:prstGeom prst="rect">
            <a:avLst/>
          </a:prstGeom>
        </p:spPr>
      </p:pic>
      <p:sp>
        <p:nvSpPr>
          <p:cNvPr id="64" name="文本框 4"/>
          <p:cNvSpPr txBox="1"/>
          <p:nvPr/>
        </p:nvSpPr>
        <p:spPr>
          <a:xfrm>
            <a:off x="2568298" y="3465115"/>
            <a:ext cx="2874559" cy="830997"/>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en-US" sz="1200" dirty="0">
                <a:solidFill>
                  <a:prstClr val="black">
                    <a:lumMod val="95000"/>
                    <a:lumOff val="5000"/>
                  </a:prstClr>
                </a:solidFill>
                <a:ea typeface="华文隶书"/>
                <a:cs typeface="+mn-ea"/>
                <a:sym typeface="+mn-lt"/>
              </a:rPr>
              <a:t>Please enter text </a:t>
            </a:r>
            <a:r>
              <a:rPr lang="en-US" sz="1200" dirty="0" err="1">
                <a:solidFill>
                  <a:prstClr val="black">
                    <a:lumMod val="95000"/>
                    <a:lumOff val="5000"/>
                  </a:prstClr>
                </a:solidFill>
                <a:ea typeface="华文隶书"/>
                <a:cs typeface="+mn-ea"/>
                <a:sym typeface="+mn-lt"/>
              </a:rPr>
              <a:t>here. Please</a:t>
            </a:r>
            <a:r>
              <a:rPr lang="en-US" sz="1200" dirty="0">
                <a:solidFill>
                  <a:prstClr val="black">
                    <a:lumMod val="95000"/>
                    <a:lumOff val="5000"/>
                  </a:prstClr>
                </a:solidFill>
                <a:ea typeface="华文隶书"/>
                <a:cs typeface="+mn-ea"/>
                <a:sym typeface="+mn-lt"/>
              </a:rPr>
              <a:t> enter text </a:t>
            </a:r>
            <a:r>
              <a:rPr lang="en-US" sz="1200" dirty="0" err="1">
                <a:solidFill>
                  <a:prstClr val="black">
                    <a:lumMod val="95000"/>
                    <a:lumOff val="5000"/>
                  </a:prstClr>
                </a:solidFill>
                <a:ea typeface="华文隶书"/>
                <a:cs typeface="+mn-ea"/>
                <a:sym typeface="+mn-lt"/>
              </a:rPr>
              <a:t>here. Please</a:t>
            </a:r>
            <a:r>
              <a:rPr lang="en-US" sz="1200" dirty="0">
                <a:solidFill>
                  <a:prstClr val="black">
                    <a:lumMod val="95000"/>
                    <a:lumOff val="5000"/>
                  </a:prstClr>
                </a:solidFill>
                <a:ea typeface="华文隶书"/>
                <a:cs typeface="+mn-ea"/>
                <a:sym typeface="+mn-lt"/>
              </a:rPr>
              <a:t> enter text </a:t>
            </a:r>
            <a:r>
              <a:rPr lang="en-US" sz="1200" dirty="0" err="1">
                <a:solidFill>
                  <a:prstClr val="black">
                    <a:lumMod val="95000"/>
                    <a:lumOff val="5000"/>
                  </a:prstClr>
                </a:solidFill>
                <a:ea typeface="华文隶书"/>
                <a:cs typeface="+mn-ea"/>
                <a:sym typeface="+mn-lt"/>
              </a:rPr>
              <a:t>here. Please</a:t>
            </a:r>
            <a:r>
              <a:rPr lang="en-US" sz="1200" dirty="0">
                <a:solidFill>
                  <a:prstClr val="black">
                    <a:lumMod val="95000"/>
                    <a:lumOff val="5000"/>
                  </a:prstClr>
                </a:solidFill>
                <a:ea typeface="华文隶书"/>
                <a:cs typeface="+mn-ea"/>
                <a:sym typeface="+mn-lt"/>
              </a:rPr>
              <a:t> enter text </a:t>
            </a:r>
            <a:r>
              <a:rPr lang="en-US" sz="1200" dirty="0" err="1">
                <a:solidFill>
                  <a:prstClr val="black">
                    <a:lumMod val="95000"/>
                    <a:lumOff val="5000"/>
                  </a:prstClr>
                </a:solidFill>
                <a:ea typeface="华文隶书"/>
                <a:cs typeface="+mn-ea"/>
                <a:sym typeface="+mn-lt"/>
              </a:rPr>
              <a:t>here. Please</a:t>
            </a:r>
            <a:r>
              <a:rPr lang="en-US" sz="1200" dirty="0">
                <a:solidFill>
                  <a:prstClr val="black">
                    <a:lumMod val="95000"/>
                    <a:lumOff val="5000"/>
                  </a:prstClr>
                </a:solidFill>
                <a:ea typeface="华文隶书"/>
                <a:cs typeface="+mn-ea"/>
                <a:sym typeface="+mn-lt"/>
              </a:rPr>
              <a:t> enter text </a:t>
            </a:r>
            <a:r>
              <a:rPr lang="en-US" sz="1200" dirty="0" err="1">
                <a:solidFill>
                  <a:prstClr val="black">
                    <a:lumMod val="95000"/>
                    <a:lumOff val="5000"/>
                  </a:prstClr>
                </a:solidFill>
                <a:ea typeface="华文隶书"/>
                <a:cs typeface="+mn-ea"/>
                <a:sym typeface="+mn-lt"/>
              </a:rPr>
              <a:t>here. Please</a:t>
            </a:r>
            <a:r>
              <a:rPr lang="en-US" sz="1200" dirty="0">
                <a:solidFill>
                  <a:prstClr val="black">
                    <a:lumMod val="95000"/>
                    <a:lumOff val="5000"/>
                  </a:prstClr>
                </a:solidFill>
                <a:ea typeface="华文隶书"/>
                <a:cs typeface="+mn-ea"/>
                <a:sym typeface="+mn-lt"/>
              </a:rPr>
              <a:t> enter text here</a:t>
            </a:r>
          </a:p>
        </p:txBody>
      </p:sp>
      <p:sp>
        <p:nvSpPr>
          <p:cNvPr id="65" name="文本框 6"/>
          <p:cNvSpPr txBox="1"/>
          <p:nvPr/>
        </p:nvSpPr>
        <p:spPr>
          <a:xfrm>
            <a:off x="2535915" y="3047920"/>
            <a:ext cx="353631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2400">
                <a:solidFill>
                  <a:prstClr val="black">
                    <a:lumMod val="95000"/>
                    <a:lumOff val="5000"/>
                  </a:prstClr>
                </a:solidFill>
                <a:ea typeface="华文隶书"/>
                <a:cs typeface="+mn-ea"/>
                <a:sym typeface="+mn-lt"/>
              </a:rPr>
              <a:t>Enter the title</a:t>
            </a:r>
          </a:p>
        </p:txBody>
      </p:sp>
      <p:pic>
        <p:nvPicPr>
          <p:cNvPr id="66" name="图片 65" descr="1800128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29109" y="4702095"/>
            <a:ext cx="1026160" cy="725805"/>
          </a:xfrm>
          <a:prstGeom prst="rect">
            <a:avLst/>
          </a:prstGeom>
        </p:spPr>
      </p:pic>
      <p:sp>
        <p:nvSpPr>
          <p:cNvPr id="67" name="文本框 9"/>
          <p:cNvSpPr txBox="1"/>
          <p:nvPr/>
        </p:nvSpPr>
        <p:spPr>
          <a:xfrm>
            <a:off x="2589254" y="4965620"/>
            <a:ext cx="2955203" cy="830997"/>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en-US" sz="1200" dirty="0">
                <a:solidFill>
                  <a:prstClr val="black">
                    <a:lumMod val="95000"/>
                    <a:lumOff val="5000"/>
                  </a:prstClr>
                </a:solidFill>
                <a:ea typeface="华文隶书"/>
                <a:cs typeface="+mn-ea"/>
                <a:sym typeface="+mn-lt"/>
              </a:rPr>
              <a:t>Please enter text </a:t>
            </a:r>
            <a:r>
              <a:rPr lang="en-US" sz="1200" dirty="0" err="1">
                <a:solidFill>
                  <a:prstClr val="black">
                    <a:lumMod val="95000"/>
                    <a:lumOff val="5000"/>
                  </a:prstClr>
                </a:solidFill>
                <a:ea typeface="华文隶书"/>
                <a:cs typeface="+mn-ea"/>
                <a:sym typeface="+mn-lt"/>
              </a:rPr>
              <a:t>here. Please</a:t>
            </a:r>
            <a:r>
              <a:rPr lang="en-US" sz="1200" dirty="0">
                <a:solidFill>
                  <a:prstClr val="black">
                    <a:lumMod val="95000"/>
                    <a:lumOff val="5000"/>
                  </a:prstClr>
                </a:solidFill>
                <a:ea typeface="华文隶书"/>
                <a:cs typeface="+mn-ea"/>
                <a:sym typeface="+mn-lt"/>
              </a:rPr>
              <a:t> enter text </a:t>
            </a:r>
            <a:r>
              <a:rPr lang="en-US" sz="1200" dirty="0" err="1">
                <a:solidFill>
                  <a:prstClr val="black">
                    <a:lumMod val="95000"/>
                    <a:lumOff val="5000"/>
                  </a:prstClr>
                </a:solidFill>
                <a:ea typeface="华文隶书"/>
                <a:cs typeface="+mn-ea"/>
                <a:sym typeface="+mn-lt"/>
              </a:rPr>
              <a:t>here. Please</a:t>
            </a:r>
            <a:r>
              <a:rPr lang="en-US" sz="1200" dirty="0">
                <a:solidFill>
                  <a:prstClr val="black">
                    <a:lumMod val="95000"/>
                    <a:lumOff val="5000"/>
                  </a:prstClr>
                </a:solidFill>
                <a:ea typeface="华文隶书"/>
                <a:cs typeface="+mn-ea"/>
                <a:sym typeface="+mn-lt"/>
              </a:rPr>
              <a:t> enter text </a:t>
            </a:r>
            <a:r>
              <a:rPr lang="en-US" sz="1200" dirty="0" err="1">
                <a:solidFill>
                  <a:prstClr val="black">
                    <a:lumMod val="95000"/>
                    <a:lumOff val="5000"/>
                  </a:prstClr>
                </a:solidFill>
                <a:ea typeface="华文隶书"/>
                <a:cs typeface="+mn-ea"/>
                <a:sym typeface="+mn-lt"/>
              </a:rPr>
              <a:t>here. Please</a:t>
            </a:r>
            <a:r>
              <a:rPr lang="en-US" sz="1200" dirty="0">
                <a:solidFill>
                  <a:prstClr val="black">
                    <a:lumMod val="95000"/>
                    <a:lumOff val="5000"/>
                  </a:prstClr>
                </a:solidFill>
                <a:ea typeface="华文隶书"/>
                <a:cs typeface="+mn-ea"/>
                <a:sym typeface="+mn-lt"/>
              </a:rPr>
              <a:t> enter text </a:t>
            </a:r>
            <a:r>
              <a:rPr lang="en-US" sz="1200" dirty="0" err="1">
                <a:solidFill>
                  <a:prstClr val="black">
                    <a:lumMod val="95000"/>
                    <a:lumOff val="5000"/>
                  </a:prstClr>
                </a:solidFill>
                <a:ea typeface="华文隶书"/>
                <a:cs typeface="+mn-ea"/>
                <a:sym typeface="+mn-lt"/>
              </a:rPr>
              <a:t>here. Please</a:t>
            </a:r>
            <a:r>
              <a:rPr lang="en-US" sz="1200" dirty="0">
                <a:solidFill>
                  <a:prstClr val="black">
                    <a:lumMod val="95000"/>
                    <a:lumOff val="5000"/>
                  </a:prstClr>
                </a:solidFill>
                <a:ea typeface="华文隶书"/>
                <a:cs typeface="+mn-ea"/>
                <a:sym typeface="+mn-lt"/>
              </a:rPr>
              <a:t> enter text </a:t>
            </a:r>
            <a:r>
              <a:rPr lang="en-US" sz="1200" dirty="0" err="1">
                <a:solidFill>
                  <a:prstClr val="black">
                    <a:lumMod val="95000"/>
                    <a:lumOff val="5000"/>
                  </a:prstClr>
                </a:solidFill>
                <a:ea typeface="华文隶书"/>
                <a:cs typeface="+mn-ea"/>
                <a:sym typeface="+mn-lt"/>
              </a:rPr>
              <a:t>here. Please</a:t>
            </a:r>
            <a:r>
              <a:rPr lang="en-US" sz="1200" dirty="0">
                <a:solidFill>
                  <a:prstClr val="black">
                    <a:lumMod val="95000"/>
                    <a:lumOff val="5000"/>
                  </a:prstClr>
                </a:solidFill>
                <a:ea typeface="华文隶书"/>
                <a:cs typeface="+mn-ea"/>
                <a:sym typeface="+mn-lt"/>
              </a:rPr>
              <a:t> enter text here</a:t>
            </a:r>
          </a:p>
        </p:txBody>
      </p:sp>
      <p:sp>
        <p:nvSpPr>
          <p:cNvPr id="68" name="文本框 10"/>
          <p:cNvSpPr txBox="1"/>
          <p:nvPr/>
        </p:nvSpPr>
        <p:spPr>
          <a:xfrm>
            <a:off x="2556870" y="4548425"/>
            <a:ext cx="353631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2400">
                <a:solidFill>
                  <a:prstClr val="black">
                    <a:lumMod val="95000"/>
                    <a:lumOff val="5000"/>
                  </a:prstClr>
                </a:solidFill>
                <a:ea typeface="华文隶书"/>
                <a:cs typeface="+mn-ea"/>
                <a:sym typeface="+mn-lt"/>
              </a:rPr>
              <a:t>Enter the title</a:t>
            </a:r>
          </a:p>
        </p:txBody>
      </p:sp>
      <p:graphicFrame>
        <p:nvGraphicFramePr>
          <p:cNvPr id="69" name="图表 68"/>
          <p:cNvGraphicFramePr/>
          <p:nvPr>
            <p:extLst>
              <p:ext uri="{D42A27DB-BD31-4B8C-83A1-F6EECF244321}">
                <p14:modId xmlns:p14="http://schemas.microsoft.com/office/powerpoint/2010/main" val="1991529777"/>
              </p:ext>
            </p:extLst>
          </p:nvPr>
        </p:nvGraphicFramePr>
        <p:xfrm>
          <a:off x="5671632" y="1673244"/>
          <a:ext cx="4799331" cy="359981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639049242"/>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c="http://schemas.openxmlformats.org/drawingml/2006/chart"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00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12" presetClass="entr" presetSubtype="4" fill="hold" nodeType="afterEffect">
                                  <p:stCondLst>
                                    <p:cond delay="0"/>
                                  </p:stCondLst>
                                  <p:childTnLst>
                                    <p:set>
                                      <p:cBhvr>
                                        <p:cTn id="12" dur="1" fill="hold">
                                          <p:stCondLst>
                                            <p:cond delay="0"/>
                                          </p:stCondLst>
                                        </p:cTn>
                                        <p:tgtEl>
                                          <p:spTgt spid="60"/>
                                        </p:tgtEl>
                                        <p:attrNameLst>
                                          <p:attrName>style.visibility</p:attrName>
                                        </p:attrNameLst>
                                      </p:cBhvr>
                                      <p:to>
                                        <p:strVal val="visible"/>
                                      </p:to>
                                    </p:set>
                                    <p:anim calcmode="lin" valueType="num">
                                      <p:cBhvr additive="base">
                                        <p:cTn id="13" dur="500"/>
                                        <p:tgtEl>
                                          <p:spTgt spid="60"/>
                                        </p:tgtEl>
                                        <p:attrNameLst>
                                          <p:attrName>ppt_y</p:attrName>
                                        </p:attrNameLst>
                                      </p:cBhvr>
                                      <p:tavLst>
                                        <p:tav tm="0">
                                          <p:val>
                                            <p:strVal val="#ppt_y+#ppt_h*1.125000"/>
                                          </p:val>
                                        </p:tav>
                                        <p:tav tm="100000">
                                          <p:val>
                                            <p:strVal val="#ppt_y"/>
                                          </p:val>
                                        </p:tav>
                                      </p:tavLst>
                                    </p:anim>
                                    <p:animEffect transition="in" filter="wipe(up)">
                                      <p:cBhvr>
                                        <p:cTn id="14" dur="500"/>
                                        <p:tgtEl>
                                          <p:spTgt spid="60"/>
                                        </p:tgtEl>
                                      </p:cBhvr>
                                    </p:animEffect>
                                  </p:childTnLst>
                                </p:cTn>
                              </p:par>
                            </p:childTnLst>
                          </p:cTn>
                        </p:par>
                        <p:par>
                          <p:cTn id="15" fill="hold">
                            <p:stCondLst>
                              <p:cond delay="2500"/>
                            </p:stCondLst>
                            <p:childTnLst>
                              <p:par>
                                <p:cTn id="16" presetID="12" presetClass="entr" presetSubtype="4"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additive="base">
                                        <p:cTn id="18" dur="500"/>
                                        <p:tgtEl>
                                          <p:spTgt spid="61"/>
                                        </p:tgtEl>
                                        <p:attrNameLst>
                                          <p:attrName>ppt_y</p:attrName>
                                        </p:attrNameLst>
                                      </p:cBhvr>
                                      <p:tavLst>
                                        <p:tav tm="0">
                                          <p:val>
                                            <p:strVal val="#ppt_y+#ppt_h*1.125000"/>
                                          </p:val>
                                        </p:tav>
                                        <p:tav tm="100000">
                                          <p:val>
                                            <p:strVal val="#ppt_y"/>
                                          </p:val>
                                        </p:tav>
                                      </p:tavLst>
                                    </p:anim>
                                    <p:animEffect transition="in" filter="wipe(up)">
                                      <p:cBhvr>
                                        <p:cTn id="19" dur="500"/>
                                        <p:tgtEl>
                                          <p:spTgt spid="61"/>
                                        </p:tgtEl>
                                      </p:cBhvr>
                                    </p:animEffect>
                                  </p:childTnLst>
                                </p:cTn>
                              </p:par>
                            </p:childTnLst>
                          </p:cTn>
                        </p:par>
                        <p:par>
                          <p:cTn id="20" fill="hold">
                            <p:stCondLst>
                              <p:cond delay="3000"/>
                            </p:stCondLst>
                            <p:childTnLst>
                              <p:par>
                                <p:cTn id="21" presetID="12" presetClass="entr" presetSubtype="4" fill="hold" grpId="0"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p:tgtEl>
                                          <p:spTgt spid="62"/>
                                        </p:tgtEl>
                                        <p:attrNameLst>
                                          <p:attrName>ppt_y</p:attrName>
                                        </p:attrNameLst>
                                      </p:cBhvr>
                                      <p:tavLst>
                                        <p:tav tm="0">
                                          <p:val>
                                            <p:strVal val="#ppt_y+#ppt_h*1.125000"/>
                                          </p:val>
                                        </p:tav>
                                        <p:tav tm="100000">
                                          <p:val>
                                            <p:strVal val="#ppt_y"/>
                                          </p:val>
                                        </p:tav>
                                      </p:tavLst>
                                    </p:anim>
                                    <p:animEffect transition="in" filter="wipe(up)">
                                      <p:cBhvr>
                                        <p:cTn id="24" dur="500"/>
                                        <p:tgtEl>
                                          <p:spTgt spid="62"/>
                                        </p:tgtEl>
                                      </p:cBhvr>
                                    </p:animEffect>
                                  </p:childTnLst>
                                </p:cTn>
                              </p:par>
                            </p:childTnLst>
                          </p:cTn>
                        </p:par>
                        <p:par>
                          <p:cTn id="25" fill="hold">
                            <p:stCondLst>
                              <p:cond delay="3500"/>
                            </p:stCondLst>
                            <p:childTnLst>
                              <p:par>
                                <p:cTn id="26" presetID="12" presetClass="entr" presetSubtype="4" fill="hold" nodeType="afterEffect">
                                  <p:stCondLst>
                                    <p:cond delay="0"/>
                                  </p:stCondLst>
                                  <p:childTnLst>
                                    <p:set>
                                      <p:cBhvr>
                                        <p:cTn id="27" dur="1" fill="hold">
                                          <p:stCondLst>
                                            <p:cond delay="0"/>
                                          </p:stCondLst>
                                        </p:cTn>
                                        <p:tgtEl>
                                          <p:spTgt spid="63"/>
                                        </p:tgtEl>
                                        <p:attrNameLst>
                                          <p:attrName>style.visibility</p:attrName>
                                        </p:attrNameLst>
                                      </p:cBhvr>
                                      <p:to>
                                        <p:strVal val="visible"/>
                                      </p:to>
                                    </p:set>
                                    <p:anim calcmode="lin" valueType="num">
                                      <p:cBhvr additive="base">
                                        <p:cTn id="28" dur="500"/>
                                        <p:tgtEl>
                                          <p:spTgt spid="63"/>
                                        </p:tgtEl>
                                        <p:attrNameLst>
                                          <p:attrName>ppt_y</p:attrName>
                                        </p:attrNameLst>
                                      </p:cBhvr>
                                      <p:tavLst>
                                        <p:tav tm="0">
                                          <p:val>
                                            <p:strVal val="#ppt_y+#ppt_h*1.125000"/>
                                          </p:val>
                                        </p:tav>
                                        <p:tav tm="100000">
                                          <p:val>
                                            <p:strVal val="#ppt_y"/>
                                          </p:val>
                                        </p:tav>
                                      </p:tavLst>
                                    </p:anim>
                                    <p:animEffect transition="in" filter="wipe(up)">
                                      <p:cBhvr>
                                        <p:cTn id="29" dur="500"/>
                                        <p:tgtEl>
                                          <p:spTgt spid="63"/>
                                        </p:tgtEl>
                                      </p:cBhvr>
                                    </p:animEffect>
                                  </p:childTnLst>
                                </p:cTn>
                              </p:par>
                            </p:childTnLst>
                          </p:cTn>
                        </p:par>
                        <p:par>
                          <p:cTn id="30" fill="hold">
                            <p:stCondLst>
                              <p:cond delay="4000"/>
                            </p:stCondLst>
                            <p:childTnLst>
                              <p:par>
                                <p:cTn id="31" presetID="12" presetClass="entr" presetSubtype="4" fill="hold" grpId="0" nodeType="afterEffect">
                                  <p:stCondLst>
                                    <p:cond delay="0"/>
                                  </p:stCondLst>
                                  <p:childTnLst>
                                    <p:set>
                                      <p:cBhvr>
                                        <p:cTn id="32" dur="1" fill="hold">
                                          <p:stCondLst>
                                            <p:cond delay="0"/>
                                          </p:stCondLst>
                                        </p:cTn>
                                        <p:tgtEl>
                                          <p:spTgt spid="64"/>
                                        </p:tgtEl>
                                        <p:attrNameLst>
                                          <p:attrName>style.visibility</p:attrName>
                                        </p:attrNameLst>
                                      </p:cBhvr>
                                      <p:to>
                                        <p:strVal val="visible"/>
                                      </p:to>
                                    </p:set>
                                    <p:anim calcmode="lin" valueType="num">
                                      <p:cBhvr additive="base">
                                        <p:cTn id="33" dur="500"/>
                                        <p:tgtEl>
                                          <p:spTgt spid="64"/>
                                        </p:tgtEl>
                                        <p:attrNameLst>
                                          <p:attrName>ppt_y</p:attrName>
                                        </p:attrNameLst>
                                      </p:cBhvr>
                                      <p:tavLst>
                                        <p:tav tm="0">
                                          <p:val>
                                            <p:strVal val="#ppt_y+#ppt_h*1.125000"/>
                                          </p:val>
                                        </p:tav>
                                        <p:tav tm="100000">
                                          <p:val>
                                            <p:strVal val="#ppt_y"/>
                                          </p:val>
                                        </p:tav>
                                      </p:tavLst>
                                    </p:anim>
                                    <p:animEffect transition="in" filter="wipe(up)">
                                      <p:cBhvr>
                                        <p:cTn id="34" dur="500"/>
                                        <p:tgtEl>
                                          <p:spTgt spid="64"/>
                                        </p:tgtEl>
                                      </p:cBhvr>
                                    </p:animEffect>
                                  </p:childTnLst>
                                </p:cTn>
                              </p:par>
                            </p:childTnLst>
                          </p:cTn>
                        </p:par>
                        <p:par>
                          <p:cTn id="35" fill="hold">
                            <p:stCondLst>
                              <p:cond delay="4500"/>
                            </p:stCondLst>
                            <p:childTnLst>
                              <p:par>
                                <p:cTn id="36" presetID="12" presetClass="entr" presetSubtype="4" fill="hold" grpId="0" nodeType="afterEffect">
                                  <p:stCondLst>
                                    <p:cond delay="0"/>
                                  </p:stCondLst>
                                  <p:childTnLst>
                                    <p:set>
                                      <p:cBhvr>
                                        <p:cTn id="37" dur="1" fill="hold">
                                          <p:stCondLst>
                                            <p:cond delay="0"/>
                                          </p:stCondLst>
                                        </p:cTn>
                                        <p:tgtEl>
                                          <p:spTgt spid="65"/>
                                        </p:tgtEl>
                                        <p:attrNameLst>
                                          <p:attrName>style.visibility</p:attrName>
                                        </p:attrNameLst>
                                      </p:cBhvr>
                                      <p:to>
                                        <p:strVal val="visible"/>
                                      </p:to>
                                    </p:set>
                                    <p:anim calcmode="lin" valueType="num">
                                      <p:cBhvr additive="base">
                                        <p:cTn id="38" dur="500"/>
                                        <p:tgtEl>
                                          <p:spTgt spid="65"/>
                                        </p:tgtEl>
                                        <p:attrNameLst>
                                          <p:attrName>ppt_y</p:attrName>
                                        </p:attrNameLst>
                                      </p:cBhvr>
                                      <p:tavLst>
                                        <p:tav tm="0">
                                          <p:val>
                                            <p:strVal val="#ppt_y+#ppt_h*1.125000"/>
                                          </p:val>
                                        </p:tav>
                                        <p:tav tm="100000">
                                          <p:val>
                                            <p:strVal val="#ppt_y"/>
                                          </p:val>
                                        </p:tav>
                                      </p:tavLst>
                                    </p:anim>
                                    <p:animEffect transition="in" filter="wipe(up)">
                                      <p:cBhvr>
                                        <p:cTn id="39" dur="500"/>
                                        <p:tgtEl>
                                          <p:spTgt spid="65"/>
                                        </p:tgtEl>
                                      </p:cBhvr>
                                    </p:animEffect>
                                  </p:childTnLst>
                                </p:cTn>
                              </p:par>
                            </p:childTnLst>
                          </p:cTn>
                        </p:par>
                        <p:par>
                          <p:cTn id="40" fill="hold">
                            <p:stCondLst>
                              <p:cond delay="5000"/>
                            </p:stCondLst>
                            <p:childTnLst>
                              <p:par>
                                <p:cTn id="41" presetID="12" presetClass="entr" presetSubtype="4" fill="hold" nodeType="after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500"/>
                                        <p:tgtEl>
                                          <p:spTgt spid="66"/>
                                        </p:tgtEl>
                                        <p:attrNameLst>
                                          <p:attrName>ppt_y</p:attrName>
                                        </p:attrNameLst>
                                      </p:cBhvr>
                                      <p:tavLst>
                                        <p:tav tm="0">
                                          <p:val>
                                            <p:strVal val="#ppt_y+#ppt_h*1.125000"/>
                                          </p:val>
                                        </p:tav>
                                        <p:tav tm="100000">
                                          <p:val>
                                            <p:strVal val="#ppt_y"/>
                                          </p:val>
                                        </p:tav>
                                      </p:tavLst>
                                    </p:anim>
                                    <p:animEffect transition="in" filter="wipe(up)">
                                      <p:cBhvr>
                                        <p:cTn id="44" dur="500"/>
                                        <p:tgtEl>
                                          <p:spTgt spid="66"/>
                                        </p:tgtEl>
                                      </p:cBhvr>
                                    </p:animEffect>
                                  </p:childTnLst>
                                </p:cTn>
                              </p:par>
                            </p:childTnLst>
                          </p:cTn>
                        </p:par>
                        <p:par>
                          <p:cTn id="45" fill="hold">
                            <p:stCondLst>
                              <p:cond delay="5500"/>
                            </p:stCondLst>
                            <p:childTnLst>
                              <p:par>
                                <p:cTn id="46" presetID="12" presetClass="entr" presetSubtype="4" fill="hold" grpId="0" nodeType="afterEffect">
                                  <p:stCondLst>
                                    <p:cond delay="0"/>
                                  </p:stCondLst>
                                  <p:childTnLst>
                                    <p:set>
                                      <p:cBhvr>
                                        <p:cTn id="47" dur="1" fill="hold">
                                          <p:stCondLst>
                                            <p:cond delay="0"/>
                                          </p:stCondLst>
                                        </p:cTn>
                                        <p:tgtEl>
                                          <p:spTgt spid="67"/>
                                        </p:tgtEl>
                                        <p:attrNameLst>
                                          <p:attrName>style.visibility</p:attrName>
                                        </p:attrNameLst>
                                      </p:cBhvr>
                                      <p:to>
                                        <p:strVal val="visible"/>
                                      </p:to>
                                    </p:set>
                                    <p:anim calcmode="lin" valueType="num">
                                      <p:cBhvr additive="base">
                                        <p:cTn id="48" dur="500"/>
                                        <p:tgtEl>
                                          <p:spTgt spid="67"/>
                                        </p:tgtEl>
                                        <p:attrNameLst>
                                          <p:attrName>ppt_y</p:attrName>
                                        </p:attrNameLst>
                                      </p:cBhvr>
                                      <p:tavLst>
                                        <p:tav tm="0">
                                          <p:val>
                                            <p:strVal val="#ppt_y+#ppt_h*1.125000"/>
                                          </p:val>
                                        </p:tav>
                                        <p:tav tm="100000">
                                          <p:val>
                                            <p:strVal val="#ppt_y"/>
                                          </p:val>
                                        </p:tav>
                                      </p:tavLst>
                                    </p:anim>
                                    <p:animEffect transition="in" filter="wipe(up)">
                                      <p:cBhvr>
                                        <p:cTn id="49" dur="500"/>
                                        <p:tgtEl>
                                          <p:spTgt spid="67"/>
                                        </p:tgtEl>
                                      </p:cBhvr>
                                    </p:animEffect>
                                  </p:childTnLst>
                                </p:cTn>
                              </p:par>
                            </p:childTnLst>
                          </p:cTn>
                        </p:par>
                        <p:par>
                          <p:cTn id="50" fill="hold">
                            <p:stCondLst>
                              <p:cond delay="6000"/>
                            </p:stCondLst>
                            <p:childTnLst>
                              <p:par>
                                <p:cTn id="51" presetID="12" presetClass="entr" presetSubtype="4" fill="hold" grpId="0" nodeType="afterEffect">
                                  <p:stCondLst>
                                    <p:cond delay="0"/>
                                  </p:stCondLst>
                                  <p:childTnLst>
                                    <p:set>
                                      <p:cBhvr>
                                        <p:cTn id="52" dur="1" fill="hold">
                                          <p:stCondLst>
                                            <p:cond delay="0"/>
                                          </p:stCondLst>
                                        </p:cTn>
                                        <p:tgtEl>
                                          <p:spTgt spid="68"/>
                                        </p:tgtEl>
                                        <p:attrNameLst>
                                          <p:attrName>style.visibility</p:attrName>
                                        </p:attrNameLst>
                                      </p:cBhvr>
                                      <p:to>
                                        <p:strVal val="visible"/>
                                      </p:to>
                                    </p:set>
                                    <p:anim calcmode="lin" valueType="num">
                                      <p:cBhvr additive="base">
                                        <p:cTn id="53" dur="500"/>
                                        <p:tgtEl>
                                          <p:spTgt spid="68"/>
                                        </p:tgtEl>
                                        <p:attrNameLst>
                                          <p:attrName>ppt_y</p:attrName>
                                        </p:attrNameLst>
                                      </p:cBhvr>
                                      <p:tavLst>
                                        <p:tav tm="0">
                                          <p:val>
                                            <p:strVal val="#ppt_y+#ppt_h*1.125000"/>
                                          </p:val>
                                        </p:tav>
                                        <p:tav tm="100000">
                                          <p:val>
                                            <p:strVal val="#ppt_y"/>
                                          </p:val>
                                        </p:tav>
                                      </p:tavLst>
                                    </p:anim>
                                    <p:animEffect transition="in" filter="wipe(up)">
                                      <p:cBhvr>
                                        <p:cTn id="54"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61" grpId="0" bldLvl="0" animBg="1"/>
      <p:bldP spid="62" grpId="0" bldLvl="0" animBg="1"/>
      <p:bldP spid="64" grpId="0" bldLvl="0" animBg="1"/>
      <p:bldP spid="65" grpId="0" bldLvl="0" animBg="1"/>
      <p:bldP spid="67" grpId="0" bldLvl="0" animBg="1"/>
      <p:bldP spid="68"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PA_文本框 76">
            <a:extLst>
              <a:ext uri="{FF2B5EF4-FFF2-40B4-BE49-F238E27FC236}">
                <a16:creationId xmlns:a16="http://schemas.microsoft.com/office/drawing/2014/main" id="{25F8CF86-9672-4E50-8344-4A557278473C}"/>
              </a:ext>
            </a:extLst>
          </p:cNvPr>
          <p:cNvSpPr txBox="1"/>
          <p:nvPr>
            <p:custDataLst>
              <p:tags r:id="rId2"/>
            </p:custDataLst>
          </p:nvPr>
        </p:nvSpPr>
        <p:spPr>
          <a:xfrm>
            <a:off x="3472070" y="-38896"/>
            <a:ext cx="4903304" cy="584775"/>
          </a:xfrm>
          <a:prstGeom prst="rect">
            <a:avLst/>
          </a:prstGeom>
          <a:noFill/>
        </p:spPr>
        <p:txBody>
          <a:bodyPr wrap="square" rtlCol="0">
            <a:spAutoFit/>
          </a:bodyPr>
          <a:lstStyle/>
          <a:p>
            <a:pPr algn="ctr"/>
            <a:r>
              <a:rPr lang="zh-CN" altLang="en-US" sz="3200" dirty="0">
                <a:solidFill>
                  <a:srgbClr val="779464"/>
                </a:solidFill>
                <a:cs typeface="+mn-ea"/>
                <a:sym typeface="+mn-lt"/>
              </a:rPr>
              <a:t>Add the title here</a:t>
            </a:r>
          </a:p>
        </p:txBody>
      </p:sp>
      <p:sp>
        <p:nvSpPr>
          <p:cNvPr id="58" name="矩形 57">
            <a:extLst>
              <a:ext uri="{FF2B5EF4-FFF2-40B4-BE49-F238E27FC236}">
                <a16:creationId xmlns:a16="http://schemas.microsoft.com/office/drawing/2014/main" id="{85765486-BF07-4AEE-9F55-FADBE5E6B507}"/>
              </a:ext>
            </a:extLst>
          </p:cNvPr>
          <p:cNvSpPr/>
          <p:nvPr/>
        </p:nvSpPr>
        <p:spPr>
          <a:xfrm>
            <a:off x="2395781" y="3978702"/>
            <a:ext cx="7470844" cy="652486"/>
          </a:xfrm>
          <a:prstGeom prst="rect">
            <a:avLst/>
          </a:prstGeom>
        </p:spPr>
        <p:txBody>
          <a:bodyPr wrap="square">
            <a:spAutoFit/>
          </a:bodyPr>
          <a:lstStyle/>
          <a:p>
            <a:pPr algn="r">
              <a:lnSpc>
                <a:spcPct val="130000"/>
              </a:lnSpc>
            </a:pPr>
            <a:r>
              <a:rPr lang="zh-CN" altLang="en-US" sz="1400" dirty="0">
                <a:solidFill>
                  <a:prstClr val="black">
                    <a:lumMod val="75000"/>
                    <a:lumOff val="25000"/>
                  </a:prstClr>
                </a:solidFill>
                <a:ea typeface="华文隶书"/>
                <a:cs typeface="+mn-ea"/>
                <a:sym typeface="+mn-lt"/>
              </a:rPr>
              <a:t>Click here to add text messages. Title numbers, etc. can be changed by clicking and re-entering, and the top Start panel can modify fonts, font sizes, colors, leadings, and so on.</a:t>
            </a:r>
          </a:p>
        </p:txBody>
      </p:sp>
      <p:grpSp>
        <p:nvGrpSpPr>
          <p:cNvPr id="59" name="组合 58">
            <a:extLst>
              <a:ext uri="{FF2B5EF4-FFF2-40B4-BE49-F238E27FC236}">
                <a16:creationId xmlns:a16="http://schemas.microsoft.com/office/drawing/2014/main" id="{A6F03F5A-E603-4870-8069-2AC3AD3FDBD2}"/>
              </a:ext>
            </a:extLst>
          </p:cNvPr>
          <p:cNvGrpSpPr/>
          <p:nvPr/>
        </p:nvGrpSpPr>
        <p:grpSpPr>
          <a:xfrm>
            <a:off x="5899065" y="1663861"/>
            <a:ext cx="3856731" cy="1598027"/>
            <a:chOff x="4490938" y="4253677"/>
            <a:chExt cx="3028542" cy="1254869"/>
          </a:xfrm>
        </p:grpSpPr>
        <p:pic>
          <p:nvPicPr>
            <p:cNvPr id="60" name="图片 59">
              <a:extLst>
                <a:ext uri="{FF2B5EF4-FFF2-40B4-BE49-F238E27FC236}">
                  <a16:creationId xmlns:a16="http://schemas.microsoft.com/office/drawing/2014/main" id="{2A5A9C00-52D8-45A8-8400-6BF94772BC4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0084" t="41135" r="10584" b="40567"/>
            <a:stretch/>
          </p:blipFill>
          <p:spPr>
            <a:xfrm>
              <a:off x="6001965" y="4253677"/>
              <a:ext cx="1517515" cy="1254869"/>
            </a:xfrm>
            <a:prstGeom prst="rect">
              <a:avLst/>
            </a:prstGeom>
          </p:spPr>
        </p:pic>
        <p:pic>
          <p:nvPicPr>
            <p:cNvPr id="61" name="图片 60">
              <a:extLst>
                <a:ext uri="{FF2B5EF4-FFF2-40B4-BE49-F238E27FC236}">
                  <a16:creationId xmlns:a16="http://schemas.microsoft.com/office/drawing/2014/main" id="{F27C1BD4-CDDF-4C7F-809E-6338498C7A5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508" t="41135" r="51597" b="40567"/>
            <a:stretch/>
          </p:blipFill>
          <p:spPr>
            <a:xfrm>
              <a:off x="4490938" y="4253677"/>
              <a:ext cx="1423479" cy="1254869"/>
            </a:xfrm>
            <a:prstGeom prst="rect">
              <a:avLst/>
            </a:prstGeom>
          </p:spPr>
        </p:pic>
      </p:grpSp>
      <p:grpSp>
        <p:nvGrpSpPr>
          <p:cNvPr id="62" name="组合 61">
            <a:extLst>
              <a:ext uri="{FF2B5EF4-FFF2-40B4-BE49-F238E27FC236}">
                <a16:creationId xmlns:a16="http://schemas.microsoft.com/office/drawing/2014/main" id="{D3A7CA62-55BD-40B9-9C9E-33D14FE051D5}"/>
              </a:ext>
            </a:extLst>
          </p:cNvPr>
          <p:cNvGrpSpPr/>
          <p:nvPr/>
        </p:nvGrpSpPr>
        <p:grpSpPr>
          <a:xfrm>
            <a:off x="8552527" y="4843064"/>
            <a:ext cx="611235" cy="479098"/>
            <a:chOff x="6527239" y="5601038"/>
            <a:chExt cx="492088" cy="385707"/>
          </a:xfrm>
        </p:grpSpPr>
        <p:pic>
          <p:nvPicPr>
            <p:cNvPr id="63" name="Picture 2" descr="http://img.hb.aicdn.com/abdfbcaeedb85dbf45185b6c0c52f5633f3cfe2e60c0-CoRSc5">
              <a:extLst>
                <a:ext uri="{FF2B5EF4-FFF2-40B4-BE49-F238E27FC236}">
                  <a16:creationId xmlns:a16="http://schemas.microsoft.com/office/drawing/2014/main" id="{014F877F-627A-4917-8135-9BD0428C131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34580" y="5601038"/>
              <a:ext cx="374479" cy="385707"/>
            </a:xfrm>
            <a:prstGeom prst="rect">
              <a:avLst/>
            </a:prstGeom>
            <a:noFill/>
            <a:extLst>
              <a:ext uri="{909E8E84-426E-40DD-AFC4-6F175D3DCCD1}">
                <a14:hiddenFill xmlns:a14="http://schemas.microsoft.com/office/drawing/2010/main">
                  <a:solidFill>
                    <a:srgbClr val="FFFFFF"/>
                  </a:solidFill>
                </a14:hiddenFill>
              </a:ext>
            </a:extLst>
          </p:spPr>
        </p:pic>
        <p:sp>
          <p:nvSpPr>
            <p:cNvPr id="64" name="文本框 14">
              <a:extLst>
                <a:ext uri="{FF2B5EF4-FFF2-40B4-BE49-F238E27FC236}">
                  <a16:creationId xmlns:a16="http://schemas.microsoft.com/office/drawing/2014/main" id="{0AB3DAFF-28D2-4AAD-BFEE-8F8FE2A25FC8}"/>
                </a:ext>
              </a:extLst>
            </p:cNvPr>
            <p:cNvSpPr txBox="1"/>
            <p:nvPr/>
          </p:nvSpPr>
          <p:spPr>
            <a:xfrm>
              <a:off x="6527239" y="5601038"/>
              <a:ext cx="492088" cy="346894"/>
            </a:xfrm>
            <a:prstGeom prst="rect">
              <a:avLst/>
            </a:prstGeom>
            <a:noFill/>
          </p:spPr>
          <p:txBody>
            <a:bodyPr wrap="square" rtlCol="0">
              <a:spAutoFit/>
            </a:bodyPr>
            <a:lstStyle/>
            <a:p>
              <a:r>
                <a:rPr lang="zh-CN" altLang="en-US" sz="1100" dirty="0">
                  <a:solidFill>
                    <a:prstClr val="white"/>
                  </a:solidFill>
                  <a:ea typeface="华文隶书"/>
                  <a:cs typeface="+mn-ea"/>
                  <a:sym typeface="+mn-lt"/>
                </a:rPr>
                <a:t>Save gas</a:t>
              </a:r>
              <a:endParaRPr lang="en-US" altLang="zh-CN" sz="1100" dirty="0">
                <a:solidFill>
                  <a:prstClr val="white"/>
                </a:solidFill>
                <a:ea typeface="华文隶书"/>
                <a:cs typeface="+mn-ea"/>
                <a:sym typeface="+mn-lt"/>
              </a:endParaRPr>
            </a:p>
            <a:p>
              <a:r>
                <a:rPr lang="zh-CN" altLang="en-US" sz="1100" dirty="0">
                  <a:solidFill>
                    <a:prstClr val="white"/>
                  </a:solidFill>
                  <a:ea typeface="华文隶书"/>
                  <a:cs typeface="+mn-ea"/>
                  <a:sym typeface="+mn-lt"/>
                </a:rPr>
                <a:t>special</a:t>
              </a:r>
            </a:p>
          </p:txBody>
        </p:sp>
      </p:grpSp>
      <p:sp>
        <p:nvSpPr>
          <p:cNvPr id="65" name="文本框 15">
            <a:extLst>
              <a:ext uri="{FF2B5EF4-FFF2-40B4-BE49-F238E27FC236}">
                <a16:creationId xmlns:a16="http://schemas.microsoft.com/office/drawing/2014/main" id="{98899F01-9906-4C54-834B-723E5F539888}"/>
              </a:ext>
            </a:extLst>
          </p:cNvPr>
          <p:cNvSpPr txBox="1"/>
          <p:nvPr/>
        </p:nvSpPr>
        <p:spPr>
          <a:xfrm>
            <a:off x="6427304" y="3411359"/>
            <a:ext cx="3453813" cy="461665"/>
          </a:xfrm>
          <a:prstGeom prst="rect">
            <a:avLst/>
          </a:prstGeom>
        </p:spPr>
        <p:txBody>
          <a:bodyPr vert="horz" wrap="square">
            <a:spAutoFit/>
          </a:bodyPr>
          <a:lstStyle>
            <a:defPPr>
              <a:defRPr lang="zh-CN"/>
            </a:defPPr>
            <a:lvl1pPr algn="ctr">
              <a:defRPr sz="2400">
                <a:solidFill>
                  <a:schemeClr val="tx1">
                    <a:lumMod val="75000"/>
                    <a:lumOff val="25000"/>
                  </a:schemeClr>
                </a:solidFill>
                <a:latin typeface="方正大标宋简体" panose="03000509000000000000" pitchFamily="65" charset="-122"/>
                <a:ea typeface="方正大标宋简体" panose="03000509000000000000" pitchFamily="65" charset="-122"/>
              </a:defRPr>
            </a:lvl1pPr>
          </a:lstStyle>
          <a:p>
            <a:pPr algn="dist"/>
            <a:r>
              <a:rPr lang="zh-CN" altLang="en-US" dirty="0">
                <a:solidFill>
                  <a:prstClr val="black">
                    <a:lumMod val="75000"/>
                    <a:lumOff val="25000"/>
                  </a:prstClr>
                </a:solidFill>
                <a:latin typeface="微软雅黑" panose="020F0502020204030204"/>
                <a:ea typeface="华文隶书"/>
                <a:cs typeface="+mn-ea"/>
                <a:sym typeface="+mn-lt"/>
              </a:rPr>
              <a:t>Add text messages</a:t>
            </a:r>
          </a:p>
        </p:txBody>
      </p:sp>
    </p:spTree>
    <p:extLst>
      <p:ext uri="{BB962C8B-B14F-4D97-AF65-F5344CB8AC3E}">
        <p14:creationId xmlns:p14="http://schemas.microsoft.com/office/powerpoint/2010/main" val="1423235616"/>
      </p:ext>
    </p:extLst>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00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76">
            <a:extLst>
              <a:ext uri="{FF2B5EF4-FFF2-40B4-BE49-F238E27FC236}">
                <a16:creationId xmlns:a16="http://schemas.microsoft.com/office/drawing/2014/main" id="{25F8CF86-9672-4E50-8344-4A557278473C}"/>
              </a:ext>
            </a:extLst>
          </p:cNvPr>
          <p:cNvSpPr txBox="1"/>
          <p:nvPr>
            <p:custDataLst>
              <p:tags r:id="rId2"/>
            </p:custDataLst>
          </p:nvPr>
        </p:nvSpPr>
        <p:spPr>
          <a:xfrm>
            <a:off x="3776870" y="-38896"/>
            <a:ext cx="4041461" cy="584775"/>
          </a:xfrm>
          <a:prstGeom prst="rect">
            <a:avLst/>
          </a:prstGeom>
          <a:noFill/>
        </p:spPr>
        <p:txBody>
          <a:bodyPr wrap="square" rtlCol="0">
            <a:spAutoFit/>
          </a:bodyPr>
          <a:lstStyle/>
          <a:p>
            <a:pPr algn="ctr"/>
            <a:r>
              <a:rPr lang="zh-CN" altLang="en-US" sz="3200" dirty="0">
                <a:solidFill>
                  <a:srgbClr val="779464"/>
                </a:solidFill>
                <a:cs typeface="+mn-ea"/>
                <a:sym typeface="+mn-lt"/>
              </a:rPr>
              <a:t>Add the title here</a:t>
            </a:r>
          </a:p>
        </p:txBody>
      </p:sp>
      <p:sp>
        <p:nvSpPr>
          <p:cNvPr id="46" name="文本框 8">
            <a:extLst>
              <a:ext uri="{FF2B5EF4-FFF2-40B4-BE49-F238E27FC236}">
                <a16:creationId xmlns:a16="http://schemas.microsoft.com/office/drawing/2014/main" id="{4E8542F2-7CFA-4C86-B1ED-7FED45A2472A}"/>
              </a:ext>
            </a:extLst>
          </p:cNvPr>
          <p:cNvSpPr txBox="1"/>
          <p:nvPr/>
        </p:nvSpPr>
        <p:spPr>
          <a:xfrm>
            <a:off x="7940853" y="4089403"/>
            <a:ext cx="2763566" cy="400110"/>
          </a:xfrm>
          <a:prstGeom prst="rect">
            <a:avLst/>
          </a:prstGeom>
        </p:spPr>
        <p:txBody>
          <a:bodyPr vert="horz" wrap="square">
            <a:spAutoFit/>
          </a:bodyPr>
          <a:lstStyle>
            <a:defPPr>
              <a:defRPr lang="zh-CN"/>
            </a:defPPr>
            <a:lvl1pPr algn="ctr">
              <a:defRPr sz="2400">
                <a:solidFill>
                  <a:schemeClr val="tx1">
                    <a:lumMod val="75000"/>
                    <a:lumOff val="25000"/>
                  </a:schemeClr>
                </a:solidFill>
                <a:latin typeface="方正大标宋简体" panose="03000509000000000000" pitchFamily="65" charset="-122"/>
                <a:ea typeface="方正大标宋简体" panose="03000509000000000000" pitchFamily="65" charset="-122"/>
              </a:defRPr>
            </a:lvl1pPr>
          </a:lstStyle>
          <a:p>
            <a:pPr algn="r"/>
            <a:r>
              <a:rPr lang="zh-CN" altLang="en-US" sz="2000" dirty="0">
                <a:solidFill>
                  <a:prstClr val="black">
                    <a:lumMod val="75000"/>
                    <a:lumOff val="25000"/>
                  </a:prstClr>
                </a:solidFill>
                <a:latin typeface="微软雅黑" panose="020F0502020204030204"/>
                <a:ea typeface="华文隶书"/>
                <a:cs typeface="+mn-ea"/>
                <a:sym typeface="+mn-lt"/>
              </a:rPr>
              <a:t>Add text messages</a:t>
            </a:r>
          </a:p>
        </p:txBody>
      </p:sp>
      <p:sp>
        <p:nvSpPr>
          <p:cNvPr id="47" name="矩形 46">
            <a:extLst>
              <a:ext uri="{FF2B5EF4-FFF2-40B4-BE49-F238E27FC236}">
                <a16:creationId xmlns:a16="http://schemas.microsoft.com/office/drawing/2014/main" id="{8E99F63E-96CD-46B3-B558-8FFFBA281C5F}"/>
              </a:ext>
            </a:extLst>
          </p:cNvPr>
          <p:cNvSpPr/>
          <p:nvPr/>
        </p:nvSpPr>
        <p:spPr>
          <a:xfrm>
            <a:off x="8483923" y="4489513"/>
            <a:ext cx="2271163" cy="634597"/>
          </a:xfrm>
          <a:prstGeom prst="rect">
            <a:avLst/>
          </a:prstGeom>
        </p:spPr>
        <p:txBody>
          <a:bodyPr wrap="square">
            <a:spAutoFit/>
          </a:bodyPr>
          <a:lstStyle/>
          <a:p>
            <a:pPr>
              <a:lnSpc>
                <a:spcPct val="130000"/>
              </a:lnSpc>
            </a:pPr>
            <a:r>
              <a:rPr lang="zh-CN" altLang="en-US" sz="1400" dirty="0">
                <a:solidFill>
                  <a:prstClr val="black">
                    <a:lumMod val="75000"/>
                    <a:lumOff val="25000"/>
                  </a:prstClr>
                </a:solidFill>
                <a:ea typeface="华文隶书"/>
                <a:cs typeface="+mn-ea"/>
                <a:sym typeface="+mn-lt"/>
              </a:rPr>
              <a:t>Title numbers, etc. can be changed by clicking and re-entering.</a:t>
            </a:r>
          </a:p>
        </p:txBody>
      </p:sp>
      <p:sp>
        <p:nvSpPr>
          <p:cNvPr id="48" name="文本框 10">
            <a:extLst>
              <a:ext uri="{FF2B5EF4-FFF2-40B4-BE49-F238E27FC236}">
                <a16:creationId xmlns:a16="http://schemas.microsoft.com/office/drawing/2014/main" id="{01ED2142-CE1C-473A-9818-B1BC59792B27}"/>
              </a:ext>
            </a:extLst>
          </p:cNvPr>
          <p:cNvSpPr txBox="1"/>
          <p:nvPr/>
        </p:nvSpPr>
        <p:spPr>
          <a:xfrm>
            <a:off x="1378853" y="2699854"/>
            <a:ext cx="2720028" cy="400110"/>
          </a:xfrm>
          <a:prstGeom prst="rect">
            <a:avLst/>
          </a:prstGeom>
        </p:spPr>
        <p:txBody>
          <a:bodyPr vert="horz" wrap="square">
            <a:spAutoFit/>
          </a:bodyPr>
          <a:lstStyle>
            <a:defPPr>
              <a:defRPr lang="zh-CN"/>
            </a:defPPr>
            <a:lvl1pPr algn="ctr">
              <a:defRPr sz="2400">
                <a:solidFill>
                  <a:schemeClr val="tx1">
                    <a:lumMod val="75000"/>
                    <a:lumOff val="25000"/>
                  </a:schemeClr>
                </a:solidFill>
                <a:latin typeface="方正大标宋简体" panose="03000509000000000000" pitchFamily="65" charset="-122"/>
                <a:ea typeface="方正大标宋简体" panose="03000509000000000000" pitchFamily="65" charset="-122"/>
              </a:defRPr>
            </a:lvl1pPr>
          </a:lstStyle>
          <a:p>
            <a:pPr algn="r"/>
            <a:r>
              <a:rPr lang="zh-CN" altLang="en-US" sz="2000" dirty="0">
                <a:solidFill>
                  <a:prstClr val="black">
                    <a:lumMod val="75000"/>
                    <a:lumOff val="25000"/>
                  </a:prstClr>
                </a:solidFill>
                <a:latin typeface="微软雅黑" panose="020F0502020204030204"/>
                <a:ea typeface="华文隶书"/>
                <a:cs typeface="+mn-ea"/>
                <a:sym typeface="+mn-lt"/>
              </a:rPr>
              <a:t>Add text messages</a:t>
            </a:r>
          </a:p>
        </p:txBody>
      </p:sp>
      <p:sp>
        <p:nvSpPr>
          <p:cNvPr id="49" name="矩形 48">
            <a:extLst>
              <a:ext uri="{FF2B5EF4-FFF2-40B4-BE49-F238E27FC236}">
                <a16:creationId xmlns:a16="http://schemas.microsoft.com/office/drawing/2014/main" id="{DF077326-1C30-4418-94CD-C46B8316E8C2}"/>
              </a:ext>
            </a:extLst>
          </p:cNvPr>
          <p:cNvSpPr/>
          <p:nvPr/>
        </p:nvSpPr>
        <p:spPr>
          <a:xfrm>
            <a:off x="1567538" y="3103561"/>
            <a:ext cx="2763566" cy="1474827"/>
          </a:xfrm>
          <a:prstGeom prst="rect">
            <a:avLst/>
          </a:prstGeom>
        </p:spPr>
        <p:txBody>
          <a:bodyPr wrap="square">
            <a:spAutoFit/>
          </a:bodyPr>
          <a:lstStyle/>
          <a:p>
            <a:pPr algn="r">
              <a:lnSpc>
                <a:spcPct val="130000"/>
              </a:lnSpc>
            </a:pPr>
            <a:r>
              <a:rPr lang="zh-CN" altLang="en-US" sz="1400" dirty="0">
                <a:solidFill>
                  <a:prstClr val="black">
                    <a:lumMod val="75000"/>
                    <a:lumOff val="25000"/>
                  </a:prstClr>
                </a:solidFill>
                <a:ea typeface="华文隶书"/>
                <a:cs typeface="+mn-ea"/>
                <a:sym typeface="+mn-lt"/>
              </a:rPr>
              <a:t>Click here to add text messages. Title numbers, etc. can be changed by clicking and re-entering, and the top Start panel can modify fonts, font sizes, colors, leadings, and so on.</a:t>
            </a:r>
          </a:p>
        </p:txBody>
      </p:sp>
      <p:sp>
        <p:nvSpPr>
          <p:cNvPr id="50" name="矩形 49">
            <a:extLst>
              <a:ext uri="{FF2B5EF4-FFF2-40B4-BE49-F238E27FC236}">
                <a16:creationId xmlns:a16="http://schemas.microsoft.com/office/drawing/2014/main" id="{1FD0A4EC-9821-43DA-9AEF-F388A9791AC7}"/>
              </a:ext>
            </a:extLst>
          </p:cNvPr>
          <p:cNvSpPr/>
          <p:nvPr/>
        </p:nvSpPr>
        <p:spPr>
          <a:xfrm>
            <a:off x="6282224" y="1589851"/>
            <a:ext cx="4313205" cy="1658153"/>
          </a:xfrm>
          <a:prstGeom prst="rect">
            <a:avLst/>
          </a:prstGeom>
          <a:solidFill>
            <a:srgbClr val="B3D48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panose="020F0502020204030204"/>
              <a:ea typeface="华文隶书"/>
              <a:cs typeface="+mn-ea"/>
              <a:sym typeface="+mn-lt"/>
            </a:endParaRPr>
          </a:p>
        </p:txBody>
      </p:sp>
      <p:pic>
        <p:nvPicPr>
          <p:cNvPr id="51" name="图片 50">
            <a:extLst>
              <a:ext uri="{FF2B5EF4-FFF2-40B4-BE49-F238E27FC236}">
                <a16:creationId xmlns:a16="http://schemas.microsoft.com/office/drawing/2014/main" id="{778B8F06-83AE-4B2F-A0AD-AE792A7A1038}"/>
              </a:ext>
            </a:extLst>
          </p:cNvPr>
          <p:cNvPicPr>
            <a:picLocks noChangeAspect="1"/>
          </p:cNvPicPr>
          <p:nvPr/>
        </p:nvPicPr>
        <p:blipFill rotWithShape="1">
          <a:blip r:embed="rId5">
            <a:extLst>
              <a:ext uri="{28A0092B-C50C-407E-A947-70E740481C1C}">
                <a14:useLocalDpi xmlns:a14="http://schemas.microsoft.com/office/drawing/2010/main" val="0"/>
              </a:ext>
            </a:extLst>
          </a:blip>
          <a:srcRect t="24823" b="11064"/>
          <a:stretch/>
        </p:blipFill>
        <p:spPr>
          <a:xfrm>
            <a:off x="4133021" y="886374"/>
            <a:ext cx="5210474" cy="4723261"/>
          </a:xfrm>
          <a:prstGeom prst="rect">
            <a:avLst/>
          </a:prstGeom>
        </p:spPr>
      </p:pic>
      <p:sp>
        <p:nvSpPr>
          <p:cNvPr id="52" name="文本框 6">
            <a:extLst>
              <a:ext uri="{FF2B5EF4-FFF2-40B4-BE49-F238E27FC236}">
                <a16:creationId xmlns:a16="http://schemas.microsoft.com/office/drawing/2014/main" id="{07CFB14D-07C5-4493-8036-068A07B37D84}"/>
              </a:ext>
            </a:extLst>
          </p:cNvPr>
          <p:cNvSpPr txBox="1"/>
          <p:nvPr/>
        </p:nvSpPr>
        <p:spPr>
          <a:xfrm>
            <a:off x="7017159" y="1916679"/>
            <a:ext cx="2789450" cy="400110"/>
          </a:xfrm>
          <a:prstGeom prst="rect">
            <a:avLst/>
          </a:prstGeom>
        </p:spPr>
        <p:txBody>
          <a:bodyPr vert="horz" wrap="square">
            <a:spAutoFit/>
          </a:bodyPr>
          <a:lstStyle>
            <a:defPPr>
              <a:defRPr lang="zh-CN"/>
            </a:defPPr>
            <a:lvl1pPr algn="ctr">
              <a:defRPr sz="2400">
                <a:solidFill>
                  <a:schemeClr val="tx1">
                    <a:lumMod val="75000"/>
                    <a:lumOff val="25000"/>
                  </a:schemeClr>
                </a:solidFill>
                <a:latin typeface="方正大标宋简体" panose="03000509000000000000" pitchFamily="65" charset="-122"/>
                <a:ea typeface="方正大标宋简体" panose="03000509000000000000" pitchFamily="65" charset="-122"/>
              </a:defRPr>
            </a:lvl1pPr>
          </a:lstStyle>
          <a:p>
            <a:pPr algn="r"/>
            <a:r>
              <a:rPr lang="zh-CN" altLang="en-US" sz="2000" dirty="0">
                <a:solidFill>
                  <a:prstClr val="white"/>
                </a:solidFill>
                <a:latin typeface="微软雅黑" panose="020F0502020204030204"/>
                <a:ea typeface="华文隶书"/>
                <a:cs typeface="+mn-ea"/>
                <a:sym typeface="+mn-lt"/>
              </a:rPr>
              <a:t>Add text messages</a:t>
            </a:r>
          </a:p>
        </p:txBody>
      </p:sp>
      <p:sp>
        <p:nvSpPr>
          <p:cNvPr id="53" name="矩形 52">
            <a:extLst>
              <a:ext uri="{FF2B5EF4-FFF2-40B4-BE49-F238E27FC236}">
                <a16:creationId xmlns:a16="http://schemas.microsoft.com/office/drawing/2014/main" id="{A9C0748A-CAC7-4A61-AA31-051DFD53D0C7}"/>
              </a:ext>
            </a:extLst>
          </p:cNvPr>
          <p:cNvSpPr/>
          <p:nvPr/>
        </p:nvSpPr>
        <p:spPr>
          <a:xfrm>
            <a:off x="7146396" y="2273263"/>
            <a:ext cx="3260347" cy="634597"/>
          </a:xfrm>
          <a:prstGeom prst="rect">
            <a:avLst/>
          </a:prstGeom>
        </p:spPr>
        <p:txBody>
          <a:bodyPr wrap="square">
            <a:spAutoFit/>
          </a:bodyPr>
          <a:lstStyle/>
          <a:p>
            <a:pPr>
              <a:lnSpc>
                <a:spcPct val="130000"/>
              </a:lnSpc>
            </a:pPr>
            <a:r>
              <a:rPr lang="zh-CN" altLang="en-US" sz="1400" dirty="0">
                <a:solidFill>
                  <a:prstClr val="white"/>
                </a:solidFill>
                <a:ea typeface="华文隶书"/>
                <a:cs typeface="+mn-ea"/>
                <a:sym typeface="+mn-lt"/>
              </a:rPr>
              <a:t>Title numbers, etc. can be changed by clicking and re-entering.</a:t>
            </a:r>
          </a:p>
        </p:txBody>
      </p:sp>
    </p:spTree>
    <p:extLst>
      <p:ext uri="{BB962C8B-B14F-4D97-AF65-F5344CB8AC3E}">
        <p14:creationId xmlns:p14="http://schemas.microsoft.com/office/powerpoint/2010/main" val="2784594517"/>
      </p:ext>
    </p:extLst>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00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descr="图片包含 餐桌, 室内, 鲜花, 就坐&#10;&#10;已生成高可信度的说明">
            <a:extLst>
              <a:ext uri="{FF2B5EF4-FFF2-40B4-BE49-F238E27FC236}">
                <a16:creationId xmlns:a16="http://schemas.microsoft.com/office/drawing/2014/main" id="{21802201-BD51-461A-AD32-1FAC5FFCBB4B}"/>
              </a:ext>
            </a:extLst>
          </p:cNvPr>
          <p:cNvPicPr>
            <a:picLocks noChangeAspect="1"/>
          </p:cNvPicPr>
          <p:nvPr/>
        </p:nvPicPr>
        <p:blipFill rotWithShape="1">
          <a:blip r:embed="rId4">
            <a:extLst>
              <a:ext uri="{28A0092B-C50C-407E-A947-70E740481C1C}">
                <a14:useLocalDpi xmlns:a14="http://schemas.microsoft.com/office/drawing/2010/main" val="0"/>
              </a:ext>
            </a:extLst>
          </a:blip>
          <a:srcRect t="9156" b="18313"/>
          <a:stretch/>
        </p:blipFill>
        <p:spPr>
          <a:xfrm>
            <a:off x="5872570" y="2533697"/>
            <a:ext cx="4727643" cy="3429000"/>
          </a:xfrm>
          <a:prstGeom prst="rect">
            <a:avLst/>
          </a:prstGeom>
        </p:spPr>
      </p:pic>
      <p:grpSp>
        <p:nvGrpSpPr>
          <p:cNvPr id="50" name="组合 49">
            <a:extLst>
              <a:ext uri="{FF2B5EF4-FFF2-40B4-BE49-F238E27FC236}">
                <a16:creationId xmlns:a16="http://schemas.microsoft.com/office/drawing/2014/main" id="{F4177143-AB7D-484A-861D-469A43324273}"/>
              </a:ext>
            </a:extLst>
          </p:cNvPr>
          <p:cNvGrpSpPr/>
          <p:nvPr/>
        </p:nvGrpSpPr>
        <p:grpSpPr>
          <a:xfrm>
            <a:off x="2370708" y="1823793"/>
            <a:ext cx="3869100" cy="707887"/>
            <a:chOff x="2226900" y="2212637"/>
            <a:chExt cx="3869100" cy="707887"/>
          </a:xfrm>
        </p:grpSpPr>
        <p:sp>
          <p:nvSpPr>
            <p:cNvPr id="51" name="文本框 6">
              <a:extLst>
                <a:ext uri="{FF2B5EF4-FFF2-40B4-BE49-F238E27FC236}">
                  <a16:creationId xmlns:a16="http://schemas.microsoft.com/office/drawing/2014/main" id="{338F5A27-5CD4-4471-9866-08C9231EEB50}"/>
                </a:ext>
              </a:extLst>
            </p:cNvPr>
            <p:cNvSpPr txBox="1"/>
            <p:nvPr/>
          </p:nvSpPr>
          <p:spPr>
            <a:xfrm>
              <a:off x="2226900" y="2212637"/>
              <a:ext cx="3089187" cy="400110"/>
            </a:xfrm>
            <a:prstGeom prst="rect">
              <a:avLst/>
            </a:prstGeom>
          </p:spPr>
          <p:txBody>
            <a:bodyPr vert="horz" wrap="square">
              <a:spAutoFit/>
            </a:bodyPr>
            <a:lstStyle>
              <a:defPPr>
                <a:defRPr lang="zh-CN"/>
              </a:defPPr>
              <a:lvl1pPr algn="ctr">
                <a:defRPr sz="2400">
                  <a:solidFill>
                    <a:schemeClr val="tx1">
                      <a:lumMod val="75000"/>
                      <a:lumOff val="25000"/>
                    </a:schemeClr>
                  </a:solidFill>
                  <a:latin typeface="方正大标宋简体" panose="03000509000000000000" pitchFamily="65" charset="-122"/>
                  <a:ea typeface="方正大标宋简体" panose="03000509000000000000" pitchFamily="65" charset="-122"/>
                </a:defRPr>
              </a:lvl1pPr>
            </a:lstStyle>
            <a:p>
              <a:r>
                <a:rPr lang="zh-CN" altLang="en-US" sz="2000" dirty="0">
                  <a:solidFill>
                    <a:prstClr val="black">
                      <a:lumMod val="75000"/>
                      <a:lumOff val="25000"/>
                    </a:prstClr>
                  </a:solidFill>
                  <a:latin typeface="微软雅黑" panose="020F0502020204030204"/>
                  <a:ea typeface="华文隶书"/>
                  <a:cs typeface="+mn-ea"/>
                  <a:sym typeface="+mn-lt"/>
                </a:rPr>
                <a:t>Add text messages</a:t>
              </a:r>
            </a:p>
          </p:txBody>
        </p:sp>
        <p:sp>
          <p:nvSpPr>
            <p:cNvPr id="52" name="矩形 51">
              <a:extLst>
                <a:ext uri="{FF2B5EF4-FFF2-40B4-BE49-F238E27FC236}">
                  <a16:creationId xmlns:a16="http://schemas.microsoft.com/office/drawing/2014/main" id="{B5F2237A-0030-427A-BA86-2334E839D23D}"/>
                </a:ext>
              </a:extLst>
            </p:cNvPr>
            <p:cNvSpPr/>
            <p:nvPr/>
          </p:nvSpPr>
          <p:spPr>
            <a:xfrm>
              <a:off x="2482441" y="2612747"/>
              <a:ext cx="3613559" cy="307777"/>
            </a:xfrm>
            <a:prstGeom prst="rect">
              <a:avLst/>
            </a:prstGeom>
          </p:spPr>
          <p:txBody>
            <a:bodyPr wrap="square">
              <a:spAutoFit/>
            </a:bodyPr>
            <a:lstStyle/>
            <a:p>
              <a:pPr algn="dist"/>
              <a:r>
                <a:rPr lang="zh-CN" altLang="en-US" sz="1400" dirty="0">
                  <a:solidFill>
                    <a:prstClr val="black">
                      <a:lumMod val="65000"/>
                      <a:lumOff val="35000"/>
                    </a:prstClr>
                  </a:solidFill>
                  <a:ea typeface="华文隶书"/>
                  <a:cs typeface="+mn-ea"/>
                  <a:sym typeface="+mn-lt"/>
                </a:rPr>
                <a:t>Fill in the subtitle</a:t>
              </a:r>
            </a:p>
          </p:txBody>
        </p:sp>
      </p:grpSp>
      <p:grpSp>
        <p:nvGrpSpPr>
          <p:cNvPr id="53" name="组合 52">
            <a:extLst>
              <a:ext uri="{FF2B5EF4-FFF2-40B4-BE49-F238E27FC236}">
                <a16:creationId xmlns:a16="http://schemas.microsoft.com/office/drawing/2014/main" id="{C133A64D-C6D4-463D-AEF6-BD60219B7066}"/>
              </a:ext>
            </a:extLst>
          </p:cNvPr>
          <p:cNvGrpSpPr/>
          <p:nvPr/>
        </p:nvGrpSpPr>
        <p:grpSpPr>
          <a:xfrm>
            <a:off x="2370708" y="2741720"/>
            <a:ext cx="3869100" cy="707887"/>
            <a:chOff x="2226900" y="2212637"/>
            <a:chExt cx="3869100" cy="707887"/>
          </a:xfrm>
        </p:grpSpPr>
        <p:sp>
          <p:nvSpPr>
            <p:cNvPr id="54" name="文本框 10">
              <a:extLst>
                <a:ext uri="{FF2B5EF4-FFF2-40B4-BE49-F238E27FC236}">
                  <a16:creationId xmlns:a16="http://schemas.microsoft.com/office/drawing/2014/main" id="{AD576007-613B-42A7-8FCC-5D5866B59834}"/>
                </a:ext>
              </a:extLst>
            </p:cNvPr>
            <p:cNvSpPr txBox="1"/>
            <p:nvPr/>
          </p:nvSpPr>
          <p:spPr>
            <a:xfrm>
              <a:off x="2226900" y="2212637"/>
              <a:ext cx="3089187" cy="400110"/>
            </a:xfrm>
            <a:prstGeom prst="rect">
              <a:avLst/>
            </a:prstGeom>
          </p:spPr>
          <p:txBody>
            <a:bodyPr vert="horz" wrap="square">
              <a:spAutoFit/>
            </a:bodyPr>
            <a:lstStyle>
              <a:defPPr>
                <a:defRPr lang="zh-CN"/>
              </a:defPPr>
              <a:lvl1pPr algn="ctr">
                <a:defRPr sz="2400">
                  <a:solidFill>
                    <a:schemeClr val="tx1">
                      <a:lumMod val="75000"/>
                      <a:lumOff val="25000"/>
                    </a:schemeClr>
                  </a:solidFill>
                  <a:latin typeface="方正大标宋简体" panose="03000509000000000000" pitchFamily="65" charset="-122"/>
                  <a:ea typeface="方正大标宋简体" panose="03000509000000000000" pitchFamily="65" charset="-122"/>
                </a:defRPr>
              </a:lvl1pPr>
            </a:lstStyle>
            <a:p>
              <a:r>
                <a:rPr lang="zh-CN" altLang="en-US" sz="2000" dirty="0">
                  <a:solidFill>
                    <a:prstClr val="black">
                      <a:lumMod val="75000"/>
                      <a:lumOff val="25000"/>
                    </a:prstClr>
                  </a:solidFill>
                  <a:latin typeface="微软雅黑" panose="020F0502020204030204"/>
                  <a:ea typeface="华文隶书"/>
                  <a:cs typeface="+mn-ea"/>
                  <a:sym typeface="+mn-lt"/>
                </a:rPr>
                <a:t>Add text messages</a:t>
              </a:r>
            </a:p>
          </p:txBody>
        </p:sp>
        <p:sp>
          <p:nvSpPr>
            <p:cNvPr id="55" name="矩形 54">
              <a:extLst>
                <a:ext uri="{FF2B5EF4-FFF2-40B4-BE49-F238E27FC236}">
                  <a16:creationId xmlns:a16="http://schemas.microsoft.com/office/drawing/2014/main" id="{4357C5C4-9223-46BC-A81F-FE0B39C16A4E}"/>
                </a:ext>
              </a:extLst>
            </p:cNvPr>
            <p:cNvSpPr/>
            <p:nvPr/>
          </p:nvSpPr>
          <p:spPr>
            <a:xfrm>
              <a:off x="2482441" y="2612747"/>
              <a:ext cx="3613559" cy="307777"/>
            </a:xfrm>
            <a:prstGeom prst="rect">
              <a:avLst/>
            </a:prstGeom>
          </p:spPr>
          <p:txBody>
            <a:bodyPr wrap="square">
              <a:spAutoFit/>
            </a:bodyPr>
            <a:lstStyle/>
            <a:p>
              <a:pPr algn="dist"/>
              <a:r>
                <a:rPr lang="zh-CN" altLang="en-US" sz="1400" dirty="0">
                  <a:solidFill>
                    <a:prstClr val="black">
                      <a:lumMod val="65000"/>
                      <a:lumOff val="35000"/>
                    </a:prstClr>
                  </a:solidFill>
                  <a:ea typeface="华文隶书"/>
                  <a:cs typeface="+mn-ea"/>
                  <a:sym typeface="+mn-lt"/>
                </a:rPr>
                <a:t>Fill in the subtitle</a:t>
              </a:r>
            </a:p>
          </p:txBody>
        </p:sp>
      </p:grpSp>
      <p:grpSp>
        <p:nvGrpSpPr>
          <p:cNvPr id="56" name="组合 55">
            <a:extLst>
              <a:ext uri="{FF2B5EF4-FFF2-40B4-BE49-F238E27FC236}">
                <a16:creationId xmlns:a16="http://schemas.microsoft.com/office/drawing/2014/main" id="{7846870B-F7AD-4D7D-9DF3-F6CDE478E59D}"/>
              </a:ext>
            </a:extLst>
          </p:cNvPr>
          <p:cNvGrpSpPr/>
          <p:nvPr/>
        </p:nvGrpSpPr>
        <p:grpSpPr>
          <a:xfrm>
            <a:off x="2370709" y="3665171"/>
            <a:ext cx="3869099" cy="707887"/>
            <a:chOff x="2226901" y="2212637"/>
            <a:chExt cx="3869099" cy="707887"/>
          </a:xfrm>
        </p:grpSpPr>
        <p:sp>
          <p:nvSpPr>
            <p:cNvPr id="57" name="文本框 13">
              <a:extLst>
                <a:ext uri="{FF2B5EF4-FFF2-40B4-BE49-F238E27FC236}">
                  <a16:creationId xmlns:a16="http://schemas.microsoft.com/office/drawing/2014/main" id="{94DA3A44-7B77-4CBA-ADD6-9C21EFAA9E89}"/>
                </a:ext>
              </a:extLst>
            </p:cNvPr>
            <p:cNvSpPr txBox="1"/>
            <p:nvPr/>
          </p:nvSpPr>
          <p:spPr>
            <a:xfrm>
              <a:off x="2226901" y="2212637"/>
              <a:ext cx="3089186" cy="400110"/>
            </a:xfrm>
            <a:prstGeom prst="rect">
              <a:avLst/>
            </a:prstGeom>
          </p:spPr>
          <p:txBody>
            <a:bodyPr vert="horz" wrap="square">
              <a:spAutoFit/>
            </a:bodyPr>
            <a:lstStyle>
              <a:defPPr>
                <a:defRPr lang="zh-CN"/>
              </a:defPPr>
              <a:lvl1pPr algn="ctr">
                <a:defRPr sz="2400">
                  <a:solidFill>
                    <a:schemeClr val="tx1">
                      <a:lumMod val="75000"/>
                      <a:lumOff val="25000"/>
                    </a:schemeClr>
                  </a:solidFill>
                  <a:latin typeface="方正大标宋简体" panose="03000509000000000000" pitchFamily="65" charset="-122"/>
                  <a:ea typeface="方正大标宋简体" panose="03000509000000000000" pitchFamily="65" charset="-122"/>
                </a:defRPr>
              </a:lvl1pPr>
            </a:lstStyle>
            <a:p>
              <a:r>
                <a:rPr lang="zh-CN" altLang="en-US" sz="2000" dirty="0">
                  <a:solidFill>
                    <a:prstClr val="black">
                      <a:lumMod val="75000"/>
                      <a:lumOff val="25000"/>
                    </a:prstClr>
                  </a:solidFill>
                  <a:latin typeface="微软雅黑" panose="020F0502020204030204"/>
                  <a:ea typeface="华文隶书"/>
                  <a:cs typeface="+mn-ea"/>
                  <a:sym typeface="+mn-lt"/>
                </a:rPr>
                <a:t>Add text messages</a:t>
              </a:r>
            </a:p>
          </p:txBody>
        </p:sp>
        <p:sp>
          <p:nvSpPr>
            <p:cNvPr id="58" name="矩形 57">
              <a:extLst>
                <a:ext uri="{FF2B5EF4-FFF2-40B4-BE49-F238E27FC236}">
                  <a16:creationId xmlns:a16="http://schemas.microsoft.com/office/drawing/2014/main" id="{67CDDCB6-1BC3-40C9-89B8-F5154175DAD2}"/>
                </a:ext>
              </a:extLst>
            </p:cNvPr>
            <p:cNvSpPr/>
            <p:nvPr/>
          </p:nvSpPr>
          <p:spPr>
            <a:xfrm>
              <a:off x="2482441" y="2612747"/>
              <a:ext cx="3613559" cy="307777"/>
            </a:xfrm>
            <a:prstGeom prst="rect">
              <a:avLst/>
            </a:prstGeom>
          </p:spPr>
          <p:txBody>
            <a:bodyPr wrap="square">
              <a:spAutoFit/>
            </a:bodyPr>
            <a:lstStyle/>
            <a:p>
              <a:pPr algn="dist"/>
              <a:r>
                <a:rPr lang="zh-CN" altLang="en-US" sz="1400" dirty="0">
                  <a:solidFill>
                    <a:prstClr val="black">
                      <a:lumMod val="65000"/>
                      <a:lumOff val="35000"/>
                    </a:prstClr>
                  </a:solidFill>
                  <a:ea typeface="华文隶书"/>
                  <a:cs typeface="+mn-ea"/>
                  <a:sym typeface="+mn-lt"/>
                </a:rPr>
                <a:t>Fill in the subtitle</a:t>
              </a:r>
            </a:p>
          </p:txBody>
        </p:sp>
      </p:grpSp>
      <p:grpSp>
        <p:nvGrpSpPr>
          <p:cNvPr id="59" name="组合 58">
            <a:extLst>
              <a:ext uri="{FF2B5EF4-FFF2-40B4-BE49-F238E27FC236}">
                <a16:creationId xmlns:a16="http://schemas.microsoft.com/office/drawing/2014/main" id="{01A12809-0C6C-407C-8D26-FAAAFEA6FC53}"/>
              </a:ext>
            </a:extLst>
          </p:cNvPr>
          <p:cNvGrpSpPr/>
          <p:nvPr/>
        </p:nvGrpSpPr>
        <p:grpSpPr>
          <a:xfrm>
            <a:off x="2370708" y="4614211"/>
            <a:ext cx="3869100" cy="707887"/>
            <a:chOff x="2226900" y="2212637"/>
            <a:chExt cx="3869100" cy="707887"/>
          </a:xfrm>
        </p:grpSpPr>
        <p:sp>
          <p:nvSpPr>
            <p:cNvPr id="60" name="文本框 16">
              <a:extLst>
                <a:ext uri="{FF2B5EF4-FFF2-40B4-BE49-F238E27FC236}">
                  <a16:creationId xmlns:a16="http://schemas.microsoft.com/office/drawing/2014/main" id="{F2A2BE7C-4E29-48E4-9FF3-36D28454F694}"/>
                </a:ext>
              </a:extLst>
            </p:cNvPr>
            <p:cNvSpPr txBox="1"/>
            <p:nvPr/>
          </p:nvSpPr>
          <p:spPr>
            <a:xfrm>
              <a:off x="2226900" y="2212637"/>
              <a:ext cx="3089185" cy="400110"/>
            </a:xfrm>
            <a:prstGeom prst="rect">
              <a:avLst/>
            </a:prstGeom>
          </p:spPr>
          <p:txBody>
            <a:bodyPr vert="horz" wrap="square">
              <a:spAutoFit/>
            </a:bodyPr>
            <a:lstStyle>
              <a:defPPr>
                <a:defRPr lang="zh-CN"/>
              </a:defPPr>
              <a:lvl1pPr algn="ctr">
                <a:defRPr sz="2400">
                  <a:solidFill>
                    <a:schemeClr val="tx1">
                      <a:lumMod val="75000"/>
                      <a:lumOff val="25000"/>
                    </a:schemeClr>
                  </a:solidFill>
                  <a:latin typeface="方正大标宋简体" panose="03000509000000000000" pitchFamily="65" charset="-122"/>
                  <a:ea typeface="方正大标宋简体" panose="03000509000000000000" pitchFamily="65" charset="-122"/>
                </a:defRPr>
              </a:lvl1pPr>
            </a:lstStyle>
            <a:p>
              <a:r>
                <a:rPr lang="zh-CN" altLang="en-US" sz="2000" dirty="0">
                  <a:solidFill>
                    <a:prstClr val="black">
                      <a:lumMod val="75000"/>
                      <a:lumOff val="25000"/>
                    </a:prstClr>
                  </a:solidFill>
                  <a:latin typeface="微软雅黑" panose="020F0502020204030204"/>
                  <a:ea typeface="华文隶书"/>
                  <a:cs typeface="+mn-ea"/>
                  <a:sym typeface="+mn-lt"/>
                </a:rPr>
                <a:t>Add text messages</a:t>
              </a:r>
            </a:p>
          </p:txBody>
        </p:sp>
        <p:sp>
          <p:nvSpPr>
            <p:cNvPr id="61" name="矩形 60">
              <a:extLst>
                <a:ext uri="{FF2B5EF4-FFF2-40B4-BE49-F238E27FC236}">
                  <a16:creationId xmlns:a16="http://schemas.microsoft.com/office/drawing/2014/main" id="{AFB40EE6-2D0E-4B0F-A46C-E5F6F212D764}"/>
                </a:ext>
              </a:extLst>
            </p:cNvPr>
            <p:cNvSpPr/>
            <p:nvPr/>
          </p:nvSpPr>
          <p:spPr>
            <a:xfrm>
              <a:off x="2482441" y="2612747"/>
              <a:ext cx="3613559" cy="307777"/>
            </a:xfrm>
            <a:prstGeom prst="rect">
              <a:avLst/>
            </a:prstGeom>
          </p:spPr>
          <p:txBody>
            <a:bodyPr wrap="square">
              <a:spAutoFit/>
            </a:bodyPr>
            <a:lstStyle/>
            <a:p>
              <a:pPr algn="dist"/>
              <a:r>
                <a:rPr lang="zh-CN" altLang="en-US" sz="1400" dirty="0">
                  <a:solidFill>
                    <a:prstClr val="black">
                      <a:lumMod val="65000"/>
                      <a:lumOff val="35000"/>
                    </a:prstClr>
                  </a:solidFill>
                  <a:ea typeface="华文隶书"/>
                  <a:cs typeface="+mn-ea"/>
                  <a:sym typeface="+mn-lt"/>
                </a:rPr>
                <a:t>Fill in the subtitle</a:t>
              </a:r>
            </a:p>
          </p:txBody>
        </p:sp>
      </p:grpSp>
      <p:sp>
        <p:nvSpPr>
          <p:cNvPr id="67" name="文本框 23">
            <a:extLst>
              <a:ext uri="{FF2B5EF4-FFF2-40B4-BE49-F238E27FC236}">
                <a16:creationId xmlns:a16="http://schemas.microsoft.com/office/drawing/2014/main" id="{98740C75-DEAC-40A1-B121-BB2DB245759C}"/>
              </a:ext>
            </a:extLst>
          </p:cNvPr>
          <p:cNvSpPr txBox="1"/>
          <p:nvPr/>
        </p:nvSpPr>
        <p:spPr>
          <a:xfrm rot="5400000">
            <a:off x="8736492" y="2144147"/>
            <a:ext cx="2169597" cy="400110"/>
          </a:xfrm>
          <a:prstGeom prst="rect">
            <a:avLst/>
          </a:prstGeom>
          <a:noFill/>
        </p:spPr>
        <p:txBody>
          <a:bodyPr wrap="square" rtlCol="0">
            <a:spAutoFit/>
          </a:bodyPr>
          <a:lstStyle/>
          <a:p>
            <a:pPr algn="dist"/>
            <a:r>
              <a:rPr lang="en-US" altLang="zh-CN" sz="2000" b="1" dirty="0">
                <a:solidFill>
                  <a:prstClr val="white">
                    <a:lumMod val="50000"/>
                  </a:prstClr>
                </a:solidFill>
                <a:ea typeface="华文隶书"/>
                <a:cs typeface="+mn-ea"/>
                <a:sym typeface="+mn-lt"/>
              </a:rPr>
              <a:t>CONTENTS</a:t>
            </a:r>
            <a:endParaRPr lang="zh-CN" altLang="en-US" sz="2000" b="1" dirty="0">
              <a:solidFill>
                <a:prstClr val="white">
                  <a:lumMod val="50000"/>
                </a:prstClr>
              </a:solidFill>
              <a:ea typeface="华文隶书"/>
              <a:cs typeface="+mn-ea"/>
              <a:sym typeface="+mn-lt"/>
            </a:endParaRPr>
          </a:p>
        </p:txBody>
      </p:sp>
      <p:sp>
        <p:nvSpPr>
          <p:cNvPr id="68" name="矩形 67">
            <a:extLst>
              <a:ext uri="{FF2B5EF4-FFF2-40B4-BE49-F238E27FC236}">
                <a16:creationId xmlns:a16="http://schemas.microsoft.com/office/drawing/2014/main" id="{64CAB34A-A7D8-4EA9-B4B9-EA502AF1A0BE}"/>
              </a:ext>
            </a:extLst>
          </p:cNvPr>
          <p:cNvSpPr/>
          <p:nvPr/>
        </p:nvSpPr>
        <p:spPr>
          <a:xfrm>
            <a:off x="1861233" y="1877911"/>
            <a:ext cx="665421" cy="680936"/>
          </a:xfrm>
          <a:prstGeom prst="rect">
            <a:avLst/>
          </a:prstGeom>
          <a:solidFill>
            <a:srgbClr val="A0D3C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1" i="1" u="none" strike="noStrike" kern="0" cap="none" spc="0" normalizeH="0" baseline="0" noProof="0" dirty="0">
                <a:ln>
                  <a:noFill/>
                </a:ln>
                <a:solidFill>
                  <a:prstClr val="white"/>
                </a:solidFill>
                <a:effectLst/>
                <a:uLnTx/>
                <a:uFillTx/>
                <a:latin typeface="微软雅黑" panose="020F0502020204030204"/>
                <a:ea typeface="华文隶书"/>
                <a:cs typeface="+mn-ea"/>
                <a:sym typeface="+mn-lt"/>
              </a:rPr>
              <a:t>01</a:t>
            </a:r>
            <a:endParaRPr kumimoji="0" lang="zh-CN" altLang="en-US" sz="2800" b="1" i="1" u="none" strike="noStrike" kern="0" cap="none" spc="0" normalizeH="0" baseline="0" noProof="0" dirty="0">
              <a:ln>
                <a:noFill/>
              </a:ln>
              <a:solidFill>
                <a:prstClr val="white"/>
              </a:solidFill>
              <a:effectLst/>
              <a:uLnTx/>
              <a:uFillTx/>
              <a:latin typeface="微软雅黑" panose="020F0502020204030204"/>
              <a:ea typeface="华文隶书"/>
              <a:cs typeface="+mn-ea"/>
              <a:sym typeface="+mn-lt"/>
            </a:endParaRPr>
          </a:p>
        </p:txBody>
      </p:sp>
      <p:sp>
        <p:nvSpPr>
          <p:cNvPr id="69" name="矩形 68">
            <a:extLst>
              <a:ext uri="{FF2B5EF4-FFF2-40B4-BE49-F238E27FC236}">
                <a16:creationId xmlns:a16="http://schemas.microsoft.com/office/drawing/2014/main" id="{D6C6CDC9-0934-4857-962A-994F99ACD2F7}"/>
              </a:ext>
            </a:extLst>
          </p:cNvPr>
          <p:cNvSpPr/>
          <p:nvPr/>
        </p:nvSpPr>
        <p:spPr>
          <a:xfrm>
            <a:off x="1861233" y="2805258"/>
            <a:ext cx="665421" cy="680936"/>
          </a:xfrm>
          <a:prstGeom prst="rect">
            <a:avLst/>
          </a:prstGeom>
          <a:solidFill>
            <a:srgbClr val="A0D3C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1" i="1" u="none" strike="noStrike" kern="0" cap="none" spc="0" normalizeH="0" baseline="0" noProof="0" dirty="0">
                <a:ln>
                  <a:noFill/>
                </a:ln>
                <a:solidFill>
                  <a:prstClr val="white"/>
                </a:solidFill>
                <a:effectLst/>
                <a:uLnTx/>
                <a:uFillTx/>
                <a:latin typeface="微软雅黑" panose="020F0502020204030204"/>
                <a:ea typeface="华文隶书"/>
                <a:cs typeface="+mn-ea"/>
                <a:sym typeface="+mn-lt"/>
              </a:rPr>
              <a:t>02</a:t>
            </a:r>
            <a:endParaRPr kumimoji="0" lang="zh-CN" altLang="en-US" sz="2800" b="1" i="1" u="none" strike="noStrike" kern="0" cap="none" spc="0" normalizeH="0" baseline="0" noProof="0" dirty="0">
              <a:ln>
                <a:noFill/>
              </a:ln>
              <a:solidFill>
                <a:prstClr val="white"/>
              </a:solidFill>
              <a:effectLst/>
              <a:uLnTx/>
              <a:uFillTx/>
              <a:latin typeface="微软雅黑" panose="020F0502020204030204"/>
              <a:ea typeface="华文隶书"/>
              <a:cs typeface="+mn-ea"/>
              <a:sym typeface="+mn-lt"/>
            </a:endParaRPr>
          </a:p>
        </p:txBody>
      </p:sp>
      <p:sp>
        <p:nvSpPr>
          <p:cNvPr id="70" name="矩形 69">
            <a:extLst>
              <a:ext uri="{FF2B5EF4-FFF2-40B4-BE49-F238E27FC236}">
                <a16:creationId xmlns:a16="http://schemas.microsoft.com/office/drawing/2014/main" id="{EC0F3430-2B4A-461E-A9EA-0AB0EA16352F}"/>
              </a:ext>
            </a:extLst>
          </p:cNvPr>
          <p:cNvSpPr/>
          <p:nvPr/>
        </p:nvSpPr>
        <p:spPr>
          <a:xfrm>
            <a:off x="1861233" y="3732605"/>
            <a:ext cx="665421" cy="680936"/>
          </a:xfrm>
          <a:prstGeom prst="rect">
            <a:avLst/>
          </a:prstGeom>
          <a:solidFill>
            <a:srgbClr val="A0D3C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1" i="1" u="none" strike="noStrike" kern="0" cap="none" spc="0" normalizeH="0" baseline="0" noProof="0" dirty="0">
                <a:ln>
                  <a:noFill/>
                </a:ln>
                <a:solidFill>
                  <a:prstClr val="white"/>
                </a:solidFill>
                <a:effectLst/>
                <a:uLnTx/>
                <a:uFillTx/>
                <a:latin typeface="微软雅黑" panose="020F0502020204030204"/>
                <a:ea typeface="华文隶书"/>
                <a:cs typeface="+mn-ea"/>
                <a:sym typeface="+mn-lt"/>
              </a:rPr>
              <a:t>03</a:t>
            </a:r>
            <a:endParaRPr kumimoji="0" lang="zh-CN" altLang="en-US" sz="2800" b="1" i="1" u="none" strike="noStrike" kern="0" cap="none" spc="0" normalizeH="0" baseline="0" noProof="0" dirty="0">
              <a:ln>
                <a:noFill/>
              </a:ln>
              <a:solidFill>
                <a:prstClr val="white"/>
              </a:solidFill>
              <a:effectLst/>
              <a:uLnTx/>
              <a:uFillTx/>
              <a:latin typeface="微软雅黑" panose="020F0502020204030204"/>
              <a:ea typeface="华文隶书"/>
              <a:cs typeface="+mn-ea"/>
              <a:sym typeface="+mn-lt"/>
            </a:endParaRPr>
          </a:p>
        </p:txBody>
      </p:sp>
      <p:sp>
        <p:nvSpPr>
          <p:cNvPr id="71" name="矩形 70">
            <a:extLst>
              <a:ext uri="{FF2B5EF4-FFF2-40B4-BE49-F238E27FC236}">
                <a16:creationId xmlns:a16="http://schemas.microsoft.com/office/drawing/2014/main" id="{7532BA7C-BF58-4ADB-B9B1-4962CCFE44A8}"/>
              </a:ext>
            </a:extLst>
          </p:cNvPr>
          <p:cNvSpPr/>
          <p:nvPr/>
        </p:nvSpPr>
        <p:spPr>
          <a:xfrm>
            <a:off x="1861233" y="4659952"/>
            <a:ext cx="665421" cy="680936"/>
          </a:xfrm>
          <a:prstGeom prst="rect">
            <a:avLst/>
          </a:prstGeom>
          <a:solidFill>
            <a:srgbClr val="A0D3C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1" i="1" u="none" strike="noStrike" kern="0" cap="none" spc="0" normalizeH="0" baseline="0" noProof="0" dirty="0">
                <a:ln>
                  <a:noFill/>
                </a:ln>
                <a:solidFill>
                  <a:prstClr val="white"/>
                </a:solidFill>
                <a:effectLst/>
                <a:uLnTx/>
                <a:uFillTx/>
                <a:latin typeface="微软雅黑" panose="020F0502020204030204"/>
                <a:ea typeface="华文隶书"/>
                <a:cs typeface="+mn-ea"/>
                <a:sym typeface="+mn-lt"/>
              </a:rPr>
              <a:t>04</a:t>
            </a:r>
            <a:endParaRPr kumimoji="0" lang="zh-CN" altLang="en-US" sz="2800" b="1" i="1" u="none" strike="noStrike" kern="0" cap="none" spc="0" normalizeH="0" baseline="0" noProof="0" dirty="0">
              <a:ln>
                <a:noFill/>
              </a:ln>
              <a:solidFill>
                <a:prstClr val="white"/>
              </a:solidFill>
              <a:effectLst/>
              <a:uLnTx/>
              <a:uFillTx/>
              <a:latin typeface="微软雅黑" panose="020F0502020204030204"/>
              <a:ea typeface="华文隶书"/>
              <a:cs typeface="+mn-ea"/>
              <a:sym typeface="+mn-lt"/>
            </a:endParaRPr>
          </a:p>
        </p:txBody>
      </p:sp>
    </p:spTree>
    <p:extLst>
      <p:ext uri="{BB962C8B-B14F-4D97-AF65-F5344CB8AC3E}">
        <p14:creationId xmlns:p14="http://schemas.microsoft.com/office/powerpoint/2010/main" val="2452840884"/>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a14="http://schemas.microsoft.com/office/drawing/2010/main" xmlns:a16="http://schemas.microsoft.com/office/drawing/2014/main" xmlns="">
      <p:transition spd="slow" advClick="0" advTm="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descr="图片包含 餐桌&#10;&#10;已生成极高可信度的说明">
            <a:extLst>
              <a:ext uri="{FF2B5EF4-FFF2-40B4-BE49-F238E27FC236}">
                <a16:creationId xmlns:a16="http://schemas.microsoft.com/office/drawing/2014/main" id="{2A127A55-8F83-4401-9A7C-135DE2A020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2394" y="286423"/>
            <a:ext cx="4839606" cy="6566169"/>
          </a:xfrm>
          <a:prstGeom prst="rect">
            <a:avLst/>
          </a:prstGeom>
        </p:spPr>
      </p:pic>
      <p:sp>
        <p:nvSpPr>
          <p:cNvPr id="24" name="文本框 28">
            <a:extLst>
              <a:ext uri="{FF2B5EF4-FFF2-40B4-BE49-F238E27FC236}">
                <a16:creationId xmlns:a16="http://schemas.microsoft.com/office/drawing/2014/main" id="{568029C8-AC7B-4D77-ABF9-521A9BB7ED69}"/>
              </a:ext>
            </a:extLst>
          </p:cNvPr>
          <p:cNvSpPr txBox="1"/>
          <p:nvPr/>
        </p:nvSpPr>
        <p:spPr>
          <a:xfrm>
            <a:off x="3297533" y="3281990"/>
            <a:ext cx="3084146" cy="461665"/>
          </a:xfrm>
          <a:prstGeom prst="rect">
            <a:avLst/>
          </a:prstGeom>
        </p:spPr>
        <p:txBody>
          <a:bodyPr vert="horz" wrap="square">
            <a:spAutoFit/>
          </a:bodyPr>
          <a:lstStyle>
            <a:defPPr>
              <a:defRPr lang="zh-CN"/>
            </a:defPPr>
            <a:lvl1pPr algn="ctr">
              <a:defRPr sz="2400">
                <a:solidFill>
                  <a:schemeClr val="tx1">
                    <a:lumMod val="75000"/>
                    <a:lumOff val="25000"/>
                  </a:schemeClr>
                </a:solidFill>
                <a:latin typeface="方正大标宋简体" panose="03000509000000000000" pitchFamily="65" charset="-122"/>
                <a:ea typeface="方正大标宋简体" panose="03000509000000000000" pitchFamily="65" charset="-122"/>
              </a:defRPr>
            </a:lvl1pPr>
          </a:lstStyle>
          <a:p>
            <a:pPr algn="l"/>
            <a:r>
              <a:rPr lang="zh-CN" altLang="en-US" dirty="0">
                <a:solidFill>
                  <a:prstClr val="black">
                    <a:lumMod val="75000"/>
                    <a:lumOff val="25000"/>
                  </a:prstClr>
                </a:solidFill>
                <a:latin typeface="微软雅黑" panose="020F0502020204030204"/>
                <a:ea typeface="华文隶书"/>
                <a:cs typeface="+mn-ea"/>
                <a:sym typeface="+mn-lt"/>
              </a:rPr>
              <a:t>Add text messages</a:t>
            </a:r>
          </a:p>
        </p:txBody>
      </p:sp>
      <p:sp>
        <p:nvSpPr>
          <p:cNvPr id="25" name="矩形 24">
            <a:extLst>
              <a:ext uri="{FF2B5EF4-FFF2-40B4-BE49-F238E27FC236}">
                <a16:creationId xmlns:a16="http://schemas.microsoft.com/office/drawing/2014/main" id="{85B7E281-CF53-4B24-AADD-FB5725787192}"/>
              </a:ext>
            </a:extLst>
          </p:cNvPr>
          <p:cNvSpPr/>
          <p:nvPr/>
        </p:nvSpPr>
        <p:spPr>
          <a:xfrm>
            <a:off x="1915010" y="3871886"/>
            <a:ext cx="5849194" cy="634597"/>
          </a:xfrm>
          <a:prstGeom prst="rect">
            <a:avLst/>
          </a:prstGeom>
        </p:spPr>
        <p:txBody>
          <a:bodyPr wrap="square">
            <a:spAutoFit/>
          </a:bodyPr>
          <a:lstStyle/>
          <a:p>
            <a:pPr algn="ctr">
              <a:lnSpc>
                <a:spcPct val="130000"/>
              </a:lnSpc>
            </a:pPr>
            <a:r>
              <a:rPr lang="zh-CN" altLang="en-US" sz="1400" dirty="0">
                <a:solidFill>
                  <a:prstClr val="black">
                    <a:lumMod val="75000"/>
                    <a:lumOff val="25000"/>
                  </a:prstClr>
                </a:solidFill>
                <a:ea typeface="华文隶书"/>
                <a:cs typeface="+mn-ea"/>
                <a:sym typeface="+mn-lt"/>
              </a:rPr>
              <a:t>Click here to add text messages. Title numbers, etc. can be changed by clicking and re-entering, and the top Start panel can modify fonts, font sizes, colors, leadings, and so on.</a:t>
            </a:r>
          </a:p>
        </p:txBody>
      </p:sp>
      <p:sp>
        <p:nvSpPr>
          <p:cNvPr id="26" name="文本框 33">
            <a:extLst>
              <a:ext uri="{FF2B5EF4-FFF2-40B4-BE49-F238E27FC236}">
                <a16:creationId xmlns:a16="http://schemas.microsoft.com/office/drawing/2014/main" id="{F8844D7E-F8ED-4819-B972-9BEF0DA41C82}"/>
              </a:ext>
            </a:extLst>
          </p:cNvPr>
          <p:cNvSpPr txBox="1"/>
          <p:nvPr/>
        </p:nvSpPr>
        <p:spPr>
          <a:xfrm>
            <a:off x="2743200" y="2181603"/>
            <a:ext cx="4121426" cy="769441"/>
          </a:xfrm>
          <a:prstGeom prst="rect">
            <a:avLst/>
          </a:prstGeom>
        </p:spPr>
        <p:txBody>
          <a:bodyPr vert="horz" wrap="square">
            <a:spAutoFit/>
          </a:bodyPr>
          <a:lstStyle>
            <a:defPPr>
              <a:defRPr lang="zh-CN"/>
            </a:defPPr>
            <a:lvl1pPr algn="ctr">
              <a:defRPr sz="2400">
                <a:solidFill>
                  <a:schemeClr val="tx1">
                    <a:lumMod val="75000"/>
                    <a:lumOff val="25000"/>
                  </a:schemeClr>
                </a:solidFill>
                <a:latin typeface="方正大标宋简体" panose="03000509000000000000" pitchFamily="65" charset="-122"/>
                <a:ea typeface="方正大标宋简体" panose="03000509000000000000" pitchFamily="65" charset="-122"/>
              </a:defRPr>
            </a:lvl1pPr>
          </a:lstStyle>
          <a:p>
            <a:r>
              <a:rPr lang="zh-CN" altLang="en-US" sz="4400" dirty="0">
                <a:solidFill>
                  <a:srgbClr val="A0D3CC"/>
                </a:solidFill>
                <a:latin typeface="微软雅黑" panose="020F0502020204030204"/>
                <a:ea typeface="华文隶书"/>
                <a:cs typeface="+mn-ea"/>
                <a:sym typeface="+mn-lt"/>
              </a:rPr>
              <a:t>Chapter four</a:t>
            </a:r>
          </a:p>
        </p:txBody>
      </p:sp>
      <p:cxnSp>
        <p:nvCxnSpPr>
          <p:cNvPr id="27" name="直接连接符 26">
            <a:extLst>
              <a:ext uri="{FF2B5EF4-FFF2-40B4-BE49-F238E27FC236}">
                <a16:creationId xmlns:a16="http://schemas.microsoft.com/office/drawing/2014/main" id="{C8B495BE-B3DD-486B-93DE-C96AE3FB2B8A}"/>
              </a:ext>
            </a:extLst>
          </p:cNvPr>
          <p:cNvCxnSpPr/>
          <p:nvPr/>
        </p:nvCxnSpPr>
        <p:spPr>
          <a:xfrm>
            <a:off x="3279753" y="3257760"/>
            <a:ext cx="0" cy="418840"/>
          </a:xfrm>
          <a:prstGeom prst="line">
            <a:avLst/>
          </a:prstGeom>
          <a:noFill/>
          <a:ln w="6350" cap="flat" cmpd="sng" algn="ctr">
            <a:solidFill>
              <a:sysClr val="windowText" lastClr="000000">
                <a:lumMod val="75000"/>
                <a:lumOff val="25000"/>
              </a:sysClr>
            </a:solidFill>
            <a:prstDash val="solid"/>
            <a:miter lim="800000"/>
          </a:ln>
          <a:effectLst/>
        </p:spPr>
      </p:cxnSp>
      <p:cxnSp>
        <p:nvCxnSpPr>
          <p:cNvPr id="28" name="直接连接符 27">
            <a:extLst>
              <a:ext uri="{FF2B5EF4-FFF2-40B4-BE49-F238E27FC236}">
                <a16:creationId xmlns:a16="http://schemas.microsoft.com/office/drawing/2014/main" id="{36B58439-6F85-4176-BDAF-AEBF9ECCBBB8}"/>
              </a:ext>
            </a:extLst>
          </p:cNvPr>
          <p:cNvCxnSpPr/>
          <p:nvPr/>
        </p:nvCxnSpPr>
        <p:spPr>
          <a:xfrm>
            <a:off x="6340723" y="3257760"/>
            <a:ext cx="0" cy="418840"/>
          </a:xfrm>
          <a:prstGeom prst="line">
            <a:avLst/>
          </a:prstGeom>
          <a:noFill/>
          <a:ln w="6350" cap="flat" cmpd="sng" algn="ctr">
            <a:solidFill>
              <a:sysClr val="windowText" lastClr="000000">
                <a:lumMod val="75000"/>
                <a:lumOff val="25000"/>
              </a:sysClr>
            </a:solidFill>
            <a:prstDash val="solid"/>
            <a:miter lim="800000"/>
          </a:ln>
          <a:effectLst/>
        </p:spPr>
      </p:cxnSp>
      <p:grpSp>
        <p:nvGrpSpPr>
          <p:cNvPr id="29" name="组合 28">
            <a:extLst>
              <a:ext uri="{FF2B5EF4-FFF2-40B4-BE49-F238E27FC236}">
                <a16:creationId xmlns:a16="http://schemas.microsoft.com/office/drawing/2014/main" id="{67EFD0D6-8FDC-4312-A7DD-1711AD9362DF}"/>
              </a:ext>
            </a:extLst>
          </p:cNvPr>
          <p:cNvGrpSpPr/>
          <p:nvPr/>
        </p:nvGrpSpPr>
        <p:grpSpPr>
          <a:xfrm>
            <a:off x="4533989" y="5075699"/>
            <a:ext cx="611235" cy="479098"/>
            <a:chOff x="6527239" y="5601038"/>
            <a:chExt cx="492088" cy="385707"/>
          </a:xfrm>
        </p:grpSpPr>
        <p:pic>
          <p:nvPicPr>
            <p:cNvPr id="30" name="Picture 2" descr="http://img.hb.aicdn.com/abdfbcaeedb85dbf45185b6c0c52f5633f3cfe2e60c0-CoRSc5">
              <a:extLst>
                <a:ext uri="{FF2B5EF4-FFF2-40B4-BE49-F238E27FC236}">
                  <a16:creationId xmlns:a16="http://schemas.microsoft.com/office/drawing/2014/main" id="{690DD468-26DA-4183-974C-E264A01EC64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34580" y="5601038"/>
              <a:ext cx="374479" cy="385707"/>
            </a:xfrm>
            <a:prstGeom prst="rect">
              <a:avLst/>
            </a:prstGeom>
            <a:noFill/>
            <a:extLst>
              <a:ext uri="{909E8E84-426E-40DD-AFC4-6F175D3DCCD1}">
                <a14:hiddenFill xmlns:a14="http://schemas.microsoft.com/office/drawing/2010/main">
                  <a:solidFill>
                    <a:srgbClr val="FFFFFF"/>
                  </a:solidFill>
                </a14:hiddenFill>
              </a:ext>
            </a:extLst>
          </p:spPr>
        </p:pic>
        <p:sp>
          <p:nvSpPr>
            <p:cNvPr id="31" name="文本框 37">
              <a:extLst>
                <a:ext uri="{FF2B5EF4-FFF2-40B4-BE49-F238E27FC236}">
                  <a16:creationId xmlns:a16="http://schemas.microsoft.com/office/drawing/2014/main" id="{50C596A4-7A9C-4DBF-AB0C-9301C9387700}"/>
                </a:ext>
              </a:extLst>
            </p:cNvPr>
            <p:cNvSpPr txBox="1"/>
            <p:nvPr/>
          </p:nvSpPr>
          <p:spPr>
            <a:xfrm>
              <a:off x="6527239" y="5601038"/>
              <a:ext cx="492088" cy="346894"/>
            </a:xfrm>
            <a:prstGeom prst="rect">
              <a:avLst/>
            </a:prstGeom>
            <a:noFill/>
          </p:spPr>
          <p:txBody>
            <a:bodyPr wrap="square" rtlCol="0">
              <a:spAutoFit/>
            </a:bodyPr>
            <a:lstStyle/>
            <a:p>
              <a:r>
                <a:rPr lang="zh-CN" altLang="en-US" sz="1100" dirty="0">
                  <a:solidFill>
                    <a:prstClr val="white"/>
                  </a:solidFill>
                  <a:ea typeface="华文隶书"/>
                  <a:cs typeface="+mn-ea"/>
                  <a:sym typeface="+mn-lt"/>
                </a:rPr>
                <a:t>Save gas</a:t>
              </a:r>
              <a:endParaRPr lang="en-US" altLang="zh-CN" sz="1100" dirty="0">
                <a:solidFill>
                  <a:prstClr val="white"/>
                </a:solidFill>
                <a:ea typeface="华文隶书"/>
                <a:cs typeface="+mn-ea"/>
                <a:sym typeface="+mn-lt"/>
              </a:endParaRPr>
            </a:p>
            <a:p>
              <a:r>
                <a:rPr lang="zh-CN" altLang="en-US" sz="1100" dirty="0">
                  <a:solidFill>
                    <a:prstClr val="white"/>
                  </a:solidFill>
                  <a:ea typeface="华文隶书"/>
                  <a:cs typeface="+mn-ea"/>
                  <a:sym typeface="+mn-lt"/>
                </a:rPr>
                <a:t>special</a:t>
              </a:r>
            </a:p>
          </p:txBody>
        </p:sp>
      </p:grpSp>
    </p:spTree>
    <p:extLst>
      <p:ext uri="{BB962C8B-B14F-4D97-AF65-F5344CB8AC3E}">
        <p14:creationId xmlns:p14="http://schemas.microsoft.com/office/powerpoint/2010/main" val="3694266371"/>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a14="http://schemas.microsoft.com/office/drawing/2010/main" xmlns:a16="http://schemas.microsoft.com/office/drawing/2014/main" xmlns="">
      <p:transition spd="slow" advClick="0" advTm="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PA_文本框 76">
            <a:extLst>
              <a:ext uri="{FF2B5EF4-FFF2-40B4-BE49-F238E27FC236}">
                <a16:creationId xmlns:a16="http://schemas.microsoft.com/office/drawing/2014/main" id="{25F8CF86-9672-4E50-8344-4A557278473C}"/>
              </a:ext>
            </a:extLst>
          </p:cNvPr>
          <p:cNvSpPr txBox="1"/>
          <p:nvPr>
            <p:custDataLst>
              <p:tags r:id="rId2"/>
            </p:custDataLst>
          </p:nvPr>
        </p:nvSpPr>
        <p:spPr>
          <a:xfrm>
            <a:off x="3588314" y="-38896"/>
            <a:ext cx="4601529" cy="584775"/>
          </a:xfrm>
          <a:prstGeom prst="rect">
            <a:avLst/>
          </a:prstGeom>
          <a:noFill/>
        </p:spPr>
        <p:txBody>
          <a:bodyPr wrap="square" rtlCol="0">
            <a:spAutoFit/>
          </a:bodyPr>
          <a:lstStyle/>
          <a:p>
            <a:pPr algn="ctr"/>
            <a:r>
              <a:rPr lang="zh-CN" altLang="en-US" sz="3200" dirty="0">
                <a:solidFill>
                  <a:srgbClr val="779464"/>
                </a:solidFill>
                <a:cs typeface="+mn-ea"/>
                <a:sym typeface="+mn-lt"/>
              </a:rPr>
              <a:t>Add the title here</a:t>
            </a:r>
          </a:p>
        </p:txBody>
      </p:sp>
      <p:cxnSp>
        <p:nvCxnSpPr>
          <p:cNvPr id="47" name="Straight Connector 23">
            <a:extLst>
              <a:ext uri="{FF2B5EF4-FFF2-40B4-BE49-F238E27FC236}">
                <a16:creationId xmlns:a16="http://schemas.microsoft.com/office/drawing/2014/main" id="{91FA8274-7C81-4C9C-AA72-B4F4EC422B41}"/>
              </a:ext>
            </a:extLst>
          </p:cNvPr>
          <p:cNvCxnSpPr/>
          <p:nvPr/>
        </p:nvCxnSpPr>
        <p:spPr>
          <a:xfrm>
            <a:off x="3789179" y="2355153"/>
            <a:ext cx="893415" cy="0"/>
          </a:xfrm>
          <a:prstGeom prst="line">
            <a:avLst/>
          </a:prstGeom>
          <a:ln w="12700">
            <a:solidFill>
              <a:srgbClr val="A0D3CC"/>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8" name="AutoShape 87">
            <a:extLst>
              <a:ext uri="{FF2B5EF4-FFF2-40B4-BE49-F238E27FC236}">
                <a16:creationId xmlns:a16="http://schemas.microsoft.com/office/drawing/2014/main" id="{AA6F3FD7-1EFD-4D23-B79A-3B3384E984AB}"/>
              </a:ext>
            </a:extLst>
          </p:cNvPr>
          <p:cNvSpPr>
            <a:spLocks noChangeAspect="1"/>
          </p:cNvSpPr>
          <p:nvPr/>
        </p:nvSpPr>
        <p:spPr bwMode="auto">
          <a:xfrm>
            <a:off x="5920389" y="3052085"/>
            <a:ext cx="357617" cy="357710"/>
          </a:xfrm>
          <a:custGeom>
            <a:avLst/>
            <a:gdLst>
              <a:gd name="T0" fmla="+- 0 10798 9"/>
              <a:gd name="T1" fmla="*/ T0 w 21578"/>
              <a:gd name="T2" fmla="*/ 10800 h 21600"/>
              <a:gd name="T3" fmla="+- 0 10798 9"/>
              <a:gd name="T4" fmla="*/ T3 w 21578"/>
              <a:gd name="T5" fmla="*/ 10800 h 21600"/>
              <a:gd name="T6" fmla="+- 0 10798 9"/>
              <a:gd name="T7" fmla="*/ T6 w 21578"/>
              <a:gd name="T8" fmla="*/ 10800 h 21600"/>
              <a:gd name="T9" fmla="+- 0 10798 9"/>
              <a:gd name="T10" fmla="*/ T9 w 21578"/>
              <a:gd name="T11" fmla="*/ 10800 h 21600"/>
            </a:gdLst>
            <a:ahLst/>
            <a:cxnLst>
              <a:cxn ang="0">
                <a:pos x="T1" y="T2"/>
              </a:cxn>
              <a:cxn ang="0">
                <a:pos x="T4" y="T5"/>
              </a:cxn>
              <a:cxn ang="0">
                <a:pos x="T7" y="T8"/>
              </a:cxn>
              <a:cxn ang="0">
                <a:pos x="T10" y="T11"/>
              </a:cxn>
            </a:cxnLst>
            <a:rect l="0" t="0" r="r" b="b"/>
            <a:pathLst>
              <a:path w="21578" h="21600">
                <a:moveTo>
                  <a:pt x="21416" y="10074"/>
                </a:moveTo>
                <a:cubicBezTo>
                  <a:pt x="21507" y="10166"/>
                  <a:pt x="21562" y="10284"/>
                  <a:pt x="21574" y="10428"/>
                </a:cubicBezTo>
                <a:cubicBezTo>
                  <a:pt x="21590" y="10569"/>
                  <a:pt x="21562" y="10702"/>
                  <a:pt x="21483" y="10820"/>
                </a:cubicBezTo>
                <a:lnTo>
                  <a:pt x="20967" y="11551"/>
                </a:lnTo>
                <a:cubicBezTo>
                  <a:pt x="20891" y="11678"/>
                  <a:pt x="20778" y="11744"/>
                  <a:pt x="20634" y="11744"/>
                </a:cubicBezTo>
                <a:lnTo>
                  <a:pt x="19889" y="11744"/>
                </a:lnTo>
                <a:cubicBezTo>
                  <a:pt x="19769" y="11744"/>
                  <a:pt x="19671" y="11704"/>
                  <a:pt x="19601" y="11632"/>
                </a:cubicBezTo>
                <a:lnTo>
                  <a:pt x="11078" y="3253"/>
                </a:lnTo>
                <a:cubicBezTo>
                  <a:pt x="10884" y="3072"/>
                  <a:pt x="10695" y="3072"/>
                  <a:pt x="10503" y="3253"/>
                </a:cubicBezTo>
                <a:lnTo>
                  <a:pt x="1980" y="11632"/>
                </a:lnTo>
                <a:cubicBezTo>
                  <a:pt x="1918" y="11704"/>
                  <a:pt x="1819" y="11744"/>
                  <a:pt x="1692" y="11744"/>
                </a:cubicBezTo>
                <a:lnTo>
                  <a:pt x="944" y="11744"/>
                </a:lnTo>
                <a:cubicBezTo>
                  <a:pt x="808" y="11744"/>
                  <a:pt x="695" y="11678"/>
                  <a:pt x="611" y="11551"/>
                </a:cubicBezTo>
                <a:lnTo>
                  <a:pt x="96" y="10820"/>
                </a:lnTo>
                <a:cubicBezTo>
                  <a:pt x="19" y="10710"/>
                  <a:pt x="-9" y="10584"/>
                  <a:pt x="2" y="10440"/>
                </a:cubicBezTo>
                <a:cubicBezTo>
                  <a:pt x="19" y="10298"/>
                  <a:pt x="74" y="10175"/>
                  <a:pt x="165" y="10074"/>
                </a:cubicBezTo>
                <a:lnTo>
                  <a:pt x="10112" y="287"/>
                </a:lnTo>
                <a:cubicBezTo>
                  <a:pt x="10321" y="106"/>
                  <a:pt x="10546" y="8"/>
                  <a:pt x="10788" y="0"/>
                </a:cubicBezTo>
                <a:cubicBezTo>
                  <a:pt x="11042" y="0"/>
                  <a:pt x="11267" y="97"/>
                  <a:pt x="11469" y="287"/>
                </a:cubicBezTo>
                <a:lnTo>
                  <a:pt x="14220" y="2991"/>
                </a:lnTo>
                <a:lnTo>
                  <a:pt x="14220" y="1586"/>
                </a:lnTo>
                <a:cubicBezTo>
                  <a:pt x="14220" y="1436"/>
                  <a:pt x="14266" y="1313"/>
                  <a:pt x="14352" y="1206"/>
                </a:cubicBezTo>
                <a:cubicBezTo>
                  <a:pt x="14441" y="1099"/>
                  <a:pt x="14546" y="1048"/>
                  <a:pt x="14669" y="1048"/>
                </a:cubicBezTo>
                <a:lnTo>
                  <a:pt x="17226" y="1048"/>
                </a:lnTo>
                <a:cubicBezTo>
                  <a:pt x="17348" y="1048"/>
                  <a:pt x="17451" y="1099"/>
                  <a:pt x="17530" y="1206"/>
                </a:cubicBezTo>
                <a:cubicBezTo>
                  <a:pt x="17609" y="1312"/>
                  <a:pt x="17653" y="1436"/>
                  <a:pt x="17653" y="1586"/>
                </a:cubicBezTo>
                <a:lnTo>
                  <a:pt x="17653" y="6383"/>
                </a:lnTo>
                <a:lnTo>
                  <a:pt x="21416" y="10074"/>
                </a:lnTo>
                <a:close/>
                <a:moveTo>
                  <a:pt x="18523" y="11977"/>
                </a:moveTo>
                <a:lnTo>
                  <a:pt x="18523" y="20551"/>
                </a:lnTo>
                <a:cubicBezTo>
                  <a:pt x="18523" y="20854"/>
                  <a:pt x="18441" y="21104"/>
                  <a:pt x="18276" y="21300"/>
                </a:cubicBezTo>
                <a:cubicBezTo>
                  <a:pt x="18110" y="21502"/>
                  <a:pt x="17904" y="21599"/>
                  <a:pt x="17653" y="21599"/>
                </a:cubicBezTo>
                <a:lnTo>
                  <a:pt x="12809" y="21599"/>
                </a:lnTo>
                <a:lnTo>
                  <a:pt x="12809" y="14736"/>
                </a:lnTo>
                <a:lnTo>
                  <a:pt x="8772" y="14736"/>
                </a:lnTo>
                <a:lnTo>
                  <a:pt x="8772" y="21599"/>
                </a:lnTo>
                <a:lnTo>
                  <a:pt x="3928" y="21599"/>
                </a:lnTo>
                <a:cubicBezTo>
                  <a:pt x="3677" y="21599"/>
                  <a:pt x="3468" y="21502"/>
                  <a:pt x="3303" y="21300"/>
                </a:cubicBezTo>
                <a:cubicBezTo>
                  <a:pt x="3140" y="21104"/>
                  <a:pt x="3056" y="20854"/>
                  <a:pt x="3056" y="20551"/>
                </a:cubicBezTo>
                <a:lnTo>
                  <a:pt x="3056" y="11977"/>
                </a:lnTo>
                <a:lnTo>
                  <a:pt x="10788" y="4356"/>
                </a:lnTo>
                <a:lnTo>
                  <a:pt x="18523" y="11977"/>
                </a:lnTo>
                <a:close/>
              </a:path>
            </a:pathLst>
          </a:custGeom>
          <a:solidFill>
            <a:srgbClr val="699034"/>
          </a:solidFill>
          <a:ln>
            <a:noFill/>
          </a:ln>
          <a:effectLst/>
        </p:spPr>
        <p:txBody>
          <a:bodyPr lIns="76184" tIns="76184" rIns="76184" bIns="76184" anchor="ctr"/>
          <a:lstStyle/>
          <a:p>
            <a:pPr defTabSz="685646">
              <a:defRPr/>
            </a:pPr>
            <a:endParaRPr lang="es-ES" sz="5000" dirty="0">
              <a:solidFill>
                <a:srgbClr val="44CEB9"/>
              </a:solidFill>
              <a:effectLst>
                <a:outerShdw blurRad="38100" dist="38100" dir="2700000" algn="tl">
                  <a:srgbClr val="000000"/>
                </a:outerShdw>
              </a:effectLst>
              <a:cs typeface="+mn-ea"/>
              <a:sym typeface="+mn-lt"/>
            </a:endParaRPr>
          </a:p>
        </p:txBody>
      </p:sp>
      <p:grpSp>
        <p:nvGrpSpPr>
          <p:cNvPr id="49" name="组合 48">
            <a:extLst>
              <a:ext uri="{FF2B5EF4-FFF2-40B4-BE49-F238E27FC236}">
                <a16:creationId xmlns:a16="http://schemas.microsoft.com/office/drawing/2014/main" id="{4EF6BF6A-EDBC-4ADB-8241-2C6AF094CE1A}"/>
              </a:ext>
            </a:extLst>
          </p:cNvPr>
          <p:cNvGrpSpPr/>
          <p:nvPr/>
        </p:nvGrpSpPr>
        <p:grpSpPr>
          <a:xfrm>
            <a:off x="4463880" y="1611418"/>
            <a:ext cx="3282227" cy="3279290"/>
            <a:chOff x="4454887" y="2239297"/>
            <a:chExt cx="3282227" cy="3279290"/>
          </a:xfrm>
        </p:grpSpPr>
        <p:grpSp>
          <p:nvGrpSpPr>
            <p:cNvPr id="50" name="Group 32">
              <a:extLst>
                <a:ext uri="{FF2B5EF4-FFF2-40B4-BE49-F238E27FC236}">
                  <a16:creationId xmlns:a16="http://schemas.microsoft.com/office/drawing/2014/main" id="{088C006D-72D5-4F1E-AC17-5742B238E818}"/>
                </a:ext>
              </a:extLst>
            </p:cNvPr>
            <p:cNvGrpSpPr/>
            <p:nvPr/>
          </p:nvGrpSpPr>
          <p:grpSpPr>
            <a:xfrm>
              <a:off x="4454887" y="2284803"/>
              <a:ext cx="1727719" cy="1644048"/>
              <a:chOff x="4321175" y="2138103"/>
              <a:chExt cx="1868488" cy="1778000"/>
            </a:xfrm>
          </p:grpSpPr>
          <p:sp>
            <p:nvSpPr>
              <p:cNvPr id="60" name="Freeform 8">
                <a:extLst>
                  <a:ext uri="{FF2B5EF4-FFF2-40B4-BE49-F238E27FC236}">
                    <a16:creationId xmlns:a16="http://schemas.microsoft.com/office/drawing/2014/main" id="{44E7C0DF-EF4E-494F-A345-172F65BDCA79}"/>
                  </a:ext>
                </a:extLst>
              </p:cNvPr>
              <p:cNvSpPr>
                <a:spLocks/>
              </p:cNvSpPr>
              <p:nvPr/>
            </p:nvSpPr>
            <p:spPr bwMode="auto">
              <a:xfrm>
                <a:off x="4321175" y="2138103"/>
                <a:ext cx="1868488" cy="1778000"/>
              </a:xfrm>
              <a:custGeom>
                <a:avLst/>
                <a:gdLst>
                  <a:gd name="T0" fmla="*/ 497 w 497"/>
                  <a:gd name="T1" fmla="*/ 134 h 473"/>
                  <a:gd name="T2" fmla="*/ 408 w 497"/>
                  <a:gd name="T3" fmla="*/ 225 h 473"/>
                  <a:gd name="T4" fmla="*/ 230 w 497"/>
                  <a:gd name="T5" fmla="*/ 440 h 473"/>
                  <a:gd name="T6" fmla="*/ 130 w 497"/>
                  <a:gd name="T7" fmla="*/ 342 h 473"/>
                  <a:gd name="T8" fmla="*/ 0 w 497"/>
                  <a:gd name="T9" fmla="*/ 473 h 473"/>
                  <a:gd name="T10" fmla="*/ 0 w 497"/>
                  <a:gd name="T11" fmla="*/ 459 h 473"/>
                  <a:gd name="T12" fmla="*/ 361 w 497"/>
                  <a:gd name="T13" fmla="*/ 0 h 473"/>
                  <a:gd name="T14" fmla="*/ 497 w 497"/>
                  <a:gd name="T15" fmla="*/ 134 h 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7" h="473">
                    <a:moveTo>
                      <a:pt x="497" y="134"/>
                    </a:moveTo>
                    <a:cubicBezTo>
                      <a:pt x="408" y="225"/>
                      <a:pt x="408" y="225"/>
                      <a:pt x="408" y="225"/>
                    </a:cubicBezTo>
                    <a:cubicBezTo>
                      <a:pt x="311" y="252"/>
                      <a:pt x="238" y="337"/>
                      <a:pt x="230" y="440"/>
                    </a:cubicBezTo>
                    <a:cubicBezTo>
                      <a:pt x="130" y="342"/>
                      <a:pt x="130" y="342"/>
                      <a:pt x="130" y="342"/>
                    </a:cubicBezTo>
                    <a:cubicBezTo>
                      <a:pt x="0" y="473"/>
                      <a:pt x="0" y="473"/>
                      <a:pt x="0" y="473"/>
                    </a:cubicBezTo>
                    <a:cubicBezTo>
                      <a:pt x="0" y="468"/>
                      <a:pt x="0" y="463"/>
                      <a:pt x="0" y="459"/>
                    </a:cubicBezTo>
                    <a:cubicBezTo>
                      <a:pt x="0" y="236"/>
                      <a:pt x="154" y="50"/>
                      <a:pt x="361" y="0"/>
                    </a:cubicBezTo>
                    <a:lnTo>
                      <a:pt x="497" y="134"/>
                    </a:lnTo>
                    <a:close/>
                  </a:path>
                </a:pathLst>
              </a:custGeom>
              <a:solidFill>
                <a:srgbClr val="A0D3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61" name="TextBox 28">
                <a:extLst>
                  <a:ext uri="{FF2B5EF4-FFF2-40B4-BE49-F238E27FC236}">
                    <a16:creationId xmlns:a16="http://schemas.microsoft.com/office/drawing/2014/main" id="{7402E3DA-740F-4135-9318-E2B29E133719}"/>
                  </a:ext>
                </a:extLst>
              </p:cNvPr>
              <p:cNvSpPr txBox="1"/>
              <p:nvPr/>
            </p:nvSpPr>
            <p:spPr>
              <a:xfrm>
                <a:off x="4750254" y="2642839"/>
                <a:ext cx="747534" cy="632421"/>
              </a:xfrm>
              <a:prstGeom prst="rect">
                <a:avLst/>
              </a:prstGeom>
              <a:noFill/>
            </p:spPr>
            <p:txBody>
              <a:bodyPr wrap="none" rtlCol="0">
                <a:spAutoFit/>
              </a:bodyPr>
              <a:lstStyle/>
              <a:p>
                <a:pPr algn="ctr"/>
                <a:r>
                  <a:rPr lang="en-US" sz="3200" b="1" dirty="0">
                    <a:solidFill>
                      <a:schemeClr val="bg1"/>
                    </a:solidFill>
                    <a:cs typeface="+mn-ea"/>
                    <a:sym typeface="+mn-lt"/>
                  </a:rPr>
                  <a:t>01</a:t>
                </a:r>
              </a:p>
            </p:txBody>
          </p:sp>
        </p:grpSp>
        <p:grpSp>
          <p:nvGrpSpPr>
            <p:cNvPr id="51" name="Group 33">
              <a:extLst>
                <a:ext uri="{FF2B5EF4-FFF2-40B4-BE49-F238E27FC236}">
                  <a16:creationId xmlns:a16="http://schemas.microsoft.com/office/drawing/2014/main" id="{A766680A-B913-49F3-818B-023C8608A597}"/>
                </a:ext>
              </a:extLst>
            </p:cNvPr>
            <p:cNvGrpSpPr/>
            <p:nvPr/>
          </p:nvGrpSpPr>
          <p:grpSpPr>
            <a:xfrm>
              <a:off x="6004990" y="2239297"/>
              <a:ext cx="1698362" cy="1755609"/>
              <a:chOff x="5997575" y="2088890"/>
              <a:chExt cx="1836738" cy="1898650"/>
            </a:xfrm>
          </p:grpSpPr>
          <p:sp>
            <p:nvSpPr>
              <p:cNvPr id="58" name="Freeform 5">
                <a:extLst>
                  <a:ext uri="{FF2B5EF4-FFF2-40B4-BE49-F238E27FC236}">
                    <a16:creationId xmlns:a16="http://schemas.microsoft.com/office/drawing/2014/main" id="{1092A541-CD91-4E5B-A679-D7E3108B45B4}"/>
                  </a:ext>
                </a:extLst>
              </p:cNvPr>
              <p:cNvSpPr>
                <a:spLocks/>
              </p:cNvSpPr>
              <p:nvPr/>
            </p:nvSpPr>
            <p:spPr bwMode="auto">
              <a:xfrm>
                <a:off x="5997575" y="2088890"/>
                <a:ext cx="1836738" cy="1898650"/>
              </a:xfrm>
              <a:custGeom>
                <a:avLst/>
                <a:gdLst>
                  <a:gd name="T0" fmla="*/ 488 w 488"/>
                  <a:gd name="T1" fmla="*/ 376 h 505"/>
                  <a:gd name="T2" fmla="*/ 360 w 488"/>
                  <a:gd name="T3" fmla="*/ 505 h 505"/>
                  <a:gd name="T4" fmla="*/ 259 w 488"/>
                  <a:gd name="T5" fmla="*/ 406 h 505"/>
                  <a:gd name="T6" fmla="*/ 63 w 488"/>
                  <a:gd name="T7" fmla="*/ 232 h 505"/>
                  <a:gd name="T8" fmla="*/ 148 w 488"/>
                  <a:gd name="T9" fmla="*/ 146 h 505"/>
                  <a:gd name="T10" fmla="*/ 0 w 488"/>
                  <a:gd name="T11" fmla="*/ 1 h 505"/>
                  <a:gd name="T12" fmla="*/ 26 w 488"/>
                  <a:gd name="T13" fmla="*/ 0 h 505"/>
                  <a:gd name="T14" fmla="*/ 488 w 488"/>
                  <a:gd name="T15" fmla="*/ 376 h 5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8" h="505">
                    <a:moveTo>
                      <a:pt x="488" y="376"/>
                    </a:moveTo>
                    <a:cubicBezTo>
                      <a:pt x="360" y="505"/>
                      <a:pt x="360" y="505"/>
                      <a:pt x="360" y="505"/>
                    </a:cubicBezTo>
                    <a:cubicBezTo>
                      <a:pt x="259" y="406"/>
                      <a:pt x="259" y="406"/>
                      <a:pt x="259" y="406"/>
                    </a:cubicBezTo>
                    <a:cubicBezTo>
                      <a:pt x="234" y="316"/>
                      <a:pt x="158" y="247"/>
                      <a:pt x="63" y="232"/>
                    </a:cubicBezTo>
                    <a:cubicBezTo>
                      <a:pt x="148" y="146"/>
                      <a:pt x="148" y="146"/>
                      <a:pt x="148" y="146"/>
                    </a:cubicBezTo>
                    <a:cubicBezTo>
                      <a:pt x="0" y="1"/>
                      <a:pt x="0" y="1"/>
                      <a:pt x="0" y="1"/>
                    </a:cubicBezTo>
                    <a:cubicBezTo>
                      <a:pt x="9" y="0"/>
                      <a:pt x="17" y="0"/>
                      <a:pt x="26" y="0"/>
                    </a:cubicBezTo>
                    <a:cubicBezTo>
                      <a:pt x="254" y="0"/>
                      <a:pt x="444" y="161"/>
                      <a:pt x="488" y="376"/>
                    </a:cubicBezTo>
                    <a:close/>
                  </a:path>
                </a:pathLst>
              </a:custGeom>
              <a:solidFill>
                <a:srgbClr val="B3D4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59" name="TextBox 29">
                <a:extLst>
                  <a:ext uri="{FF2B5EF4-FFF2-40B4-BE49-F238E27FC236}">
                    <a16:creationId xmlns:a16="http://schemas.microsoft.com/office/drawing/2014/main" id="{313949CD-B36C-43F0-8B4C-D0703FDF0869}"/>
                  </a:ext>
                </a:extLst>
              </p:cNvPr>
              <p:cNvSpPr txBox="1"/>
              <p:nvPr/>
            </p:nvSpPr>
            <p:spPr>
              <a:xfrm>
                <a:off x="6665640" y="2642839"/>
                <a:ext cx="747534" cy="632420"/>
              </a:xfrm>
              <a:prstGeom prst="rect">
                <a:avLst/>
              </a:prstGeom>
              <a:noFill/>
            </p:spPr>
            <p:txBody>
              <a:bodyPr wrap="none" rtlCol="0">
                <a:spAutoFit/>
              </a:bodyPr>
              <a:lstStyle/>
              <a:p>
                <a:pPr algn="ctr"/>
                <a:r>
                  <a:rPr lang="en-US" sz="3200" b="1" dirty="0">
                    <a:solidFill>
                      <a:schemeClr val="bg1"/>
                    </a:solidFill>
                    <a:cs typeface="+mn-ea"/>
                    <a:sym typeface="+mn-lt"/>
                  </a:rPr>
                  <a:t>02</a:t>
                </a:r>
              </a:p>
            </p:txBody>
          </p:sp>
        </p:grpSp>
        <p:grpSp>
          <p:nvGrpSpPr>
            <p:cNvPr id="52" name="Group 35">
              <a:extLst>
                <a:ext uri="{FF2B5EF4-FFF2-40B4-BE49-F238E27FC236}">
                  <a16:creationId xmlns:a16="http://schemas.microsoft.com/office/drawing/2014/main" id="{F5D61941-A98A-4F49-9D0F-4808A501890A}"/>
                </a:ext>
              </a:extLst>
            </p:cNvPr>
            <p:cNvGrpSpPr/>
            <p:nvPr/>
          </p:nvGrpSpPr>
          <p:grpSpPr>
            <a:xfrm>
              <a:off x="4493053" y="3807015"/>
              <a:ext cx="1669003" cy="1711572"/>
              <a:chOff x="4362450" y="3784340"/>
              <a:chExt cx="1804988" cy="1851025"/>
            </a:xfrm>
          </p:grpSpPr>
          <p:sp>
            <p:nvSpPr>
              <p:cNvPr id="56" name="Freeform 7">
                <a:extLst>
                  <a:ext uri="{FF2B5EF4-FFF2-40B4-BE49-F238E27FC236}">
                    <a16:creationId xmlns:a16="http://schemas.microsoft.com/office/drawing/2014/main" id="{98D1BA42-58EC-4A40-A0C3-047200CE600C}"/>
                  </a:ext>
                </a:extLst>
              </p:cNvPr>
              <p:cNvSpPr>
                <a:spLocks/>
              </p:cNvSpPr>
              <p:nvPr/>
            </p:nvSpPr>
            <p:spPr bwMode="auto">
              <a:xfrm>
                <a:off x="4362450" y="3784340"/>
                <a:ext cx="1804988" cy="1851025"/>
              </a:xfrm>
              <a:custGeom>
                <a:avLst/>
                <a:gdLst>
                  <a:gd name="T0" fmla="*/ 480 w 480"/>
                  <a:gd name="T1" fmla="*/ 492 h 492"/>
                  <a:gd name="T2" fmla="*/ 461 w 480"/>
                  <a:gd name="T3" fmla="*/ 492 h 492"/>
                  <a:gd name="T4" fmla="*/ 0 w 480"/>
                  <a:gd name="T5" fmla="*/ 122 h 492"/>
                  <a:gd name="T6" fmla="*/ 120 w 480"/>
                  <a:gd name="T7" fmla="*/ 0 h 492"/>
                  <a:gd name="T8" fmla="*/ 239 w 480"/>
                  <a:gd name="T9" fmla="*/ 118 h 492"/>
                  <a:gd name="T10" fmla="*/ 424 w 480"/>
                  <a:gd name="T11" fmla="*/ 260 h 492"/>
                  <a:gd name="T12" fmla="*/ 335 w 480"/>
                  <a:gd name="T13" fmla="*/ 350 h 492"/>
                  <a:gd name="T14" fmla="*/ 480 w 480"/>
                  <a:gd name="T15" fmla="*/ 492 h 4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0" h="492">
                    <a:moveTo>
                      <a:pt x="480" y="492"/>
                    </a:moveTo>
                    <a:cubicBezTo>
                      <a:pt x="474" y="492"/>
                      <a:pt x="467" y="492"/>
                      <a:pt x="461" y="492"/>
                    </a:cubicBezTo>
                    <a:cubicBezTo>
                      <a:pt x="235" y="492"/>
                      <a:pt x="46" y="334"/>
                      <a:pt x="0" y="122"/>
                    </a:cubicBezTo>
                    <a:cubicBezTo>
                      <a:pt x="120" y="0"/>
                      <a:pt x="120" y="0"/>
                      <a:pt x="120" y="0"/>
                    </a:cubicBezTo>
                    <a:cubicBezTo>
                      <a:pt x="239" y="118"/>
                      <a:pt x="239" y="118"/>
                      <a:pt x="239" y="118"/>
                    </a:cubicBezTo>
                    <a:cubicBezTo>
                      <a:pt x="271" y="192"/>
                      <a:pt x="341" y="247"/>
                      <a:pt x="424" y="260"/>
                    </a:cubicBezTo>
                    <a:cubicBezTo>
                      <a:pt x="335" y="350"/>
                      <a:pt x="335" y="350"/>
                      <a:pt x="335" y="350"/>
                    </a:cubicBezTo>
                    <a:lnTo>
                      <a:pt x="480" y="492"/>
                    </a:lnTo>
                    <a:close/>
                  </a:path>
                </a:pathLst>
              </a:custGeom>
              <a:solidFill>
                <a:srgbClr val="B3D4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57" name="TextBox 30">
                <a:extLst>
                  <a:ext uri="{FF2B5EF4-FFF2-40B4-BE49-F238E27FC236}">
                    <a16:creationId xmlns:a16="http://schemas.microsoft.com/office/drawing/2014/main" id="{4E5F259B-94DB-4AE2-AE7B-F631A58417D2}"/>
                  </a:ext>
                </a:extLst>
              </p:cNvPr>
              <p:cNvSpPr txBox="1"/>
              <p:nvPr/>
            </p:nvSpPr>
            <p:spPr>
              <a:xfrm>
                <a:off x="4750254" y="4552005"/>
                <a:ext cx="747534" cy="632420"/>
              </a:xfrm>
              <a:prstGeom prst="rect">
                <a:avLst/>
              </a:prstGeom>
              <a:noFill/>
            </p:spPr>
            <p:txBody>
              <a:bodyPr wrap="none" rtlCol="0">
                <a:spAutoFit/>
              </a:bodyPr>
              <a:lstStyle/>
              <a:p>
                <a:pPr algn="ctr"/>
                <a:r>
                  <a:rPr lang="en-US" sz="3200" b="1">
                    <a:solidFill>
                      <a:schemeClr val="bg1"/>
                    </a:solidFill>
                    <a:cs typeface="+mn-ea"/>
                    <a:sym typeface="+mn-lt"/>
                  </a:rPr>
                  <a:t>04</a:t>
                </a:r>
              </a:p>
            </p:txBody>
          </p:sp>
        </p:grpSp>
        <p:grpSp>
          <p:nvGrpSpPr>
            <p:cNvPr id="53" name="Group 34">
              <a:extLst>
                <a:ext uri="{FF2B5EF4-FFF2-40B4-BE49-F238E27FC236}">
                  <a16:creationId xmlns:a16="http://schemas.microsoft.com/office/drawing/2014/main" id="{DA36E9AF-5DE0-4ECB-BFB6-163F3CA845F6}"/>
                </a:ext>
              </a:extLst>
            </p:cNvPr>
            <p:cNvGrpSpPr/>
            <p:nvPr/>
          </p:nvGrpSpPr>
          <p:grpSpPr>
            <a:xfrm>
              <a:off x="5994716" y="3849585"/>
              <a:ext cx="1742398" cy="1630838"/>
              <a:chOff x="5986463" y="3830378"/>
              <a:chExt cx="1884363" cy="1763713"/>
            </a:xfrm>
          </p:grpSpPr>
          <p:sp>
            <p:nvSpPr>
              <p:cNvPr id="54" name="Freeform 6">
                <a:extLst>
                  <a:ext uri="{FF2B5EF4-FFF2-40B4-BE49-F238E27FC236}">
                    <a16:creationId xmlns:a16="http://schemas.microsoft.com/office/drawing/2014/main" id="{C6F93BCC-A2D3-43A7-92B0-398292481A84}"/>
                  </a:ext>
                </a:extLst>
              </p:cNvPr>
              <p:cNvSpPr>
                <a:spLocks/>
              </p:cNvSpPr>
              <p:nvPr/>
            </p:nvSpPr>
            <p:spPr bwMode="auto">
              <a:xfrm>
                <a:off x="5986463" y="3830378"/>
                <a:ext cx="1884363" cy="1763713"/>
              </a:xfrm>
              <a:custGeom>
                <a:avLst/>
                <a:gdLst>
                  <a:gd name="T0" fmla="*/ 501 w 501"/>
                  <a:gd name="T1" fmla="*/ 9 h 469"/>
                  <a:gd name="T2" fmla="*/ 134 w 501"/>
                  <a:gd name="T3" fmla="*/ 469 h 469"/>
                  <a:gd name="T4" fmla="*/ 0 w 501"/>
                  <a:gd name="T5" fmla="*/ 337 h 469"/>
                  <a:gd name="T6" fmla="*/ 93 w 501"/>
                  <a:gd name="T7" fmla="*/ 242 h 469"/>
                  <a:gd name="T8" fmla="*/ 93 w 501"/>
                  <a:gd name="T9" fmla="*/ 242 h 469"/>
                  <a:gd name="T10" fmla="*/ 269 w 501"/>
                  <a:gd name="T11" fmla="*/ 45 h 469"/>
                  <a:gd name="T12" fmla="*/ 364 w 501"/>
                  <a:gd name="T13" fmla="*/ 139 h 469"/>
                  <a:gd name="T14" fmla="*/ 501 w 501"/>
                  <a:gd name="T15" fmla="*/ 0 h 469"/>
                  <a:gd name="T16" fmla="*/ 501 w 501"/>
                  <a:gd name="T17" fmla="*/ 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1" h="469">
                    <a:moveTo>
                      <a:pt x="501" y="9"/>
                    </a:moveTo>
                    <a:cubicBezTo>
                      <a:pt x="501" y="233"/>
                      <a:pt x="344" y="421"/>
                      <a:pt x="134" y="469"/>
                    </a:cubicBezTo>
                    <a:cubicBezTo>
                      <a:pt x="0" y="337"/>
                      <a:pt x="0" y="337"/>
                      <a:pt x="0" y="337"/>
                    </a:cubicBezTo>
                    <a:cubicBezTo>
                      <a:pt x="93" y="242"/>
                      <a:pt x="93" y="242"/>
                      <a:pt x="93" y="242"/>
                    </a:cubicBezTo>
                    <a:cubicBezTo>
                      <a:pt x="93" y="242"/>
                      <a:pt x="93" y="242"/>
                      <a:pt x="93" y="242"/>
                    </a:cubicBezTo>
                    <a:cubicBezTo>
                      <a:pt x="184" y="217"/>
                      <a:pt x="254" y="140"/>
                      <a:pt x="269" y="45"/>
                    </a:cubicBezTo>
                    <a:cubicBezTo>
                      <a:pt x="364" y="139"/>
                      <a:pt x="364" y="139"/>
                      <a:pt x="364" y="139"/>
                    </a:cubicBezTo>
                    <a:cubicBezTo>
                      <a:pt x="501" y="0"/>
                      <a:pt x="501" y="0"/>
                      <a:pt x="501" y="0"/>
                    </a:cubicBezTo>
                    <a:cubicBezTo>
                      <a:pt x="501" y="3"/>
                      <a:pt x="501" y="6"/>
                      <a:pt x="501" y="9"/>
                    </a:cubicBezTo>
                    <a:close/>
                  </a:path>
                </a:pathLst>
              </a:custGeom>
              <a:solidFill>
                <a:srgbClr val="A0D3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55" name="TextBox 31">
                <a:extLst>
                  <a:ext uri="{FF2B5EF4-FFF2-40B4-BE49-F238E27FC236}">
                    <a16:creationId xmlns:a16="http://schemas.microsoft.com/office/drawing/2014/main" id="{46D40B82-DBC3-4D15-A344-9DD2F1BDDE87}"/>
                  </a:ext>
                </a:extLst>
              </p:cNvPr>
              <p:cNvSpPr txBox="1"/>
              <p:nvPr/>
            </p:nvSpPr>
            <p:spPr>
              <a:xfrm>
                <a:off x="6665637" y="4552005"/>
                <a:ext cx="747534" cy="632420"/>
              </a:xfrm>
              <a:prstGeom prst="rect">
                <a:avLst/>
              </a:prstGeom>
              <a:noFill/>
            </p:spPr>
            <p:txBody>
              <a:bodyPr wrap="none" rtlCol="0">
                <a:spAutoFit/>
              </a:bodyPr>
              <a:lstStyle/>
              <a:p>
                <a:pPr algn="ctr"/>
                <a:r>
                  <a:rPr lang="en-US" sz="3200" b="1" dirty="0">
                    <a:solidFill>
                      <a:schemeClr val="bg1"/>
                    </a:solidFill>
                    <a:cs typeface="+mn-ea"/>
                    <a:sym typeface="+mn-lt"/>
                  </a:rPr>
                  <a:t>03</a:t>
                </a:r>
              </a:p>
            </p:txBody>
          </p:sp>
        </p:grpSp>
      </p:grpSp>
      <p:cxnSp>
        <p:nvCxnSpPr>
          <p:cNvPr id="62" name="Straight Connector 23">
            <a:extLst>
              <a:ext uri="{FF2B5EF4-FFF2-40B4-BE49-F238E27FC236}">
                <a16:creationId xmlns:a16="http://schemas.microsoft.com/office/drawing/2014/main" id="{986F613F-3150-4201-A062-CF9C85D401F8}"/>
              </a:ext>
            </a:extLst>
          </p:cNvPr>
          <p:cNvCxnSpPr/>
          <p:nvPr/>
        </p:nvCxnSpPr>
        <p:spPr>
          <a:xfrm>
            <a:off x="3789179" y="4125896"/>
            <a:ext cx="893415" cy="0"/>
          </a:xfrm>
          <a:prstGeom prst="line">
            <a:avLst/>
          </a:prstGeom>
          <a:ln w="12700">
            <a:solidFill>
              <a:srgbClr val="B3D487"/>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3" name="Straight Connector 23">
            <a:extLst>
              <a:ext uri="{FF2B5EF4-FFF2-40B4-BE49-F238E27FC236}">
                <a16:creationId xmlns:a16="http://schemas.microsoft.com/office/drawing/2014/main" id="{A306EB24-B058-461F-9957-5F88D906FD7E}"/>
              </a:ext>
            </a:extLst>
          </p:cNvPr>
          <p:cNvCxnSpPr/>
          <p:nvPr/>
        </p:nvCxnSpPr>
        <p:spPr>
          <a:xfrm>
            <a:off x="7562894" y="2355153"/>
            <a:ext cx="893415" cy="0"/>
          </a:xfrm>
          <a:prstGeom prst="line">
            <a:avLst/>
          </a:prstGeom>
          <a:ln w="12700">
            <a:solidFill>
              <a:srgbClr val="B3D487"/>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4" name="Straight Connector 23">
            <a:extLst>
              <a:ext uri="{FF2B5EF4-FFF2-40B4-BE49-F238E27FC236}">
                <a16:creationId xmlns:a16="http://schemas.microsoft.com/office/drawing/2014/main" id="{13725227-5084-4EE4-B49C-FECE645CCE87}"/>
              </a:ext>
            </a:extLst>
          </p:cNvPr>
          <p:cNvCxnSpPr/>
          <p:nvPr/>
        </p:nvCxnSpPr>
        <p:spPr>
          <a:xfrm>
            <a:off x="7562894" y="4125896"/>
            <a:ext cx="893415" cy="0"/>
          </a:xfrm>
          <a:prstGeom prst="line">
            <a:avLst/>
          </a:prstGeom>
          <a:ln w="12700">
            <a:solidFill>
              <a:srgbClr val="A0D3CC"/>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65" name="组合 64">
            <a:extLst>
              <a:ext uri="{FF2B5EF4-FFF2-40B4-BE49-F238E27FC236}">
                <a16:creationId xmlns:a16="http://schemas.microsoft.com/office/drawing/2014/main" id="{D8BD1F19-772B-462B-A210-055A763D6EBA}"/>
              </a:ext>
            </a:extLst>
          </p:cNvPr>
          <p:cNvGrpSpPr/>
          <p:nvPr/>
        </p:nvGrpSpPr>
        <p:grpSpPr>
          <a:xfrm>
            <a:off x="3140101" y="2184475"/>
            <a:ext cx="396000" cy="396000"/>
            <a:chOff x="3000828" y="2707821"/>
            <a:chExt cx="656560" cy="605065"/>
          </a:xfrm>
        </p:grpSpPr>
        <p:sp>
          <p:nvSpPr>
            <p:cNvPr id="66" name="圆角矩形 42">
              <a:extLst>
                <a:ext uri="{FF2B5EF4-FFF2-40B4-BE49-F238E27FC236}">
                  <a16:creationId xmlns:a16="http://schemas.microsoft.com/office/drawing/2014/main" id="{F329D3B1-24BA-44F5-ABB3-C2E0F22A0F3B}"/>
                </a:ext>
              </a:extLst>
            </p:cNvPr>
            <p:cNvSpPr/>
            <p:nvPr/>
          </p:nvSpPr>
          <p:spPr>
            <a:xfrm>
              <a:off x="3000828" y="2707821"/>
              <a:ext cx="656560" cy="605065"/>
            </a:xfrm>
            <a:prstGeom prst="roundRect">
              <a:avLst>
                <a:gd name="adj" fmla="val 0"/>
              </a:avLst>
            </a:prstGeom>
            <a:solidFill>
              <a:srgbClr val="A0D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grpSp>
          <p:nvGrpSpPr>
            <p:cNvPr id="103" name="组合 102">
              <a:extLst>
                <a:ext uri="{FF2B5EF4-FFF2-40B4-BE49-F238E27FC236}">
                  <a16:creationId xmlns:a16="http://schemas.microsoft.com/office/drawing/2014/main" id="{87947B78-47A0-4DC8-B62F-DAC4A3DC8845}"/>
                </a:ext>
              </a:extLst>
            </p:cNvPr>
            <p:cNvGrpSpPr/>
            <p:nvPr/>
          </p:nvGrpSpPr>
          <p:grpSpPr>
            <a:xfrm>
              <a:off x="3219416" y="2800573"/>
              <a:ext cx="300067" cy="419561"/>
              <a:chOff x="6289753" y="965485"/>
              <a:chExt cx="556070" cy="777511"/>
            </a:xfrm>
            <a:solidFill>
              <a:schemeClr val="bg1"/>
            </a:solidFill>
          </p:grpSpPr>
          <p:sp>
            <p:nvSpPr>
              <p:cNvPr id="104" name="Freeform 10">
                <a:extLst>
                  <a:ext uri="{FF2B5EF4-FFF2-40B4-BE49-F238E27FC236}">
                    <a16:creationId xmlns:a16="http://schemas.microsoft.com/office/drawing/2014/main" id="{2416FB05-BEAF-4581-8534-26AD6BD16D8A}"/>
                  </a:ext>
                </a:extLst>
              </p:cNvPr>
              <p:cNvSpPr>
                <a:spLocks/>
              </p:cNvSpPr>
              <p:nvPr/>
            </p:nvSpPr>
            <p:spPr bwMode="auto">
              <a:xfrm>
                <a:off x="6366849" y="1004853"/>
                <a:ext cx="147629" cy="159110"/>
              </a:xfrm>
              <a:custGeom>
                <a:avLst/>
                <a:gdLst>
                  <a:gd name="T0" fmla="*/ 4 w 38"/>
                  <a:gd name="T1" fmla="*/ 26 h 41"/>
                  <a:gd name="T2" fmla="*/ 19 w 38"/>
                  <a:gd name="T3" fmla="*/ 41 h 41"/>
                  <a:gd name="T4" fmla="*/ 34 w 38"/>
                  <a:gd name="T5" fmla="*/ 26 h 41"/>
                  <a:gd name="T6" fmla="*/ 37 w 38"/>
                  <a:gd name="T7" fmla="*/ 20 h 41"/>
                  <a:gd name="T8" fmla="*/ 35 w 38"/>
                  <a:gd name="T9" fmla="*/ 17 h 41"/>
                  <a:gd name="T10" fmla="*/ 19 w 38"/>
                  <a:gd name="T11" fmla="*/ 0 h 41"/>
                  <a:gd name="T12" fmla="*/ 3 w 38"/>
                  <a:gd name="T13" fmla="*/ 17 h 41"/>
                  <a:gd name="T14" fmla="*/ 0 w 38"/>
                  <a:gd name="T15" fmla="*/ 20 h 41"/>
                  <a:gd name="T16" fmla="*/ 4 w 38"/>
                  <a:gd name="T17" fmla="*/ 2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41">
                    <a:moveTo>
                      <a:pt x="4" y="26"/>
                    </a:moveTo>
                    <a:cubicBezTo>
                      <a:pt x="6" y="34"/>
                      <a:pt x="11" y="41"/>
                      <a:pt x="19" y="41"/>
                    </a:cubicBezTo>
                    <a:cubicBezTo>
                      <a:pt x="27" y="41"/>
                      <a:pt x="32" y="34"/>
                      <a:pt x="34" y="26"/>
                    </a:cubicBezTo>
                    <a:cubicBezTo>
                      <a:pt x="36" y="25"/>
                      <a:pt x="38" y="22"/>
                      <a:pt x="37" y="20"/>
                    </a:cubicBezTo>
                    <a:cubicBezTo>
                      <a:pt x="37" y="18"/>
                      <a:pt x="36" y="17"/>
                      <a:pt x="35" y="17"/>
                    </a:cubicBezTo>
                    <a:cubicBezTo>
                      <a:pt x="35" y="7"/>
                      <a:pt x="28" y="0"/>
                      <a:pt x="19" y="0"/>
                    </a:cubicBezTo>
                    <a:cubicBezTo>
                      <a:pt x="10" y="0"/>
                      <a:pt x="3" y="7"/>
                      <a:pt x="3" y="17"/>
                    </a:cubicBezTo>
                    <a:cubicBezTo>
                      <a:pt x="1" y="17"/>
                      <a:pt x="0" y="18"/>
                      <a:pt x="0" y="20"/>
                    </a:cubicBezTo>
                    <a:cubicBezTo>
                      <a:pt x="0" y="22"/>
                      <a:pt x="1" y="26"/>
                      <a:pt x="4"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sp>
            <p:nvSpPr>
              <p:cNvPr id="105" name="Freeform 11">
                <a:extLst>
                  <a:ext uri="{FF2B5EF4-FFF2-40B4-BE49-F238E27FC236}">
                    <a16:creationId xmlns:a16="http://schemas.microsoft.com/office/drawing/2014/main" id="{FC1F01BD-F11B-4C13-BB7D-4626C2641952}"/>
                  </a:ext>
                </a:extLst>
              </p:cNvPr>
              <p:cNvSpPr>
                <a:spLocks/>
              </p:cNvSpPr>
              <p:nvPr/>
            </p:nvSpPr>
            <p:spPr bwMode="auto">
              <a:xfrm>
                <a:off x="6289753" y="1172165"/>
                <a:ext cx="411722" cy="570831"/>
              </a:xfrm>
              <a:custGeom>
                <a:avLst/>
                <a:gdLst>
                  <a:gd name="T0" fmla="*/ 97 w 106"/>
                  <a:gd name="T1" fmla="*/ 36 h 147"/>
                  <a:gd name="T2" fmla="*/ 82 w 106"/>
                  <a:gd name="T3" fmla="*/ 38 h 147"/>
                  <a:gd name="T4" fmla="*/ 79 w 106"/>
                  <a:gd name="T5" fmla="*/ 37 h 147"/>
                  <a:gd name="T6" fmla="*/ 67 w 106"/>
                  <a:gd name="T7" fmla="*/ 11 h 147"/>
                  <a:gd name="T8" fmla="*/ 66 w 106"/>
                  <a:gd name="T9" fmla="*/ 8 h 147"/>
                  <a:gd name="T10" fmla="*/ 54 w 106"/>
                  <a:gd name="T11" fmla="*/ 2 h 147"/>
                  <a:gd name="T12" fmla="*/ 49 w 106"/>
                  <a:gd name="T13" fmla="*/ 0 h 147"/>
                  <a:gd name="T14" fmla="*/ 43 w 106"/>
                  <a:gd name="T15" fmla="*/ 22 h 147"/>
                  <a:gd name="T16" fmla="*/ 43 w 106"/>
                  <a:gd name="T17" fmla="*/ 5 h 147"/>
                  <a:gd name="T18" fmla="*/ 38 w 106"/>
                  <a:gd name="T19" fmla="*/ 2 h 147"/>
                  <a:gd name="T20" fmla="*/ 37 w 106"/>
                  <a:gd name="T21" fmla="*/ 9 h 147"/>
                  <a:gd name="T22" fmla="*/ 28 w 106"/>
                  <a:gd name="T23" fmla="*/ 0 h 147"/>
                  <a:gd name="T24" fmla="*/ 28 w 106"/>
                  <a:gd name="T25" fmla="*/ 0 h 147"/>
                  <a:gd name="T26" fmla="*/ 10 w 106"/>
                  <a:gd name="T27" fmla="*/ 7 h 147"/>
                  <a:gd name="T28" fmla="*/ 1 w 106"/>
                  <a:gd name="T29" fmla="*/ 69 h 147"/>
                  <a:gd name="T30" fmla="*/ 14 w 106"/>
                  <a:gd name="T31" fmla="*/ 70 h 147"/>
                  <a:gd name="T32" fmla="*/ 18 w 106"/>
                  <a:gd name="T33" fmla="*/ 23 h 147"/>
                  <a:gd name="T34" fmla="*/ 18 w 106"/>
                  <a:gd name="T35" fmla="*/ 65 h 147"/>
                  <a:gd name="T36" fmla="*/ 18 w 106"/>
                  <a:gd name="T37" fmla="*/ 138 h 147"/>
                  <a:gd name="T38" fmla="*/ 27 w 106"/>
                  <a:gd name="T39" fmla="*/ 147 h 147"/>
                  <a:gd name="T40" fmla="*/ 36 w 106"/>
                  <a:gd name="T41" fmla="*/ 138 h 147"/>
                  <a:gd name="T42" fmla="*/ 41 w 106"/>
                  <a:gd name="T43" fmla="*/ 77 h 147"/>
                  <a:gd name="T44" fmla="*/ 50 w 106"/>
                  <a:gd name="T45" fmla="*/ 147 h 147"/>
                  <a:gd name="T46" fmla="*/ 50 w 106"/>
                  <a:gd name="T47" fmla="*/ 147 h 147"/>
                  <a:gd name="T48" fmla="*/ 59 w 106"/>
                  <a:gd name="T49" fmla="*/ 70 h 147"/>
                  <a:gd name="T50" fmla="*/ 60 w 106"/>
                  <a:gd name="T51" fmla="*/ 29 h 147"/>
                  <a:gd name="T52" fmla="*/ 67 w 106"/>
                  <a:gd name="T53" fmla="*/ 43 h 147"/>
                  <a:gd name="T54" fmla="*/ 71 w 106"/>
                  <a:gd name="T55" fmla="*/ 50 h 147"/>
                  <a:gd name="T56" fmla="*/ 75 w 106"/>
                  <a:gd name="T57" fmla="*/ 52 h 147"/>
                  <a:gd name="T58" fmla="*/ 77 w 106"/>
                  <a:gd name="T59" fmla="*/ 52 h 147"/>
                  <a:gd name="T60" fmla="*/ 81 w 106"/>
                  <a:gd name="T61" fmla="*/ 52 h 147"/>
                  <a:gd name="T62" fmla="*/ 100 w 106"/>
                  <a:gd name="T63" fmla="*/ 49 h 147"/>
                  <a:gd name="T64" fmla="*/ 97 w 106"/>
                  <a:gd name="T65" fmla="*/ 3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47">
                    <a:moveTo>
                      <a:pt x="97" y="36"/>
                    </a:moveTo>
                    <a:cubicBezTo>
                      <a:pt x="97" y="36"/>
                      <a:pt x="97" y="36"/>
                      <a:pt x="97" y="36"/>
                    </a:cubicBezTo>
                    <a:cubicBezTo>
                      <a:pt x="95" y="36"/>
                      <a:pt x="91" y="37"/>
                      <a:pt x="87" y="37"/>
                    </a:cubicBezTo>
                    <a:cubicBezTo>
                      <a:pt x="85" y="38"/>
                      <a:pt x="83" y="38"/>
                      <a:pt x="82" y="38"/>
                    </a:cubicBezTo>
                    <a:cubicBezTo>
                      <a:pt x="81" y="38"/>
                      <a:pt x="81" y="38"/>
                      <a:pt x="80" y="38"/>
                    </a:cubicBezTo>
                    <a:cubicBezTo>
                      <a:pt x="80" y="38"/>
                      <a:pt x="80" y="37"/>
                      <a:pt x="79" y="37"/>
                    </a:cubicBezTo>
                    <a:cubicBezTo>
                      <a:pt x="77" y="32"/>
                      <a:pt x="73" y="25"/>
                      <a:pt x="71" y="19"/>
                    </a:cubicBezTo>
                    <a:cubicBezTo>
                      <a:pt x="69" y="16"/>
                      <a:pt x="68" y="13"/>
                      <a:pt x="67" y="11"/>
                    </a:cubicBezTo>
                    <a:cubicBezTo>
                      <a:pt x="67" y="10"/>
                      <a:pt x="66" y="10"/>
                      <a:pt x="66" y="9"/>
                    </a:cubicBezTo>
                    <a:cubicBezTo>
                      <a:pt x="66" y="8"/>
                      <a:pt x="66" y="8"/>
                      <a:pt x="66" y="8"/>
                    </a:cubicBezTo>
                    <a:cubicBezTo>
                      <a:pt x="65" y="7"/>
                      <a:pt x="65" y="6"/>
                      <a:pt x="64" y="6"/>
                    </a:cubicBezTo>
                    <a:cubicBezTo>
                      <a:pt x="63" y="5"/>
                      <a:pt x="61" y="3"/>
                      <a:pt x="54" y="2"/>
                    </a:cubicBezTo>
                    <a:cubicBezTo>
                      <a:pt x="52" y="1"/>
                      <a:pt x="51" y="0"/>
                      <a:pt x="49" y="0"/>
                    </a:cubicBezTo>
                    <a:cubicBezTo>
                      <a:pt x="49" y="0"/>
                      <a:pt x="49" y="0"/>
                      <a:pt x="49" y="0"/>
                    </a:cubicBezTo>
                    <a:cubicBezTo>
                      <a:pt x="49" y="0"/>
                      <a:pt x="49" y="0"/>
                      <a:pt x="49" y="0"/>
                    </a:cubicBezTo>
                    <a:cubicBezTo>
                      <a:pt x="49" y="4"/>
                      <a:pt x="48" y="12"/>
                      <a:pt x="43" y="22"/>
                    </a:cubicBezTo>
                    <a:cubicBezTo>
                      <a:pt x="42" y="15"/>
                      <a:pt x="41" y="9"/>
                      <a:pt x="41" y="9"/>
                    </a:cubicBezTo>
                    <a:cubicBezTo>
                      <a:pt x="43" y="5"/>
                      <a:pt x="43" y="5"/>
                      <a:pt x="43" y="5"/>
                    </a:cubicBezTo>
                    <a:cubicBezTo>
                      <a:pt x="40" y="2"/>
                      <a:pt x="40" y="2"/>
                      <a:pt x="40" y="2"/>
                    </a:cubicBezTo>
                    <a:cubicBezTo>
                      <a:pt x="38" y="2"/>
                      <a:pt x="38" y="2"/>
                      <a:pt x="38" y="2"/>
                    </a:cubicBezTo>
                    <a:cubicBezTo>
                      <a:pt x="35" y="5"/>
                      <a:pt x="35" y="5"/>
                      <a:pt x="35" y="5"/>
                    </a:cubicBezTo>
                    <a:cubicBezTo>
                      <a:pt x="37" y="9"/>
                      <a:pt x="37" y="9"/>
                      <a:pt x="37" y="9"/>
                    </a:cubicBezTo>
                    <a:cubicBezTo>
                      <a:pt x="36" y="9"/>
                      <a:pt x="35" y="15"/>
                      <a:pt x="35" y="22"/>
                    </a:cubicBezTo>
                    <a:cubicBezTo>
                      <a:pt x="30" y="12"/>
                      <a:pt x="28" y="4"/>
                      <a:pt x="28" y="0"/>
                    </a:cubicBezTo>
                    <a:cubicBezTo>
                      <a:pt x="28" y="0"/>
                      <a:pt x="28" y="0"/>
                      <a:pt x="28" y="0"/>
                    </a:cubicBezTo>
                    <a:cubicBezTo>
                      <a:pt x="28" y="0"/>
                      <a:pt x="28" y="0"/>
                      <a:pt x="28" y="0"/>
                    </a:cubicBezTo>
                    <a:cubicBezTo>
                      <a:pt x="27" y="0"/>
                      <a:pt x="25" y="1"/>
                      <a:pt x="24" y="2"/>
                    </a:cubicBezTo>
                    <a:cubicBezTo>
                      <a:pt x="20" y="3"/>
                      <a:pt x="14" y="5"/>
                      <a:pt x="10" y="7"/>
                    </a:cubicBezTo>
                    <a:cubicBezTo>
                      <a:pt x="8" y="9"/>
                      <a:pt x="2" y="17"/>
                      <a:pt x="0" y="44"/>
                    </a:cubicBezTo>
                    <a:cubicBezTo>
                      <a:pt x="0" y="53"/>
                      <a:pt x="1" y="69"/>
                      <a:pt x="1" y="69"/>
                    </a:cubicBezTo>
                    <a:cubicBezTo>
                      <a:pt x="2" y="73"/>
                      <a:pt x="3" y="77"/>
                      <a:pt x="7" y="77"/>
                    </a:cubicBezTo>
                    <a:cubicBezTo>
                      <a:pt x="12" y="77"/>
                      <a:pt x="14" y="74"/>
                      <a:pt x="14" y="70"/>
                    </a:cubicBezTo>
                    <a:cubicBezTo>
                      <a:pt x="14" y="70"/>
                      <a:pt x="13" y="56"/>
                      <a:pt x="14" y="45"/>
                    </a:cubicBezTo>
                    <a:cubicBezTo>
                      <a:pt x="14" y="36"/>
                      <a:pt x="16" y="23"/>
                      <a:pt x="18" y="23"/>
                    </a:cubicBezTo>
                    <a:cubicBezTo>
                      <a:pt x="18" y="23"/>
                      <a:pt x="18" y="23"/>
                      <a:pt x="18" y="23"/>
                    </a:cubicBezTo>
                    <a:cubicBezTo>
                      <a:pt x="18" y="65"/>
                      <a:pt x="18" y="65"/>
                      <a:pt x="18" y="65"/>
                    </a:cubicBezTo>
                    <a:cubicBezTo>
                      <a:pt x="18" y="67"/>
                      <a:pt x="18" y="69"/>
                      <a:pt x="18" y="70"/>
                    </a:cubicBezTo>
                    <a:cubicBezTo>
                      <a:pt x="18" y="138"/>
                      <a:pt x="18" y="138"/>
                      <a:pt x="18" y="138"/>
                    </a:cubicBezTo>
                    <a:cubicBezTo>
                      <a:pt x="18" y="143"/>
                      <a:pt x="22" y="147"/>
                      <a:pt x="27" y="147"/>
                    </a:cubicBezTo>
                    <a:cubicBezTo>
                      <a:pt x="27" y="147"/>
                      <a:pt x="27" y="147"/>
                      <a:pt x="27" y="147"/>
                    </a:cubicBezTo>
                    <a:cubicBezTo>
                      <a:pt x="27" y="147"/>
                      <a:pt x="27" y="147"/>
                      <a:pt x="27" y="147"/>
                    </a:cubicBezTo>
                    <a:cubicBezTo>
                      <a:pt x="32" y="147"/>
                      <a:pt x="36" y="143"/>
                      <a:pt x="36" y="138"/>
                    </a:cubicBezTo>
                    <a:cubicBezTo>
                      <a:pt x="36" y="77"/>
                      <a:pt x="36" y="77"/>
                      <a:pt x="36" y="77"/>
                    </a:cubicBezTo>
                    <a:cubicBezTo>
                      <a:pt x="41" y="77"/>
                      <a:pt x="41" y="77"/>
                      <a:pt x="41" y="77"/>
                    </a:cubicBezTo>
                    <a:cubicBezTo>
                      <a:pt x="41" y="138"/>
                      <a:pt x="41" y="138"/>
                      <a:pt x="41" y="138"/>
                    </a:cubicBezTo>
                    <a:cubicBezTo>
                      <a:pt x="41" y="143"/>
                      <a:pt x="45" y="147"/>
                      <a:pt x="50" y="147"/>
                    </a:cubicBezTo>
                    <a:cubicBezTo>
                      <a:pt x="50" y="147"/>
                      <a:pt x="50" y="147"/>
                      <a:pt x="50" y="147"/>
                    </a:cubicBezTo>
                    <a:cubicBezTo>
                      <a:pt x="50" y="147"/>
                      <a:pt x="50" y="147"/>
                      <a:pt x="50" y="147"/>
                    </a:cubicBezTo>
                    <a:cubicBezTo>
                      <a:pt x="55" y="147"/>
                      <a:pt x="59" y="143"/>
                      <a:pt x="59" y="138"/>
                    </a:cubicBezTo>
                    <a:cubicBezTo>
                      <a:pt x="59" y="70"/>
                      <a:pt x="59" y="70"/>
                      <a:pt x="59" y="70"/>
                    </a:cubicBezTo>
                    <a:cubicBezTo>
                      <a:pt x="60" y="69"/>
                      <a:pt x="60" y="67"/>
                      <a:pt x="60" y="65"/>
                    </a:cubicBezTo>
                    <a:cubicBezTo>
                      <a:pt x="60" y="29"/>
                      <a:pt x="60" y="29"/>
                      <a:pt x="60" y="29"/>
                    </a:cubicBezTo>
                    <a:cubicBezTo>
                      <a:pt x="60" y="29"/>
                      <a:pt x="60" y="30"/>
                      <a:pt x="61" y="31"/>
                    </a:cubicBezTo>
                    <a:cubicBezTo>
                      <a:pt x="63" y="35"/>
                      <a:pt x="65" y="40"/>
                      <a:pt x="67" y="43"/>
                    </a:cubicBezTo>
                    <a:cubicBezTo>
                      <a:pt x="68" y="45"/>
                      <a:pt x="69" y="46"/>
                      <a:pt x="70" y="48"/>
                    </a:cubicBezTo>
                    <a:cubicBezTo>
                      <a:pt x="70" y="48"/>
                      <a:pt x="71" y="49"/>
                      <a:pt x="71" y="50"/>
                    </a:cubicBezTo>
                    <a:cubicBezTo>
                      <a:pt x="71" y="50"/>
                      <a:pt x="72" y="50"/>
                      <a:pt x="72" y="51"/>
                    </a:cubicBezTo>
                    <a:cubicBezTo>
                      <a:pt x="73" y="51"/>
                      <a:pt x="74" y="52"/>
                      <a:pt x="75" y="52"/>
                    </a:cubicBezTo>
                    <a:cubicBezTo>
                      <a:pt x="75" y="52"/>
                      <a:pt x="75" y="52"/>
                      <a:pt x="75" y="52"/>
                    </a:cubicBezTo>
                    <a:cubicBezTo>
                      <a:pt x="76" y="52"/>
                      <a:pt x="76" y="52"/>
                      <a:pt x="77" y="52"/>
                    </a:cubicBezTo>
                    <a:cubicBezTo>
                      <a:pt x="77" y="53"/>
                      <a:pt x="78" y="53"/>
                      <a:pt x="78" y="53"/>
                    </a:cubicBezTo>
                    <a:cubicBezTo>
                      <a:pt x="79" y="53"/>
                      <a:pt x="80" y="52"/>
                      <a:pt x="81" y="52"/>
                    </a:cubicBezTo>
                    <a:cubicBezTo>
                      <a:pt x="85" y="52"/>
                      <a:pt x="89" y="51"/>
                      <a:pt x="93" y="51"/>
                    </a:cubicBezTo>
                    <a:cubicBezTo>
                      <a:pt x="97" y="50"/>
                      <a:pt x="100" y="49"/>
                      <a:pt x="100" y="49"/>
                    </a:cubicBezTo>
                    <a:cubicBezTo>
                      <a:pt x="104" y="48"/>
                      <a:pt x="106" y="45"/>
                      <a:pt x="106" y="41"/>
                    </a:cubicBezTo>
                    <a:cubicBezTo>
                      <a:pt x="105" y="37"/>
                      <a:pt x="101" y="35"/>
                      <a:pt x="97"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sp>
            <p:nvSpPr>
              <p:cNvPr id="106" name="Freeform 12">
                <a:extLst>
                  <a:ext uri="{FF2B5EF4-FFF2-40B4-BE49-F238E27FC236}">
                    <a16:creationId xmlns:a16="http://schemas.microsoft.com/office/drawing/2014/main" id="{46973702-6077-4E35-95EC-034594199E38}"/>
                  </a:ext>
                </a:extLst>
              </p:cNvPr>
              <p:cNvSpPr>
                <a:spLocks/>
              </p:cNvSpPr>
              <p:nvPr/>
            </p:nvSpPr>
            <p:spPr bwMode="auto">
              <a:xfrm>
                <a:off x="6619458" y="965485"/>
                <a:ext cx="226365" cy="351028"/>
              </a:xfrm>
              <a:custGeom>
                <a:avLst/>
                <a:gdLst>
                  <a:gd name="T0" fmla="*/ 33 w 58"/>
                  <a:gd name="T1" fmla="*/ 41 h 90"/>
                  <a:gd name="T2" fmla="*/ 32 w 58"/>
                  <a:gd name="T3" fmla="*/ 40 h 90"/>
                  <a:gd name="T4" fmla="*/ 24 w 58"/>
                  <a:gd name="T5" fmla="*/ 37 h 90"/>
                  <a:gd name="T6" fmla="*/ 23 w 58"/>
                  <a:gd name="T7" fmla="*/ 36 h 90"/>
                  <a:gd name="T8" fmla="*/ 17 w 58"/>
                  <a:gd name="T9" fmla="*/ 32 h 90"/>
                  <a:gd name="T10" fmla="*/ 18 w 58"/>
                  <a:gd name="T11" fmla="*/ 24 h 90"/>
                  <a:gd name="T12" fmla="*/ 28 w 58"/>
                  <a:gd name="T13" fmla="*/ 20 h 90"/>
                  <a:gd name="T14" fmla="*/ 48 w 58"/>
                  <a:gd name="T15" fmla="*/ 27 h 90"/>
                  <a:gd name="T16" fmla="*/ 56 w 58"/>
                  <a:gd name="T17" fmla="*/ 24 h 90"/>
                  <a:gd name="T18" fmla="*/ 56 w 58"/>
                  <a:gd name="T19" fmla="*/ 18 h 90"/>
                  <a:gd name="T20" fmla="*/ 38 w 58"/>
                  <a:gd name="T21" fmla="*/ 10 h 90"/>
                  <a:gd name="T22" fmla="*/ 33 w 58"/>
                  <a:gd name="T23" fmla="*/ 9 h 90"/>
                  <a:gd name="T24" fmla="*/ 33 w 58"/>
                  <a:gd name="T25" fmla="*/ 2 h 90"/>
                  <a:gd name="T26" fmla="*/ 31 w 58"/>
                  <a:gd name="T27" fmla="*/ 0 h 90"/>
                  <a:gd name="T28" fmla="*/ 25 w 58"/>
                  <a:gd name="T29" fmla="*/ 0 h 90"/>
                  <a:gd name="T30" fmla="*/ 23 w 58"/>
                  <a:gd name="T31" fmla="*/ 2 h 90"/>
                  <a:gd name="T32" fmla="*/ 23 w 58"/>
                  <a:gd name="T33" fmla="*/ 9 h 90"/>
                  <a:gd name="T34" fmla="*/ 8 w 58"/>
                  <a:gd name="T35" fmla="*/ 15 h 90"/>
                  <a:gd name="T36" fmla="*/ 4 w 58"/>
                  <a:gd name="T37" fmla="*/ 37 h 90"/>
                  <a:gd name="T38" fmla="*/ 11 w 58"/>
                  <a:gd name="T39" fmla="*/ 45 h 90"/>
                  <a:gd name="T40" fmla="*/ 32 w 58"/>
                  <a:gd name="T41" fmla="*/ 54 h 90"/>
                  <a:gd name="T42" fmla="*/ 35 w 58"/>
                  <a:gd name="T43" fmla="*/ 56 h 90"/>
                  <a:gd name="T44" fmla="*/ 40 w 58"/>
                  <a:gd name="T45" fmla="*/ 60 h 90"/>
                  <a:gd name="T46" fmla="*/ 39 w 58"/>
                  <a:gd name="T47" fmla="*/ 68 h 90"/>
                  <a:gd name="T48" fmla="*/ 30 w 58"/>
                  <a:gd name="T49" fmla="*/ 71 h 90"/>
                  <a:gd name="T50" fmla="*/ 20 w 58"/>
                  <a:gd name="T51" fmla="*/ 69 h 90"/>
                  <a:gd name="T52" fmla="*/ 14 w 58"/>
                  <a:gd name="T53" fmla="*/ 65 h 90"/>
                  <a:gd name="T54" fmla="*/ 13 w 58"/>
                  <a:gd name="T55" fmla="*/ 64 h 90"/>
                  <a:gd name="T56" fmla="*/ 13 w 58"/>
                  <a:gd name="T57" fmla="*/ 64 h 90"/>
                  <a:gd name="T58" fmla="*/ 13 w 58"/>
                  <a:gd name="T59" fmla="*/ 64 h 90"/>
                  <a:gd name="T60" fmla="*/ 13 w 58"/>
                  <a:gd name="T61" fmla="*/ 64 h 90"/>
                  <a:gd name="T62" fmla="*/ 9 w 58"/>
                  <a:gd name="T63" fmla="*/ 62 h 90"/>
                  <a:gd name="T64" fmla="*/ 2 w 58"/>
                  <a:gd name="T65" fmla="*/ 66 h 90"/>
                  <a:gd name="T66" fmla="*/ 2 w 58"/>
                  <a:gd name="T67" fmla="*/ 71 h 90"/>
                  <a:gd name="T68" fmla="*/ 23 w 58"/>
                  <a:gd name="T69" fmla="*/ 82 h 90"/>
                  <a:gd name="T70" fmla="*/ 23 w 58"/>
                  <a:gd name="T71" fmla="*/ 89 h 90"/>
                  <a:gd name="T72" fmla="*/ 25 w 58"/>
                  <a:gd name="T73" fmla="*/ 90 h 90"/>
                  <a:gd name="T74" fmla="*/ 31 w 58"/>
                  <a:gd name="T75" fmla="*/ 90 h 90"/>
                  <a:gd name="T76" fmla="*/ 33 w 58"/>
                  <a:gd name="T77" fmla="*/ 89 h 90"/>
                  <a:gd name="T78" fmla="*/ 33 w 58"/>
                  <a:gd name="T79" fmla="*/ 82 h 90"/>
                  <a:gd name="T80" fmla="*/ 49 w 58"/>
                  <a:gd name="T81" fmla="*/ 77 h 90"/>
                  <a:gd name="T82" fmla="*/ 55 w 58"/>
                  <a:gd name="T83" fmla="*/ 56 h 90"/>
                  <a:gd name="T84" fmla="*/ 33 w 58"/>
                  <a:gd name="T85" fmla="*/ 4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 h="90">
                    <a:moveTo>
                      <a:pt x="33" y="41"/>
                    </a:moveTo>
                    <a:cubicBezTo>
                      <a:pt x="32" y="40"/>
                      <a:pt x="32" y="40"/>
                      <a:pt x="32" y="40"/>
                    </a:cubicBezTo>
                    <a:cubicBezTo>
                      <a:pt x="29" y="39"/>
                      <a:pt x="25" y="37"/>
                      <a:pt x="24" y="37"/>
                    </a:cubicBezTo>
                    <a:cubicBezTo>
                      <a:pt x="24" y="37"/>
                      <a:pt x="23" y="36"/>
                      <a:pt x="23" y="36"/>
                    </a:cubicBezTo>
                    <a:cubicBezTo>
                      <a:pt x="20" y="35"/>
                      <a:pt x="19" y="34"/>
                      <a:pt x="17" y="32"/>
                    </a:cubicBezTo>
                    <a:cubicBezTo>
                      <a:pt x="15" y="29"/>
                      <a:pt x="16" y="26"/>
                      <a:pt x="18" y="24"/>
                    </a:cubicBezTo>
                    <a:cubicBezTo>
                      <a:pt x="21" y="21"/>
                      <a:pt x="25" y="20"/>
                      <a:pt x="28" y="20"/>
                    </a:cubicBezTo>
                    <a:cubicBezTo>
                      <a:pt x="30" y="20"/>
                      <a:pt x="38" y="19"/>
                      <a:pt x="48" y="27"/>
                    </a:cubicBezTo>
                    <a:cubicBezTo>
                      <a:pt x="50" y="29"/>
                      <a:pt x="54" y="26"/>
                      <a:pt x="56" y="24"/>
                    </a:cubicBezTo>
                    <a:cubicBezTo>
                      <a:pt x="57" y="22"/>
                      <a:pt x="57" y="20"/>
                      <a:pt x="56" y="18"/>
                    </a:cubicBezTo>
                    <a:cubicBezTo>
                      <a:pt x="53" y="14"/>
                      <a:pt x="43" y="11"/>
                      <a:pt x="38" y="10"/>
                    </a:cubicBezTo>
                    <a:cubicBezTo>
                      <a:pt x="37" y="9"/>
                      <a:pt x="35" y="9"/>
                      <a:pt x="33" y="9"/>
                    </a:cubicBezTo>
                    <a:cubicBezTo>
                      <a:pt x="33" y="2"/>
                      <a:pt x="33" y="2"/>
                      <a:pt x="33" y="2"/>
                    </a:cubicBezTo>
                    <a:cubicBezTo>
                      <a:pt x="33" y="1"/>
                      <a:pt x="32" y="0"/>
                      <a:pt x="31" y="0"/>
                    </a:cubicBezTo>
                    <a:cubicBezTo>
                      <a:pt x="25" y="0"/>
                      <a:pt x="25" y="0"/>
                      <a:pt x="25" y="0"/>
                    </a:cubicBezTo>
                    <a:cubicBezTo>
                      <a:pt x="24" y="0"/>
                      <a:pt x="23" y="1"/>
                      <a:pt x="23" y="2"/>
                    </a:cubicBezTo>
                    <a:cubicBezTo>
                      <a:pt x="23" y="9"/>
                      <a:pt x="23" y="9"/>
                      <a:pt x="23" y="9"/>
                    </a:cubicBezTo>
                    <a:cubicBezTo>
                      <a:pt x="17" y="10"/>
                      <a:pt x="12" y="12"/>
                      <a:pt x="8" y="15"/>
                    </a:cubicBezTo>
                    <a:cubicBezTo>
                      <a:pt x="2" y="21"/>
                      <a:pt x="0" y="30"/>
                      <a:pt x="4" y="37"/>
                    </a:cubicBezTo>
                    <a:cubicBezTo>
                      <a:pt x="5" y="40"/>
                      <a:pt x="8" y="43"/>
                      <a:pt x="11" y="45"/>
                    </a:cubicBezTo>
                    <a:cubicBezTo>
                      <a:pt x="14" y="46"/>
                      <a:pt x="26" y="52"/>
                      <a:pt x="32" y="54"/>
                    </a:cubicBezTo>
                    <a:cubicBezTo>
                      <a:pt x="35" y="56"/>
                      <a:pt x="35" y="56"/>
                      <a:pt x="35" y="56"/>
                    </a:cubicBezTo>
                    <a:cubicBezTo>
                      <a:pt x="37" y="57"/>
                      <a:pt x="39" y="58"/>
                      <a:pt x="40" y="60"/>
                    </a:cubicBezTo>
                    <a:cubicBezTo>
                      <a:pt x="42" y="63"/>
                      <a:pt x="41" y="66"/>
                      <a:pt x="39" y="68"/>
                    </a:cubicBezTo>
                    <a:cubicBezTo>
                      <a:pt x="37" y="70"/>
                      <a:pt x="34" y="71"/>
                      <a:pt x="30" y="71"/>
                    </a:cubicBezTo>
                    <a:cubicBezTo>
                      <a:pt x="27" y="71"/>
                      <a:pt x="24" y="70"/>
                      <a:pt x="20" y="69"/>
                    </a:cubicBezTo>
                    <a:cubicBezTo>
                      <a:pt x="18" y="68"/>
                      <a:pt x="16" y="67"/>
                      <a:pt x="14" y="65"/>
                    </a:cubicBezTo>
                    <a:cubicBezTo>
                      <a:pt x="14" y="65"/>
                      <a:pt x="13" y="65"/>
                      <a:pt x="13" y="64"/>
                    </a:cubicBezTo>
                    <a:cubicBezTo>
                      <a:pt x="13" y="64"/>
                      <a:pt x="13" y="64"/>
                      <a:pt x="13" y="64"/>
                    </a:cubicBezTo>
                    <a:cubicBezTo>
                      <a:pt x="13" y="64"/>
                      <a:pt x="13" y="64"/>
                      <a:pt x="13" y="64"/>
                    </a:cubicBezTo>
                    <a:cubicBezTo>
                      <a:pt x="13" y="64"/>
                      <a:pt x="13" y="64"/>
                      <a:pt x="13" y="64"/>
                    </a:cubicBezTo>
                    <a:cubicBezTo>
                      <a:pt x="12" y="62"/>
                      <a:pt x="10" y="62"/>
                      <a:pt x="9" y="62"/>
                    </a:cubicBezTo>
                    <a:cubicBezTo>
                      <a:pt x="6" y="62"/>
                      <a:pt x="3" y="64"/>
                      <a:pt x="2" y="66"/>
                    </a:cubicBezTo>
                    <a:cubicBezTo>
                      <a:pt x="1" y="68"/>
                      <a:pt x="1" y="70"/>
                      <a:pt x="2" y="71"/>
                    </a:cubicBezTo>
                    <a:cubicBezTo>
                      <a:pt x="6" y="77"/>
                      <a:pt x="14" y="81"/>
                      <a:pt x="23" y="82"/>
                    </a:cubicBezTo>
                    <a:cubicBezTo>
                      <a:pt x="23" y="89"/>
                      <a:pt x="23" y="89"/>
                      <a:pt x="23" y="89"/>
                    </a:cubicBezTo>
                    <a:cubicBezTo>
                      <a:pt x="23" y="90"/>
                      <a:pt x="24" y="90"/>
                      <a:pt x="25" y="90"/>
                    </a:cubicBezTo>
                    <a:cubicBezTo>
                      <a:pt x="31" y="90"/>
                      <a:pt x="31" y="90"/>
                      <a:pt x="31" y="90"/>
                    </a:cubicBezTo>
                    <a:cubicBezTo>
                      <a:pt x="32" y="90"/>
                      <a:pt x="33" y="90"/>
                      <a:pt x="33" y="89"/>
                    </a:cubicBezTo>
                    <a:cubicBezTo>
                      <a:pt x="33" y="82"/>
                      <a:pt x="33" y="82"/>
                      <a:pt x="33" y="82"/>
                    </a:cubicBezTo>
                    <a:cubicBezTo>
                      <a:pt x="40" y="82"/>
                      <a:pt x="46" y="80"/>
                      <a:pt x="49" y="77"/>
                    </a:cubicBezTo>
                    <a:cubicBezTo>
                      <a:pt x="55" y="72"/>
                      <a:pt x="58" y="63"/>
                      <a:pt x="55" y="56"/>
                    </a:cubicBezTo>
                    <a:cubicBezTo>
                      <a:pt x="52" y="48"/>
                      <a:pt x="41" y="44"/>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grpSp>
      </p:grpSp>
      <p:grpSp>
        <p:nvGrpSpPr>
          <p:cNvPr id="107" name="组合 106">
            <a:extLst>
              <a:ext uri="{FF2B5EF4-FFF2-40B4-BE49-F238E27FC236}">
                <a16:creationId xmlns:a16="http://schemas.microsoft.com/office/drawing/2014/main" id="{ED23865B-EEFA-41F2-9642-E130D80D8118}"/>
              </a:ext>
            </a:extLst>
          </p:cNvPr>
          <p:cNvGrpSpPr/>
          <p:nvPr/>
        </p:nvGrpSpPr>
        <p:grpSpPr>
          <a:xfrm>
            <a:off x="3265626" y="3959729"/>
            <a:ext cx="396000" cy="396000"/>
            <a:chOff x="3000828" y="4493078"/>
            <a:chExt cx="656560" cy="605065"/>
          </a:xfrm>
        </p:grpSpPr>
        <p:sp>
          <p:nvSpPr>
            <p:cNvPr id="108" name="圆角矩形 45">
              <a:extLst>
                <a:ext uri="{FF2B5EF4-FFF2-40B4-BE49-F238E27FC236}">
                  <a16:creationId xmlns:a16="http://schemas.microsoft.com/office/drawing/2014/main" id="{2B6EF008-9E33-45D3-BEA2-D32B46DAB6F2}"/>
                </a:ext>
              </a:extLst>
            </p:cNvPr>
            <p:cNvSpPr/>
            <p:nvPr/>
          </p:nvSpPr>
          <p:spPr>
            <a:xfrm>
              <a:off x="3000828" y="4493078"/>
              <a:ext cx="656560" cy="605065"/>
            </a:xfrm>
            <a:prstGeom prst="roundRect">
              <a:avLst>
                <a:gd name="adj" fmla="val 0"/>
              </a:avLst>
            </a:prstGeom>
            <a:solidFill>
              <a:srgbClr val="B3D4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grpSp>
          <p:nvGrpSpPr>
            <p:cNvPr id="109" name="组合 108">
              <a:extLst>
                <a:ext uri="{FF2B5EF4-FFF2-40B4-BE49-F238E27FC236}">
                  <a16:creationId xmlns:a16="http://schemas.microsoft.com/office/drawing/2014/main" id="{99BE4E80-95F7-4B04-95DE-32903703CF63}"/>
                </a:ext>
              </a:extLst>
            </p:cNvPr>
            <p:cNvGrpSpPr/>
            <p:nvPr/>
          </p:nvGrpSpPr>
          <p:grpSpPr>
            <a:xfrm>
              <a:off x="3122378" y="4616166"/>
              <a:ext cx="413461" cy="358889"/>
              <a:chOff x="8311167" y="3271817"/>
              <a:chExt cx="602314" cy="522816"/>
            </a:xfrm>
            <a:solidFill>
              <a:schemeClr val="bg1"/>
            </a:solidFill>
          </p:grpSpPr>
          <p:sp>
            <p:nvSpPr>
              <p:cNvPr id="110" name="Freeform 25">
                <a:extLst>
                  <a:ext uri="{FF2B5EF4-FFF2-40B4-BE49-F238E27FC236}">
                    <a16:creationId xmlns:a16="http://schemas.microsoft.com/office/drawing/2014/main" id="{0C142CCE-2406-4FB5-8BF4-945557A750AD}"/>
                  </a:ext>
                </a:extLst>
              </p:cNvPr>
              <p:cNvSpPr>
                <a:spLocks/>
              </p:cNvSpPr>
              <p:nvPr/>
            </p:nvSpPr>
            <p:spPr bwMode="auto">
              <a:xfrm>
                <a:off x="8463616" y="3357862"/>
                <a:ext cx="295545" cy="68275"/>
              </a:xfrm>
              <a:custGeom>
                <a:avLst/>
                <a:gdLst>
                  <a:gd name="T0" fmla="*/ 1392 w 1392"/>
                  <a:gd name="T1" fmla="*/ 174 h 319"/>
                  <a:gd name="T2" fmla="*/ 1247 w 1392"/>
                  <a:gd name="T3" fmla="*/ 319 h 319"/>
                  <a:gd name="T4" fmla="*/ 145 w 1392"/>
                  <a:gd name="T5" fmla="*/ 319 h 319"/>
                  <a:gd name="T6" fmla="*/ 0 w 1392"/>
                  <a:gd name="T7" fmla="*/ 174 h 319"/>
                  <a:gd name="T8" fmla="*/ 0 w 1392"/>
                  <a:gd name="T9" fmla="*/ 145 h 319"/>
                  <a:gd name="T10" fmla="*/ 145 w 1392"/>
                  <a:gd name="T11" fmla="*/ 0 h 319"/>
                  <a:gd name="T12" fmla="*/ 1247 w 1392"/>
                  <a:gd name="T13" fmla="*/ 0 h 319"/>
                  <a:gd name="T14" fmla="*/ 1392 w 1392"/>
                  <a:gd name="T15" fmla="*/ 145 h 319"/>
                  <a:gd name="T16" fmla="*/ 1392 w 1392"/>
                  <a:gd name="T17" fmla="*/ 174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2" h="319">
                    <a:moveTo>
                      <a:pt x="1392" y="174"/>
                    </a:moveTo>
                    <a:cubicBezTo>
                      <a:pt x="1392" y="254"/>
                      <a:pt x="1327" y="319"/>
                      <a:pt x="1247" y="319"/>
                    </a:cubicBezTo>
                    <a:lnTo>
                      <a:pt x="145" y="319"/>
                    </a:lnTo>
                    <a:cubicBezTo>
                      <a:pt x="65" y="319"/>
                      <a:pt x="0" y="254"/>
                      <a:pt x="0" y="174"/>
                    </a:cubicBezTo>
                    <a:lnTo>
                      <a:pt x="0" y="145"/>
                    </a:lnTo>
                    <a:cubicBezTo>
                      <a:pt x="0" y="65"/>
                      <a:pt x="65" y="0"/>
                      <a:pt x="145" y="0"/>
                    </a:cubicBezTo>
                    <a:lnTo>
                      <a:pt x="1247" y="0"/>
                    </a:lnTo>
                    <a:cubicBezTo>
                      <a:pt x="1327" y="0"/>
                      <a:pt x="1392" y="65"/>
                      <a:pt x="1392" y="145"/>
                    </a:cubicBezTo>
                    <a:lnTo>
                      <a:pt x="1392" y="17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cs typeface="+mn-ea"/>
                  <a:sym typeface="+mn-lt"/>
                </a:endParaRPr>
              </a:p>
            </p:txBody>
          </p:sp>
          <p:sp>
            <p:nvSpPr>
              <p:cNvPr id="111" name="Freeform 26">
                <a:extLst>
                  <a:ext uri="{FF2B5EF4-FFF2-40B4-BE49-F238E27FC236}">
                    <a16:creationId xmlns:a16="http://schemas.microsoft.com/office/drawing/2014/main" id="{A03C1A5A-C904-4CAA-AF33-E79C0FBF4A77}"/>
                  </a:ext>
                </a:extLst>
              </p:cNvPr>
              <p:cNvSpPr>
                <a:spLocks/>
              </p:cNvSpPr>
              <p:nvPr/>
            </p:nvSpPr>
            <p:spPr bwMode="auto">
              <a:xfrm>
                <a:off x="8463616" y="3271817"/>
                <a:ext cx="295545" cy="67339"/>
              </a:xfrm>
              <a:custGeom>
                <a:avLst/>
                <a:gdLst>
                  <a:gd name="T0" fmla="*/ 1392 w 1392"/>
                  <a:gd name="T1" fmla="*/ 174 h 319"/>
                  <a:gd name="T2" fmla="*/ 1247 w 1392"/>
                  <a:gd name="T3" fmla="*/ 319 h 319"/>
                  <a:gd name="T4" fmla="*/ 145 w 1392"/>
                  <a:gd name="T5" fmla="*/ 319 h 319"/>
                  <a:gd name="T6" fmla="*/ 0 w 1392"/>
                  <a:gd name="T7" fmla="*/ 174 h 319"/>
                  <a:gd name="T8" fmla="*/ 0 w 1392"/>
                  <a:gd name="T9" fmla="*/ 145 h 319"/>
                  <a:gd name="T10" fmla="*/ 145 w 1392"/>
                  <a:gd name="T11" fmla="*/ 0 h 319"/>
                  <a:gd name="T12" fmla="*/ 1247 w 1392"/>
                  <a:gd name="T13" fmla="*/ 0 h 319"/>
                  <a:gd name="T14" fmla="*/ 1392 w 1392"/>
                  <a:gd name="T15" fmla="*/ 145 h 319"/>
                  <a:gd name="T16" fmla="*/ 1392 w 1392"/>
                  <a:gd name="T17" fmla="*/ 174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2" h="319">
                    <a:moveTo>
                      <a:pt x="1392" y="174"/>
                    </a:moveTo>
                    <a:cubicBezTo>
                      <a:pt x="1392" y="254"/>
                      <a:pt x="1327" y="319"/>
                      <a:pt x="1247" y="319"/>
                    </a:cubicBezTo>
                    <a:lnTo>
                      <a:pt x="145" y="319"/>
                    </a:lnTo>
                    <a:cubicBezTo>
                      <a:pt x="65" y="319"/>
                      <a:pt x="0" y="254"/>
                      <a:pt x="0" y="174"/>
                    </a:cubicBezTo>
                    <a:lnTo>
                      <a:pt x="0" y="145"/>
                    </a:lnTo>
                    <a:cubicBezTo>
                      <a:pt x="0" y="65"/>
                      <a:pt x="65" y="0"/>
                      <a:pt x="145" y="0"/>
                    </a:cubicBezTo>
                    <a:lnTo>
                      <a:pt x="1247" y="0"/>
                    </a:lnTo>
                    <a:cubicBezTo>
                      <a:pt x="1327" y="0"/>
                      <a:pt x="1392" y="65"/>
                      <a:pt x="1392" y="145"/>
                    </a:cubicBezTo>
                    <a:lnTo>
                      <a:pt x="1392" y="17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cs typeface="+mn-ea"/>
                  <a:sym typeface="+mn-lt"/>
                </a:endParaRPr>
              </a:p>
            </p:txBody>
          </p:sp>
          <p:sp>
            <p:nvSpPr>
              <p:cNvPr id="112" name="Freeform 27">
                <a:extLst>
                  <a:ext uri="{FF2B5EF4-FFF2-40B4-BE49-F238E27FC236}">
                    <a16:creationId xmlns:a16="http://schemas.microsoft.com/office/drawing/2014/main" id="{481E7D4D-B411-4427-818D-99240845B691}"/>
                  </a:ext>
                </a:extLst>
              </p:cNvPr>
              <p:cNvSpPr>
                <a:spLocks/>
              </p:cNvSpPr>
              <p:nvPr/>
            </p:nvSpPr>
            <p:spPr bwMode="auto">
              <a:xfrm>
                <a:off x="8311167" y="3472900"/>
                <a:ext cx="602314" cy="321733"/>
              </a:xfrm>
              <a:custGeom>
                <a:avLst/>
                <a:gdLst>
                  <a:gd name="T0" fmla="*/ 56 w 2836"/>
                  <a:gd name="T1" fmla="*/ 247 h 1516"/>
                  <a:gd name="T2" fmla="*/ 761 w 2836"/>
                  <a:gd name="T3" fmla="*/ 952 h 1516"/>
                  <a:gd name="T4" fmla="*/ 932 w 2836"/>
                  <a:gd name="T5" fmla="*/ 1027 h 1516"/>
                  <a:gd name="T6" fmla="*/ 2188 w 2836"/>
                  <a:gd name="T7" fmla="*/ 1027 h 1516"/>
                  <a:gd name="T8" fmla="*/ 2336 w 2836"/>
                  <a:gd name="T9" fmla="*/ 1089 h 1516"/>
                  <a:gd name="T10" fmla="*/ 2713 w 2836"/>
                  <a:gd name="T11" fmla="*/ 1477 h 1516"/>
                  <a:gd name="T12" fmla="*/ 2784 w 2836"/>
                  <a:gd name="T13" fmla="*/ 1516 h 1516"/>
                  <a:gd name="T14" fmla="*/ 2836 w 2836"/>
                  <a:gd name="T15" fmla="*/ 1426 h 1516"/>
                  <a:gd name="T16" fmla="*/ 2836 w 2836"/>
                  <a:gd name="T17" fmla="*/ 1031 h 1516"/>
                  <a:gd name="T18" fmla="*/ 2775 w 2836"/>
                  <a:gd name="T19" fmla="*/ 882 h 1516"/>
                  <a:gd name="T20" fmla="*/ 2535 w 2836"/>
                  <a:gd name="T21" fmla="*/ 631 h 1516"/>
                  <a:gd name="T22" fmla="*/ 2149 w 2836"/>
                  <a:gd name="T23" fmla="*/ 245 h 1516"/>
                  <a:gd name="T24" fmla="*/ 2040 w 2836"/>
                  <a:gd name="T25" fmla="*/ 196 h 1516"/>
                  <a:gd name="T26" fmla="*/ 1018 w 2836"/>
                  <a:gd name="T27" fmla="*/ 196 h 1516"/>
                  <a:gd name="T28" fmla="*/ 873 w 2836"/>
                  <a:gd name="T29" fmla="*/ 342 h 1516"/>
                  <a:gd name="T30" fmla="*/ 1018 w 2836"/>
                  <a:gd name="T31" fmla="*/ 487 h 1516"/>
                  <a:gd name="T32" fmla="*/ 1734 w 2836"/>
                  <a:gd name="T33" fmla="*/ 487 h 1516"/>
                  <a:gd name="T34" fmla="*/ 1811 w 2836"/>
                  <a:gd name="T35" fmla="*/ 563 h 1516"/>
                  <a:gd name="T36" fmla="*/ 782 w 2836"/>
                  <a:gd name="T37" fmla="*/ 563 h 1516"/>
                  <a:gd name="T38" fmla="*/ 262 w 2836"/>
                  <a:gd name="T39" fmla="*/ 42 h 1516"/>
                  <a:gd name="T40" fmla="*/ 159 w 2836"/>
                  <a:gd name="T41" fmla="*/ 0 h 1516"/>
                  <a:gd name="T42" fmla="*/ 56 w 2836"/>
                  <a:gd name="T43" fmla="*/ 42 h 1516"/>
                  <a:gd name="T44" fmla="*/ 56 w 2836"/>
                  <a:gd name="T45" fmla="*/ 247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36" h="1516">
                    <a:moveTo>
                      <a:pt x="56" y="247"/>
                    </a:moveTo>
                    <a:lnTo>
                      <a:pt x="761" y="952"/>
                    </a:lnTo>
                    <a:cubicBezTo>
                      <a:pt x="803" y="998"/>
                      <a:pt x="864" y="1027"/>
                      <a:pt x="932" y="1027"/>
                    </a:cubicBezTo>
                    <a:lnTo>
                      <a:pt x="2188" y="1027"/>
                    </a:lnTo>
                    <a:cubicBezTo>
                      <a:pt x="2236" y="1027"/>
                      <a:pt x="2302" y="1055"/>
                      <a:pt x="2336" y="1089"/>
                    </a:cubicBezTo>
                    <a:lnTo>
                      <a:pt x="2713" y="1477"/>
                    </a:lnTo>
                    <a:cubicBezTo>
                      <a:pt x="2740" y="1503"/>
                      <a:pt x="2764" y="1516"/>
                      <a:pt x="2784" y="1516"/>
                    </a:cubicBezTo>
                    <a:cubicBezTo>
                      <a:pt x="2816" y="1516"/>
                      <a:pt x="2836" y="1485"/>
                      <a:pt x="2836" y="1426"/>
                    </a:cubicBezTo>
                    <a:lnTo>
                      <a:pt x="2836" y="1031"/>
                    </a:lnTo>
                    <a:cubicBezTo>
                      <a:pt x="2836" y="983"/>
                      <a:pt x="2809" y="916"/>
                      <a:pt x="2775" y="882"/>
                    </a:cubicBezTo>
                    <a:lnTo>
                      <a:pt x="2535" y="631"/>
                    </a:lnTo>
                    <a:lnTo>
                      <a:pt x="2149" y="245"/>
                    </a:lnTo>
                    <a:cubicBezTo>
                      <a:pt x="2121" y="216"/>
                      <a:pt x="2083" y="196"/>
                      <a:pt x="2040" y="196"/>
                    </a:cubicBezTo>
                    <a:lnTo>
                      <a:pt x="1018" y="196"/>
                    </a:lnTo>
                    <a:cubicBezTo>
                      <a:pt x="938" y="196"/>
                      <a:pt x="873" y="261"/>
                      <a:pt x="873" y="342"/>
                    </a:cubicBezTo>
                    <a:cubicBezTo>
                      <a:pt x="873" y="422"/>
                      <a:pt x="938" y="487"/>
                      <a:pt x="1018" y="487"/>
                    </a:cubicBezTo>
                    <a:lnTo>
                      <a:pt x="1734" y="487"/>
                    </a:lnTo>
                    <a:lnTo>
                      <a:pt x="1811" y="563"/>
                    </a:lnTo>
                    <a:lnTo>
                      <a:pt x="782" y="563"/>
                    </a:lnTo>
                    <a:lnTo>
                      <a:pt x="262" y="42"/>
                    </a:lnTo>
                    <a:cubicBezTo>
                      <a:pt x="233" y="14"/>
                      <a:pt x="196" y="0"/>
                      <a:pt x="159" y="0"/>
                    </a:cubicBezTo>
                    <a:cubicBezTo>
                      <a:pt x="122" y="0"/>
                      <a:pt x="85" y="14"/>
                      <a:pt x="56" y="42"/>
                    </a:cubicBezTo>
                    <a:cubicBezTo>
                      <a:pt x="0" y="99"/>
                      <a:pt x="0" y="191"/>
                      <a:pt x="56" y="2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cs typeface="+mn-ea"/>
                  <a:sym typeface="+mn-lt"/>
                </a:endParaRPr>
              </a:p>
            </p:txBody>
          </p:sp>
          <p:sp>
            <p:nvSpPr>
              <p:cNvPr id="113" name="Freeform 28">
                <a:extLst>
                  <a:ext uri="{FF2B5EF4-FFF2-40B4-BE49-F238E27FC236}">
                    <a16:creationId xmlns:a16="http://schemas.microsoft.com/office/drawing/2014/main" id="{724AEC22-F847-4073-A6E2-18EB7125F492}"/>
                  </a:ext>
                </a:extLst>
              </p:cNvPr>
              <p:cNvSpPr>
                <a:spLocks/>
              </p:cNvSpPr>
              <p:nvPr/>
            </p:nvSpPr>
            <p:spPr bwMode="auto">
              <a:xfrm>
                <a:off x="8463616" y="3444842"/>
                <a:ext cx="295545" cy="99139"/>
              </a:xfrm>
              <a:custGeom>
                <a:avLst/>
                <a:gdLst>
                  <a:gd name="T0" fmla="*/ 68 w 1392"/>
                  <a:gd name="T1" fmla="*/ 470 h 470"/>
                  <a:gd name="T2" fmla="*/ 299 w 1392"/>
                  <a:gd name="T3" fmla="*/ 242 h 470"/>
                  <a:gd name="T4" fmla="*/ 1321 w 1392"/>
                  <a:gd name="T5" fmla="*/ 242 h 470"/>
                  <a:gd name="T6" fmla="*/ 1392 w 1392"/>
                  <a:gd name="T7" fmla="*/ 254 h 470"/>
                  <a:gd name="T8" fmla="*/ 1392 w 1392"/>
                  <a:gd name="T9" fmla="*/ 145 h 470"/>
                  <a:gd name="T10" fmla="*/ 1247 w 1392"/>
                  <a:gd name="T11" fmla="*/ 0 h 470"/>
                  <a:gd name="T12" fmla="*/ 145 w 1392"/>
                  <a:gd name="T13" fmla="*/ 0 h 470"/>
                  <a:gd name="T14" fmla="*/ 0 w 1392"/>
                  <a:gd name="T15" fmla="*/ 145 h 470"/>
                  <a:gd name="T16" fmla="*/ 0 w 1392"/>
                  <a:gd name="T17" fmla="*/ 348 h 470"/>
                  <a:gd name="T18" fmla="*/ 68 w 1392"/>
                  <a:gd name="T19"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2" h="470">
                    <a:moveTo>
                      <a:pt x="68" y="470"/>
                    </a:moveTo>
                    <a:cubicBezTo>
                      <a:pt x="70" y="344"/>
                      <a:pt x="173" y="242"/>
                      <a:pt x="299" y="242"/>
                    </a:cubicBezTo>
                    <a:lnTo>
                      <a:pt x="1321" y="242"/>
                    </a:lnTo>
                    <a:cubicBezTo>
                      <a:pt x="1346" y="242"/>
                      <a:pt x="1370" y="246"/>
                      <a:pt x="1392" y="254"/>
                    </a:cubicBezTo>
                    <a:lnTo>
                      <a:pt x="1392" y="145"/>
                    </a:lnTo>
                    <a:cubicBezTo>
                      <a:pt x="1392" y="65"/>
                      <a:pt x="1327" y="0"/>
                      <a:pt x="1247" y="0"/>
                    </a:cubicBezTo>
                    <a:lnTo>
                      <a:pt x="145" y="0"/>
                    </a:lnTo>
                    <a:cubicBezTo>
                      <a:pt x="65" y="0"/>
                      <a:pt x="0" y="65"/>
                      <a:pt x="0" y="145"/>
                    </a:cubicBezTo>
                    <a:lnTo>
                      <a:pt x="0" y="348"/>
                    </a:lnTo>
                    <a:cubicBezTo>
                      <a:pt x="0" y="399"/>
                      <a:pt x="27" y="444"/>
                      <a:pt x="68" y="47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cs typeface="+mn-ea"/>
                  <a:sym typeface="+mn-lt"/>
                </a:endParaRPr>
              </a:p>
            </p:txBody>
          </p:sp>
        </p:grpSp>
      </p:grpSp>
      <p:grpSp>
        <p:nvGrpSpPr>
          <p:cNvPr id="114" name="组合 113">
            <a:extLst>
              <a:ext uri="{FF2B5EF4-FFF2-40B4-BE49-F238E27FC236}">
                <a16:creationId xmlns:a16="http://schemas.microsoft.com/office/drawing/2014/main" id="{18CA0437-8E6F-42A3-8B22-15A80A12534A}"/>
              </a:ext>
            </a:extLst>
          </p:cNvPr>
          <p:cNvGrpSpPr/>
          <p:nvPr/>
        </p:nvGrpSpPr>
        <p:grpSpPr>
          <a:xfrm>
            <a:off x="8568793" y="3865200"/>
            <a:ext cx="396000" cy="396000"/>
            <a:chOff x="8559800" y="4493078"/>
            <a:chExt cx="656560" cy="605065"/>
          </a:xfrm>
        </p:grpSpPr>
        <p:sp>
          <p:nvSpPr>
            <p:cNvPr id="115" name="圆角矩形 46">
              <a:extLst>
                <a:ext uri="{FF2B5EF4-FFF2-40B4-BE49-F238E27FC236}">
                  <a16:creationId xmlns:a16="http://schemas.microsoft.com/office/drawing/2014/main" id="{20464814-4CEC-4EA4-8A3C-BBB47EC9ED10}"/>
                </a:ext>
              </a:extLst>
            </p:cNvPr>
            <p:cNvSpPr/>
            <p:nvPr/>
          </p:nvSpPr>
          <p:spPr>
            <a:xfrm>
              <a:off x="8559800" y="4493078"/>
              <a:ext cx="656560" cy="605065"/>
            </a:xfrm>
            <a:prstGeom prst="roundRect">
              <a:avLst>
                <a:gd name="adj" fmla="val 0"/>
              </a:avLst>
            </a:prstGeom>
            <a:solidFill>
              <a:srgbClr val="A0D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116" name="Freeform 113">
              <a:extLst>
                <a:ext uri="{FF2B5EF4-FFF2-40B4-BE49-F238E27FC236}">
                  <a16:creationId xmlns:a16="http://schemas.microsoft.com/office/drawing/2014/main" id="{A2E84397-00B4-4B9F-91A4-83D73CD98B72}"/>
                </a:ext>
              </a:extLst>
            </p:cNvPr>
            <p:cNvSpPr>
              <a:spLocks noEditPoints="1"/>
            </p:cNvSpPr>
            <p:nvPr/>
          </p:nvSpPr>
          <p:spPr bwMode="auto">
            <a:xfrm>
              <a:off x="8686471" y="4637513"/>
              <a:ext cx="403219" cy="316194"/>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cs typeface="+mn-ea"/>
                <a:sym typeface="+mn-lt"/>
              </a:endParaRPr>
            </a:p>
          </p:txBody>
        </p:sp>
      </p:grpSp>
      <p:grpSp>
        <p:nvGrpSpPr>
          <p:cNvPr id="117" name="组合 116">
            <a:extLst>
              <a:ext uri="{FF2B5EF4-FFF2-40B4-BE49-F238E27FC236}">
                <a16:creationId xmlns:a16="http://schemas.microsoft.com/office/drawing/2014/main" id="{39852BB1-620F-4A2D-B00E-481BC0D688D9}"/>
              </a:ext>
            </a:extLst>
          </p:cNvPr>
          <p:cNvGrpSpPr/>
          <p:nvPr/>
        </p:nvGrpSpPr>
        <p:grpSpPr>
          <a:xfrm>
            <a:off x="8699073" y="2184475"/>
            <a:ext cx="396000" cy="396000"/>
            <a:chOff x="8559800" y="2707821"/>
            <a:chExt cx="656560" cy="605065"/>
          </a:xfrm>
        </p:grpSpPr>
        <p:sp>
          <p:nvSpPr>
            <p:cNvPr id="118" name="圆角矩形 44">
              <a:extLst>
                <a:ext uri="{FF2B5EF4-FFF2-40B4-BE49-F238E27FC236}">
                  <a16:creationId xmlns:a16="http://schemas.microsoft.com/office/drawing/2014/main" id="{1440B419-5A52-48ED-8FDD-6C50EF2504B2}"/>
                </a:ext>
              </a:extLst>
            </p:cNvPr>
            <p:cNvSpPr/>
            <p:nvPr/>
          </p:nvSpPr>
          <p:spPr>
            <a:xfrm>
              <a:off x="8559800" y="2707821"/>
              <a:ext cx="656560" cy="605065"/>
            </a:xfrm>
            <a:prstGeom prst="roundRect">
              <a:avLst>
                <a:gd name="adj" fmla="val 0"/>
              </a:avLst>
            </a:prstGeom>
            <a:solidFill>
              <a:srgbClr val="B3D4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grpSp>
          <p:nvGrpSpPr>
            <p:cNvPr id="119" name="组合 118">
              <a:extLst>
                <a:ext uri="{FF2B5EF4-FFF2-40B4-BE49-F238E27FC236}">
                  <a16:creationId xmlns:a16="http://schemas.microsoft.com/office/drawing/2014/main" id="{EDB1A50C-6F30-48B7-8F30-38B7C48B3CE5}"/>
                </a:ext>
              </a:extLst>
            </p:cNvPr>
            <p:cNvGrpSpPr/>
            <p:nvPr/>
          </p:nvGrpSpPr>
          <p:grpSpPr>
            <a:xfrm>
              <a:off x="8699955" y="2841900"/>
              <a:ext cx="376251" cy="336907"/>
              <a:chOff x="8334874" y="2285270"/>
              <a:chExt cx="554900" cy="496874"/>
            </a:xfrm>
            <a:solidFill>
              <a:schemeClr val="bg1"/>
            </a:solidFill>
          </p:grpSpPr>
          <p:sp>
            <p:nvSpPr>
              <p:cNvPr id="120" name="Freeform 205">
                <a:extLst>
                  <a:ext uri="{FF2B5EF4-FFF2-40B4-BE49-F238E27FC236}">
                    <a16:creationId xmlns:a16="http://schemas.microsoft.com/office/drawing/2014/main" id="{696D5FAA-4FA2-4F56-A1ED-1CCD41FACD49}"/>
                  </a:ext>
                </a:extLst>
              </p:cNvPr>
              <p:cNvSpPr>
                <a:spLocks noEditPoints="1"/>
              </p:cNvSpPr>
              <p:nvPr/>
            </p:nvSpPr>
            <p:spPr bwMode="auto">
              <a:xfrm>
                <a:off x="8418291" y="2285270"/>
                <a:ext cx="257503" cy="250251"/>
              </a:xfrm>
              <a:custGeom>
                <a:avLst/>
                <a:gdLst>
                  <a:gd name="T0" fmla="*/ 12 w 71"/>
                  <a:gd name="T1" fmla="*/ 69 h 69"/>
                  <a:gd name="T2" fmla="*/ 12 w 71"/>
                  <a:gd name="T3" fmla="*/ 67 h 69"/>
                  <a:gd name="T4" fmla="*/ 64 w 71"/>
                  <a:gd name="T5" fmla="*/ 67 h 69"/>
                  <a:gd name="T6" fmla="*/ 64 w 71"/>
                  <a:gd name="T7" fmla="*/ 69 h 69"/>
                  <a:gd name="T8" fmla="*/ 71 w 71"/>
                  <a:gd name="T9" fmla="*/ 69 h 69"/>
                  <a:gd name="T10" fmla="*/ 71 w 71"/>
                  <a:gd name="T11" fmla="*/ 10 h 69"/>
                  <a:gd name="T12" fmla="*/ 59 w 71"/>
                  <a:gd name="T13" fmla="*/ 0 h 69"/>
                  <a:gd name="T14" fmla="*/ 0 w 71"/>
                  <a:gd name="T15" fmla="*/ 0 h 69"/>
                  <a:gd name="T16" fmla="*/ 0 w 71"/>
                  <a:gd name="T17" fmla="*/ 69 h 69"/>
                  <a:gd name="T18" fmla="*/ 12 w 71"/>
                  <a:gd name="T19" fmla="*/ 69 h 69"/>
                  <a:gd name="T20" fmla="*/ 59 w 71"/>
                  <a:gd name="T21" fmla="*/ 3 h 69"/>
                  <a:gd name="T22" fmla="*/ 69 w 71"/>
                  <a:gd name="T23" fmla="*/ 12 h 69"/>
                  <a:gd name="T24" fmla="*/ 59 w 71"/>
                  <a:gd name="T25" fmla="*/ 12 h 69"/>
                  <a:gd name="T26" fmla="*/ 59 w 71"/>
                  <a:gd name="T27" fmla="*/ 3 h 69"/>
                  <a:gd name="T28" fmla="*/ 12 w 71"/>
                  <a:gd name="T29" fmla="*/ 17 h 69"/>
                  <a:gd name="T30" fmla="*/ 64 w 71"/>
                  <a:gd name="T31" fmla="*/ 17 h 69"/>
                  <a:gd name="T32" fmla="*/ 64 w 71"/>
                  <a:gd name="T33" fmla="*/ 22 h 69"/>
                  <a:gd name="T34" fmla="*/ 12 w 71"/>
                  <a:gd name="T35" fmla="*/ 22 h 69"/>
                  <a:gd name="T36" fmla="*/ 12 w 71"/>
                  <a:gd name="T37" fmla="*/ 17 h 69"/>
                  <a:gd name="T38" fmla="*/ 12 w 71"/>
                  <a:gd name="T39" fmla="*/ 29 h 69"/>
                  <a:gd name="T40" fmla="*/ 64 w 71"/>
                  <a:gd name="T41" fmla="*/ 29 h 69"/>
                  <a:gd name="T42" fmla="*/ 64 w 71"/>
                  <a:gd name="T43" fmla="*/ 33 h 69"/>
                  <a:gd name="T44" fmla="*/ 12 w 71"/>
                  <a:gd name="T45" fmla="*/ 33 h 69"/>
                  <a:gd name="T46" fmla="*/ 12 w 71"/>
                  <a:gd name="T47" fmla="*/ 29 h 69"/>
                  <a:gd name="T48" fmla="*/ 12 w 71"/>
                  <a:gd name="T49" fmla="*/ 41 h 69"/>
                  <a:gd name="T50" fmla="*/ 64 w 71"/>
                  <a:gd name="T51" fmla="*/ 41 h 69"/>
                  <a:gd name="T52" fmla="*/ 64 w 71"/>
                  <a:gd name="T53" fmla="*/ 48 h 69"/>
                  <a:gd name="T54" fmla="*/ 12 w 71"/>
                  <a:gd name="T55" fmla="*/ 48 h 69"/>
                  <a:gd name="T56" fmla="*/ 12 w 71"/>
                  <a:gd name="T57" fmla="*/ 41 h 69"/>
                  <a:gd name="T58" fmla="*/ 12 w 71"/>
                  <a:gd name="T59" fmla="*/ 52 h 69"/>
                  <a:gd name="T60" fmla="*/ 64 w 71"/>
                  <a:gd name="T61" fmla="*/ 52 h 69"/>
                  <a:gd name="T62" fmla="*/ 64 w 71"/>
                  <a:gd name="T63" fmla="*/ 59 h 69"/>
                  <a:gd name="T64" fmla="*/ 12 w 71"/>
                  <a:gd name="T65" fmla="*/ 59 h 69"/>
                  <a:gd name="T66" fmla="*/ 12 w 71"/>
                  <a:gd name="T67" fmla="*/ 5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 h="69">
                    <a:moveTo>
                      <a:pt x="12" y="69"/>
                    </a:moveTo>
                    <a:lnTo>
                      <a:pt x="12" y="67"/>
                    </a:lnTo>
                    <a:lnTo>
                      <a:pt x="64" y="67"/>
                    </a:lnTo>
                    <a:lnTo>
                      <a:pt x="64" y="69"/>
                    </a:lnTo>
                    <a:lnTo>
                      <a:pt x="71" y="69"/>
                    </a:lnTo>
                    <a:lnTo>
                      <a:pt x="71" y="10"/>
                    </a:lnTo>
                    <a:lnTo>
                      <a:pt x="59" y="0"/>
                    </a:lnTo>
                    <a:lnTo>
                      <a:pt x="0" y="0"/>
                    </a:lnTo>
                    <a:lnTo>
                      <a:pt x="0" y="69"/>
                    </a:lnTo>
                    <a:lnTo>
                      <a:pt x="12" y="69"/>
                    </a:lnTo>
                    <a:close/>
                    <a:moveTo>
                      <a:pt x="59" y="3"/>
                    </a:moveTo>
                    <a:lnTo>
                      <a:pt x="69" y="12"/>
                    </a:lnTo>
                    <a:lnTo>
                      <a:pt x="59" y="12"/>
                    </a:lnTo>
                    <a:lnTo>
                      <a:pt x="59" y="3"/>
                    </a:lnTo>
                    <a:close/>
                    <a:moveTo>
                      <a:pt x="12" y="17"/>
                    </a:moveTo>
                    <a:lnTo>
                      <a:pt x="64" y="17"/>
                    </a:lnTo>
                    <a:lnTo>
                      <a:pt x="64" y="22"/>
                    </a:lnTo>
                    <a:lnTo>
                      <a:pt x="12" y="22"/>
                    </a:lnTo>
                    <a:lnTo>
                      <a:pt x="12" y="17"/>
                    </a:lnTo>
                    <a:close/>
                    <a:moveTo>
                      <a:pt x="12" y="29"/>
                    </a:moveTo>
                    <a:lnTo>
                      <a:pt x="64" y="29"/>
                    </a:lnTo>
                    <a:lnTo>
                      <a:pt x="64" y="33"/>
                    </a:lnTo>
                    <a:lnTo>
                      <a:pt x="12" y="33"/>
                    </a:lnTo>
                    <a:lnTo>
                      <a:pt x="12" y="29"/>
                    </a:lnTo>
                    <a:close/>
                    <a:moveTo>
                      <a:pt x="12" y="41"/>
                    </a:moveTo>
                    <a:lnTo>
                      <a:pt x="64" y="41"/>
                    </a:lnTo>
                    <a:lnTo>
                      <a:pt x="64" y="48"/>
                    </a:lnTo>
                    <a:lnTo>
                      <a:pt x="12" y="48"/>
                    </a:lnTo>
                    <a:lnTo>
                      <a:pt x="12" y="41"/>
                    </a:lnTo>
                    <a:close/>
                    <a:moveTo>
                      <a:pt x="12" y="52"/>
                    </a:moveTo>
                    <a:lnTo>
                      <a:pt x="64" y="52"/>
                    </a:lnTo>
                    <a:lnTo>
                      <a:pt x="64" y="59"/>
                    </a:lnTo>
                    <a:lnTo>
                      <a:pt x="12" y="59"/>
                    </a:lnTo>
                    <a:lnTo>
                      <a:pt x="12"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sp>
            <p:nvSpPr>
              <p:cNvPr id="121" name="Freeform 206">
                <a:extLst>
                  <a:ext uri="{FF2B5EF4-FFF2-40B4-BE49-F238E27FC236}">
                    <a16:creationId xmlns:a16="http://schemas.microsoft.com/office/drawing/2014/main" id="{881FD204-3B70-49F1-A4E7-B4AB439CCC7C}"/>
                  </a:ext>
                </a:extLst>
              </p:cNvPr>
              <p:cNvSpPr>
                <a:spLocks/>
              </p:cNvSpPr>
              <p:nvPr/>
            </p:nvSpPr>
            <p:spPr bwMode="auto">
              <a:xfrm>
                <a:off x="8392903" y="2698727"/>
                <a:ext cx="446096" cy="83417"/>
              </a:xfrm>
              <a:custGeom>
                <a:avLst/>
                <a:gdLst>
                  <a:gd name="T0" fmla="*/ 47 w 52"/>
                  <a:gd name="T1" fmla="*/ 0 h 10"/>
                  <a:gd name="T2" fmla="*/ 5 w 52"/>
                  <a:gd name="T3" fmla="*/ 0 h 10"/>
                  <a:gd name="T4" fmla="*/ 0 w 52"/>
                  <a:gd name="T5" fmla="*/ 5 h 10"/>
                  <a:gd name="T6" fmla="*/ 5 w 52"/>
                  <a:gd name="T7" fmla="*/ 10 h 10"/>
                  <a:gd name="T8" fmla="*/ 47 w 52"/>
                  <a:gd name="T9" fmla="*/ 10 h 10"/>
                  <a:gd name="T10" fmla="*/ 52 w 52"/>
                  <a:gd name="T11" fmla="*/ 5 h 10"/>
                  <a:gd name="T12" fmla="*/ 47 w 52"/>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52" h="10">
                    <a:moveTo>
                      <a:pt x="47" y="0"/>
                    </a:moveTo>
                    <a:cubicBezTo>
                      <a:pt x="5" y="0"/>
                      <a:pt x="5" y="0"/>
                      <a:pt x="5" y="0"/>
                    </a:cubicBezTo>
                    <a:cubicBezTo>
                      <a:pt x="2" y="0"/>
                      <a:pt x="0" y="2"/>
                      <a:pt x="0" y="5"/>
                    </a:cubicBezTo>
                    <a:cubicBezTo>
                      <a:pt x="0" y="8"/>
                      <a:pt x="2" y="10"/>
                      <a:pt x="5" y="10"/>
                    </a:cubicBezTo>
                    <a:cubicBezTo>
                      <a:pt x="47" y="10"/>
                      <a:pt x="47" y="10"/>
                      <a:pt x="47" y="10"/>
                    </a:cubicBezTo>
                    <a:cubicBezTo>
                      <a:pt x="49" y="10"/>
                      <a:pt x="52" y="8"/>
                      <a:pt x="52" y="5"/>
                    </a:cubicBezTo>
                    <a:cubicBezTo>
                      <a:pt x="52" y="2"/>
                      <a:pt x="49" y="0"/>
                      <a:pt x="4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sp>
            <p:nvSpPr>
              <p:cNvPr id="122" name="Freeform 207">
                <a:extLst>
                  <a:ext uri="{FF2B5EF4-FFF2-40B4-BE49-F238E27FC236}">
                    <a16:creationId xmlns:a16="http://schemas.microsoft.com/office/drawing/2014/main" id="{9E0D5E43-E67F-47CD-B60A-1DAFD7231E55}"/>
                  </a:ext>
                </a:extLst>
              </p:cNvPr>
              <p:cNvSpPr>
                <a:spLocks noEditPoints="1"/>
              </p:cNvSpPr>
              <p:nvPr/>
            </p:nvSpPr>
            <p:spPr bwMode="auto">
              <a:xfrm>
                <a:off x="8334874" y="2499252"/>
                <a:ext cx="554900" cy="257504"/>
              </a:xfrm>
              <a:custGeom>
                <a:avLst/>
                <a:gdLst>
                  <a:gd name="T0" fmla="*/ 60 w 65"/>
                  <a:gd name="T1" fmla="*/ 0 h 30"/>
                  <a:gd name="T2" fmla="*/ 43 w 65"/>
                  <a:gd name="T3" fmla="*/ 0 h 30"/>
                  <a:gd name="T4" fmla="*/ 43 w 65"/>
                  <a:gd name="T5" fmla="*/ 6 h 30"/>
                  <a:gd name="T6" fmla="*/ 8 w 65"/>
                  <a:gd name="T7" fmla="*/ 6 h 30"/>
                  <a:gd name="T8" fmla="*/ 8 w 65"/>
                  <a:gd name="T9" fmla="*/ 0 h 30"/>
                  <a:gd name="T10" fmla="*/ 6 w 65"/>
                  <a:gd name="T11" fmla="*/ 0 h 30"/>
                  <a:gd name="T12" fmla="*/ 0 w 65"/>
                  <a:gd name="T13" fmla="*/ 6 h 30"/>
                  <a:gd name="T14" fmla="*/ 0 w 65"/>
                  <a:gd name="T15" fmla="*/ 24 h 30"/>
                  <a:gd name="T16" fmla="*/ 5 w 65"/>
                  <a:gd name="T17" fmla="*/ 30 h 30"/>
                  <a:gd name="T18" fmla="*/ 5 w 65"/>
                  <a:gd name="T19" fmla="*/ 28 h 30"/>
                  <a:gd name="T20" fmla="*/ 5 w 65"/>
                  <a:gd name="T21" fmla="*/ 27 h 30"/>
                  <a:gd name="T22" fmla="*/ 5 w 65"/>
                  <a:gd name="T23" fmla="*/ 27 h 30"/>
                  <a:gd name="T24" fmla="*/ 12 w 65"/>
                  <a:gd name="T25" fmla="*/ 21 h 30"/>
                  <a:gd name="T26" fmla="*/ 54 w 65"/>
                  <a:gd name="T27" fmla="*/ 21 h 30"/>
                  <a:gd name="T28" fmla="*/ 61 w 65"/>
                  <a:gd name="T29" fmla="*/ 28 h 30"/>
                  <a:gd name="T30" fmla="*/ 61 w 65"/>
                  <a:gd name="T31" fmla="*/ 30 h 30"/>
                  <a:gd name="T32" fmla="*/ 65 w 65"/>
                  <a:gd name="T33" fmla="*/ 24 h 30"/>
                  <a:gd name="T34" fmla="*/ 65 w 65"/>
                  <a:gd name="T35" fmla="*/ 6 h 30"/>
                  <a:gd name="T36" fmla="*/ 60 w 65"/>
                  <a:gd name="T37" fmla="*/ 0 h 30"/>
                  <a:gd name="T38" fmla="*/ 56 w 65"/>
                  <a:gd name="T39" fmla="*/ 12 h 30"/>
                  <a:gd name="T40" fmla="*/ 52 w 65"/>
                  <a:gd name="T41" fmla="*/ 8 h 30"/>
                  <a:gd name="T42" fmla="*/ 56 w 65"/>
                  <a:gd name="T43" fmla="*/ 4 h 30"/>
                  <a:gd name="T44" fmla="*/ 60 w 65"/>
                  <a:gd name="T45" fmla="*/ 8 h 30"/>
                  <a:gd name="T46" fmla="*/ 56 w 65"/>
                  <a:gd name="T47"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30">
                    <a:moveTo>
                      <a:pt x="60" y="0"/>
                    </a:moveTo>
                    <a:cubicBezTo>
                      <a:pt x="43" y="0"/>
                      <a:pt x="43" y="0"/>
                      <a:pt x="43" y="0"/>
                    </a:cubicBezTo>
                    <a:cubicBezTo>
                      <a:pt x="43" y="6"/>
                      <a:pt x="43" y="6"/>
                      <a:pt x="43" y="6"/>
                    </a:cubicBezTo>
                    <a:cubicBezTo>
                      <a:pt x="8" y="6"/>
                      <a:pt x="8" y="6"/>
                      <a:pt x="8" y="6"/>
                    </a:cubicBezTo>
                    <a:cubicBezTo>
                      <a:pt x="8" y="0"/>
                      <a:pt x="8" y="0"/>
                      <a:pt x="8" y="0"/>
                    </a:cubicBezTo>
                    <a:cubicBezTo>
                      <a:pt x="6" y="0"/>
                      <a:pt x="6" y="0"/>
                      <a:pt x="6" y="0"/>
                    </a:cubicBezTo>
                    <a:cubicBezTo>
                      <a:pt x="3" y="0"/>
                      <a:pt x="0" y="3"/>
                      <a:pt x="0" y="6"/>
                    </a:cubicBezTo>
                    <a:cubicBezTo>
                      <a:pt x="0" y="24"/>
                      <a:pt x="0" y="24"/>
                      <a:pt x="0" y="24"/>
                    </a:cubicBezTo>
                    <a:cubicBezTo>
                      <a:pt x="0" y="27"/>
                      <a:pt x="2" y="29"/>
                      <a:pt x="5" y="30"/>
                    </a:cubicBezTo>
                    <a:cubicBezTo>
                      <a:pt x="5" y="29"/>
                      <a:pt x="5" y="29"/>
                      <a:pt x="5" y="28"/>
                    </a:cubicBezTo>
                    <a:cubicBezTo>
                      <a:pt x="5" y="27"/>
                      <a:pt x="5" y="27"/>
                      <a:pt x="5" y="27"/>
                    </a:cubicBezTo>
                    <a:cubicBezTo>
                      <a:pt x="5" y="27"/>
                      <a:pt x="5" y="27"/>
                      <a:pt x="5" y="27"/>
                    </a:cubicBezTo>
                    <a:cubicBezTo>
                      <a:pt x="6" y="23"/>
                      <a:pt x="9" y="21"/>
                      <a:pt x="12" y="21"/>
                    </a:cubicBezTo>
                    <a:cubicBezTo>
                      <a:pt x="54" y="21"/>
                      <a:pt x="54" y="21"/>
                      <a:pt x="54" y="21"/>
                    </a:cubicBezTo>
                    <a:cubicBezTo>
                      <a:pt x="58" y="21"/>
                      <a:pt x="61" y="24"/>
                      <a:pt x="61" y="28"/>
                    </a:cubicBezTo>
                    <a:cubicBezTo>
                      <a:pt x="61" y="29"/>
                      <a:pt x="61" y="29"/>
                      <a:pt x="61" y="30"/>
                    </a:cubicBezTo>
                    <a:cubicBezTo>
                      <a:pt x="63" y="29"/>
                      <a:pt x="65" y="27"/>
                      <a:pt x="65" y="24"/>
                    </a:cubicBezTo>
                    <a:cubicBezTo>
                      <a:pt x="65" y="6"/>
                      <a:pt x="65" y="6"/>
                      <a:pt x="65" y="6"/>
                    </a:cubicBezTo>
                    <a:cubicBezTo>
                      <a:pt x="65" y="3"/>
                      <a:pt x="63" y="0"/>
                      <a:pt x="60" y="0"/>
                    </a:cubicBezTo>
                    <a:close/>
                    <a:moveTo>
                      <a:pt x="56" y="12"/>
                    </a:moveTo>
                    <a:cubicBezTo>
                      <a:pt x="54" y="12"/>
                      <a:pt x="52" y="10"/>
                      <a:pt x="52" y="8"/>
                    </a:cubicBezTo>
                    <a:cubicBezTo>
                      <a:pt x="52" y="6"/>
                      <a:pt x="54" y="4"/>
                      <a:pt x="56" y="4"/>
                    </a:cubicBezTo>
                    <a:cubicBezTo>
                      <a:pt x="58" y="4"/>
                      <a:pt x="60" y="6"/>
                      <a:pt x="60" y="8"/>
                    </a:cubicBezTo>
                    <a:cubicBezTo>
                      <a:pt x="60" y="10"/>
                      <a:pt x="58" y="12"/>
                      <a:pt x="5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grpSp>
      </p:grpSp>
      <p:sp>
        <p:nvSpPr>
          <p:cNvPr id="123" name="文本框 47">
            <a:extLst>
              <a:ext uri="{FF2B5EF4-FFF2-40B4-BE49-F238E27FC236}">
                <a16:creationId xmlns:a16="http://schemas.microsoft.com/office/drawing/2014/main" id="{4BF10177-3FAF-4DB0-B585-880521E83B75}"/>
              </a:ext>
            </a:extLst>
          </p:cNvPr>
          <p:cNvSpPr txBox="1"/>
          <p:nvPr/>
        </p:nvSpPr>
        <p:spPr>
          <a:xfrm>
            <a:off x="9095073" y="2182420"/>
            <a:ext cx="1847389" cy="400110"/>
          </a:xfrm>
          <a:prstGeom prst="rect">
            <a:avLst/>
          </a:prstGeom>
        </p:spPr>
        <p:txBody>
          <a:bodyPr vert="horz" wrap="square">
            <a:spAutoFit/>
          </a:bodyPr>
          <a:lstStyle>
            <a:defPPr>
              <a:defRPr lang="zh-CN"/>
            </a:defPPr>
            <a:lvl1pPr algn="ctr">
              <a:defRPr sz="2400">
                <a:solidFill>
                  <a:schemeClr val="tx1">
                    <a:lumMod val="75000"/>
                    <a:lumOff val="25000"/>
                  </a:schemeClr>
                </a:solidFill>
                <a:latin typeface="方正大标宋简体" panose="03000509000000000000" pitchFamily="65" charset="-122"/>
                <a:ea typeface="方正大标宋简体" panose="03000509000000000000" pitchFamily="65" charset="-122"/>
              </a:defRPr>
            </a:lvl1pPr>
          </a:lstStyle>
          <a:p>
            <a:pPr algn="l"/>
            <a:r>
              <a:rPr lang="zh-CN" altLang="en-US" sz="2000" dirty="0">
                <a:latin typeface="+mn-lt"/>
                <a:ea typeface="+mn-ea"/>
                <a:cs typeface="+mn-ea"/>
                <a:sym typeface="+mn-lt"/>
              </a:rPr>
              <a:t>Add text</a:t>
            </a:r>
          </a:p>
        </p:txBody>
      </p:sp>
      <p:sp>
        <p:nvSpPr>
          <p:cNvPr id="124" name="矩形 123">
            <a:extLst>
              <a:ext uri="{FF2B5EF4-FFF2-40B4-BE49-F238E27FC236}">
                <a16:creationId xmlns:a16="http://schemas.microsoft.com/office/drawing/2014/main" id="{23B8DBE2-27F8-4BA5-9126-6AF569637549}"/>
              </a:ext>
            </a:extLst>
          </p:cNvPr>
          <p:cNvSpPr/>
          <p:nvPr/>
        </p:nvSpPr>
        <p:spPr>
          <a:xfrm>
            <a:off x="7954372" y="2575985"/>
            <a:ext cx="2931355" cy="625171"/>
          </a:xfrm>
          <a:prstGeom prst="rect">
            <a:avLst/>
          </a:prstGeom>
        </p:spPr>
        <p:txBody>
          <a:bodyPr wrap="square">
            <a:spAutoFit/>
          </a:bodyPr>
          <a:lstStyle/>
          <a:p>
            <a:pPr>
              <a:lnSpc>
                <a:spcPct val="130000"/>
              </a:lnSpc>
            </a:pPr>
            <a:r>
              <a:rPr lang="zh-CN" altLang="en-US" sz="1400" dirty="0">
                <a:solidFill>
                  <a:schemeClr val="tx1">
                    <a:lumMod val="75000"/>
                    <a:lumOff val="25000"/>
                  </a:schemeClr>
                </a:solidFill>
                <a:cs typeface="+mn-ea"/>
                <a:sym typeface="+mn-lt"/>
              </a:rPr>
              <a:t>Title numbers, etc. can be changed by clicking and re-entering.</a:t>
            </a:r>
          </a:p>
        </p:txBody>
      </p:sp>
      <p:sp>
        <p:nvSpPr>
          <p:cNvPr id="125" name="文本框 49">
            <a:extLst>
              <a:ext uri="{FF2B5EF4-FFF2-40B4-BE49-F238E27FC236}">
                <a16:creationId xmlns:a16="http://schemas.microsoft.com/office/drawing/2014/main" id="{C027F5BE-663A-4EF7-87FA-796F8B3F88FF}"/>
              </a:ext>
            </a:extLst>
          </p:cNvPr>
          <p:cNvSpPr txBox="1"/>
          <p:nvPr/>
        </p:nvSpPr>
        <p:spPr>
          <a:xfrm>
            <a:off x="9077277" y="3888966"/>
            <a:ext cx="1847389" cy="400110"/>
          </a:xfrm>
          <a:prstGeom prst="rect">
            <a:avLst/>
          </a:prstGeom>
        </p:spPr>
        <p:txBody>
          <a:bodyPr vert="horz" wrap="square">
            <a:spAutoFit/>
          </a:bodyPr>
          <a:lstStyle>
            <a:defPPr>
              <a:defRPr lang="zh-CN"/>
            </a:defPPr>
            <a:lvl1pPr algn="ctr">
              <a:defRPr sz="2400">
                <a:solidFill>
                  <a:schemeClr val="tx1">
                    <a:lumMod val="75000"/>
                    <a:lumOff val="25000"/>
                  </a:schemeClr>
                </a:solidFill>
                <a:latin typeface="方正大标宋简体" panose="03000509000000000000" pitchFamily="65" charset="-122"/>
                <a:ea typeface="方正大标宋简体" panose="03000509000000000000" pitchFamily="65" charset="-122"/>
              </a:defRPr>
            </a:lvl1pPr>
          </a:lstStyle>
          <a:p>
            <a:pPr algn="l"/>
            <a:r>
              <a:rPr lang="zh-CN" altLang="en-US" sz="2000" dirty="0">
                <a:latin typeface="+mn-lt"/>
                <a:ea typeface="+mn-ea"/>
                <a:cs typeface="+mn-ea"/>
                <a:sym typeface="+mn-lt"/>
              </a:rPr>
              <a:t>Add text</a:t>
            </a:r>
          </a:p>
        </p:txBody>
      </p:sp>
      <p:sp>
        <p:nvSpPr>
          <p:cNvPr id="126" name="矩形 125">
            <a:extLst>
              <a:ext uri="{FF2B5EF4-FFF2-40B4-BE49-F238E27FC236}">
                <a16:creationId xmlns:a16="http://schemas.microsoft.com/office/drawing/2014/main" id="{D3516D65-3F05-4229-A1A3-E772182DBD9E}"/>
              </a:ext>
            </a:extLst>
          </p:cNvPr>
          <p:cNvSpPr/>
          <p:nvPr/>
        </p:nvSpPr>
        <p:spPr>
          <a:xfrm>
            <a:off x="7991861" y="4294521"/>
            <a:ext cx="2734206" cy="625171"/>
          </a:xfrm>
          <a:prstGeom prst="rect">
            <a:avLst/>
          </a:prstGeom>
        </p:spPr>
        <p:txBody>
          <a:bodyPr wrap="square">
            <a:spAutoFit/>
          </a:bodyPr>
          <a:lstStyle/>
          <a:p>
            <a:pPr>
              <a:lnSpc>
                <a:spcPct val="130000"/>
              </a:lnSpc>
            </a:pPr>
            <a:r>
              <a:rPr lang="zh-CN" altLang="en-US" sz="1400" dirty="0">
                <a:solidFill>
                  <a:schemeClr val="tx1">
                    <a:lumMod val="75000"/>
                    <a:lumOff val="25000"/>
                  </a:schemeClr>
                </a:solidFill>
                <a:cs typeface="+mn-ea"/>
                <a:sym typeface="+mn-lt"/>
              </a:rPr>
              <a:t>Title numbers, etc. can be changed by clicking and re-entering.</a:t>
            </a:r>
          </a:p>
        </p:txBody>
      </p:sp>
      <p:sp>
        <p:nvSpPr>
          <p:cNvPr id="127" name="文本框 51">
            <a:extLst>
              <a:ext uri="{FF2B5EF4-FFF2-40B4-BE49-F238E27FC236}">
                <a16:creationId xmlns:a16="http://schemas.microsoft.com/office/drawing/2014/main" id="{59A4191E-F07E-4515-B3E5-71663CCBB972}"/>
              </a:ext>
            </a:extLst>
          </p:cNvPr>
          <p:cNvSpPr txBox="1"/>
          <p:nvPr/>
        </p:nvSpPr>
        <p:spPr>
          <a:xfrm>
            <a:off x="1473728" y="3991962"/>
            <a:ext cx="1847389" cy="400110"/>
          </a:xfrm>
          <a:prstGeom prst="rect">
            <a:avLst/>
          </a:prstGeom>
        </p:spPr>
        <p:txBody>
          <a:bodyPr vert="horz" wrap="square">
            <a:spAutoFit/>
          </a:bodyPr>
          <a:lstStyle>
            <a:defPPr>
              <a:defRPr lang="zh-CN"/>
            </a:defPPr>
            <a:lvl1pPr algn="ctr">
              <a:defRPr sz="2400">
                <a:solidFill>
                  <a:schemeClr val="tx1">
                    <a:lumMod val="75000"/>
                    <a:lumOff val="25000"/>
                  </a:schemeClr>
                </a:solidFill>
                <a:latin typeface="方正大标宋简体" panose="03000509000000000000" pitchFamily="65" charset="-122"/>
                <a:ea typeface="方正大标宋简体" panose="03000509000000000000" pitchFamily="65" charset="-122"/>
              </a:defRPr>
            </a:lvl1pPr>
          </a:lstStyle>
          <a:p>
            <a:pPr algn="r"/>
            <a:r>
              <a:rPr lang="zh-CN" altLang="en-US" sz="2000" dirty="0">
                <a:latin typeface="+mn-lt"/>
                <a:ea typeface="+mn-ea"/>
                <a:cs typeface="+mn-ea"/>
                <a:sym typeface="+mn-lt"/>
              </a:rPr>
              <a:t>Add text</a:t>
            </a:r>
          </a:p>
        </p:txBody>
      </p:sp>
      <p:sp>
        <p:nvSpPr>
          <p:cNvPr id="128" name="矩形 127">
            <a:extLst>
              <a:ext uri="{FF2B5EF4-FFF2-40B4-BE49-F238E27FC236}">
                <a16:creationId xmlns:a16="http://schemas.microsoft.com/office/drawing/2014/main" id="{38597EEF-0102-4B0E-ABD7-A8CBF5DE91EF}"/>
              </a:ext>
            </a:extLst>
          </p:cNvPr>
          <p:cNvSpPr/>
          <p:nvPr/>
        </p:nvSpPr>
        <p:spPr>
          <a:xfrm>
            <a:off x="1414197" y="4536023"/>
            <a:ext cx="2828087" cy="625171"/>
          </a:xfrm>
          <a:prstGeom prst="rect">
            <a:avLst/>
          </a:prstGeom>
        </p:spPr>
        <p:txBody>
          <a:bodyPr wrap="square">
            <a:spAutoFit/>
          </a:bodyPr>
          <a:lstStyle/>
          <a:p>
            <a:pPr algn="r">
              <a:lnSpc>
                <a:spcPct val="130000"/>
              </a:lnSpc>
            </a:pPr>
            <a:r>
              <a:rPr lang="zh-CN" altLang="en-US" sz="1400" dirty="0">
                <a:solidFill>
                  <a:schemeClr val="tx1">
                    <a:lumMod val="75000"/>
                    <a:lumOff val="25000"/>
                  </a:schemeClr>
                </a:solidFill>
                <a:cs typeface="+mn-ea"/>
                <a:sym typeface="+mn-lt"/>
              </a:rPr>
              <a:t>Title numbers, etc. can be changed by clicking and re-entering.</a:t>
            </a:r>
          </a:p>
        </p:txBody>
      </p:sp>
      <p:sp>
        <p:nvSpPr>
          <p:cNvPr id="129" name="文本框 53">
            <a:extLst>
              <a:ext uri="{FF2B5EF4-FFF2-40B4-BE49-F238E27FC236}">
                <a16:creationId xmlns:a16="http://schemas.microsoft.com/office/drawing/2014/main" id="{5A19DF09-1B37-49C7-A700-A9DC04C8B6CE}"/>
              </a:ext>
            </a:extLst>
          </p:cNvPr>
          <p:cNvSpPr txBox="1"/>
          <p:nvPr/>
        </p:nvSpPr>
        <p:spPr>
          <a:xfrm>
            <a:off x="1314478" y="2149230"/>
            <a:ext cx="1847389" cy="400110"/>
          </a:xfrm>
          <a:prstGeom prst="rect">
            <a:avLst/>
          </a:prstGeom>
        </p:spPr>
        <p:txBody>
          <a:bodyPr vert="horz" wrap="square">
            <a:spAutoFit/>
          </a:bodyPr>
          <a:lstStyle>
            <a:defPPr>
              <a:defRPr lang="zh-CN"/>
            </a:defPPr>
            <a:lvl1pPr algn="ctr">
              <a:defRPr sz="2400">
                <a:solidFill>
                  <a:schemeClr val="tx1">
                    <a:lumMod val="75000"/>
                    <a:lumOff val="25000"/>
                  </a:schemeClr>
                </a:solidFill>
                <a:latin typeface="方正大标宋简体" panose="03000509000000000000" pitchFamily="65" charset="-122"/>
                <a:ea typeface="方正大标宋简体" panose="03000509000000000000" pitchFamily="65" charset="-122"/>
              </a:defRPr>
            </a:lvl1pPr>
          </a:lstStyle>
          <a:p>
            <a:pPr algn="r"/>
            <a:r>
              <a:rPr lang="zh-CN" altLang="en-US" sz="2000" dirty="0">
                <a:latin typeface="+mn-lt"/>
                <a:ea typeface="+mn-ea"/>
                <a:cs typeface="+mn-ea"/>
                <a:sym typeface="+mn-lt"/>
              </a:rPr>
              <a:t>Add text</a:t>
            </a:r>
          </a:p>
        </p:txBody>
      </p:sp>
      <p:sp>
        <p:nvSpPr>
          <p:cNvPr id="130" name="矩形 129">
            <a:extLst>
              <a:ext uri="{FF2B5EF4-FFF2-40B4-BE49-F238E27FC236}">
                <a16:creationId xmlns:a16="http://schemas.microsoft.com/office/drawing/2014/main" id="{F80A28AD-5825-4ACD-9460-B0B6A10EC8C3}"/>
              </a:ext>
            </a:extLst>
          </p:cNvPr>
          <p:cNvSpPr/>
          <p:nvPr/>
        </p:nvSpPr>
        <p:spPr>
          <a:xfrm>
            <a:off x="1401562" y="2682306"/>
            <a:ext cx="2755922" cy="625171"/>
          </a:xfrm>
          <a:prstGeom prst="rect">
            <a:avLst/>
          </a:prstGeom>
        </p:spPr>
        <p:txBody>
          <a:bodyPr wrap="square">
            <a:spAutoFit/>
          </a:bodyPr>
          <a:lstStyle/>
          <a:p>
            <a:pPr algn="r">
              <a:lnSpc>
                <a:spcPct val="130000"/>
              </a:lnSpc>
            </a:pPr>
            <a:r>
              <a:rPr lang="zh-CN" altLang="en-US" sz="1400" dirty="0">
                <a:solidFill>
                  <a:schemeClr val="tx1">
                    <a:lumMod val="75000"/>
                    <a:lumOff val="25000"/>
                  </a:schemeClr>
                </a:solidFill>
                <a:cs typeface="+mn-ea"/>
                <a:sym typeface="+mn-lt"/>
              </a:rPr>
              <a:t>Title numbers, etc. can be changed by clicking and re-entering.</a:t>
            </a:r>
          </a:p>
        </p:txBody>
      </p:sp>
    </p:spTree>
    <p:extLst>
      <p:ext uri="{BB962C8B-B14F-4D97-AF65-F5344CB8AC3E}">
        <p14:creationId xmlns:p14="http://schemas.microsoft.com/office/powerpoint/2010/main" val="3196833086"/>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00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PA_文本框 76">
            <a:extLst>
              <a:ext uri="{FF2B5EF4-FFF2-40B4-BE49-F238E27FC236}">
                <a16:creationId xmlns:a16="http://schemas.microsoft.com/office/drawing/2014/main" id="{25F8CF86-9672-4E50-8344-4A557278473C}"/>
              </a:ext>
            </a:extLst>
          </p:cNvPr>
          <p:cNvSpPr txBox="1"/>
          <p:nvPr>
            <p:custDataLst>
              <p:tags r:id="rId2"/>
            </p:custDataLst>
          </p:nvPr>
        </p:nvSpPr>
        <p:spPr>
          <a:xfrm>
            <a:off x="3511826" y="-38896"/>
            <a:ext cx="4996070" cy="584775"/>
          </a:xfrm>
          <a:prstGeom prst="rect">
            <a:avLst/>
          </a:prstGeom>
          <a:noFill/>
        </p:spPr>
        <p:txBody>
          <a:bodyPr wrap="square" rtlCol="0">
            <a:spAutoFit/>
          </a:bodyPr>
          <a:lstStyle/>
          <a:p>
            <a:pPr algn="ctr"/>
            <a:r>
              <a:rPr lang="zh-CN" altLang="en-US" sz="3200" dirty="0">
                <a:solidFill>
                  <a:srgbClr val="779464"/>
                </a:solidFill>
                <a:cs typeface="+mn-ea"/>
                <a:sym typeface="+mn-lt"/>
              </a:rPr>
              <a:t>Add the title here</a:t>
            </a:r>
          </a:p>
        </p:txBody>
      </p:sp>
      <p:sp>
        <p:nvSpPr>
          <p:cNvPr id="47" name="圆角矩形 46"/>
          <p:cNvSpPr/>
          <p:nvPr/>
        </p:nvSpPr>
        <p:spPr>
          <a:xfrm>
            <a:off x="1583140" y="1660351"/>
            <a:ext cx="3235603" cy="3747770"/>
          </a:xfrm>
          <a:prstGeom prst="roundRect">
            <a:avLst>
              <a:gd name="adj" fmla="val 9013"/>
            </a:avLst>
          </a:prstGeom>
          <a:noFill/>
          <a:ln w="28575" cap="flat" cmpd="sng" algn="ctr">
            <a:solidFill>
              <a:srgbClr val="438264"/>
            </a:solidFill>
            <a:prstDash val="solid"/>
            <a:miter lim="800000"/>
          </a:ln>
          <a:effectLst/>
          <a:extLst>
            <a:ext uri="{909E8E84-426E-40DD-AFC4-6F175D3DCCD1}">
              <a14:hiddenFill xmlns:a14="http://schemas.microsoft.com/office/drawing/2010/main">
                <a:solidFill>
                  <a:schemeClr val="accent1"/>
                </a:solidFill>
              </a14:hiddenFill>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panose="020F0502020204030204"/>
              <a:ea typeface="华文隶书"/>
              <a:cs typeface="+mn-ea"/>
              <a:sym typeface="+mn-lt"/>
            </a:endParaRPr>
          </a:p>
        </p:txBody>
      </p:sp>
      <p:pic>
        <p:nvPicPr>
          <p:cNvPr id="48" name="图片 4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51524" y="1488063"/>
            <a:ext cx="1871660" cy="1871659"/>
          </a:xfrm>
          <a:prstGeom prst="rect">
            <a:avLst/>
          </a:prstGeom>
        </p:spPr>
      </p:pic>
      <p:pic>
        <p:nvPicPr>
          <p:cNvPr id="49" name="图片 4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18197" y="3626742"/>
            <a:ext cx="1871660" cy="1871659"/>
          </a:xfrm>
          <a:prstGeom prst="rect">
            <a:avLst/>
          </a:prstGeom>
        </p:spPr>
      </p:pic>
      <p:sp>
        <p:nvSpPr>
          <p:cNvPr id="50" name="文本框 7"/>
          <p:cNvSpPr txBox="1"/>
          <p:nvPr/>
        </p:nvSpPr>
        <p:spPr>
          <a:xfrm>
            <a:off x="7116362" y="2239473"/>
            <a:ext cx="3651885" cy="120032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a:solidFill>
                  <a:prstClr val="black">
                    <a:lumMod val="95000"/>
                    <a:lumOff val="5000"/>
                  </a:prstClr>
                </a:solidFill>
                <a:ea typeface="华文隶书"/>
                <a:cs typeface="+mn-ea"/>
                <a:sym typeface="+mn-lt"/>
              </a:rPr>
              <a:t>Please enter text here. Please enter text here. Please enter text here. Please enter text here. Please enter text here. Please enter text here</a:t>
            </a:r>
          </a:p>
        </p:txBody>
      </p:sp>
      <p:sp>
        <p:nvSpPr>
          <p:cNvPr id="51" name="文本框 6"/>
          <p:cNvSpPr txBox="1"/>
          <p:nvPr/>
        </p:nvSpPr>
        <p:spPr>
          <a:xfrm>
            <a:off x="7083978" y="1660353"/>
            <a:ext cx="3651885" cy="59721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zh-CN" altLang="en-US" sz="2400">
                <a:solidFill>
                  <a:prstClr val="black">
                    <a:lumMod val="95000"/>
                    <a:lumOff val="5000"/>
                  </a:prstClr>
                </a:solidFill>
                <a:ea typeface="华文隶书"/>
                <a:cs typeface="+mn-ea"/>
                <a:sym typeface="+mn-lt"/>
              </a:rPr>
              <a:t>Enter the title</a:t>
            </a:r>
          </a:p>
        </p:txBody>
      </p:sp>
      <p:sp>
        <p:nvSpPr>
          <p:cNvPr id="52" name="文本框 8"/>
          <p:cNvSpPr txBox="1"/>
          <p:nvPr/>
        </p:nvSpPr>
        <p:spPr>
          <a:xfrm>
            <a:off x="7160814" y="4376883"/>
            <a:ext cx="3651885" cy="120032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a:solidFill>
                  <a:prstClr val="black">
                    <a:lumMod val="95000"/>
                    <a:lumOff val="5000"/>
                  </a:prstClr>
                </a:solidFill>
                <a:ea typeface="华文隶书"/>
                <a:cs typeface="+mn-ea"/>
                <a:sym typeface="+mn-lt"/>
              </a:rPr>
              <a:t>Please enter text here. Please enter text here. Please enter text here. Please enter text here. Please enter text here. Please enter text here</a:t>
            </a:r>
          </a:p>
        </p:txBody>
      </p:sp>
      <p:sp>
        <p:nvSpPr>
          <p:cNvPr id="53" name="文本框 9"/>
          <p:cNvSpPr txBox="1"/>
          <p:nvPr/>
        </p:nvSpPr>
        <p:spPr>
          <a:xfrm>
            <a:off x="7128429" y="3797763"/>
            <a:ext cx="3651885" cy="59721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zh-CN" altLang="en-US" sz="2400">
                <a:solidFill>
                  <a:prstClr val="black">
                    <a:lumMod val="95000"/>
                    <a:lumOff val="5000"/>
                  </a:prstClr>
                </a:solidFill>
                <a:ea typeface="华文隶书"/>
                <a:cs typeface="+mn-ea"/>
                <a:sym typeface="+mn-lt"/>
              </a:rPr>
              <a:t>Enter the title</a:t>
            </a:r>
          </a:p>
        </p:txBody>
      </p:sp>
      <p:sp>
        <p:nvSpPr>
          <p:cNvPr id="54" name="文本框 10"/>
          <p:cNvSpPr txBox="1"/>
          <p:nvPr/>
        </p:nvSpPr>
        <p:spPr>
          <a:xfrm>
            <a:off x="1865354" y="2652041"/>
            <a:ext cx="2670811" cy="2677656"/>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200000"/>
              </a:lnSpc>
            </a:pPr>
            <a:r>
              <a:rPr lang="en-US" sz="1400">
                <a:solidFill>
                  <a:prstClr val="black">
                    <a:lumMod val="95000"/>
                    <a:lumOff val="5000"/>
                  </a:prstClr>
                </a:solidFill>
                <a:ea typeface="华文隶书"/>
                <a:cs typeface="+mn-ea"/>
                <a:sym typeface="+mn-lt"/>
              </a:rPr>
              <a:t>Please enter text here. Please enter text here. Please enter text here. Please enter text here. Please enter text here. Please enter text here. Please enter text here.</a:t>
            </a:r>
          </a:p>
        </p:txBody>
      </p:sp>
      <p:sp>
        <p:nvSpPr>
          <p:cNvPr id="58" name="文本框 11"/>
          <p:cNvSpPr txBox="1"/>
          <p:nvPr/>
        </p:nvSpPr>
        <p:spPr>
          <a:xfrm>
            <a:off x="2010134" y="2092610"/>
            <a:ext cx="2381251"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a:solidFill>
                  <a:prstClr val="black">
                    <a:lumMod val="95000"/>
                    <a:lumOff val="5000"/>
                  </a:prstClr>
                </a:solidFill>
                <a:ea typeface="华文隶书"/>
                <a:cs typeface="+mn-ea"/>
                <a:sym typeface="+mn-lt"/>
              </a:rPr>
              <a:t>Enter the title</a:t>
            </a:r>
          </a:p>
        </p:txBody>
      </p:sp>
    </p:spTree>
    <p:extLst>
      <p:ext uri="{BB962C8B-B14F-4D97-AF65-F5344CB8AC3E}">
        <p14:creationId xmlns:p14="http://schemas.microsoft.com/office/powerpoint/2010/main" val="302473405"/>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0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1000"/>
                                        <p:tgtEl>
                                          <p:spTgt spid="48"/>
                                        </p:tgtEl>
                                      </p:cBhvr>
                                    </p:animEffect>
                                    <p:anim calcmode="lin" valueType="num">
                                      <p:cBhvr>
                                        <p:cTn id="14" dur="1000" fill="hold"/>
                                        <p:tgtEl>
                                          <p:spTgt spid="48"/>
                                        </p:tgtEl>
                                        <p:attrNameLst>
                                          <p:attrName>ppt_x</p:attrName>
                                        </p:attrNameLst>
                                      </p:cBhvr>
                                      <p:tavLst>
                                        <p:tav tm="0">
                                          <p:val>
                                            <p:strVal val="#ppt_x"/>
                                          </p:val>
                                        </p:tav>
                                        <p:tav tm="100000">
                                          <p:val>
                                            <p:strVal val="#ppt_x"/>
                                          </p:val>
                                        </p:tav>
                                      </p:tavLst>
                                    </p:anim>
                                    <p:anim calcmode="lin" valueType="num">
                                      <p:cBhvr>
                                        <p:cTn id="15" dur="1000" fill="hold"/>
                                        <p:tgtEl>
                                          <p:spTgt spid="48"/>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1000"/>
                                        <p:tgtEl>
                                          <p:spTgt spid="49"/>
                                        </p:tgtEl>
                                      </p:cBhvr>
                                    </p:animEffect>
                                    <p:anim calcmode="lin" valueType="num">
                                      <p:cBhvr>
                                        <p:cTn id="20" dur="1000" fill="hold"/>
                                        <p:tgtEl>
                                          <p:spTgt spid="49"/>
                                        </p:tgtEl>
                                        <p:attrNameLst>
                                          <p:attrName>ppt_x</p:attrName>
                                        </p:attrNameLst>
                                      </p:cBhvr>
                                      <p:tavLst>
                                        <p:tav tm="0">
                                          <p:val>
                                            <p:strVal val="#ppt_x"/>
                                          </p:val>
                                        </p:tav>
                                        <p:tav tm="100000">
                                          <p:val>
                                            <p:strVal val="#ppt_x"/>
                                          </p:val>
                                        </p:tav>
                                      </p:tavLst>
                                    </p:anim>
                                    <p:anim calcmode="lin" valueType="num">
                                      <p:cBhvr>
                                        <p:cTn id="21" dur="1000" fill="hold"/>
                                        <p:tgtEl>
                                          <p:spTgt spid="49"/>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12" presetClass="entr" presetSubtype="4" fill="hold" grpId="0" nodeType="afterEffect">
                                  <p:stCondLst>
                                    <p:cond delay="0"/>
                                  </p:stCondLst>
                                  <p:childTnLst>
                                    <p:set>
                                      <p:cBhvr>
                                        <p:cTn id="24" dur="1" fill="hold">
                                          <p:stCondLst>
                                            <p:cond delay="0"/>
                                          </p:stCondLst>
                                        </p:cTn>
                                        <p:tgtEl>
                                          <p:spTgt spid="50"/>
                                        </p:tgtEl>
                                        <p:attrNameLst>
                                          <p:attrName>style.visibility</p:attrName>
                                        </p:attrNameLst>
                                      </p:cBhvr>
                                      <p:to>
                                        <p:strVal val="visible"/>
                                      </p:to>
                                    </p:set>
                                    <p:anim calcmode="lin" valueType="num">
                                      <p:cBhvr additive="base">
                                        <p:cTn id="25" dur="500"/>
                                        <p:tgtEl>
                                          <p:spTgt spid="50"/>
                                        </p:tgtEl>
                                        <p:attrNameLst>
                                          <p:attrName>ppt_y</p:attrName>
                                        </p:attrNameLst>
                                      </p:cBhvr>
                                      <p:tavLst>
                                        <p:tav tm="0">
                                          <p:val>
                                            <p:strVal val="#ppt_y+#ppt_h*1.125000"/>
                                          </p:val>
                                        </p:tav>
                                        <p:tav tm="100000">
                                          <p:val>
                                            <p:strVal val="#ppt_y"/>
                                          </p:val>
                                        </p:tav>
                                      </p:tavLst>
                                    </p:anim>
                                    <p:animEffect transition="in" filter="wipe(up)">
                                      <p:cBhvr>
                                        <p:cTn id="26" dur="500"/>
                                        <p:tgtEl>
                                          <p:spTgt spid="50"/>
                                        </p:tgtEl>
                                      </p:cBhvr>
                                    </p:animEffect>
                                  </p:childTnLst>
                                </p:cTn>
                              </p:par>
                            </p:childTnLst>
                          </p:cTn>
                        </p:par>
                        <p:par>
                          <p:cTn id="27" fill="hold">
                            <p:stCondLst>
                              <p:cond delay="4500"/>
                            </p:stCondLst>
                            <p:childTnLst>
                              <p:par>
                                <p:cTn id="28" presetID="12" presetClass="entr" presetSubtype="4" fill="hold" grpId="0" nodeType="afterEffect">
                                  <p:stCondLst>
                                    <p:cond delay="0"/>
                                  </p:stCondLst>
                                  <p:childTnLst>
                                    <p:set>
                                      <p:cBhvr>
                                        <p:cTn id="29" dur="1" fill="hold">
                                          <p:stCondLst>
                                            <p:cond delay="0"/>
                                          </p:stCondLst>
                                        </p:cTn>
                                        <p:tgtEl>
                                          <p:spTgt spid="51"/>
                                        </p:tgtEl>
                                        <p:attrNameLst>
                                          <p:attrName>style.visibility</p:attrName>
                                        </p:attrNameLst>
                                      </p:cBhvr>
                                      <p:to>
                                        <p:strVal val="visible"/>
                                      </p:to>
                                    </p:set>
                                    <p:anim calcmode="lin" valueType="num">
                                      <p:cBhvr additive="base">
                                        <p:cTn id="30" dur="500"/>
                                        <p:tgtEl>
                                          <p:spTgt spid="51"/>
                                        </p:tgtEl>
                                        <p:attrNameLst>
                                          <p:attrName>ppt_y</p:attrName>
                                        </p:attrNameLst>
                                      </p:cBhvr>
                                      <p:tavLst>
                                        <p:tav tm="0">
                                          <p:val>
                                            <p:strVal val="#ppt_y+#ppt_h*1.125000"/>
                                          </p:val>
                                        </p:tav>
                                        <p:tav tm="100000">
                                          <p:val>
                                            <p:strVal val="#ppt_y"/>
                                          </p:val>
                                        </p:tav>
                                      </p:tavLst>
                                    </p:anim>
                                    <p:animEffect transition="in" filter="wipe(up)">
                                      <p:cBhvr>
                                        <p:cTn id="31" dur="500"/>
                                        <p:tgtEl>
                                          <p:spTgt spid="51"/>
                                        </p:tgtEl>
                                      </p:cBhvr>
                                    </p:animEffect>
                                  </p:childTnLst>
                                </p:cTn>
                              </p:par>
                            </p:childTnLst>
                          </p:cTn>
                        </p:par>
                        <p:par>
                          <p:cTn id="32" fill="hold">
                            <p:stCondLst>
                              <p:cond delay="5000"/>
                            </p:stCondLst>
                            <p:childTnLst>
                              <p:par>
                                <p:cTn id="33" presetID="12" presetClass="entr" presetSubtype="4"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500"/>
                                        <p:tgtEl>
                                          <p:spTgt spid="52"/>
                                        </p:tgtEl>
                                        <p:attrNameLst>
                                          <p:attrName>ppt_y</p:attrName>
                                        </p:attrNameLst>
                                      </p:cBhvr>
                                      <p:tavLst>
                                        <p:tav tm="0">
                                          <p:val>
                                            <p:strVal val="#ppt_y+#ppt_h*1.125000"/>
                                          </p:val>
                                        </p:tav>
                                        <p:tav tm="100000">
                                          <p:val>
                                            <p:strVal val="#ppt_y"/>
                                          </p:val>
                                        </p:tav>
                                      </p:tavLst>
                                    </p:anim>
                                    <p:animEffect transition="in" filter="wipe(up)">
                                      <p:cBhvr>
                                        <p:cTn id="36" dur="500"/>
                                        <p:tgtEl>
                                          <p:spTgt spid="52"/>
                                        </p:tgtEl>
                                      </p:cBhvr>
                                    </p:animEffect>
                                  </p:childTnLst>
                                </p:cTn>
                              </p:par>
                            </p:childTnLst>
                          </p:cTn>
                        </p:par>
                        <p:par>
                          <p:cTn id="37" fill="hold">
                            <p:stCondLst>
                              <p:cond delay="5500"/>
                            </p:stCondLst>
                            <p:childTnLst>
                              <p:par>
                                <p:cTn id="38" presetID="12" presetClass="entr" presetSubtype="4"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p:tgtEl>
                                          <p:spTgt spid="53"/>
                                        </p:tgtEl>
                                        <p:attrNameLst>
                                          <p:attrName>ppt_y</p:attrName>
                                        </p:attrNameLst>
                                      </p:cBhvr>
                                      <p:tavLst>
                                        <p:tav tm="0">
                                          <p:val>
                                            <p:strVal val="#ppt_y+#ppt_h*1.125000"/>
                                          </p:val>
                                        </p:tav>
                                        <p:tav tm="100000">
                                          <p:val>
                                            <p:strVal val="#ppt_y"/>
                                          </p:val>
                                        </p:tav>
                                      </p:tavLst>
                                    </p:anim>
                                    <p:animEffect transition="in" filter="wipe(up)">
                                      <p:cBhvr>
                                        <p:cTn id="41" dur="500"/>
                                        <p:tgtEl>
                                          <p:spTgt spid="53"/>
                                        </p:tgtEl>
                                      </p:cBhvr>
                                    </p:animEffect>
                                  </p:childTnLst>
                                </p:cTn>
                              </p:par>
                            </p:childTnLst>
                          </p:cTn>
                        </p:par>
                        <p:par>
                          <p:cTn id="42" fill="hold">
                            <p:stCondLst>
                              <p:cond delay="6000"/>
                            </p:stCondLst>
                            <p:childTnLst>
                              <p:par>
                                <p:cTn id="43" presetID="12" presetClass="entr" presetSubtype="4"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 calcmode="lin" valueType="num">
                                      <p:cBhvr additive="base">
                                        <p:cTn id="45" dur="500"/>
                                        <p:tgtEl>
                                          <p:spTgt spid="54"/>
                                        </p:tgtEl>
                                        <p:attrNameLst>
                                          <p:attrName>ppt_y</p:attrName>
                                        </p:attrNameLst>
                                      </p:cBhvr>
                                      <p:tavLst>
                                        <p:tav tm="0">
                                          <p:val>
                                            <p:strVal val="#ppt_y+#ppt_h*1.125000"/>
                                          </p:val>
                                        </p:tav>
                                        <p:tav tm="100000">
                                          <p:val>
                                            <p:strVal val="#ppt_y"/>
                                          </p:val>
                                        </p:tav>
                                      </p:tavLst>
                                    </p:anim>
                                    <p:animEffect transition="in" filter="wipe(up)">
                                      <p:cBhvr>
                                        <p:cTn id="46" dur="500"/>
                                        <p:tgtEl>
                                          <p:spTgt spid="54"/>
                                        </p:tgtEl>
                                      </p:cBhvr>
                                    </p:animEffect>
                                  </p:childTnLst>
                                </p:cTn>
                              </p:par>
                            </p:childTnLst>
                          </p:cTn>
                        </p:par>
                        <p:par>
                          <p:cTn id="47" fill="hold">
                            <p:stCondLst>
                              <p:cond delay="6500"/>
                            </p:stCondLst>
                            <p:childTnLst>
                              <p:par>
                                <p:cTn id="48" presetID="12" presetClass="entr" presetSubtype="4" fill="hold" grpId="0" nodeType="afterEffect">
                                  <p:stCondLst>
                                    <p:cond delay="0"/>
                                  </p:stCondLst>
                                  <p:childTnLst>
                                    <p:set>
                                      <p:cBhvr>
                                        <p:cTn id="49" dur="1" fill="hold">
                                          <p:stCondLst>
                                            <p:cond delay="0"/>
                                          </p:stCondLst>
                                        </p:cTn>
                                        <p:tgtEl>
                                          <p:spTgt spid="58"/>
                                        </p:tgtEl>
                                        <p:attrNameLst>
                                          <p:attrName>style.visibility</p:attrName>
                                        </p:attrNameLst>
                                      </p:cBhvr>
                                      <p:to>
                                        <p:strVal val="visible"/>
                                      </p:to>
                                    </p:set>
                                    <p:anim calcmode="lin" valueType="num">
                                      <p:cBhvr additive="base">
                                        <p:cTn id="50" dur="500"/>
                                        <p:tgtEl>
                                          <p:spTgt spid="58"/>
                                        </p:tgtEl>
                                        <p:attrNameLst>
                                          <p:attrName>ppt_y</p:attrName>
                                        </p:attrNameLst>
                                      </p:cBhvr>
                                      <p:tavLst>
                                        <p:tav tm="0">
                                          <p:val>
                                            <p:strVal val="#ppt_y+#ppt_h*1.125000"/>
                                          </p:val>
                                        </p:tav>
                                        <p:tav tm="100000">
                                          <p:val>
                                            <p:strVal val="#ppt_y"/>
                                          </p:val>
                                        </p:tav>
                                      </p:tavLst>
                                    </p:anim>
                                    <p:animEffect transition="in" filter="wipe(up)">
                                      <p:cBhvr>
                                        <p:cTn id="5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50" grpId="0" bldLvl="0" animBg="1"/>
      <p:bldP spid="51" grpId="0" bldLvl="0" animBg="1"/>
      <p:bldP spid="52" grpId="0" bldLvl="0" animBg="1"/>
      <p:bldP spid="53" grpId="0" bldLvl="0" animBg="1"/>
      <p:bldP spid="54" grpId="0" bldLvl="0" animBg="1"/>
      <p:bldP spid="58"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PA_文本框 76">
            <a:extLst>
              <a:ext uri="{FF2B5EF4-FFF2-40B4-BE49-F238E27FC236}">
                <a16:creationId xmlns:a16="http://schemas.microsoft.com/office/drawing/2014/main" id="{25F8CF86-9672-4E50-8344-4A557278473C}"/>
              </a:ext>
            </a:extLst>
          </p:cNvPr>
          <p:cNvSpPr txBox="1"/>
          <p:nvPr>
            <p:custDataLst>
              <p:tags r:id="rId2"/>
            </p:custDataLst>
          </p:nvPr>
        </p:nvSpPr>
        <p:spPr>
          <a:xfrm>
            <a:off x="3867786" y="-38896"/>
            <a:ext cx="3950546" cy="584775"/>
          </a:xfrm>
          <a:prstGeom prst="rect">
            <a:avLst/>
          </a:prstGeom>
          <a:noFill/>
        </p:spPr>
        <p:txBody>
          <a:bodyPr wrap="square" rtlCol="0">
            <a:spAutoFit/>
          </a:bodyPr>
          <a:lstStyle/>
          <a:p>
            <a:pPr algn="ctr"/>
            <a:r>
              <a:rPr lang="zh-CN" altLang="en-US" sz="3200" dirty="0">
                <a:solidFill>
                  <a:srgbClr val="779464"/>
                </a:solidFill>
                <a:cs typeface="+mn-ea"/>
                <a:sym typeface="+mn-lt"/>
              </a:rPr>
              <a:t>Add the title here</a:t>
            </a:r>
          </a:p>
        </p:txBody>
      </p:sp>
      <p:pic>
        <p:nvPicPr>
          <p:cNvPr id="57" name="图片 56" descr="1800128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67785" y="1472029"/>
            <a:ext cx="4301491" cy="3042920"/>
          </a:xfrm>
          <a:prstGeom prst="rect">
            <a:avLst/>
          </a:prstGeom>
        </p:spPr>
      </p:pic>
      <p:sp>
        <p:nvSpPr>
          <p:cNvPr id="58" name="文本框 7"/>
          <p:cNvSpPr txBox="1"/>
          <p:nvPr/>
        </p:nvSpPr>
        <p:spPr>
          <a:xfrm>
            <a:off x="8306716" y="2572485"/>
            <a:ext cx="2303228" cy="1477328"/>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prstClr val="black">
                    <a:lumMod val="95000"/>
                    <a:lumOff val="5000"/>
                  </a:prstClr>
                </a:solidFill>
                <a:ea typeface="华文隶书"/>
                <a:cs typeface="+mn-ea"/>
                <a:sym typeface="+mn-lt"/>
              </a:rPr>
              <a:t>Please enter text </a:t>
            </a:r>
            <a:r>
              <a:rPr lang="en-US" sz="1200" dirty="0" err="1">
                <a:solidFill>
                  <a:prstClr val="black">
                    <a:lumMod val="95000"/>
                    <a:lumOff val="5000"/>
                  </a:prstClr>
                </a:solidFill>
                <a:ea typeface="华文隶书"/>
                <a:cs typeface="+mn-ea"/>
                <a:sym typeface="+mn-lt"/>
              </a:rPr>
              <a:t>here. Please</a:t>
            </a:r>
            <a:r>
              <a:rPr lang="en-US" sz="1200" dirty="0">
                <a:solidFill>
                  <a:prstClr val="black">
                    <a:lumMod val="95000"/>
                    <a:lumOff val="5000"/>
                  </a:prstClr>
                </a:solidFill>
                <a:ea typeface="华文隶书"/>
                <a:cs typeface="+mn-ea"/>
                <a:sym typeface="+mn-lt"/>
              </a:rPr>
              <a:t> enter text </a:t>
            </a:r>
            <a:r>
              <a:rPr lang="en-US" sz="1200" dirty="0" err="1">
                <a:solidFill>
                  <a:prstClr val="black">
                    <a:lumMod val="95000"/>
                    <a:lumOff val="5000"/>
                  </a:prstClr>
                </a:solidFill>
                <a:ea typeface="华文隶书"/>
                <a:cs typeface="+mn-ea"/>
                <a:sym typeface="+mn-lt"/>
              </a:rPr>
              <a:t>here. Please</a:t>
            </a:r>
            <a:r>
              <a:rPr lang="en-US" sz="1200" dirty="0">
                <a:solidFill>
                  <a:prstClr val="black">
                    <a:lumMod val="95000"/>
                    <a:lumOff val="5000"/>
                  </a:prstClr>
                </a:solidFill>
                <a:ea typeface="华文隶书"/>
                <a:cs typeface="+mn-ea"/>
                <a:sym typeface="+mn-lt"/>
              </a:rPr>
              <a:t> enter text </a:t>
            </a:r>
            <a:r>
              <a:rPr lang="en-US" sz="1200" dirty="0" err="1">
                <a:solidFill>
                  <a:prstClr val="black">
                    <a:lumMod val="95000"/>
                    <a:lumOff val="5000"/>
                  </a:prstClr>
                </a:solidFill>
                <a:ea typeface="华文隶书"/>
                <a:cs typeface="+mn-ea"/>
                <a:sym typeface="+mn-lt"/>
              </a:rPr>
              <a:t>here. Please</a:t>
            </a:r>
            <a:r>
              <a:rPr lang="en-US" sz="1200" dirty="0">
                <a:solidFill>
                  <a:prstClr val="black">
                    <a:lumMod val="95000"/>
                    <a:lumOff val="5000"/>
                  </a:prstClr>
                </a:solidFill>
                <a:ea typeface="华文隶书"/>
                <a:cs typeface="+mn-ea"/>
                <a:sym typeface="+mn-lt"/>
              </a:rPr>
              <a:t> enter text </a:t>
            </a:r>
            <a:r>
              <a:rPr lang="en-US" sz="1200" dirty="0" err="1">
                <a:solidFill>
                  <a:prstClr val="black">
                    <a:lumMod val="95000"/>
                    <a:lumOff val="5000"/>
                  </a:prstClr>
                </a:solidFill>
                <a:ea typeface="华文隶书"/>
                <a:cs typeface="+mn-ea"/>
                <a:sym typeface="+mn-lt"/>
              </a:rPr>
              <a:t>here. Please</a:t>
            </a:r>
            <a:r>
              <a:rPr lang="en-US" sz="1200" dirty="0">
                <a:solidFill>
                  <a:prstClr val="black">
                    <a:lumMod val="95000"/>
                    <a:lumOff val="5000"/>
                  </a:prstClr>
                </a:solidFill>
                <a:ea typeface="华文隶书"/>
                <a:cs typeface="+mn-ea"/>
                <a:sym typeface="+mn-lt"/>
              </a:rPr>
              <a:t> enter text </a:t>
            </a:r>
            <a:r>
              <a:rPr lang="en-US" sz="1200" dirty="0" err="1">
                <a:solidFill>
                  <a:prstClr val="black">
                    <a:lumMod val="95000"/>
                    <a:lumOff val="5000"/>
                  </a:prstClr>
                </a:solidFill>
                <a:ea typeface="华文隶书"/>
                <a:cs typeface="+mn-ea"/>
                <a:sym typeface="+mn-lt"/>
              </a:rPr>
              <a:t>here. Please</a:t>
            </a:r>
            <a:r>
              <a:rPr lang="en-US" sz="1200" dirty="0">
                <a:solidFill>
                  <a:prstClr val="black">
                    <a:lumMod val="95000"/>
                    <a:lumOff val="5000"/>
                  </a:prstClr>
                </a:solidFill>
                <a:ea typeface="华文隶书"/>
                <a:cs typeface="+mn-ea"/>
                <a:sym typeface="+mn-lt"/>
              </a:rPr>
              <a:t> enter text here</a:t>
            </a:r>
          </a:p>
        </p:txBody>
      </p:sp>
      <p:sp>
        <p:nvSpPr>
          <p:cNvPr id="59" name="文本框 5"/>
          <p:cNvSpPr txBox="1"/>
          <p:nvPr/>
        </p:nvSpPr>
        <p:spPr>
          <a:xfrm>
            <a:off x="8274331" y="1993368"/>
            <a:ext cx="2891791" cy="59721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zh-CN" altLang="en-US" sz="2400">
                <a:solidFill>
                  <a:prstClr val="black">
                    <a:lumMod val="95000"/>
                    <a:lumOff val="5000"/>
                  </a:prstClr>
                </a:solidFill>
                <a:ea typeface="华文隶书"/>
                <a:cs typeface="+mn-ea"/>
                <a:sym typeface="+mn-lt"/>
              </a:rPr>
              <a:t>Enter the title</a:t>
            </a:r>
          </a:p>
        </p:txBody>
      </p:sp>
      <p:sp>
        <p:nvSpPr>
          <p:cNvPr id="60" name="文本框 11"/>
          <p:cNvSpPr txBox="1"/>
          <p:nvPr/>
        </p:nvSpPr>
        <p:spPr>
          <a:xfrm>
            <a:off x="1523996" y="2638525"/>
            <a:ext cx="2445388" cy="1477328"/>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r">
              <a:lnSpc>
                <a:spcPct val="150000"/>
              </a:lnSpc>
            </a:pPr>
            <a:r>
              <a:rPr lang="en-US" sz="1200" dirty="0">
                <a:solidFill>
                  <a:prstClr val="black">
                    <a:lumMod val="95000"/>
                    <a:lumOff val="5000"/>
                  </a:prstClr>
                </a:solidFill>
                <a:ea typeface="华文隶书"/>
                <a:cs typeface="+mn-ea"/>
                <a:sym typeface="+mn-lt"/>
              </a:rPr>
              <a:t>Please enter text </a:t>
            </a:r>
            <a:r>
              <a:rPr lang="en-US" sz="1200" dirty="0" err="1">
                <a:solidFill>
                  <a:prstClr val="black">
                    <a:lumMod val="95000"/>
                    <a:lumOff val="5000"/>
                  </a:prstClr>
                </a:solidFill>
                <a:ea typeface="华文隶书"/>
                <a:cs typeface="+mn-ea"/>
                <a:sym typeface="+mn-lt"/>
              </a:rPr>
              <a:t>here. Please</a:t>
            </a:r>
            <a:r>
              <a:rPr lang="en-US" sz="1200" dirty="0">
                <a:solidFill>
                  <a:prstClr val="black">
                    <a:lumMod val="95000"/>
                    <a:lumOff val="5000"/>
                  </a:prstClr>
                </a:solidFill>
                <a:ea typeface="华文隶书"/>
                <a:cs typeface="+mn-ea"/>
                <a:sym typeface="+mn-lt"/>
              </a:rPr>
              <a:t> enter text </a:t>
            </a:r>
            <a:r>
              <a:rPr lang="en-US" sz="1200" dirty="0" err="1">
                <a:solidFill>
                  <a:prstClr val="black">
                    <a:lumMod val="95000"/>
                    <a:lumOff val="5000"/>
                  </a:prstClr>
                </a:solidFill>
                <a:ea typeface="华文隶书"/>
                <a:cs typeface="+mn-ea"/>
                <a:sym typeface="+mn-lt"/>
              </a:rPr>
              <a:t>here. Please</a:t>
            </a:r>
            <a:r>
              <a:rPr lang="en-US" sz="1200" dirty="0">
                <a:solidFill>
                  <a:prstClr val="black">
                    <a:lumMod val="95000"/>
                    <a:lumOff val="5000"/>
                  </a:prstClr>
                </a:solidFill>
                <a:ea typeface="华文隶书"/>
                <a:cs typeface="+mn-ea"/>
                <a:sym typeface="+mn-lt"/>
              </a:rPr>
              <a:t> enter text </a:t>
            </a:r>
            <a:r>
              <a:rPr lang="en-US" sz="1200" dirty="0" err="1">
                <a:solidFill>
                  <a:prstClr val="black">
                    <a:lumMod val="95000"/>
                    <a:lumOff val="5000"/>
                  </a:prstClr>
                </a:solidFill>
                <a:ea typeface="华文隶书"/>
                <a:cs typeface="+mn-ea"/>
                <a:sym typeface="+mn-lt"/>
              </a:rPr>
              <a:t>here. Please</a:t>
            </a:r>
            <a:r>
              <a:rPr lang="en-US" sz="1200" dirty="0">
                <a:solidFill>
                  <a:prstClr val="black">
                    <a:lumMod val="95000"/>
                    <a:lumOff val="5000"/>
                  </a:prstClr>
                </a:solidFill>
                <a:ea typeface="华文隶书"/>
                <a:cs typeface="+mn-ea"/>
                <a:sym typeface="+mn-lt"/>
              </a:rPr>
              <a:t> enter text </a:t>
            </a:r>
            <a:r>
              <a:rPr lang="en-US" sz="1200" dirty="0" err="1">
                <a:solidFill>
                  <a:prstClr val="black">
                    <a:lumMod val="95000"/>
                    <a:lumOff val="5000"/>
                  </a:prstClr>
                </a:solidFill>
                <a:ea typeface="华文隶书"/>
                <a:cs typeface="+mn-ea"/>
                <a:sym typeface="+mn-lt"/>
              </a:rPr>
              <a:t>here. Please</a:t>
            </a:r>
            <a:r>
              <a:rPr lang="en-US" sz="1200" dirty="0">
                <a:solidFill>
                  <a:prstClr val="black">
                    <a:lumMod val="95000"/>
                    <a:lumOff val="5000"/>
                  </a:prstClr>
                </a:solidFill>
                <a:ea typeface="华文隶书"/>
                <a:cs typeface="+mn-ea"/>
                <a:sym typeface="+mn-lt"/>
              </a:rPr>
              <a:t> enter text </a:t>
            </a:r>
            <a:r>
              <a:rPr lang="en-US" sz="1200" dirty="0" err="1">
                <a:solidFill>
                  <a:prstClr val="black">
                    <a:lumMod val="95000"/>
                    <a:lumOff val="5000"/>
                  </a:prstClr>
                </a:solidFill>
                <a:ea typeface="华文隶书"/>
                <a:cs typeface="+mn-ea"/>
                <a:sym typeface="+mn-lt"/>
              </a:rPr>
              <a:t>here. Please</a:t>
            </a:r>
            <a:r>
              <a:rPr lang="en-US" sz="1200" dirty="0">
                <a:solidFill>
                  <a:prstClr val="black">
                    <a:lumMod val="95000"/>
                    <a:lumOff val="5000"/>
                  </a:prstClr>
                </a:solidFill>
                <a:ea typeface="华文隶书"/>
                <a:cs typeface="+mn-ea"/>
                <a:sym typeface="+mn-lt"/>
              </a:rPr>
              <a:t> enter text here</a:t>
            </a:r>
          </a:p>
        </p:txBody>
      </p:sp>
      <p:sp>
        <p:nvSpPr>
          <p:cNvPr id="61" name="文本框 13"/>
          <p:cNvSpPr txBox="1"/>
          <p:nvPr/>
        </p:nvSpPr>
        <p:spPr>
          <a:xfrm>
            <a:off x="943609" y="2059408"/>
            <a:ext cx="2891791" cy="59721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r">
              <a:lnSpc>
                <a:spcPct val="150000"/>
              </a:lnSpc>
            </a:pPr>
            <a:r>
              <a:rPr lang="zh-CN" altLang="en-US" sz="2400">
                <a:solidFill>
                  <a:prstClr val="black">
                    <a:lumMod val="95000"/>
                    <a:lumOff val="5000"/>
                  </a:prstClr>
                </a:solidFill>
                <a:ea typeface="华文隶书"/>
                <a:cs typeface="+mn-ea"/>
                <a:sym typeface="+mn-lt"/>
              </a:rPr>
              <a:t>Enter the title</a:t>
            </a:r>
          </a:p>
        </p:txBody>
      </p:sp>
      <p:sp>
        <p:nvSpPr>
          <p:cNvPr id="62" name="文本框 3"/>
          <p:cNvSpPr txBox="1"/>
          <p:nvPr/>
        </p:nvSpPr>
        <p:spPr>
          <a:xfrm>
            <a:off x="1875791" y="4706087"/>
            <a:ext cx="8440420" cy="106182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400">
                <a:solidFill>
                  <a:prstClr val="black">
                    <a:lumMod val="95000"/>
                    <a:lumOff val="5000"/>
                  </a:prstClr>
                </a:solidFill>
                <a:ea typeface="华文隶书"/>
                <a:cs typeface="+mn-ea"/>
                <a:sym typeface="+mn-lt"/>
              </a:rPr>
              <a:t>Please enter text here. Please enter text here. Please enter text here. Please enter text here. Please enter text here. Please enter text here,Please enter text here. Please enter text here. Please enter text here.</a:t>
            </a:r>
          </a:p>
        </p:txBody>
      </p:sp>
    </p:spTree>
    <p:extLst>
      <p:ext uri="{BB962C8B-B14F-4D97-AF65-F5344CB8AC3E}">
        <p14:creationId xmlns:p14="http://schemas.microsoft.com/office/powerpoint/2010/main" val="729123001"/>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00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12" presetClass="entr" presetSubtype="4" fill="hold" nodeType="afterEffect">
                                  <p:stCondLst>
                                    <p:cond delay="0"/>
                                  </p:stCondLst>
                                  <p:childTnLst>
                                    <p:set>
                                      <p:cBhvr>
                                        <p:cTn id="12" dur="1" fill="hold">
                                          <p:stCondLst>
                                            <p:cond delay="0"/>
                                          </p:stCondLst>
                                        </p:cTn>
                                        <p:tgtEl>
                                          <p:spTgt spid="57"/>
                                        </p:tgtEl>
                                        <p:attrNameLst>
                                          <p:attrName>style.visibility</p:attrName>
                                        </p:attrNameLst>
                                      </p:cBhvr>
                                      <p:to>
                                        <p:strVal val="visible"/>
                                      </p:to>
                                    </p:set>
                                    <p:anim calcmode="lin" valueType="num">
                                      <p:cBhvr additive="base">
                                        <p:cTn id="13" dur="500"/>
                                        <p:tgtEl>
                                          <p:spTgt spid="57"/>
                                        </p:tgtEl>
                                        <p:attrNameLst>
                                          <p:attrName>ppt_y</p:attrName>
                                        </p:attrNameLst>
                                      </p:cBhvr>
                                      <p:tavLst>
                                        <p:tav tm="0">
                                          <p:val>
                                            <p:strVal val="#ppt_y+#ppt_h*1.125000"/>
                                          </p:val>
                                        </p:tav>
                                        <p:tav tm="100000">
                                          <p:val>
                                            <p:strVal val="#ppt_y"/>
                                          </p:val>
                                        </p:tav>
                                      </p:tavLst>
                                    </p:anim>
                                    <p:animEffect transition="in" filter="wipe(up)">
                                      <p:cBhvr>
                                        <p:cTn id="14" dur="500"/>
                                        <p:tgtEl>
                                          <p:spTgt spid="57"/>
                                        </p:tgtEl>
                                      </p:cBhvr>
                                    </p:animEffect>
                                  </p:childTnLst>
                                </p:cTn>
                              </p:par>
                            </p:childTnLst>
                          </p:cTn>
                        </p:par>
                        <p:par>
                          <p:cTn id="15" fill="hold">
                            <p:stCondLst>
                              <p:cond delay="2500"/>
                            </p:stCondLst>
                            <p:childTnLst>
                              <p:par>
                                <p:cTn id="16" presetID="12" presetClass="entr" presetSubtype="4" fill="hold" grpId="0" nodeType="afterEffect">
                                  <p:stCondLst>
                                    <p:cond delay="0"/>
                                  </p:stCondLst>
                                  <p:childTnLst>
                                    <p:set>
                                      <p:cBhvr>
                                        <p:cTn id="17" dur="1" fill="hold">
                                          <p:stCondLst>
                                            <p:cond delay="0"/>
                                          </p:stCondLst>
                                        </p:cTn>
                                        <p:tgtEl>
                                          <p:spTgt spid="58"/>
                                        </p:tgtEl>
                                        <p:attrNameLst>
                                          <p:attrName>style.visibility</p:attrName>
                                        </p:attrNameLst>
                                      </p:cBhvr>
                                      <p:to>
                                        <p:strVal val="visible"/>
                                      </p:to>
                                    </p:set>
                                    <p:anim calcmode="lin" valueType="num">
                                      <p:cBhvr additive="base">
                                        <p:cTn id="18" dur="500"/>
                                        <p:tgtEl>
                                          <p:spTgt spid="58"/>
                                        </p:tgtEl>
                                        <p:attrNameLst>
                                          <p:attrName>ppt_y</p:attrName>
                                        </p:attrNameLst>
                                      </p:cBhvr>
                                      <p:tavLst>
                                        <p:tav tm="0">
                                          <p:val>
                                            <p:strVal val="#ppt_y+#ppt_h*1.125000"/>
                                          </p:val>
                                        </p:tav>
                                        <p:tav tm="100000">
                                          <p:val>
                                            <p:strVal val="#ppt_y"/>
                                          </p:val>
                                        </p:tav>
                                      </p:tavLst>
                                    </p:anim>
                                    <p:animEffect transition="in" filter="wipe(up)">
                                      <p:cBhvr>
                                        <p:cTn id="19" dur="500"/>
                                        <p:tgtEl>
                                          <p:spTgt spid="58"/>
                                        </p:tgtEl>
                                      </p:cBhvr>
                                    </p:animEffect>
                                  </p:childTnLst>
                                </p:cTn>
                              </p:par>
                            </p:childTnLst>
                          </p:cTn>
                        </p:par>
                        <p:par>
                          <p:cTn id="20" fill="hold">
                            <p:stCondLst>
                              <p:cond delay="3000"/>
                            </p:stCondLst>
                            <p:childTnLst>
                              <p:par>
                                <p:cTn id="21" presetID="12" presetClass="entr" presetSubtype="4"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additive="base">
                                        <p:cTn id="23" dur="500"/>
                                        <p:tgtEl>
                                          <p:spTgt spid="59"/>
                                        </p:tgtEl>
                                        <p:attrNameLst>
                                          <p:attrName>ppt_y</p:attrName>
                                        </p:attrNameLst>
                                      </p:cBhvr>
                                      <p:tavLst>
                                        <p:tav tm="0">
                                          <p:val>
                                            <p:strVal val="#ppt_y+#ppt_h*1.125000"/>
                                          </p:val>
                                        </p:tav>
                                        <p:tav tm="100000">
                                          <p:val>
                                            <p:strVal val="#ppt_y"/>
                                          </p:val>
                                        </p:tav>
                                      </p:tavLst>
                                    </p:anim>
                                    <p:animEffect transition="in" filter="wipe(up)">
                                      <p:cBhvr>
                                        <p:cTn id="24" dur="500"/>
                                        <p:tgtEl>
                                          <p:spTgt spid="59"/>
                                        </p:tgtEl>
                                      </p:cBhvr>
                                    </p:animEffect>
                                  </p:childTnLst>
                                </p:cTn>
                              </p:par>
                            </p:childTnLst>
                          </p:cTn>
                        </p:par>
                        <p:par>
                          <p:cTn id="25" fill="hold">
                            <p:stCondLst>
                              <p:cond delay="3500"/>
                            </p:stCondLst>
                            <p:childTnLst>
                              <p:par>
                                <p:cTn id="26" presetID="12" presetClass="entr" presetSubtype="4" fill="hold" grpId="0" nodeType="afterEffect">
                                  <p:stCondLst>
                                    <p:cond delay="0"/>
                                  </p:stCondLst>
                                  <p:childTnLst>
                                    <p:set>
                                      <p:cBhvr>
                                        <p:cTn id="27" dur="1" fill="hold">
                                          <p:stCondLst>
                                            <p:cond delay="0"/>
                                          </p:stCondLst>
                                        </p:cTn>
                                        <p:tgtEl>
                                          <p:spTgt spid="60"/>
                                        </p:tgtEl>
                                        <p:attrNameLst>
                                          <p:attrName>style.visibility</p:attrName>
                                        </p:attrNameLst>
                                      </p:cBhvr>
                                      <p:to>
                                        <p:strVal val="visible"/>
                                      </p:to>
                                    </p:set>
                                    <p:anim calcmode="lin" valueType="num">
                                      <p:cBhvr additive="base">
                                        <p:cTn id="28" dur="500"/>
                                        <p:tgtEl>
                                          <p:spTgt spid="60"/>
                                        </p:tgtEl>
                                        <p:attrNameLst>
                                          <p:attrName>ppt_y</p:attrName>
                                        </p:attrNameLst>
                                      </p:cBhvr>
                                      <p:tavLst>
                                        <p:tav tm="0">
                                          <p:val>
                                            <p:strVal val="#ppt_y+#ppt_h*1.125000"/>
                                          </p:val>
                                        </p:tav>
                                        <p:tav tm="100000">
                                          <p:val>
                                            <p:strVal val="#ppt_y"/>
                                          </p:val>
                                        </p:tav>
                                      </p:tavLst>
                                    </p:anim>
                                    <p:animEffect transition="in" filter="wipe(up)">
                                      <p:cBhvr>
                                        <p:cTn id="29" dur="500"/>
                                        <p:tgtEl>
                                          <p:spTgt spid="60"/>
                                        </p:tgtEl>
                                      </p:cBhvr>
                                    </p:animEffect>
                                  </p:childTnLst>
                                </p:cTn>
                              </p:par>
                            </p:childTnLst>
                          </p:cTn>
                        </p:par>
                        <p:par>
                          <p:cTn id="30" fill="hold">
                            <p:stCondLst>
                              <p:cond delay="4000"/>
                            </p:stCondLst>
                            <p:childTnLst>
                              <p:par>
                                <p:cTn id="31" presetID="12" presetClass="entr" presetSubtype="4" fill="hold" grpId="0" nodeType="afterEffect">
                                  <p:stCondLst>
                                    <p:cond delay="0"/>
                                  </p:stCondLst>
                                  <p:childTnLst>
                                    <p:set>
                                      <p:cBhvr>
                                        <p:cTn id="32" dur="1" fill="hold">
                                          <p:stCondLst>
                                            <p:cond delay="0"/>
                                          </p:stCondLst>
                                        </p:cTn>
                                        <p:tgtEl>
                                          <p:spTgt spid="61"/>
                                        </p:tgtEl>
                                        <p:attrNameLst>
                                          <p:attrName>style.visibility</p:attrName>
                                        </p:attrNameLst>
                                      </p:cBhvr>
                                      <p:to>
                                        <p:strVal val="visible"/>
                                      </p:to>
                                    </p:set>
                                    <p:anim calcmode="lin" valueType="num">
                                      <p:cBhvr additive="base">
                                        <p:cTn id="33" dur="500"/>
                                        <p:tgtEl>
                                          <p:spTgt spid="61"/>
                                        </p:tgtEl>
                                        <p:attrNameLst>
                                          <p:attrName>ppt_y</p:attrName>
                                        </p:attrNameLst>
                                      </p:cBhvr>
                                      <p:tavLst>
                                        <p:tav tm="0">
                                          <p:val>
                                            <p:strVal val="#ppt_y+#ppt_h*1.125000"/>
                                          </p:val>
                                        </p:tav>
                                        <p:tav tm="100000">
                                          <p:val>
                                            <p:strVal val="#ppt_y"/>
                                          </p:val>
                                        </p:tav>
                                      </p:tavLst>
                                    </p:anim>
                                    <p:animEffect transition="in" filter="wipe(up)">
                                      <p:cBhvr>
                                        <p:cTn id="34" dur="500"/>
                                        <p:tgtEl>
                                          <p:spTgt spid="61"/>
                                        </p:tgtEl>
                                      </p:cBhvr>
                                    </p:animEffect>
                                  </p:childTnLst>
                                </p:cTn>
                              </p:par>
                            </p:childTnLst>
                          </p:cTn>
                        </p:par>
                        <p:par>
                          <p:cTn id="35" fill="hold">
                            <p:stCondLst>
                              <p:cond delay="4500"/>
                            </p:stCondLst>
                            <p:childTnLst>
                              <p:par>
                                <p:cTn id="36" presetID="12" presetClass="entr" presetSubtype="4" fill="hold" grpId="0" nodeType="afterEffect">
                                  <p:stCondLst>
                                    <p:cond delay="0"/>
                                  </p:stCondLst>
                                  <p:childTnLst>
                                    <p:set>
                                      <p:cBhvr>
                                        <p:cTn id="37" dur="1" fill="hold">
                                          <p:stCondLst>
                                            <p:cond delay="0"/>
                                          </p:stCondLst>
                                        </p:cTn>
                                        <p:tgtEl>
                                          <p:spTgt spid="62"/>
                                        </p:tgtEl>
                                        <p:attrNameLst>
                                          <p:attrName>style.visibility</p:attrName>
                                        </p:attrNameLst>
                                      </p:cBhvr>
                                      <p:to>
                                        <p:strVal val="visible"/>
                                      </p:to>
                                    </p:set>
                                    <p:anim calcmode="lin" valueType="num">
                                      <p:cBhvr additive="base">
                                        <p:cTn id="38" dur="500"/>
                                        <p:tgtEl>
                                          <p:spTgt spid="62"/>
                                        </p:tgtEl>
                                        <p:attrNameLst>
                                          <p:attrName>ppt_y</p:attrName>
                                        </p:attrNameLst>
                                      </p:cBhvr>
                                      <p:tavLst>
                                        <p:tav tm="0">
                                          <p:val>
                                            <p:strVal val="#ppt_y+#ppt_h*1.125000"/>
                                          </p:val>
                                        </p:tav>
                                        <p:tav tm="100000">
                                          <p:val>
                                            <p:strVal val="#ppt_y"/>
                                          </p:val>
                                        </p:tav>
                                      </p:tavLst>
                                    </p:anim>
                                    <p:animEffect transition="in" filter="wipe(up)">
                                      <p:cBhvr>
                                        <p:cTn id="39"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58" grpId="0" bldLvl="0" animBg="1"/>
      <p:bldP spid="59" grpId="0" bldLvl="0" animBg="1"/>
      <p:bldP spid="60" grpId="0" bldLvl="0" animBg="1"/>
      <p:bldP spid="61" grpId="0" bldLvl="0" animBg="1"/>
      <p:bldP spid="62"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图片包含 文字, 地图&#10;&#10;已生成极高可信度的说明">
            <a:extLst>
              <a:ext uri="{FF2B5EF4-FFF2-40B4-BE49-F238E27FC236}">
                <a16:creationId xmlns:a16="http://schemas.microsoft.com/office/drawing/2014/main" id="{720B925F-128C-4657-8CD3-F177F73747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2667000" y="-2667000"/>
            <a:ext cx="6858000" cy="12192000"/>
          </a:xfrm>
          <a:prstGeom prst="rect">
            <a:avLst/>
          </a:prstGeom>
        </p:spPr>
      </p:pic>
      <p:sp>
        <p:nvSpPr>
          <p:cNvPr id="18" name="PA_矩形 17">
            <a:extLst>
              <a:ext uri="{FF2B5EF4-FFF2-40B4-BE49-F238E27FC236}">
                <a16:creationId xmlns:a16="http://schemas.microsoft.com/office/drawing/2014/main" id="{7BC1E64F-B582-4921-AF75-EDC0E76F264E}"/>
              </a:ext>
            </a:extLst>
          </p:cNvPr>
          <p:cNvSpPr/>
          <p:nvPr>
            <p:custDataLst>
              <p:tags r:id="rId1"/>
            </p:custDataLst>
          </p:nvPr>
        </p:nvSpPr>
        <p:spPr>
          <a:xfrm>
            <a:off x="4963443" y="1803669"/>
            <a:ext cx="2236510" cy="707886"/>
          </a:xfrm>
          <a:prstGeom prst="rect">
            <a:avLst/>
          </a:prstGeom>
        </p:spPr>
        <p:txBody>
          <a:bodyPr wrap="none">
            <a:spAutoFit/>
          </a:bodyPr>
          <a:lstStyle/>
          <a:p>
            <a:r>
              <a:rPr lang="zh-CN" altLang="en-US" sz="4000" b="1" dirty="0">
                <a:solidFill>
                  <a:srgbClr val="779464"/>
                </a:solidFill>
                <a:cs typeface="+mn-ea"/>
                <a:sym typeface="+mn-lt"/>
              </a:rPr>
              <a:t>Thank you!</a:t>
            </a:r>
            <a:endParaRPr lang="zh-CN" altLang="en-US" sz="4000" b="1" i="0" dirty="0">
              <a:solidFill>
                <a:srgbClr val="779464"/>
              </a:solidFill>
              <a:effectLst/>
              <a:cs typeface="+mn-ea"/>
              <a:sym typeface="+mn-lt"/>
            </a:endParaRPr>
          </a:p>
        </p:txBody>
      </p:sp>
      <p:sp>
        <p:nvSpPr>
          <p:cNvPr id="19" name="PA_矩形 18">
            <a:extLst>
              <a:ext uri="{FF2B5EF4-FFF2-40B4-BE49-F238E27FC236}">
                <a16:creationId xmlns:a16="http://schemas.microsoft.com/office/drawing/2014/main" id="{6B964CB6-F88B-43D0-B03D-E937CE4C07EE}"/>
              </a:ext>
            </a:extLst>
          </p:cNvPr>
          <p:cNvSpPr/>
          <p:nvPr>
            <p:custDataLst>
              <p:tags r:id="rId2"/>
            </p:custDataLst>
          </p:nvPr>
        </p:nvSpPr>
        <p:spPr>
          <a:xfrm>
            <a:off x="5266326" y="2701633"/>
            <a:ext cx="4551246" cy="461665"/>
          </a:xfrm>
          <a:prstGeom prst="rect">
            <a:avLst/>
          </a:prstGeom>
        </p:spPr>
        <p:txBody>
          <a:bodyPr wrap="none">
            <a:spAutoFit/>
          </a:bodyPr>
          <a:lstStyle/>
          <a:p>
            <a:pPr algn="ctr"/>
            <a:r>
              <a:rPr lang="en-US" altLang="zh-CN" sz="2400" dirty="0">
                <a:solidFill>
                  <a:srgbClr val="779464"/>
                </a:solidFill>
                <a:latin typeface="汉仪跳跳体简" panose="00020600040101010101" pitchFamily="18" charset="-122"/>
                <a:ea typeface="汉仪跳跳体简" panose="00020600040101010101" pitchFamily="18" charset="-122"/>
                <a:cs typeface="+mn-ea"/>
                <a:sym typeface="+mn-lt"/>
              </a:rPr>
              <a:t>HI SUMMER </a:t>
            </a:r>
            <a:r>
              <a:rPr lang="en-US" altLang="zh-CN" sz="2400" i="0" dirty="0">
                <a:solidFill>
                  <a:srgbClr val="779464"/>
                </a:solidFill>
                <a:effectLst/>
                <a:latin typeface="汉仪跳跳体简" panose="00020600040101010101" pitchFamily="18" charset="-122"/>
                <a:ea typeface="汉仪跳跳体简" panose="00020600040101010101" pitchFamily="18" charset="-122"/>
                <a:cs typeface="+mn-ea"/>
                <a:sym typeface="+mn-lt"/>
              </a:rPr>
              <a:t>POWERPOINT TEMPLATE</a:t>
            </a:r>
            <a:endParaRPr lang="zh-CN" altLang="en-US" sz="2400" i="0" dirty="0">
              <a:solidFill>
                <a:srgbClr val="779464"/>
              </a:solidFill>
              <a:effectLst/>
              <a:latin typeface="汉仪跳跳体简" panose="00020600040101010101" pitchFamily="18" charset="-122"/>
              <a:ea typeface="汉仪跳跳体简" panose="00020600040101010101" pitchFamily="18" charset="-122"/>
              <a:cs typeface="+mn-ea"/>
              <a:sym typeface="+mn-lt"/>
            </a:endParaRPr>
          </a:p>
        </p:txBody>
      </p:sp>
      <p:cxnSp>
        <p:nvCxnSpPr>
          <p:cNvPr id="21" name="直接连接符 20">
            <a:extLst>
              <a:ext uri="{FF2B5EF4-FFF2-40B4-BE49-F238E27FC236}">
                <a16:creationId xmlns:a16="http://schemas.microsoft.com/office/drawing/2014/main" id="{28C84304-048B-4A3F-A7E1-FE6BAC5B3335}"/>
              </a:ext>
            </a:extLst>
          </p:cNvPr>
          <p:cNvCxnSpPr>
            <a:cxnSpLocks/>
          </p:cNvCxnSpPr>
          <p:nvPr/>
        </p:nvCxnSpPr>
        <p:spPr>
          <a:xfrm>
            <a:off x="4803450" y="2565728"/>
            <a:ext cx="5648843" cy="0"/>
          </a:xfrm>
          <a:prstGeom prst="line">
            <a:avLst/>
          </a:prstGeom>
          <a:ln>
            <a:solidFill>
              <a:srgbClr val="779464"/>
            </a:solidFill>
          </a:ln>
        </p:spPr>
        <p:style>
          <a:lnRef idx="1">
            <a:schemeClr val="accent1"/>
          </a:lnRef>
          <a:fillRef idx="0">
            <a:schemeClr val="accent1"/>
          </a:fillRef>
          <a:effectRef idx="0">
            <a:schemeClr val="accent1"/>
          </a:effectRef>
          <a:fontRef idx="minor">
            <a:schemeClr val="tx1"/>
          </a:fontRef>
        </p:style>
      </p:cxnSp>
      <p:pic>
        <p:nvPicPr>
          <p:cNvPr id="25" name="Picture 2" descr="http://e.hiphotos.baidu.com/zhidao/wh%3D600%2C800/sign=d71d8e4d5aafa40f3c93c6db9b542f77/bd3eb13533fa828b02f3a49cfd1f4134960a5af8.jpg">
            <a:extLst>
              <a:ext uri="{FF2B5EF4-FFF2-40B4-BE49-F238E27FC236}">
                <a16:creationId xmlns:a16="http://schemas.microsoft.com/office/drawing/2014/main" id="{03EB0EB4-34C7-4F22-B0C1-BACF21B262EF}"/>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692309" y="1215393"/>
            <a:ext cx="4072448" cy="2923809"/>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7">
            <a:extLst>
              <a:ext uri="{FF2B5EF4-FFF2-40B4-BE49-F238E27FC236}">
                <a16:creationId xmlns:a16="http://schemas.microsoft.com/office/drawing/2014/main" id="{FD7F548D-3421-43B7-AA34-DF262941D4CF}"/>
              </a:ext>
            </a:extLst>
          </p:cNvPr>
          <p:cNvSpPr/>
          <p:nvPr/>
        </p:nvSpPr>
        <p:spPr>
          <a:xfrm>
            <a:off x="1817245" y="1385977"/>
            <a:ext cx="1684599" cy="413563"/>
          </a:xfrm>
          <a:prstGeom prst="roundRect">
            <a:avLst>
              <a:gd name="adj" fmla="val 50000"/>
            </a:avLst>
          </a:prstGeom>
          <a:solidFill>
            <a:schemeClr val="bg1">
              <a:alpha val="0"/>
            </a:schemeClr>
          </a:solidFill>
          <a:ln w="15875">
            <a:solidFill>
              <a:srgbClr val="779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rgbClr val="779464"/>
                </a:solidFill>
              </a:rPr>
              <a:t>LOGO</a:t>
            </a:r>
            <a:endParaRPr lang="ko-KR" altLang="en-US" sz="2700" dirty="0">
              <a:solidFill>
                <a:srgbClr val="779464"/>
              </a:solidFill>
            </a:endParaRPr>
          </a:p>
        </p:txBody>
      </p:sp>
      <p:sp>
        <p:nvSpPr>
          <p:cNvPr id="14" name="TextBox 3">
            <a:hlinkClick r:id="rId7"/>
            <a:extLst>
              <a:ext uri="{FF2B5EF4-FFF2-40B4-BE49-F238E27FC236}">
                <a16:creationId xmlns:a16="http://schemas.microsoft.com/office/drawing/2014/main" id="{9E747001-61E3-4EE3-9DB4-37840DCBA6CB}"/>
              </a:ext>
            </a:extLst>
          </p:cNvPr>
          <p:cNvSpPr txBox="1"/>
          <p:nvPr/>
        </p:nvSpPr>
        <p:spPr>
          <a:xfrm>
            <a:off x="4662673" y="5783873"/>
            <a:ext cx="5169613" cy="246221"/>
          </a:xfrm>
          <a:prstGeom prst="rect">
            <a:avLst/>
          </a:prstGeom>
          <a:noFill/>
        </p:spPr>
        <p:txBody>
          <a:bodyPr wrap="square" rtlCol="0">
            <a:spAutoFit/>
          </a:bodyPr>
          <a:lstStyle/>
          <a:p>
            <a:pPr algn="r"/>
            <a:r>
              <a:rPr lang="en-US" altLang="zh-CN" sz="1000" dirty="0">
                <a:solidFill>
                  <a:srgbClr val="779464"/>
                </a:solidFill>
                <a:cs typeface="Arial" pitchFamily="34" charset="0"/>
                <a:hlinkClick r:id="rId7">
                  <a:extLst>
                    <a:ext uri="{A12FA001-AC4F-418D-AE19-62706E023703}">
                      <ahyp:hlinkClr xmlns:ahyp="http://schemas.microsoft.com/office/drawing/2018/hyperlinkcolor" val="tx"/>
                    </a:ext>
                  </a:extLst>
                </a:hlinkClick>
              </a:rPr>
              <a:t>https://www.freeppt7.com</a:t>
            </a:r>
            <a:endParaRPr lang="ko-KR" altLang="en-US" sz="1000" dirty="0">
              <a:solidFill>
                <a:srgbClr val="779464"/>
              </a:solidFill>
              <a:cs typeface="Arial" pitchFamily="34" charset="0"/>
            </a:endParaRPr>
          </a:p>
        </p:txBody>
      </p:sp>
    </p:spTree>
    <p:extLst>
      <p:ext uri="{BB962C8B-B14F-4D97-AF65-F5344CB8AC3E}">
        <p14:creationId xmlns:p14="http://schemas.microsoft.com/office/powerpoint/2010/main" val="2971967265"/>
      </p:ext>
    </p:extLst>
  </p:cSld>
  <p:clrMapOvr>
    <a:masterClrMapping/>
  </p:clrMapOvr>
  <mc:AlternateContent xmlns:mc="http://schemas.openxmlformats.org/markup-compatibility/2006" xmlns:p14="http://schemas.microsoft.com/office/powerpoint/2010/main">
    <mc:Choice Requires="p14">
      <p:transition spd="med" advClick="0" advTm="0">
        <p14:flip dir="r"/>
      </p:transition>
    </mc:Choice>
    <mc:Fallback xmlns:ahyp="http://schemas.microsoft.com/office/drawing/2018/hyperlinkcolor" xmlns:a14="http://schemas.microsoft.com/office/drawing/2010/main" xmlns:a16="http://schemas.microsoft.com/office/drawing/2014/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75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descr="图片包含 餐桌&#10;&#10;已生成极高可信度的说明">
            <a:extLst>
              <a:ext uri="{FF2B5EF4-FFF2-40B4-BE49-F238E27FC236}">
                <a16:creationId xmlns:a16="http://schemas.microsoft.com/office/drawing/2014/main" id="{2A127A55-8F83-4401-9A7C-135DE2A020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2394" y="286423"/>
            <a:ext cx="4839606" cy="6566169"/>
          </a:xfrm>
          <a:prstGeom prst="rect">
            <a:avLst/>
          </a:prstGeom>
        </p:spPr>
      </p:pic>
      <p:sp>
        <p:nvSpPr>
          <p:cNvPr id="24" name="文本框 28">
            <a:extLst>
              <a:ext uri="{FF2B5EF4-FFF2-40B4-BE49-F238E27FC236}">
                <a16:creationId xmlns:a16="http://schemas.microsoft.com/office/drawing/2014/main" id="{568029C8-AC7B-4D77-ABF9-521A9BB7ED69}"/>
              </a:ext>
            </a:extLst>
          </p:cNvPr>
          <p:cNvSpPr txBox="1"/>
          <p:nvPr/>
        </p:nvSpPr>
        <p:spPr>
          <a:xfrm>
            <a:off x="3314400" y="3236347"/>
            <a:ext cx="3050411" cy="461665"/>
          </a:xfrm>
          <a:prstGeom prst="rect">
            <a:avLst/>
          </a:prstGeom>
        </p:spPr>
        <p:txBody>
          <a:bodyPr vert="horz" wrap="square">
            <a:spAutoFit/>
          </a:bodyPr>
          <a:lstStyle>
            <a:defPPr>
              <a:defRPr lang="zh-CN"/>
            </a:defPPr>
            <a:lvl1pPr algn="ctr">
              <a:defRPr sz="2400">
                <a:solidFill>
                  <a:schemeClr val="tx1">
                    <a:lumMod val="75000"/>
                    <a:lumOff val="25000"/>
                  </a:schemeClr>
                </a:solidFill>
                <a:latin typeface="方正大标宋简体" panose="03000509000000000000" pitchFamily="65" charset="-122"/>
                <a:ea typeface="方正大标宋简体" panose="03000509000000000000" pitchFamily="65" charset="-122"/>
              </a:defRPr>
            </a:lvl1pPr>
          </a:lstStyle>
          <a:p>
            <a:pPr algn="l"/>
            <a:r>
              <a:rPr lang="zh-CN" altLang="en-US" dirty="0">
                <a:solidFill>
                  <a:prstClr val="black">
                    <a:lumMod val="75000"/>
                    <a:lumOff val="25000"/>
                  </a:prstClr>
                </a:solidFill>
                <a:latin typeface="微软雅黑" panose="020F0502020204030204"/>
                <a:ea typeface="华文隶书"/>
                <a:cs typeface="+mn-ea"/>
                <a:sym typeface="+mn-lt"/>
              </a:rPr>
              <a:t>Add text messages</a:t>
            </a:r>
          </a:p>
        </p:txBody>
      </p:sp>
      <p:sp>
        <p:nvSpPr>
          <p:cNvPr id="25" name="矩形 24">
            <a:extLst>
              <a:ext uri="{FF2B5EF4-FFF2-40B4-BE49-F238E27FC236}">
                <a16:creationId xmlns:a16="http://schemas.microsoft.com/office/drawing/2014/main" id="{85B7E281-CF53-4B24-AADD-FB5725787192}"/>
              </a:ext>
            </a:extLst>
          </p:cNvPr>
          <p:cNvSpPr/>
          <p:nvPr/>
        </p:nvSpPr>
        <p:spPr>
          <a:xfrm>
            <a:off x="1915010" y="3871886"/>
            <a:ext cx="5849194" cy="634597"/>
          </a:xfrm>
          <a:prstGeom prst="rect">
            <a:avLst/>
          </a:prstGeom>
        </p:spPr>
        <p:txBody>
          <a:bodyPr wrap="square">
            <a:spAutoFit/>
          </a:bodyPr>
          <a:lstStyle/>
          <a:p>
            <a:pPr algn="ctr">
              <a:lnSpc>
                <a:spcPct val="130000"/>
              </a:lnSpc>
            </a:pPr>
            <a:r>
              <a:rPr lang="zh-CN" altLang="en-US" sz="1400" dirty="0">
                <a:solidFill>
                  <a:prstClr val="black">
                    <a:lumMod val="75000"/>
                    <a:lumOff val="25000"/>
                  </a:prstClr>
                </a:solidFill>
                <a:ea typeface="华文隶书"/>
                <a:cs typeface="+mn-ea"/>
                <a:sym typeface="+mn-lt"/>
              </a:rPr>
              <a:t>Click here to add text messages. Title numbers, etc. can be changed by clicking and re-entering, and the top Start panel can modify fonts, font sizes, colors, leadings, and so on.</a:t>
            </a:r>
          </a:p>
        </p:txBody>
      </p:sp>
      <p:sp>
        <p:nvSpPr>
          <p:cNvPr id="26" name="文本框 33">
            <a:extLst>
              <a:ext uri="{FF2B5EF4-FFF2-40B4-BE49-F238E27FC236}">
                <a16:creationId xmlns:a16="http://schemas.microsoft.com/office/drawing/2014/main" id="{F8844D7E-F8ED-4819-B972-9BEF0DA41C82}"/>
              </a:ext>
            </a:extLst>
          </p:cNvPr>
          <p:cNvSpPr txBox="1"/>
          <p:nvPr/>
        </p:nvSpPr>
        <p:spPr>
          <a:xfrm>
            <a:off x="3279753" y="2160886"/>
            <a:ext cx="3219835" cy="769441"/>
          </a:xfrm>
          <a:prstGeom prst="rect">
            <a:avLst/>
          </a:prstGeom>
        </p:spPr>
        <p:txBody>
          <a:bodyPr vert="horz" wrap="square">
            <a:spAutoFit/>
          </a:bodyPr>
          <a:lstStyle>
            <a:defPPr>
              <a:defRPr lang="zh-CN"/>
            </a:defPPr>
            <a:lvl1pPr algn="ctr">
              <a:defRPr sz="2400">
                <a:solidFill>
                  <a:schemeClr val="tx1">
                    <a:lumMod val="75000"/>
                    <a:lumOff val="25000"/>
                  </a:schemeClr>
                </a:solidFill>
                <a:latin typeface="方正大标宋简体" panose="03000509000000000000" pitchFamily="65" charset="-122"/>
                <a:ea typeface="方正大标宋简体" panose="03000509000000000000" pitchFamily="65" charset="-122"/>
              </a:defRPr>
            </a:lvl1pPr>
          </a:lstStyle>
          <a:p>
            <a:r>
              <a:rPr lang="zh-CN" altLang="en-US" sz="4400" dirty="0">
                <a:solidFill>
                  <a:srgbClr val="A0D3CC"/>
                </a:solidFill>
                <a:latin typeface="微软雅黑" panose="020F0502020204030204"/>
                <a:ea typeface="华文隶书"/>
                <a:cs typeface="+mn-ea"/>
                <a:sym typeface="+mn-lt"/>
              </a:rPr>
              <a:t>Chapter 1</a:t>
            </a:r>
          </a:p>
        </p:txBody>
      </p:sp>
      <p:cxnSp>
        <p:nvCxnSpPr>
          <p:cNvPr id="27" name="直接连接符 26">
            <a:extLst>
              <a:ext uri="{FF2B5EF4-FFF2-40B4-BE49-F238E27FC236}">
                <a16:creationId xmlns:a16="http://schemas.microsoft.com/office/drawing/2014/main" id="{C8B495BE-B3DD-486B-93DE-C96AE3FB2B8A}"/>
              </a:ext>
            </a:extLst>
          </p:cNvPr>
          <p:cNvCxnSpPr/>
          <p:nvPr/>
        </p:nvCxnSpPr>
        <p:spPr>
          <a:xfrm>
            <a:off x="3279753" y="3257760"/>
            <a:ext cx="0" cy="418840"/>
          </a:xfrm>
          <a:prstGeom prst="line">
            <a:avLst/>
          </a:prstGeom>
          <a:noFill/>
          <a:ln w="6350" cap="flat" cmpd="sng" algn="ctr">
            <a:solidFill>
              <a:sysClr val="windowText" lastClr="000000">
                <a:lumMod val="75000"/>
                <a:lumOff val="25000"/>
              </a:sysClr>
            </a:solidFill>
            <a:prstDash val="solid"/>
            <a:miter lim="800000"/>
          </a:ln>
          <a:effectLst/>
        </p:spPr>
      </p:cxnSp>
      <p:cxnSp>
        <p:nvCxnSpPr>
          <p:cNvPr id="28" name="直接连接符 27">
            <a:extLst>
              <a:ext uri="{FF2B5EF4-FFF2-40B4-BE49-F238E27FC236}">
                <a16:creationId xmlns:a16="http://schemas.microsoft.com/office/drawing/2014/main" id="{36B58439-6F85-4176-BDAF-AEBF9ECCBBB8}"/>
              </a:ext>
            </a:extLst>
          </p:cNvPr>
          <p:cNvCxnSpPr/>
          <p:nvPr/>
        </p:nvCxnSpPr>
        <p:spPr>
          <a:xfrm>
            <a:off x="6340723" y="3257760"/>
            <a:ext cx="0" cy="418840"/>
          </a:xfrm>
          <a:prstGeom prst="line">
            <a:avLst/>
          </a:prstGeom>
          <a:noFill/>
          <a:ln w="6350" cap="flat" cmpd="sng" algn="ctr">
            <a:solidFill>
              <a:sysClr val="windowText" lastClr="000000">
                <a:lumMod val="75000"/>
                <a:lumOff val="25000"/>
              </a:sysClr>
            </a:solidFill>
            <a:prstDash val="solid"/>
            <a:miter lim="800000"/>
          </a:ln>
          <a:effectLst/>
        </p:spPr>
      </p:cxnSp>
      <p:grpSp>
        <p:nvGrpSpPr>
          <p:cNvPr id="29" name="组合 28">
            <a:extLst>
              <a:ext uri="{FF2B5EF4-FFF2-40B4-BE49-F238E27FC236}">
                <a16:creationId xmlns:a16="http://schemas.microsoft.com/office/drawing/2014/main" id="{67EFD0D6-8FDC-4312-A7DD-1711AD9362DF}"/>
              </a:ext>
            </a:extLst>
          </p:cNvPr>
          <p:cNvGrpSpPr/>
          <p:nvPr/>
        </p:nvGrpSpPr>
        <p:grpSpPr>
          <a:xfrm>
            <a:off x="4533989" y="5075699"/>
            <a:ext cx="611235" cy="479098"/>
            <a:chOff x="6527239" y="5601038"/>
            <a:chExt cx="492088" cy="385707"/>
          </a:xfrm>
        </p:grpSpPr>
        <p:pic>
          <p:nvPicPr>
            <p:cNvPr id="30" name="Picture 2" descr="http://img.hb.aicdn.com/abdfbcaeedb85dbf45185b6c0c52f5633f3cfe2e60c0-CoRSc5">
              <a:extLst>
                <a:ext uri="{FF2B5EF4-FFF2-40B4-BE49-F238E27FC236}">
                  <a16:creationId xmlns:a16="http://schemas.microsoft.com/office/drawing/2014/main" id="{690DD468-26DA-4183-974C-E264A01EC64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34580" y="5601038"/>
              <a:ext cx="374479" cy="385707"/>
            </a:xfrm>
            <a:prstGeom prst="rect">
              <a:avLst/>
            </a:prstGeom>
            <a:noFill/>
            <a:extLst>
              <a:ext uri="{909E8E84-426E-40DD-AFC4-6F175D3DCCD1}">
                <a14:hiddenFill xmlns:a14="http://schemas.microsoft.com/office/drawing/2010/main">
                  <a:solidFill>
                    <a:srgbClr val="FFFFFF"/>
                  </a:solidFill>
                </a14:hiddenFill>
              </a:ext>
            </a:extLst>
          </p:spPr>
        </p:pic>
        <p:sp>
          <p:nvSpPr>
            <p:cNvPr id="31" name="文本框 37">
              <a:extLst>
                <a:ext uri="{FF2B5EF4-FFF2-40B4-BE49-F238E27FC236}">
                  <a16:creationId xmlns:a16="http://schemas.microsoft.com/office/drawing/2014/main" id="{50C596A4-7A9C-4DBF-AB0C-9301C9387700}"/>
                </a:ext>
              </a:extLst>
            </p:cNvPr>
            <p:cNvSpPr txBox="1"/>
            <p:nvPr/>
          </p:nvSpPr>
          <p:spPr>
            <a:xfrm>
              <a:off x="6527239" y="5601038"/>
              <a:ext cx="492088" cy="346894"/>
            </a:xfrm>
            <a:prstGeom prst="rect">
              <a:avLst/>
            </a:prstGeom>
            <a:noFill/>
          </p:spPr>
          <p:txBody>
            <a:bodyPr wrap="square" rtlCol="0">
              <a:spAutoFit/>
            </a:bodyPr>
            <a:lstStyle/>
            <a:p>
              <a:r>
                <a:rPr lang="zh-CN" altLang="en-US" sz="1100" dirty="0">
                  <a:solidFill>
                    <a:prstClr val="white"/>
                  </a:solidFill>
                  <a:ea typeface="华文隶书"/>
                  <a:cs typeface="+mn-ea"/>
                  <a:sym typeface="+mn-lt"/>
                </a:rPr>
                <a:t>Save gas</a:t>
              </a:r>
              <a:endParaRPr lang="en-US" altLang="zh-CN" sz="1100" dirty="0">
                <a:solidFill>
                  <a:prstClr val="white"/>
                </a:solidFill>
                <a:ea typeface="华文隶书"/>
                <a:cs typeface="+mn-ea"/>
                <a:sym typeface="+mn-lt"/>
              </a:endParaRPr>
            </a:p>
            <a:p>
              <a:r>
                <a:rPr lang="zh-CN" altLang="en-US" sz="1100" dirty="0">
                  <a:solidFill>
                    <a:prstClr val="white"/>
                  </a:solidFill>
                  <a:ea typeface="华文隶书"/>
                  <a:cs typeface="+mn-ea"/>
                  <a:sym typeface="+mn-lt"/>
                </a:rPr>
                <a:t>special</a:t>
              </a:r>
            </a:p>
          </p:txBody>
        </p:sp>
      </p:grpSp>
    </p:spTree>
    <p:extLst>
      <p:ext uri="{BB962C8B-B14F-4D97-AF65-F5344CB8AC3E}">
        <p14:creationId xmlns:p14="http://schemas.microsoft.com/office/powerpoint/2010/main" val="3899098144"/>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a14="http://schemas.microsoft.com/office/drawing/2010/main" xmlns:a16="http://schemas.microsoft.com/office/drawing/2014/main" xmlns="">
      <p:transition spd="slow" advClick="0" advTm="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A_文本框 76">
            <a:extLst>
              <a:ext uri="{FF2B5EF4-FFF2-40B4-BE49-F238E27FC236}">
                <a16:creationId xmlns:a16="http://schemas.microsoft.com/office/drawing/2014/main" id="{25F8CF86-9672-4E50-8344-4A557278473C}"/>
              </a:ext>
            </a:extLst>
          </p:cNvPr>
          <p:cNvSpPr txBox="1"/>
          <p:nvPr>
            <p:custDataLst>
              <p:tags r:id="rId2"/>
            </p:custDataLst>
          </p:nvPr>
        </p:nvSpPr>
        <p:spPr>
          <a:xfrm>
            <a:off x="3856384" y="-38896"/>
            <a:ext cx="3961948" cy="584775"/>
          </a:xfrm>
          <a:prstGeom prst="rect">
            <a:avLst/>
          </a:prstGeom>
          <a:noFill/>
        </p:spPr>
        <p:txBody>
          <a:bodyPr wrap="square" rtlCol="0">
            <a:spAutoFit/>
          </a:bodyPr>
          <a:lstStyle/>
          <a:p>
            <a:pPr algn="ctr"/>
            <a:r>
              <a:rPr lang="zh-CN" altLang="en-US" sz="3200" dirty="0">
                <a:solidFill>
                  <a:srgbClr val="779464"/>
                </a:solidFill>
                <a:cs typeface="+mn-ea"/>
                <a:sym typeface="+mn-lt"/>
              </a:rPr>
              <a:t>Add the title here</a:t>
            </a:r>
          </a:p>
        </p:txBody>
      </p:sp>
      <p:cxnSp>
        <p:nvCxnSpPr>
          <p:cNvPr id="14" name="PA_直接连接符 7">
            <a:extLst>
              <a:ext uri="{FF2B5EF4-FFF2-40B4-BE49-F238E27FC236}">
                <a16:creationId xmlns:a16="http://schemas.microsoft.com/office/drawing/2014/main" id="{370C85EE-9A60-4897-8313-1BBEFD3A9BE6}"/>
              </a:ext>
            </a:extLst>
          </p:cNvPr>
          <p:cNvCxnSpPr/>
          <p:nvPr>
            <p:custDataLst>
              <p:tags r:id="rId3"/>
            </p:custDataLst>
          </p:nvPr>
        </p:nvCxnSpPr>
        <p:spPr>
          <a:xfrm>
            <a:off x="6027654" y="571335"/>
            <a:ext cx="136690" cy="0"/>
          </a:xfrm>
          <a:prstGeom prst="line">
            <a:avLst/>
          </a:prstGeom>
          <a:ln w="19050" cap="rnd">
            <a:solidFill>
              <a:srgbClr val="779464"/>
            </a:solidFill>
          </a:ln>
        </p:spPr>
        <p:style>
          <a:lnRef idx="1">
            <a:schemeClr val="accent1"/>
          </a:lnRef>
          <a:fillRef idx="0">
            <a:schemeClr val="accent1"/>
          </a:fillRef>
          <a:effectRef idx="0">
            <a:schemeClr val="accent1"/>
          </a:effectRef>
          <a:fontRef idx="minor">
            <a:schemeClr val="tx1"/>
          </a:fontRef>
        </p:style>
      </p:cxnSp>
      <p:sp>
        <p:nvSpPr>
          <p:cNvPr id="62" name="文本框 18">
            <a:extLst>
              <a:ext uri="{FF2B5EF4-FFF2-40B4-BE49-F238E27FC236}">
                <a16:creationId xmlns:a16="http://schemas.microsoft.com/office/drawing/2014/main" id="{4368B98C-814B-4A86-ABE4-940CEAE8A583}"/>
              </a:ext>
            </a:extLst>
          </p:cNvPr>
          <p:cNvSpPr txBox="1"/>
          <p:nvPr/>
        </p:nvSpPr>
        <p:spPr>
          <a:xfrm>
            <a:off x="2802481" y="1944668"/>
            <a:ext cx="553998" cy="3261586"/>
          </a:xfrm>
          <a:prstGeom prst="rect">
            <a:avLst/>
          </a:prstGeom>
        </p:spPr>
        <p:txBody>
          <a:bodyPr vert="eaVert" wrap="square">
            <a:spAutoFit/>
          </a:bodyPr>
          <a:lstStyle>
            <a:defPPr>
              <a:defRPr lang="zh-CN"/>
            </a:defPPr>
            <a:lvl1pPr algn="ctr">
              <a:defRPr sz="2400">
                <a:solidFill>
                  <a:schemeClr val="tx1">
                    <a:lumMod val="75000"/>
                    <a:lumOff val="25000"/>
                  </a:schemeClr>
                </a:solidFill>
                <a:latin typeface="方正大标宋简体" panose="03000509000000000000" pitchFamily="65" charset="-122"/>
                <a:ea typeface="方正大标宋简体" panose="03000509000000000000" pitchFamily="65" charset="-122"/>
              </a:defRPr>
            </a:lvl1pPr>
          </a:lstStyle>
          <a:p>
            <a:pPr algn="dist"/>
            <a:r>
              <a:rPr lang="zh-CN" altLang="en-US" dirty="0">
                <a:solidFill>
                  <a:prstClr val="black">
                    <a:lumMod val="75000"/>
                    <a:lumOff val="25000"/>
                  </a:prstClr>
                </a:solidFill>
                <a:latin typeface="微软雅黑" panose="020F0502020204030204"/>
                <a:ea typeface="华文隶书"/>
                <a:cs typeface="+mn-ea"/>
                <a:sym typeface="+mn-lt"/>
              </a:rPr>
              <a:t>Add text messages</a:t>
            </a:r>
          </a:p>
        </p:txBody>
      </p:sp>
      <p:grpSp>
        <p:nvGrpSpPr>
          <p:cNvPr id="63" name="组合 62">
            <a:extLst>
              <a:ext uri="{FF2B5EF4-FFF2-40B4-BE49-F238E27FC236}">
                <a16:creationId xmlns:a16="http://schemas.microsoft.com/office/drawing/2014/main" id="{D59D0F01-9C03-4222-B5C8-B3C5E00F497E}"/>
              </a:ext>
            </a:extLst>
          </p:cNvPr>
          <p:cNvGrpSpPr/>
          <p:nvPr/>
        </p:nvGrpSpPr>
        <p:grpSpPr>
          <a:xfrm>
            <a:off x="3478361" y="1944668"/>
            <a:ext cx="4173908" cy="3112966"/>
            <a:chOff x="4216415" y="1984443"/>
            <a:chExt cx="5034590" cy="3754876"/>
          </a:xfrm>
        </p:grpSpPr>
        <p:pic>
          <p:nvPicPr>
            <p:cNvPr id="64" name="Picture 2" descr="http://img.hb.aicdn.com/368bd49904ff02b1756f11688982a5335376059c62d4-O7pAt7">
              <a:extLst>
                <a:ext uri="{FF2B5EF4-FFF2-40B4-BE49-F238E27FC236}">
                  <a16:creationId xmlns:a16="http://schemas.microsoft.com/office/drawing/2014/main" id="{06BFF306-4CFC-417C-B9C0-B21994A526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8311" y="2069167"/>
              <a:ext cx="4880528" cy="3655960"/>
            </a:xfrm>
            <a:prstGeom prst="rect">
              <a:avLst/>
            </a:prstGeom>
            <a:noFill/>
            <a:extLst>
              <a:ext uri="{909E8E84-426E-40DD-AFC4-6F175D3DCCD1}">
                <a14:hiddenFill xmlns:a14="http://schemas.microsoft.com/office/drawing/2010/main">
                  <a:solidFill>
                    <a:srgbClr val="FFFFFF"/>
                  </a:solidFill>
                </a14:hiddenFill>
              </a:ext>
            </a:extLst>
          </p:spPr>
        </p:pic>
        <p:sp>
          <p:nvSpPr>
            <p:cNvPr id="65" name="素材框 10">
              <a:extLst>
                <a:ext uri="{FF2B5EF4-FFF2-40B4-BE49-F238E27FC236}">
                  <a16:creationId xmlns:a16="http://schemas.microsoft.com/office/drawing/2014/main" id="{8F88B61D-1507-42C2-A587-9147E146C085}"/>
                </a:ext>
              </a:extLst>
            </p:cNvPr>
            <p:cNvSpPr/>
            <p:nvPr/>
          </p:nvSpPr>
          <p:spPr>
            <a:xfrm>
              <a:off x="4216415" y="1984443"/>
              <a:ext cx="5034590" cy="3754876"/>
            </a:xfrm>
            <a:prstGeom prst="frame">
              <a:avLst>
                <a:gd name="adj1" fmla="val 2789"/>
              </a:avLst>
            </a:prstGeom>
            <a:solidFill>
              <a:srgbClr val="A0D3C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panose="020F0502020204030204"/>
                <a:ea typeface="华文隶书"/>
                <a:cs typeface="+mn-ea"/>
                <a:sym typeface="+mn-lt"/>
              </a:endParaRPr>
            </a:p>
          </p:txBody>
        </p:sp>
      </p:grpSp>
      <p:sp>
        <p:nvSpPr>
          <p:cNvPr id="66" name="矩形 65">
            <a:extLst>
              <a:ext uri="{FF2B5EF4-FFF2-40B4-BE49-F238E27FC236}">
                <a16:creationId xmlns:a16="http://schemas.microsoft.com/office/drawing/2014/main" id="{404D1128-EBBD-4917-AA72-495A0D4F1E18}"/>
              </a:ext>
            </a:extLst>
          </p:cNvPr>
          <p:cNvSpPr/>
          <p:nvPr/>
        </p:nvSpPr>
        <p:spPr>
          <a:xfrm>
            <a:off x="2057662" y="2922041"/>
            <a:ext cx="744819" cy="2576035"/>
          </a:xfrm>
          <a:prstGeom prst="rect">
            <a:avLst/>
          </a:prstGeom>
        </p:spPr>
        <p:txBody>
          <a:bodyPr vert="eaVert" wrap="square">
            <a:spAutoFit/>
          </a:bodyPr>
          <a:lstStyle/>
          <a:p>
            <a:pPr>
              <a:lnSpc>
                <a:spcPct val="130000"/>
              </a:lnSpc>
            </a:pPr>
            <a:r>
              <a:rPr lang="zh-CN" altLang="en-US" sz="1400" dirty="0">
                <a:solidFill>
                  <a:prstClr val="black">
                    <a:lumMod val="75000"/>
                    <a:lumOff val="25000"/>
                  </a:prstClr>
                </a:solidFill>
                <a:ea typeface="华文隶书"/>
                <a:cs typeface="+mn-ea"/>
                <a:sym typeface="+mn-lt"/>
              </a:rPr>
              <a:t>Title numbers, etc. can be changed by clicking and re-entering.</a:t>
            </a:r>
          </a:p>
        </p:txBody>
      </p:sp>
      <p:grpSp>
        <p:nvGrpSpPr>
          <p:cNvPr id="67" name="组合 66">
            <a:extLst>
              <a:ext uri="{FF2B5EF4-FFF2-40B4-BE49-F238E27FC236}">
                <a16:creationId xmlns:a16="http://schemas.microsoft.com/office/drawing/2014/main" id="{685C6924-2EBD-4B4B-B00C-E2DE091CAEC1}"/>
              </a:ext>
            </a:extLst>
          </p:cNvPr>
          <p:cNvGrpSpPr/>
          <p:nvPr/>
        </p:nvGrpSpPr>
        <p:grpSpPr>
          <a:xfrm>
            <a:off x="1471967" y="5206254"/>
            <a:ext cx="611235" cy="479098"/>
            <a:chOff x="6527239" y="5601038"/>
            <a:chExt cx="492088" cy="385707"/>
          </a:xfrm>
        </p:grpSpPr>
        <p:pic>
          <p:nvPicPr>
            <p:cNvPr id="68" name="Picture 2" descr="http://img.hb.aicdn.com/abdfbcaeedb85dbf45185b6c0c52f5633f3cfe2e60c0-CoRSc5">
              <a:extLst>
                <a:ext uri="{FF2B5EF4-FFF2-40B4-BE49-F238E27FC236}">
                  <a16:creationId xmlns:a16="http://schemas.microsoft.com/office/drawing/2014/main" id="{05243355-9BA5-4254-B69C-C21F1258A2A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34580" y="5601038"/>
              <a:ext cx="374479" cy="385707"/>
            </a:xfrm>
            <a:prstGeom prst="rect">
              <a:avLst/>
            </a:prstGeom>
            <a:noFill/>
            <a:extLst>
              <a:ext uri="{909E8E84-426E-40DD-AFC4-6F175D3DCCD1}">
                <a14:hiddenFill xmlns:a14="http://schemas.microsoft.com/office/drawing/2010/main">
                  <a:solidFill>
                    <a:srgbClr val="FFFFFF"/>
                  </a:solidFill>
                </a14:hiddenFill>
              </a:ext>
            </a:extLst>
          </p:spPr>
        </p:pic>
        <p:sp>
          <p:nvSpPr>
            <p:cNvPr id="69" name="文本框 39">
              <a:extLst>
                <a:ext uri="{FF2B5EF4-FFF2-40B4-BE49-F238E27FC236}">
                  <a16:creationId xmlns:a16="http://schemas.microsoft.com/office/drawing/2014/main" id="{15984AD6-4DAB-45D5-8272-98D8E398220F}"/>
                </a:ext>
              </a:extLst>
            </p:cNvPr>
            <p:cNvSpPr txBox="1"/>
            <p:nvPr/>
          </p:nvSpPr>
          <p:spPr>
            <a:xfrm>
              <a:off x="6527239" y="5601038"/>
              <a:ext cx="492088" cy="346894"/>
            </a:xfrm>
            <a:prstGeom prst="rect">
              <a:avLst/>
            </a:prstGeom>
            <a:noFill/>
          </p:spPr>
          <p:txBody>
            <a:bodyPr wrap="square" rtlCol="0">
              <a:spAutoFit/>
            </a:bodyPr>
            <a:lstStyle/>
            <a:p>
              <a:r>
                <a:rPr lang="zh-CN" altLang="en-US" sz="1100" dirty="0">
                  <a:solidFill>
                    <a:prstClr val="white"/>
                  </a:solidFill>
                  <a:ea typeface="华文隶书"/>
                  <a:cs typeface="+mn-ea"/>
                  <a:sym typeface="+mn-lt"/>
                </a:rPr>
                <a:t>Save gas</a:t>
              </a:r>
              <a:endParaRPr lang="en-US" altLang="zh-CN" sz="1100" dirty="0">
                <a:solidFill>
                  <a:prstClr val="white"/>
                </a:solidFill>
                <a:ea typeface="华文隶书"/>
                <a:cs typeface="+mn-ea"/>
                <a:sym typeface="+mn-lt"/>
              </a:endParaRPr>
            </a:p>
            <a:p>
              <a:r>
                <a:rPr lang="zh-CN" altLang="en-US" sz="1100" dirty="0">
                  <a:solidFill>
                    <a:prstClr val="white"/>
                  </a:solidFill>
                  <a:ea typeface="华文隶书"/>
                  <a:cs typeface="+mn-ea"/>
                  <a:sym typeface="+mn-lt"/>
                </a:rPr>
                <a:t>special</a:t>
              </a:r>
            </a:p>
          </p:txBody>
        </p:sp>
      </p:grpSp>
      <p:sp>
        <p:nvSpPr>
          <p:cNvPr id="72" name="矩形 71">
            <a:extLst>
              <a:ext uri="{FF2B5EF4-FFF2-40B4-BE49-F238E27FC236}">
                <a16:creationId xmlns:a16="http://schemas.microsoft.com/office/drawing/2014/main" id="{A19F132E-06E1-4733-A91E-F845A35C4824}"/>
              </a:ext>
            </a:extLst>
          </p:cNvPr>
          <p:cNvSpPr/>
          <p:nvPr/>
        </p:nvSpPr>
        <p:spPr>
          <a:xfrm>
            <a:off x="7733694" y="3100139"/>
            <a:ext cx="2855734" cy="634597"/>
          </a:xfrm>
          <a:prstGeom prst="rect">
            <a:avLst/>
          </a:prstGeom>
        </p:spPr>
        <p:txBody>
          <a:bodyPr vert="horz" wrap="square">
            <a:spAutoFit/>
          </a:bodyPr>
          <a:lstStyle/>
          <a:p>
            <a:pPr>
              <a:lnSpc>
                <a:spcPct val="130000"/>
              </a:lnSpc>
            </a:pPr>
            <a:r>
              <a:rPr lang="zh-CN" altLang="en-US" sz="1400" dirty="0">
                <a:solidFill>
                  <a:prstClr val="black">
                    <a:lumMod val="75000"/>
                    <a:lumOff val="25000"/>
                  </a:prstClr>
                </a:solidFill>
                <a:ea typeface="华文隶书"/>
                <a:cs typeface="+mn-ea"/>
                <a:sym typeface="+mn-lt"/>
              </a:rPr>
              <a:t>Title numbers, etc. can be changed by clicking and re-entering.</a:t>
            </a:r>
          </a:p>
        </p:txBody>
      </p:sp>
      <p:sp>
        <p:nvSpPr>
          <p:cNvPr id="73" name="矩形 72">
            <a:extLst>
              <a:ext uri="{FF2B5EF4-FFF2-40B4-BE49-F238E27FC236}">
                <a16:creationId xmlns:a16="http://schemas.microsoft.com/office/drawing/2014/main" id="{E3EA9364-BAD2-4094-86A1-9131E7323EB7}"/>
              </a:ext>
            </a:extLst>
          </p:cNvPr>
          <p:cNvSpPr/>
          <p:nvPr/>
        </p:nvSpPr>
        <p:spPr>
          <a:xfrm>
            <a:off x="7733694" y="4388157"/>
            <a:ext cx="2855734" cy="634597"/>
          </a:xfrm>
          <a:prstGeom prst="rect">
            <a:avLst/>
          </a:prstGeom>
        </p:spPr>
        <p:txBody>
          <a:bodyPr vert="horz" wrap="square">
            <a:spAutoFit/>
          </a:bodyPr>
          <a:lstStyle/>
          <a:p>
            <a:pPr>
              <a:lnSpc>
                <a:spcPct val="130000"/>
              </a:lnSpc>
            </a:pPr>
            <a:r>
              <a:rPr lang="zh-CN" altLang="en-US" sz="1400" dirty="0">
                <a:solidFill>
                  <a:prstClr val="black">
                    <a:lumMod val="75000"/>
                    <a:lumOff val="25000"/>
                  </a:prstClr>
                </a:solidFill>
                <a:ea typeface="华文隶书"/>
                <a:cs typeface="+mn-ea"/>
                <a:sym typeface="+mn-lt"/>
              </a:rPr>
              <a:t>Title numbers, etc. can be changed by clicking and re-entering.</a:t>
            </a:r>
          </a:p>
        </p:txBody>
      </p:sp>
    </p:spTree>
    <p:extLst>
      <p:ext uri="{BB962C8B-B14F-4D97-AF65-F5344CB8AC3E}">
        <p14:creationId xmlns:p14="http://schemas.microsoft.com/office/powerpoint/2010/main" val="2335046973"/>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50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PA_文本框 76">
            <a:extLst>
              <a:ext uri="{FF2B5EF4-FFF2-40B4-BE49-F238E27FC236}">
                <a16:creationId xmlns:a16="http://schemas.microsoft.com/office/drawing/2014/main" id="{25F8CF86-9672-4E50-8344-4A557278473C}"/>
              </a:ext>
            </a:extLst>
          </p:cNvPr>
          <p:cNvSpPr txBox="1"/>
          <p:nvPr>
            <p:custDataLst>
              <p:tags r:id="rId2"/>
            </p:custDataLst>
          </p:nvPr>
        </p:nvSpPr>
        <p:spPr>
          <a:xfrm>
            <a:off x="4001094" y="-38896"/>
            <a:ext cx="3817237" cy="584775"/>
          </a:xfrm>
          <a:prstGeom prst="rect">
            <a:avLst/>
          </a:prstGeom>
          <a:noFill/>
        </p:spPr>
        <p:txBody>
          <a:bodyPr wrap="square" rtlCol="0">
            <a:spAutoFit/>
          </a:bodyPr>
          <a:lstStyle/>
          <a:p>
            <a:pPr algn="ctr"/>
            <a:r>
              <a:rPr lang="zh-CN" altLang="en-US" sz="3200" dirty="0">
                <a:solidFill>
                  <a:srgbClr val="779464"/>
                </a:solidFill>
                <a:cs typeface="+mn-ea"/>
                <a:sym typeface="+mn-lt"/>
              </a:rPr>
              <a:t>Add the title here</a:t>
            </a:r>
          </a:p>
        </p:txBody>
      </p:sp>
      <p:grpSp>
        <p:nvGrpSpPr>
          <p:cNvPr id="86" name="组合 85">
            <a:extLst>
              <a:ext uri="{FF2B5EF4-FFF2-40B4-BE49-F238E27FC236}">
                <a16:creationId xmlns:a16="http://schemas.microsoft.com/office/drawing/2014/main" id="{FE3D8B19-D8A6-4297-BFDE-72A6D5692D0E}"/>
              </a:ext>
            </a:extLst>
          </p:cNvPr>
          <p:cNvGrpSpPr/>
          <p:nvPr/>
        </p:nvGrpSpPr>
        <p:grpSpPr>
          <a:xfrm>
            <a:off x="1904965" y="2396037"/>
            <a:ext cx="1257982" cy="1257982"/>
            <a:chOff x="1164764" y="1333644"/>
            <a:chExt cx="1257982" cy="1257982"/>
          </a:xfrm>
        </p:grpSpPr>
        <p:sp>
          <p:nvSpPr>
            <p:cNvPr id="87" name="椭圆 86">
              <a:extLst>
                <a:ext uri="{FF2B5EF4-FFF2-40B4-BE49-F238E27FC236}">
                  <a16:creationId xmlns:a16="http://schemas.microsoft.com/office/drawing/2014/main" id="{EB7970DF-63B6-46B2-819C-41CAEE8A9775}"/>
                </a:ext>
              </a:extLst>
            </p:cNvPr>
            <p:cNvSpPr/>
            <p:nvPr/>
          </p:nvSpPr>
          <p:spPr>
            <a:xfrm>
              <a:off x="1164764" y="1333644"/>
              <a:ext cx="1257982" cy="1257982"/>
            </a:xfrm>
            <a:prstGeom prst="ellipse">
              <a:avLst/>
            </a:prstGeom>
            <a:solidFill>
              <a:srgbClr val="A0D3C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panose="020F0502020204030204"/>
                <a:ea typeface="华文隶书"/>
                <a:cs typeface="+mn-ea"/>
                <a:sym typeface="+mn-lt"/>
              </a:endParaRPr>
            </a:p>
          </p:txBody>
        </p:sp>
        <p:grpSp>
          <p:nvGrpSpPr>
            <p:cNvPr id="88" name="组合 87">
              <a:extLst>
                <a:ext uri="{FF2B5EF4-FFF2-40B4-BE49-F238E27FC236}">
                  <a16:creationId xmlns:a16="http://schemas.microsoft.com/office/drawing/2014/main" id="{E4967638-BFB3-4777-A09B-14DCA1022114}"/>
                </a:ext>
              </a:extLst>
            </p:cNvPr>
            <p:cNvGrpSpPr/>
            <p:nvPr/>
          </p:nvGrpSpPr>
          <p:grpSpPr>
            <a:xfrm>
              <a:off x="1541900" y="1658362"/>
              <a:ext cx="478310" cy="608545"/>
              <a:chOff x="1336300" y="3696091"/>
              <a:chExt cx="478310" cy="608545"/>
            </a:xfrm>
          </p:grpSpPr>
          <p:sp>
            <p:nvSpPr>
              <p:cNvPr id="89" name="Freeform 21">
                <a:extLst>
                  <a:ext uri="{FF2B5EF4-FFF2-40B4-BE49-F238E27FC236}">
                    <a16:creationId xmlns:a16="http://schemas.microsoft.com/office/drawing/2014/main" id="{C98368FF-C048-428A-981F-AF5FDD0F3E02}"/>
                  </a:ext>
                </a:extLst>
              </p:cNvPr>
              <p:cNvSpPr>
                <a:spLocks noEditPoints="1"/>
              </p:cNvSpPr>
              <p:nvPr/>
            </p:nvSpPr>
            <p:spPr bwMode="auto">
              <a:xfrm>
                <a:off x="1419084" y="3696091"/>
                <a:ext cx="395526" cy="533682"/>
              </a:xfrm>
              <a:custGeom>
                <a:avLst/>
                <a:gdLst>
                  <a:gd name="T0" fmla="*/ 2147483647 w 364"/>
                  <a:gd name="T1" fmla="*/ 0 h 492"/>
                  <a:gd name="T2" fmla="*/ 0 w 364"/>
                  <a:gd name="T3" fmla="*/ 2147483647 h 492"/>
                  <a:gd name="T4" fmla="*/ 2147483647 w 364"/>
                  <a:gd name="T5" fmla="*/ 2147483647 h 492"/>
                  <a:gd name="T6" fmla="*/ 2147483647 w 364"/>
                  <a:gd name="T7" fmla="*/ 2147483647 h 492"/>
                  <a:gd name="T8" fmla="*/ 2147483647 w 364"/>
                  <a:gd name="T9" fmla="*/ 0 h 492"/>
                  <a:gd name="T10" fmla="*/ 2147483647 w 364"/>
                  <a:gd name="T11" fmla="*/ 2147483647 h 492"/>
                  <a:gd name="T12" fmla="*/ 2147483647 w 364"/>
                  <a:gd name="T13" fmla="*/ 2147483647 h 492"/>
                  <a:gd name="T14" fmla="*/ 2147483647 w 364"/>
                  <a:gd name="T15" fmla="*/ 2147483647 h 492"/>
                  <a:gd name="T16" fmla="*/ 2147483647 w 364"/>
                  <a:gd name="T17" fmla="*/ 2147483647 h 492"/>
                  <a:gd name="T18" fmla="*/ 2147483647 w 364"/>
                  <a:gd name="T19" fmla="*/ 2147483647 h 492"/>
                  <a:gd name="T20" fmla="*/ 2147483647 w 364"/>
                  <a:gd name="T21" fmla="*/ 2147483647 h 492"/>
                  <a:gd name="T22" fmla="*/ 2147483647 w 364"/>
                  <a:gd name="T23" fmla="*/ 2147483647 h 492"/>
                  <a:gd name="T24" fmla="*/ 2147483647 w 364"/>
                  <a:gd name="T25" fmla="*/ 2147483647 h 492"/>
                  <a:gd name="T26" fmla="*/ 2147483647 w 364"/>
                  <a:gd name="T27" fmla="*/ 2147483647 h 492"/>
                  <a:gd name="T28" fmla="*/ 2147483647 w 364"/>
                  <a:gd name="T29" fmla="*/ 2147483647 h 492"/>
                  <a:gd name="T30" fmla="*/ 2147483647 w 364"/>
                  <a:gd name="T31" fmla="*/ 2147483647 h 492"/>
                  <a:gd name="T32" fmla="*/ 2147483647 w 364"/>
                  <a:gd name="T33" fmla="*/ 2147483647 h 492"/>
                  <a:gd name="T34" fmla="*/ 2147483647 w 364"/>
                  <a:gd name="T35" fmla="*/ 2147483647 h 492"/>
                  <a:gd name="T36" fmla="*/ 2147483647 w 364"/>
                  <a:gd name="T37" fmla="*/ 2147483647 h 4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64" h="492">
                    <a:moveTo>
                      <a:pt x="182" y="0"/>
                    </a:moveTo>
                    <a:cubicBezTo>
                      <a:pt x="81" y="0"/>
                      <a:pt x="0" y="110"/>
                      <a:pt x="0" y="246"/>
                    </a:cubicBezTo>
                    <a:cubicBezTo>
                      <a:pt x="0" y="382"/>
                      <a:pt x="81" y="492"/>
                      <a:pt x="182" y="492"/>
                    </a:cubicBezTo>
                    <a:cubicBezTo>
                      <a:pt x="283" y="492"/>
                      <a:pt x="364" y="382"/>
                      <a:pt x="364" y="246"/>
                    </a:cubicBezTo>
                    <a:cubicBezTo>
                      <a:pt x="364" y="110"/>
                      <a:pt x="283" y="0"/>
                      <a:pt x="182" y="0"/>
                    </a:cubicBezTo>
                    <a:close/>
                    <a:moveTo>
                      <a:pt x="327" y="231"/>
                    </a:moveTo>
                    <a:cubicBezTo>
                      <a:pt x="193" y="227"/>
                      <a:pt x="193" y="227"/>
                      <a:pt x="193" y="227"/>
                    </a:cubicBezTo>
                    <a:cubicBezTo>
                      <a:pt x="193" y="172"/>
                      <a:pt x="193" y="172"/>
                      <a:pt x="193" y="172"/>
                    </a:cubicBezTo>
                    <a:cubicBezTo>
                      <a:pt x="205" y="164"/>
                      <a:pt x="215" y="141"/>
                      <a:pt x="215" y="115"/>
                    </a:cubicBezTo>
                    <a:cubicBezTo>
                      <a:pt x="215" y="89"/>
                      <a:pt x="205" y="66"/>
                      <a:pt x="193" y="58"/>
                    </a:cubicBezTo>
                    <a:cubicBezTo>
                      <a:pt x="193" y="41"/>
                      <a:pt x="193" y="41"/>
                      <a:pt x="193" y="41"/>
                    </a:cubicBezTo>
                    <a:cubicBezTo>
                      <a:pt x="267" y="48"/>
                      <a:pt x="323" y="121"/>
                      <a:pt x="327" y="231"/>
                    </a:cubicBezTo>
                    <a:close/>
                    <a:moveTo>
                      <a:pt x="177" y="41"/>
                    </a:moveTo>
                    <a:cubicBezTo>
                      <a:pt x="177" y="56"/>
                      <a:pt x="177" y="56"/>
                      <a:pt x="177" y="56"/>
                    </a:cubicBezTo>
                    <a:cubicBezTo>
                      <a:pt x="162" y="61"/>
                      <a:pt x="152" y="86"/>
                      <a:pt x="152" y="115"/>
                    </a:cubicBezTo>
                    <a:cubicBezTo>
                      <a:pt x="152" y="144"/>
                      <a:pt x="162" y="169"/>
                      <a:pt x="177" y="174"/>
                    </a:cubicBezTo>
                    <a:cubicBezTo>
                      <a:pt x="177" y="227"/>
                      <a:pt x="177" y="227"/>
                      <a:pt x="177" y="227"/>
                    </a:cubicBezTo>
                    <a:cubicBezTo>
                      <a:pt x="37" y="227"/>
                      <a:pt x="37" y="227"/>
                      <a:pt x="37" y="227"/>
                    </a:cubicBezTo>
                    <a:cubicBezTo>
                      <a:pt x="51" y="123"/>
                      <a:pt x="100" y="44"/>
                      <a:pt x="177" y="4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华文隶书"/>
                  <a:cs typeface="+mn-ea"/>
                  <a:sym typeface="+mn-lt"/>
                </a:endParaRPr>
              </a:p>
            </p:txBody>
          </p:sp>
          <p:sp>
            <p:nvSpPr>
              <p:cNvPr id="90" name="Freeform 22">
                <a:extLst>
                  <a:ext uri="{FF2B5EF4-FFF2-40B4-BE49-F238E27FC236}">
                    <a16:creationId xmlns:a16="http://schemas.microsoft.com/office/drawing/2014/main" id="{725F37A7-1392-4BF7-9AD8-34C7B7690D50}"/>
                  </a:ext>
                </a:extLst>
              </p:cNvPr>
              <p:cNvSpPr>
                <a:spLocks/>
              </p:cNvSpPr>
              <p:nvPr/>
            </p:nvSpPr>
            <p:spPr bwMode="auto">
              <a:xfrm>
                <a:off x="1336300" y="4107146"/>
                <a:ext cx="323779" cy="197490"/>
              </a:xfrm>
              <a:custGeom>
                <a:avLst/>
                <a:gdLst>
                  <a:gd name="T0" fmla="*/ 2147483647 w 298"/>
                  <a:gd name="T1" fmla="*/ 2147483647 h 182"/>
                  <a:gd name="T2" fmla="*/ 2147483647 w 298"/>
                  <a:gd name="T3" fmla="*/ 2147483647 h 182"/>
                  <a:gd name="T4" fmla="*/ 2147483647 w 298"/>
                  <a:gd name="T5" fmla="*/ 2147483647 h 182"/>
                  <a:gd name="T6" fmla="*/ 2147483647 w 298"/>
                  <a:gd name="T7" fmla="*/ 2147483647 h 182"/>
                  <a:gd name="T8" fmla="*/ 2147483647 w 298"/>
                  <a:gd name="T9" fmla="*/ 2147483647 h 182"/>
                  <a:gd name="T10" fmla="*/ 2147483647 w 298"/>
                  <a:gd name="T11" fmla="*/ 2147483647 h 182"/>
                  <a:gd name="T12" fmla="*/ 2147483647 w 298"/>
                  <a:gd name="T13" fmla="*/ 2147483647 h 182"/>
                  <a:gd name="T14" fmla="*/ 2147483647 w 298"/>
                  <a:gd name="T15" fmla="*/ 2147483647 h 182"/>
                  <a:gd name="T16" fmla="*/ 2147483647 w 298"/>
                  <a:gd name="T17" fmla="*/ 2147483647 h 182"/>
                  <a:gd name="T18" fmla="*/ 2147483647 w 298"/>
                  <a:gd name="T19" fmla="*/ 2147483647 h 182"/>
                  <a:gd name="T20" fmla="*/ 2147483647 w 298"/>
                  <a:gd name="T21" fmla="*/ 2147483647 h 182"/>
                  <a:gd name="T22" fmla="*/ 2147483647 w 298"/>
                  <a:gd name="T23" fmla="*/ 2147483647 h 182"/>
                  <a:gd name="T24" fmla="*/ 2147483647 w 298"/>
                  <a:gd name="T25" fmla="*/ 2147483647 h 182"/>
                  <a:gd name="T26" fmla="*/ 2147483647 w 298"/>
                  <a:gd name="T27" fmla="*/ 2147483647 h 1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8" h="182">
                    <a:moveTo>
                      <a:pt x="221" y="158"/>
                    </a:moveTo>
                    <a:cubicBezTo>
                      <a:pt x="222" y="158"/>
                      <a:pt x="223" y="157"/>
                      <a:pt x="223" y="157"/>
                    </a:cubicBezTo>
                    <a:cubicBezTo>
                      <a:pt x="255" y="142"/>
                      <a:pt x="275" y="121"/>
                      <a:pt x="284" y="94"/>
                    </a:cubicBezTo>
                    <a:cubicBezTo>
                      <a:pt x="298" y="51"/>
                      <a:pt x="277" y="10"/>
                      <a:pt x="276" y="8"/>
                    </a:cubicBezTo>
                    <a:cubicBezTo>
                      <a:pt x="273" y="2"/>
                      <a:pt x="266" y="0"/>
                      <a:pt x="261" y="3"/>
                    </a:cubicBezTo>
                    <a:cubicBezTo>
                      <a:pt x="256" y="6"/>
                      <a:pt x="253" y="13"/>
                      <a:pt x="256" y="18"/>
                    </a:cubicBezTo>
                    <a:cubicBezTo>
                      <a:pt x="257" y="19"/>
                      <a:pt x="274" y="54"/>
                      <a:pt x="263" y="87"/>
                    </a:cubicBezTo>
                    <a:cubicBezTo>
                      <a:pt x="256" y="108"/>
                      <a:pt x="239" y="125"/>
                      <a:pt x="214" y="137"/>
                    </a:cubicBezTo>
                    <a:cubicBezTo>
                      <a:pt x="172" y="157"/>
                      <a:pt x="150" y="141"/>
                      <a:pt x="122" y="121"/>
                    </a:cubicBezTo>
                    <a:cubicBezTo>
                      <a:pt x="94" y="101"/>
                      <a:pt x="62" y="78"/>
                      <a:pt x="9" y="97"/>
                    </a:cubicBezTo>
                    <a:cubicBezTo>
                      <a:pt x="3" y="99"/>
                      <a:pt x="0" y="105"/>
                      <a:pt x="2" y="111"/>
                    </a:cubicBezTo>
                    <a:cubicBezTo>
                      <a:pt x="4" y="117"/>
                      <a:pt x="11" y="120"/>
                      <a:pt x="17" y="118"/>
                    </a:cubicBezTo>
                    <a:cubicBezTo>
                      <a:pt x="59" y="103"/>
                      <a:pt x="82" y="120"/>
                      <a:pt x="109" y="139"/>
                    </a:cubicBezTo>
                    <a:cubicBezTo>
                      <a:pt x="137" y="159"/>
                      <a:pt x="169" y="182"/>
                      <a:pt x="221" y="1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华文隶书"/>
                  <a:cs typeface="+mn-ea"/>
                  <a:sym typeface="+mn-lt"/>
                </a:endParaRPr>
              </a:p>
            </p:txBody>
          </p:sp>
        </p:grpSp>
      </p:grpSp>
      <p:grpSp>
        <p:nvGrpSpPr>
          <p:cNvPr id="91" name="组合 90">
            <a:extLst>
              <a:ext uri="{FF2B5EF4-FFF2-40B4-BE49-F238E27FC236}">
                <a16:creationId xmlns:a16="http://schemas.microsoft.com/office/drawing/2014/main" id="{1B6B805B-B366-4CBB-BF1E-3F6628AA4D51}"/>
              </a:ext>
            </a:extLst>
          </p:cNvPr>
          <p:cNvGrpSpPr/>
          <p:nvPr/>
        </p:nvGrpSpPr>
        <p:grpSpPr>
          <a:xfrm>
            <a:off x="4290939" y="2396037"/>
            <a:ext cx="1257982" cy="1257982"/>
            <a:chOff x="3014112" y="1333644"/>
            <a:chExt cx="1257982" cy="1257982"/>
          </a:xfrm>
        </p:grpSpPr>
        <p:sp>
          <p:nvSpPr>
            <p:cNvPr id="92" name="椭圆 91">
              <a:extLst>
                <a:ext uri="{FF2B5EF4-FFF2-40B4-BE49-F238E27FC236}">
                  <a16:creationId xmlns:a16="http://schemas.microsoft.com/office/drawing/2014/main" id="{385C0180-DBA2-4549-80AD-49FC715DAB09}"/>
                </a:ext>
              </a:extLst>
            </p:cNvPr>
            <p:cNvSpPr/>
            <p:nvPr/>
          </p:nvSpPr>
          <p:spPr>
            <a:xfrm>
              <a:off x="3014112" y="1333644"/>
              <a:ext cx="1257982" cy="1257982"/>
            </a:xfrm>
            <a:prstGeom prst="ellipse">
              <a:avLst/>
            </a:prstGeom>
            <a:solidFill>
              <a:srgbClr val="B3D48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panose="020F0502020204030204"/>
                <a:ea typeface="华文隶书"/>
                <a:cs typeface="+mn-ea"/>
                <a:sym typeface="+mn-lt"/>
              </a:endParaRPr>
            </a:p>
          </p:txBody>
        </p:sp>
        <p:grpSp>
          <p:nvGrpSpPr>
            <p:cNvPr id="93" name="组合 92">
              <a:extLst>
                <a:ext uri="{FF2B5EF4-FFF2-40B4-BE49-F238E27FC236}">
                  <a16:creationId xmlns:a16="http://schemas.microsoft.com/office/drawing/2014/main" id="{3967A47E-9A1C-4F39-92EC-0948CBF19404}"/>
                </a:ext>
              </a:extLst>
            </p:cNvPr>
            <p:cNvGrpSpPr/>
            <p:nvPr/>
          </p:nvGrpSpPr>
          <p:grpSpPr>
            <a:xfrm>
              <a:off x="3406565" y="1753233"/>
              <a:ext cx="473075" cy="415925"/>
              <a:chOff x="5869508" y="1625997"/>
              <a:chExt cx="473075" cy="415925"/>
            </a:xfrm>
          </p:grpSpPr>
          <p:sp>
            <p:nvSpPr>
              <p:cNvPr id="94" name="Freeform 5">
                <a:extLst>
                  <a:ext uri="{FF2B5EF4-FFF2-40B4-BE49-F238E27FC236}">
                    <a16:creationId xmlns:a16="http://schemas.microsoft.com/office/drawing/2014/main" id="{DB54B0A3-E44E-481A-8BAB-56488BD548B3}"/>
                  </a:ext>
                </a:extLst>
              </p:cNvPr>
              <p:cNvSpPr>
                <a:spLocks noEditPoints="1"/>
              </p:cNvSpPr>
              <p:nvPr/>
            </p:nvSpPr>
            <p:spPr bwMode="auto">
              <a:xfrm>
                <a:off x="6020320" y="1721247"/>
                <a:ext cx="322263" cy="320675"/>
              </a:xfrm>
              <a:custGeom>
                <a:avLst/>
                <a:gdLst>
                  <a:gd name="T0" fmla="*/ 6 w 51"/>
                  <a:gd name="T1" fmla="*/ 13 h 51"/>
                  <a:gd name="T2" fmla="*/ 7 w 51"/>
                  <a:gd name="T3" fmla="*/ 17 h 51"/>
                  <a:gd name="T4" fmla="*/ 4 w 51"/>
                  <a:gd name="T5" fmla="*/ 18 h 51"/>
                  <a:gd name="T6" fmla="*/ 1 w 51"/>
                  <a:gd name="T7" fmla="*/ 20 h 51"/>
                  <a:gd name="T8" fmla="*/ 2 w 51"/>
                  <a:gd name="T9" fmla="*/ 24 h 51"/>
                  <a:gd name="T10" fmla="*/ 5 w 51"/>
                  <a:gd name="T11" fmla="*/ 27 h 51"/>
                  <a:gd name="T12" fmla="*/ 3 w 51"/>
                  <a:gd name="T13" fmla="*/ 30 h 51"/>
                  <a:gd name="T14" fmla="*/ 1 w 51"/>
                  <a:gd name="T15" fmla="*/ 34 h 51"/>
                  <a:gd name="T16" fmla="*/ 5 w 51"/>
                  <a:gd name="T17" fmla="*/ 36 h 51"/>
                  <a:gd name="T18" fmla="*/ 8 w 51"/>
                  <a:gd name="T19" fmla="*/ 37 h 51"/>
                  <a:gd name="T20" fmla="*/ 8 w 51"/>
                  <a:gd name="T21" fmla="*/ 41 h 51"/>
                  <a:gd name="T22" fmla="*/ 8 w 51"/>
                  <a:gd name="T23" fmla="*/ 45 h 51"/>
                  <a:gd name="T24" fmla="*/ 13 w 51"/>
                  <a:gd name="T25" fmla="*/ 45 h 51"/>
                  <a:gd name="T26" fmla="*/ 17 w 51"/>
                  <a:gd name="T27" fmla="*/ 45 h 51"/>
                  <a:gd name="T28" fmla="*/ 18 w 51"/>
                  <a:gd name="T29" fmla="*/ 48 h 51"/>
                  <a:gd name="T30" fmla="*/ 20 w 51"/>
                  <a:gd name="T31" fmla="*/ 51 h 51"/>
                  <a:gd name="T32" fmla="*/ 24 w 51"/>
                  <a:gd name="T33" fmla="*/ 49 h 51"/>
                  <a:gd name="T34" fmla="*/ 28 w 51"/>
                  <a:gd name="T35" fmla="*/ 47 h 51"/>
                  <a:gd name="T36" fmla="*/ 30 w 51"/>
                  <a:gd name="T37" fmla="*/ 49 h 51"/>
                  <a:gd name="T38" fmla="*/ 34 w 51"/>
                  <a:gd name="T39" fmla="*/ 50 h 51"/>
                  <a:gd name="T40" fmla="*/ 36 w 51"/>
                  <a:gd name="T41" fmla="*/ 47 h 51"/>
                  <a:gd name="T42" fmla="*/ 38 w 51"/>
                  <a:gd name="T43" fmla="*/ 43 h 51"/>
                  <a:gd name="T44" fmla="*/ 41 w 51"/>
                  <a:gd name="T45" fmla="*/ 44 h 51"/>
                  <a:gd name="T46" fmla="*/ 45 w 51"/>
                  <a:gd name="T47" fmla="*/ 43 h 51"/>
                  <a:gd name="T48" fmla="*/ 45 w 51"/>
                  <a:gd name="T49" fmla="*/ 39 h 51"/>
                  <a:gd name="T50" fmla="*/ 45 w 51"/>
                  <a:gd name="T51" fmla="*/ 35 h 51"/>
                  <a:gd name="T52" fmla="*/ 48 w 51"/>
                  <a:gd name="T53" fmla="*/ 34 h 51"/>
                  <a:gd name="T54" fmla="*/ 51 w 51"/>
                  <a:gd name="T55" fmla="*/ 31 h 51"/>
                  <a:gd name="T56" fmla="*/ 49 w 51"/>
                  <a:gd name="T57" fmla="*/ 27 h 51"/>
                  <a:gd name="T58" fmla="*/ 47 w 51"/>
                  <a:gd name="T59" fmla="*/ 24 h 51"/>
                  <a:gd name="T60" fmla="*/ 49 w 51"/>
                  <a:gd name="T61" fmla="*/ 22 h 51"/>
                  <a:gd name="T62" fmla="*/ 50 w 51"/>
                  <a:gd name="T63" fmla="*/ 18 h 51"/>
                  <a:gd name="T64" fmla="*/ 47 w 51"/>
                  <a:gd name="T65" fmla="*/ 15 h 51"/>
                  <a:gd name="T66" fmla="*/ 43 w 51"/>
                  <a:gd name="T67" fmla="*/ 14 h 51"/>
                  <a:gd name="T68" fmla="*/ 44 w 51"/>
                  <a:gd name="T69" fmla="*/ 11 h 51"/>
                  <a:gd name="T70" fmla="*/ 43 w 51"/>
                  <a:gd name="T71" fmla="*/ 7 h 51"/>
                  <a:gd name="T72" fmla="*/ 39 w 51"/>
                  <a:gd name="T73" fmla="*/ 6 h 51"/>
                  <a:gd name="T74" fmla="*/ 35 w 51"/>
                  <a:gd name="T75" fmla="*/ 7 h 51"/>
                  <a:gd name="T76" fmla="*/ 34 w 51"/>
                  <a:gd name="T77" fmla="*/ 4 h 51"/>
                  <a:gd name="T78" fmla="*/ 31 w 51"/>
                  <a:gd name="T79" fmla="*/ 1 h 51"/>
                  <a:gd name="T80" fmla="*/ 27 w 51"/>
                  <a:gd name="T81" fmla="*/ 2 h 51"/>
                  <a:gd name="T82" fmla="*/ 24 w 51"/>
                  <a:gd name="T83" fmla="*/ 5 h 51"/>
                  <a:gd name="T84" fmla="*/ 22 w 51"/>
                  <a:gd name="T85" fmla="*/ 3 h 51"/>
                  <a:gd name="T86" fmla="*/ 18 w 51"/>
                  <a:gd name="T87" fmla="*/ 1 h 51"/>
                  <a:gd name="T88" fmla="*/ 15 w 51"/>
                  <a:gd name="T89" fmla="*/ 5 h 51"/>
                  <a:gd name="T90" fmla="*/ 14 w 51"/>
                  <a:gd name="T91" fmla="*/ 8 h 51"/>
                  <a:gd name="T92" fmla="*/ 11 w 51"/>
                  <a:gd name="T93" fmla="*/ 8 h 51"/>
                  <a:gd name="T94" fmla="*/ 7 w 51"/>
                  <a:gd name="T95" fmla="*/ 8 h 51"/>
                  <a:gd name="T96" fmla="*/ 6 w 51"/>
                  <a:gd name="T97" fmla="*/ 13 h 51"/>
                  <a:gd name="T98" fmla="*/ 21 w 51"/>
                  <a:gd name="T99" fmla="*/ 12 h 51"/>
                  <a:gd name="T100" fmla="*/ 40 w 51"/>
                  <a:gd name="T101" fmla="*/ 21 h 51"/>
                  <a:gd name="T102" fmla="*/ 30 w 51"/>
                  <a:gd name="T103" fmla="*/ 40 h 51"/>
                  <a:gd name="T104" fmla="*/ 12 w 51"/>
                  <a:gd name="T105" fmla="*/ 30 h 51"/>
                  <a:gd name="T106" fmla="*/ 21 w 51"/>
                  <a:gd name="T107" fmla="*/ 1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 h="51">
                    <a:moveTo>
                      <a:pt x="6" y="13"/>
                    </a:moveTo>
                    <a:cubicBezTo>
                      <a:pt x="7" y="14"/>
                      <a:pt x="7" y="16"/>
                      <a:pt x="7" y="17"/>
                    </a:cubicBezTo>
                    <a:cubicBezTo>
                      <a:pt x="6" y="17"/>
                      <a:pt x="5" y="18"/>
                      <a:pt x="4" y="18"/>
                    </a:cubicBezTo>
                    <a:cubicBezTo>
                      <a:pt x="2" y="17"/>
                      <a:pt x="1" y="18"/>
                      <a:pt x="1" y="20"/>
                    </a:cubicBezTo>
                    <a:cubicBezTo>
                      <a:pt x="0" y="22"/>
                      <a:pt x="1" y="24"/>
                      <a:pt x="2" y="24"/>
                    </a:cubicBezTo>
                    <a:cubicBezTo>
                      <a:pt x="4" y="24"/>
                      <a:pt x="5" y="27"/>
                      <a:pt x="5" y="27"/>
                    </a:cubicBezTo>
                    <a:cubicBezTo>
                      <a:pt x="5" y="28"/>
                      <a:pt x="4" y="29"/>
                      <a:pt x="3" y="30"/>
                    </a:cubicBezTo>
                    <a:cubicBezTo>
                      <a:pt x="1" y="30"/>
                      <a:pt x="1" y="32"/>
                      <a:pt x="1" y="34"/>
                    </a:cubicBezTo>
                    <a:cubicBezTo>
                      <a:pt x="2" y="35"/>
                      <a:pt x="3" y="37"/>
                      <a:pt x="5" y="36"/>
                    </a:cubicBezTo>
                    <a:cubicBezTo>
                      <a:pt x="6" y="36"/>
                      <a:pt x="7" y="36"/>
                      <a:pt x="8" y="37"/>
                    </a:cubicBezTo>
                    <a:cubicBezTo>
                      <a:pt x="8" y="37"/>
                      <a:pt x="9" y="40"/>
                      <a:pt x="8" y="41"/>
                    </a:cubicBezTo>
                    <a:cubicBezTo>
                      <a:pt x="7" y="42"/>
                      <a:pt x="7" y="44"/>
                      <a:pt x="8" y="45"/>
                    </a:cubicBezTo>
                    <a:cubicBezTo>
                      <a:pt x="10" y="46"/>
                      <a:pt x="12" y="46"/>
                      <a:pt x="13" y="45"/>
                    </a:cubicBezTo>
                    <a:cubicBezTo>
                      <a:pt x="14" y="44"/>
                      <a:pt x="16" y="45"/>
                      <a:pt x="17" y="45"/>
                    </a:cubicBezTo>
                    <a:cubicBezTo>
                      <a:pt x="18" y="45"/>
                      <a:pt x="18" y="46"/>
                      <a:pt x="18" y="48"/>
                    </a:cubicBezTo>
                    <a:cubicBezTo>
                      <a:pt x="17" y="49"/>
                      <a:pt x="19" y="51"/>
                      <a:pt x="20" y="51"/>
                    </a:cubicBezTo>
                    <a:cubicBezTo>
                      <a:pt x="22" y="51"/>
                      <a:pt x="24" y="51"/>
                      <a:pt x="24" y="49"/>
                    </a:cubicBezTo>
                    <a:cubicBezTo>
                      <a:pt x="24" y="48"/>
                      <a:pt x="27" y="47"/>
                      <a:pt x="28" y="47"/>
                    </a:cubicBezTo>
                    <a:cubicBezTo>
                      <a:pt x="28" y="47"/>
                      <a:pt x="29" y="48"/>
                      <a:pt x="30" y="49"/>
                    </a:cubicBezTo>
                    <a:cubicBezTo>
                      <a:pt x="30" y="50"/>
                      <a:pt x="32" y="51"/>
                      <a:pt x="34" y="50"/>
                    </a:cubicBezTo>
                    <a:cubicBezTo>
                      <a:pt x="35" y="50"/>
                      <a:pt x="37" y="48"/>
                      <a:pt x="36" y="47"/>
                    </a:cubicBezTo>
                    <a:cubicBezTo>
                      <a:pt x="36" y="46"/>
                      <a:pt x="37" y="44"/>
                      <a:pt x="38" y="43"/>
                    </a:cubicBezTo>
                    <a:cubicBezTo>
                      <a:pt x="38" y="43"/>
                      <a:pt x="40" y="43"/>
                      <a:pt x="41" y="44"/>
                    </a:cubicBezTo>
                    <a:cubicBezTo>
                      <a:pt x="42" y="45"/>
                      <a:pt x="44" y="44"/>
                      <a:pt x="45" y="43"/>
                    </a:cubicBezTo>
                    <a:cubicBezTo>
                      <a:pt x="46" y="42"/>
                      <a:pt x="46" y="40"/>
                      <a:pt x="45" y="39"/>
                    </a:cubicBezTo>
                    <a:cubicBezTo>
                      <a:pt x="44" y="38"/>
                      <a:pt x="45" y="35"/>
                      <a:pt x="45" y="35"/>
                    </a:cubicBezTo>
                    <a:cubicBezTo>
                      <a:pt x="45" y="34"/>
                      <a:pt x="47" y="34"/>
                      <a:pt x="48" y="34"/>
                    </a:cubicBezTo>
                    <a:cubicBezTo>
                      <a:pt x="49" y="34"/>
                      <a:pt x="51" y="33"/>
                      <a:pt x="51" y="31"/>
                    </a:cubicBezTo>
                    <a:cubicBezTo>
                      <a:pt x="51" y="29"/>
                      <a:pt x="51" y="28"/>
                      <a:pt x="49" y="27"/>
                    </a:cubicBezTo>
                    <a:cubicBezTo>
                      <a:pt x="48" y="27"/>
                      <a:pt x="47" y="25"/>
                      <a:pt x="47" y="24"/>
                    </a:cubicBezTo>
                    <a:cubicBezTo>
                      <a:pt x="47" y="23"/>
                      <a:pt x="48" y="22"/>
                      <a:pt x="49" y="22"/>
                    </a:cubicBezTo>
                    <a:cubicBezTo>
                      <a:pt x="50" y="21"/>
                      <a:pt x="51" y="20"/>
                      <a:pt x="50" y="18"/>
                    </a:cubicBezTo>
                    <a:cubicBezTo>
                      <a:pt x="50" y="16"/>
                      <a:pt x="48" y="15"/>
                      <a:pt x="47" y="15"/>
                    </a:cubicBezTo>
                    <a:cubicBezTo>
                      <a:pt x="46" y="16"/>
                      <a:pt x="44" y="14"/>
                      <a:pt x="43" y="14"/>
                    </a:cubicBezTo>
                    <a:cubicBezTo>
                      <a:pt x="43" y="13"/>
                      <a:pt x="43" y="12"/>
                      <a:pt x="44" y="11"/>
                    </a:cubicBezTo>
                    <a:cubicBezTo>
                      <a:pt x="45" y="10"/>
                      <a:pt x="44" y="8"/>
                      <a:pt x="43" y="7"/>
                    </a:cubicBezTo>
                    <a:cubicBezTo>
                      <a:pt x="42" y="5"/>
                      <a:pt x="40" y="5"/>
                      <a:pt x="39" y="6"/>
                    </a:cubicBezTo>
                    <a:cubicBezTo>
                      <a:pt x="38" y="7"/>
                      <a:pt x="35" y="7"/>
                      <a:pt x="35" y="7"/>
                    </a:cubicBezTo>
                    <a:cubicBezTo>
                      <a:pt x="34" y="6"/>
                      <a:pt x="34" y="5"/>
                      <a:pt x="34" y="4"/>
                    </a:cubicBezTo>
                    <a:cubicBezTo>
                      <a:pt x="34" y="2"/>
                      <a:pt x="33" y="1"/>
                      <a:pt x="31" y="1"/>
                    </a:cubicBezTo>
                    <a:cubicBezTo>
                      <a:pt x="29" y="0"/>
                      <a:pt x="28" y="1"/>
                      <a:pt x="27" y="2"/>
                    </a:cubicBezTo>
                    <a:cubicBezTo>
                      <a:pt x="27" y="4"/>
                      <a:pt x="25" y="5"/>
                      <a:pt x="24" y="5"/>
                    </a:cubicBezTo>
                    <a:cubicBezTo>
                      <a:pt x="23" y="5"/>
                      <a:pt x="22" y="4"/>
                      <a:pt x="22" y="3"/>
                    </a:cubicBezTo>
                    <a:cubicBezTo>
                      <a:pt x="21" y="1"/>
                      <a:pt x="20" y="1"/>
                      <a:pt x="18" y="1"/>
                    </a:cubicBezTo>
                    <a:cubicBezTo>
                      <a:pt x="16" y="2"/>
                      <a:pt x="15" y="3"/>
                      <a:pt x="15" y="5"/>
                    </a:cubicBezTo>
                    <a:cubicBezTo>
                      <a:pt x="16" y="6"/>
                      <a:pt x="14" y="8"/>
                      <a:pt x="14" y="8"/>
                    </a:cubicBezTo>
                    <a:cubicBezTo>
                      <a:pt x="13" y="9"/>
                      <a:pt x="12" y="9"/>
                      <a:pt x="11" y="8"/>
                    </a:cubicBezTo>
                    <a:cubicBezTo>
                      <a:pt x="10" y="7"/>
                      <a:pt x="8" y="7"/>
                      <a:pt x="7" y="8"/>
                    </a:cubicBezTo>
                    <a:cubicBezTo>
                      <a:pt x="5" y="10"/>
                      <a:pt x="5" y="12"/>
                      <a:pt x="6" y="13"/>
                    </a:cubicBezTo>
                    <a:close/>
                    <a:moveTo>
                      <a:pt x="21" y="12"/>
                    </a:moveTo>
                    <a:cubicBezTo>
                      <a:pt x="29" y="9"/>
                      <a:pt x="37" y="13"/>
                      <a:pt x="40" y="21"/>
                    </a:cubicBezTo>
                    <a:cubicBezTo>
                      <a:pt x="42" y="29"/>
                      <a:pt x="38" y="37"/>
                      <a:pt x="30" y="40"/>
                    </a:cubicBezTo>
                    <a:cubicBezTo>
                      <a:pt x="23" y="42"/>
                      <a:pt x="14" y="38"/>
                      <a:pt x="12" y="30"/>
                    </a:cubicBezTo>
                    <a:cubicBezTo>
                      <a:pt x="9" y="23"/>
                      <a:pt x="13" y="14"/>
                      <a:pt x="21" y="12"/>
                    </a:cubicBezTo>
                    <a:close/>
                  </a:path>
                </a:pathLst>
              </a:custGeom>
              <a:solidFill>
                <a:sysClr val="window" lastClr="FFFFFF"/>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panose="020F0502020204030204"/>
                  <a:ea typeface="华文隶书"/>
                  <a:cs typeface="+mn-ea"/>
                  <a:sym typeface="+mn-lt"/>
                </a:endParaRPr>
              </a:p>
            </p:txBody>
          </p:sp>
          <p:sp>
            <p:nvSpPr>
              <p:cNvPr id="95" name="Freeform 6">
                <a:extLst>
                  <a:ext uri="{FF2B5EF4-FFF2-40B4-BE49-F238E27FC236}">
                    <a16:creationId xmlns:a16="http://schemas.microsoft.com/office/drawing/2014/main" id="{ED0BCBD3-3A86-4F08-A565-D65CF717058D}"/>
                  </a:ext>
                </a:extLst>
              </p:cNvPr>
              <p:cNvSpPr>
                <a:spLocks noEditPoints="1"/>
              </p:cNvSpPr>
              <p:nvPr/>
            </p:nvSpPr>
            <p:spPr bwMode="auto">
              <a:xfrm>
                <a:off x="5869508" y="1625997"/>
                <a:ext cx="207962" cy="207962"/>
              </a:xfrm>
              <a:custGeom>
                <a:avLst/>
                <a:gdLst>
                  <a:gd name="T0" fmla="*/ 4 w 33"/>
                  <a:gd name="T1" fmla="*/ 8 h 33"/>
                  <a:gd name="T2" fmla="*/ 4 w 33"/>
                  <a:gd name="T3" fmla="*/ 11 h 33"/>
                  <a:gd name="T4" fmla="*/ 2 w 33"/>
                  <a:gd name="T5" fmla="*/ 12 h 33"/>
                  <a:gd name="T6" fmla="*/ 0 w 33"/>
                  <a:gd name="T7" fmla="*/ 13 h 33"/>
                  <a:gd name="T8" fmla="*/ 1 w 33"/>
                  <a:gd name="T9" fmla="*/ 16 h 33"/>
                  <a:gd name="T10" fmla="*/ 3 w 33"/>
                  <a:gd name="T11" fmla="*/ 18 h 33"/>
                  <a:gd name="T12" fmla="*/ 1 w 33"/>
                  <a:gd name="T13" fmla="*/ 19 h 33"/>
                  <a:gd name="T14" fmla="*/ 0 w 33"/>
                  <a:gd name="T15" fmla="*/ 22 h 33"/>
                  <a:gd name="T16" fmla="*/ 3 w 33"/>
                  <a:gd name="T17" fmla="*/ 24 h 33"/>
                  <a:gd name="T18" fmla="*/ 5 w 33"/>
                  <a:gd name="T19" fmla="*/ 24 h 33"/>
                  <a:gd name="T20" fmla="*/ 5 w 33"/>
                  <a:gd name="T21" fmla="*/ 27 h 33"/>
                  <a:gd name="T22" fmla="*/ 5 w 33"/>
                  <a:gd name="T23" fmla="*/ 29 h 33"/>
                  <a:gd name="T24" fmla="*/ 8 w 33"/>
                  <a:gd name="T25" fmla="*/ 30 h 33"/>
                  <a:gd name="T26" fmla="*/ 10 w 33"/>
                  <a:gd name="T27" fmla="*/ 29 h 33"/>
                  <a:gd name="T28" fmla="*/ 11 w 33"/>
                  <a:gd name="T29" fmla="*/ 31 h 33"/>
                  <a:gd name="T30" fmla="*/ 13 w 33"/>
                  <a:gd name="T31" fmla="*/ 33 h 33"/>
                  <a:gd name="T32" fmla="*/ 15 w 33"/>
                  <a:gd name="T33" fmla="*/ 32 h 33"/>
                  <a:gd name="T34" fmla="*/ 17 w 33"/>
                  <a:gd name="T35" fmla="*/ 30 h 33"/>
                  <a:gd name="T36" fmla="*/ 19 w 33"/>
                  <a:gd name="T37" fmla="*/ 32 h 33"/>
                  <a:gd name="T38" fmla="*/ 21 w 33"/>
                  <a:gd name="T39" fmla="*/ 33 h 33"/>
                  <a:gd name="T40" fmla="*/ 23 w 33"/>
                  <a:gd name="T41" fmla="*/ 31 h 33"/>
                  <a:gd name="T42" fmla="*/ 24 w 33"/>
                  <a:gd name="T43" fmla="*/ 28 h 33"/>
                  <a:gd name="T44" fmla="*/ 26 w 33"/>
                  <a:gd name="T45" fmla="*/ 29 h 33"/>
                  <a:gd name="T46" fmla="*/ 29 w 33"/>
                  <a:gd name="T47" fmla="*/ 28 h 33"/>
                  <a:gd name="T48" fmla="*/ 29 w 33"/>
                  <a:gd name="T49" fmla="*/ 25 h 33"/>
                  <a:gd name="T50" fmla="*/ 28 w 33"/>
                  <a:gd name="T51" fmla="*/ 23 h 33"/>
                  <a:gd name="T52" fmla="*/ 30 w 33"/>
                  <a:gd name="T53" fmla="*/ 22 h 33"/>
                  <a:gd name="T54" fmla="*/ 32 w 33"/>
                  <a:gd name="T55" fmla="*/ 20 h 33"/>
                  <a:gd name="T56" fmla="*/ 31 w 33"/>
                  <a:gd name="T57" fmla="*/ 18 h 33"/>
                  <a:gd name="T58" fmla="*/ 30 w 33"/>
                  <a:gd name="T59" fmla="*/ 16 h 33"/>
                  <a:gd name="T60" fmla="*/ 31 w 33"/>
                  <a:gd name="T61" fmla="*/ 14 h 33"/>
                  <a:gd name="T62" fmla="*/ 32 w 33"/>
                  <a:gd name="T63" fmla="*/ 12 h 33"/>
                  <a:gd name="T64" fmla="*/ 30 w 33"/>
                  <a:gd name="T65" fmla="*/ 10 h 33"/>
                  <a:gd name="T66" fmla="*/ 27 w 33"/>
                  <a:gd name="T67" fmla="*/ 9 h 33"/>
                  <a:gd name="T68" fmla="*/ 28 w 33"/>
                  <a:gd name="T69" fmla="*/ 7 h 33"/>
                  <a:gd name="T70" fmla="*/ 27 w 33"/>
                  <a:gd name="T71" fmla="*/ 5 h 33"/>
                  <a:gd name="T72" fmla="*/ 25 w 33"/>
                  <a:gd name="T73" fmla="*/ 4 h 33"/>
                  <a:gd name="T74" fmla="*/ 22 w 33"/>
                  <a:gd name="T75" fmla="*/ 5 h 33"/>
                  <a:gd name="T76" fmla="*/ 22 w 33"/>
                  <a:gd name="T77" fmla="*/ 3 h 33"/>
                  <a:gd name="T78" fmla="*/ 20 w 33"/>
                  <a:gd name="T79" fmla="*/ 1 h 33"/>
                  <a:gd name="T80" fmla="*/ 17 w 33"/>
                  <a:gd name="T81" fmla="*/ 2 h 33"/>
                  <a:gd name="T82" fmla="*/ 15 w 33"/>
                  <a:gd name="T83" fmla="*/ 3 h 33"/>
                  <a:gd name="T84" fmla="*/ 14 w 33"/>
                  <a:gd name="T85" fmla="*/ 2 h 33"/>
                  <a:gd name="T86" fmla="*/ 11 w 33"/>
                  <a:gd name="T87" fmla="*/ 1 h 33"/>
                  <a:gd name="T88" fmla="*/ 10 w 33"/>
                  <a:gd name="T89" fmla="*/ 3 h 33"/>
                  <a:gd name="T90" fmla="*/ 8 w 33"/>
                  <a:gd name="T91" fmla="*/ 6 h 33"/>
                  <a:gd name="T92" fmla="*/ 7 w 33"/>
                  <a:gd name="T93" fmla="*/ 5 h 33"/>
                  <a:gd name="T94" fmla="*/ 4 w 33"/>
                  <a:gd name="T95" fmla="*/ 6 h 33"/>
                  <a:gd name="T96" fmla="*/ 4 w 33"/>
                  <a:gd name="T97" fmla="*/ 8 h 33"/>
                  <a:gd name="T98" fmla="*/ 13 w 33"/>
                  <a:gd name="T99" fmla="*/ 8 h 33"/>
                  <a:gd name="T100" fmla="*/ 25 w 33"/>
                  <a:gd name="T101" fmla="*/ 14 h 33"/>
                  <a:gd name="T102" fmla="*/ 19 w 33"/>
                  <a:gd name="T103" fmla="*/ 26 h 33"/>
                  <a:gd name="T104" fmla="*/ 7 w 33"/>
                  <a:gd name="T105" fmla="*/ 20 h 33"/>
                  <a:gd name="T106" fmla="*/ 13 w 33"/>
                  <a:gd name="T107" fmla="*/ 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 h="33">
                    <a:moveTo>
                      <a:pt x="4" y="8"/>
                    </a:moveTo>
                    <a:cubicBezTo>
                      <a:pt x="4" y="9"/>
                      <a:pt x="4" y="11"/>
                      <a:pt x="4" y="11"/>
                    </a:cubicBezTo>
                    <a:cubicBezTo>
                      <a:pt x="4" y="12"/>
                      <a:pt x="3" y="12"/>
                      <a:pt x="2" y="12"/>
                    </a:cubicBezTo>
                    <a:cubicBezTo>
                      <a:pt x="1" y="11"/>
                      <a:pt x="0" y="12"/>
                      <a:pt x="0" y="13"/>
                    </a:cubicBezTo>
                    <a:cubicBezTo>
                      <a:pt x="0" y="15"/>
                      <a:pt x="0" y="16"/>
                      <a:pt x="1" y="16"/>
                    </a:cubicBezTo>
                    <a:cubicBezTo>
                      <a:pt x="2" y="16"/>
                      <a:pt x="3" y="18"/>
                      <a:pt x="3" y="18"/>
                    </a:cubicBezTo>
                    <a:cubicBezTo>
                      <a:pt x="3" y="19"/>
                      <a:pt x="2" y="19"/>
                      <a:pt x="1" y="19"/>
                    </a:cubicBezTo>
                    <a:cubicBezTo>
                      <a:pt x="0" y="20"/>
                      <a:pt x="0" y="21"/>
                      <a:pt x="0" y="22"/>
                    </a:cubicBezTo>
                    <a:cubicBezTo>
                      <a:pt x="1" y="23"/>
                      <a:pt x="2" y="24"/>
                      <a:pt x="3" y="24"/>
                    </a:cubicBezTo>
                    <a:cubicBezTo>
                      <a:pt x="3" y="23"/>
                      <a:pt x="4" y="23"/>
                      <a:pt x="5" y="24"/>
                    </a:cubicBezTo>
                    <a:cubicBezTo>
                      <a:pt x="5" y="24"/>
                      <a:pt x="5" y="26"/>
                      <a:pt x="5" y="27"/>
                    </a:cubicBezTo>
                    <a:cubicBezTo>
                      <a:pt x="4" y="27"/>
                      <a:pt x="4" y="28"/>
                      <a:pt x="5" y="29"/>
                    </a:cubicBezTo>
                    <a:cubicBezTo>
                      <a:pt x="6" y="30"/>
                      <a:pt x="7" y="30"/>
                      <a:pt x="8" y="30"/>
                    </a:cubicBezTo>
                    <a:cubicBezTo>
                      <a:pt x="8" y="29"/>
                      <a:pt x="10" y="29"/>
                      <a:pt x="10" y="29"/>
                    </a:cubicBezTo>
                    <a:cubicBezTo>
                      <a:pt x="11" y="29"/>
                      <a:pt x="11" y="30"/>
                      <a:pt x="11" y="31"/>
                    </a:cubicBezTo>
                    <a:cubicBezTo>
                      <a:pt x="11" y="32"/>
                      <a:pt x="12" y="33"/>
                      <a:pt x="13" y="33"/>
                    </a:cubicBezTo>
                    <a:cubicBezTo>
                      <a:pt x="14" y="33"/>
                      <a:pt x="15" y="33"/>
                      <a:pt x="15" y="32"/>
                    </a:cubicBezTo>
                    <a:cubicBezTo>
                      <a:pt x="15" y="31"/>
                      <a:pt x="17" y="30"/>
                      <a:pt x="17" y="30"/>
                    </a:cubicBezTo>
                    <a:cubicBezTo>
                      <a:pt x="18" y="30"/>
                      <a:pt x="18" y="31"/>
                      <a:pt x="19" y="32"/>
                    </a:cubicBezTo>
                    <a:cubicBezTo>
                      <a:pt x="19" y="33"/>
                      <a:pt x="20" y="33"/>
                      <a:pt x="21" y="33"/>
                    </a:cubicBezTo>
                    <a:cubicBezTo>
                      <a:pt x="22" y="32"/>
                      <a:pt x="23" y="31"/>
                      <a:pt x="23" y="31"/>
                    </a:cubicBezTo>
                    <a:cubicBezTo>
                      <a:pt x="23" y="30"/>
                      <a:pt x="24" y="28"/>
                      <a:pt x="24" y="28"/>
                    </a:cubicBezTo>
                    <a:cubicBezTo>
                      <a:pt x="24" y="28"/>
                      <a:pt x="25" y="28"/>
                      <a:pt x="26" y="29"/>
                    </a:cubicBezTo>
                    <a:cubicBezTo>
                      <a:pt x="27" y="29"/>
                      <a:pt x="28" y="29"/>
                      <a:pt x="29" y="28"/>
                    </a:cubicBezTo>
                    <a:cubicBezTo>
                      <a:pt x="29" y="27"/>
                      <a:pt x="29" y="26"/>
                      <a:pt x="29" y="25"/>
                    </a:cubicBezTo>
                    <a:cubicBezTo>
                      <a:pt x="28" y="25"/>
                      <a:pt x="28" y="23"/>
                      <a:pt x="28" y="23"/>
                    </a:cubicBezTo>
                    <a:cubicBezTo>
                      <a:pt x="29" y="22"/>
                      <a:pt x="30" y="22"/>
                      <a:pt x="30" y="22"/>
                    </a:cubicBezTo>
                    <a:cubicBezTo>
                      <a:pt x="31" y="22"/>
                      <a:pt x="32" y="22"/>
                      <a:pt x="32" y="20"/>
                    </a:cubicBezTo>
                    <a:cubicBezTo>
                      <a:pt x="33" y="19"/>
                      <a:pt x="32" y="18"/>
                      <a:pt x="31" y="18"/>
                    </a:cubicBezTo>
                    <a:cubicBezTo>
                      <a:pt x="30" y="18"/>
                      <a:pt x="30" y="16"/>
                      <a:pt x="30" y="16"/>
                    </a:cubicBezTo>
                    <a:cubicBezTo>
                      <a:pt x="30" y="15"/>
                      <a:pt x="30" y="15"/>
                      <a:pt x="31" y="14"/>
                    </a:cubicBezTo>
                    <a:cubicBezTo>
                      <a:pt x="32" y="14"/>
                      <a:pt x="32" y="13"/>
                      <a:pt x="32" y="12"/>
                    </a:cubicBezTo>
                    <a:cubicBezTo>
                      <a:pt x="32" y="11"/>
                      <a:pt x="31" y="10"/>
                      <a:pt x="30" y="10"/>
                    </a:cubicBezTo>
                    <a:cubicBezTo>
                      <a:pt x="29" y="11"/>
                      <a:pt x="28" y="10"/>
                      <a:pt x="27" y="9"/>
                    </a:cubicBezTo>
                    <a:cubicBezTo>
                      <a:pt x="27" y="9"/>
                      <a:pt x="27" y="8"/>
                      <a:pt x="28" y="7"/>
                    </a:cubicBezTo>
                    <a:cubicBezTo>
                      <a:pt x="28" y="7"/>
                      <a:pt x="28" y="5"/>
                      <a:pt x="27" y="5"/>
                    </a:cubicBezTo>
                    <a:cubicBezTo>
                      <a:pt x="26" y="4"/>
                      <a:pt x="25" y="4"/>
                      <a:pt x="25" y="4"/>
                    </a:cubicBezTo>
                    <a:cubicBezTo>
                      <a:pt x="24" y="5"/>
                      <a:pt x="22" y="5"/>
                      <a:pt x="22" y="5"/>
                    </a:cubicBezTo>
                    <a:cubicBezTo>
                      <a:pt x="22" y="4"/>
                      <a:pt x="21" y="4"/>
                      <a:pt x="22" y="3"/>
                    </a:cubicBezTo>
                    <a:cubicBezTo>
                      <a:pt x="22" y="2"/>
                      <a:pt x="21" y="1"/>
                      <a:pt x="20" y="1"/>
                    </a:cubicBezTo>
                    <a:cubicBezTo>
                      <a:pt x="19" y="0"/>
                      <a:pt x="17" y="1"/>
                      <a:pt x="17" y="2"/>
                    </a:cubicBezTo>
                    <a:cubicBezTo>
                      <a:pt x="17" y="3"/>
                      <a:pt x="16" y="3"/>
                      <a:pt x="15" y="3"/>
                    </a:cubicBezTo>
                    <a:cubicBezTo>
                      <a:pt x="15" y="3"/>
                      <a:pt x="14" y="3"/>
                      <a:pt x="14" y="2"/>
                    </a:cubicBezTo>
                    <a:cubicBezTo>
                      <a:pt x="13" y="1"/>
                      <a:pt x="12" y="1"/>
                      <a:pt x="11" y="1"/>
                    </a:cubicBezTo>
                    <a:cubicBezTo>
                      <a:pt x="10" y="2"/>
                      <a:pt x="9" y="2"/>
                      <a:pt x="10" y="3"/>
                    </a:cubicBezTo>
                    <a:cubicBezTo>
                      <a:pt x="10" y="4"/>
                      <a:pt x="9" y="5"/>
                      <a:pt x="8" y="6"/>
                    </a:cubicBezTo>
                    <a:cubicBezTo>
                      <a:pt x="8" y="6"/>
                      <a:pt x="7" y="6"/>
                      <a:pt x="7" y="5"/>
                    </a:cubicBezTo>
                    <a:cubicBezTo>
                      <a:pt x="6" y="5"/>
                      <a:pt x="5" y="5"/>
                      <a:pt x="4" y="6"/>
                    </a:cubicBezTo>
                    <a:cubicBezTo>
                      <a:pt x="3" y="7"/>
                      <a:pt x="3" y="8"/>
                      <a:pt x="4" y="8"/>
                    </a:cubicBezTo>
                    <a:close/>
                    <a:moveTo>
                      <a:pt x="13" y="8"/>
                    </a:moveTo>
                    <a:cubicBezTo>
                      <a:pt x="18" y="6"/>
                      <a:pt x="24" y="9"/>
                      <a:pt x="25" y="14"/>
                    </a:cubicBezTo>
                    <a:cubicBezTo>
                      <a:pt x="27" y="19"/>
                      <a:pt x="24" y="24"/>
                      <a:pt x="19" y="26"/>
                    </a:cubicBezTo>
                    <a:cubicBezTo>
                      <a:pt x="14" y="28"/>
                      <a:pt x="9" y="25"/>
                      <a:pt x="7" y="20"/>
                    </a:cubicBezTo>
                    <a:cubicBezTo>
                      <a:pt x="6" y="15"/>
                      <a:pt x="8" y="9"/>
                      <a:pt x="13" y="8"/>
                    </a:cubicBezTo>
                    <a:close/>
                  </a:path>
                </a:pathLst>
              </a:custGeom>
              <a:solidFill>
                <a:sysClr val="window" lastClr="FFFFFF"/>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华文隶书"/>
                  <a:cs typeface="+mn-ea"/>
                  <a:sym typeface="+mn-lt"/>
                </a:endParaRPr>
              </a:p>
            </p:txBody>
          </p:sp>
          <p:sp>
            <p:nvSpPr>
              <p:cNvPr id="96" name="Freeform 7">
                <a:extLst>
                  <a:ext uri="{FF2B5EF4-FFF2-40B4-BE49-F238E27FC236}">
                    <a16:creationId xmlns:a16="http://schemas.microsoft.com/office/drawing/2014/main" id="{7614DB6D-C36D-4332-815A-0478D8C3132C}"/>
                  </a:ext>
                </a:extLst>
              </p:cNvPr>
              <p:cNvSpPr>
                <a:spLocks noEditPoints="1"/>
              </p:cNvSpPr>
              <p:nvPr/>
            </p:nvSpPr>
            <p:spPr bwMode="auto">
              <a:xfrm>
                <a:off x="5869508" y="1833959"/>
                <a:ext cx="157162" cy="163513"/>
              </a:xfrm>
              <a:custGeom>
                <a:avLst/>
                <a:gdLst>
                  <a:gd name="T0" fmla="*/ 3 w 25"/>
                  <a:gd name="T1" fmla="*/ 6 h 26"/>
                  <a:gd name="T2" fmla="*/ 3 w 25"/>
                  <a:gd name="T3" fmla="*/ 8 h 26"/>
                  <a:gd name="T4" fmla="*/ 2 w 25"/>
                  <a:gd name="T5" fmla="*/ 9 h 26"/>
                  <a:gd name="T6" fmla="*/ 0 w 25"/>
                  <a:gd name="T7" fmla="*/ 10 h 26"/>
                  <a:gd name="T8" fmla="*/ 1 w 25"/>
                  <a:gd name="T9" fmla="*/ 12 h 26"/>
                  <a:gd name="T10" fmla="*/ 2 w 25"/>
                  <a:gd name="T11" fmla="*/ 14 h 26"/>
                  <a:gd name="T12" fmla="*/ 1 w 25"/>
                  <a:gd name="T13" fmla="*/ 15 h 26"/>
                  <a:gd name="T14" fmla="*/ 0 w 25"/>
                  <a:gd name="T15" fmla="*/ 17 h 26"/>
                  <a:gd name="T16" fmla="*/ 2 w 25"/>
                  <a:gd name="T17" fmla="*/ 18 h 26"/>
                  <a:gd name="T18" fmla="*/ 4 w 25"/>
                  <a:gd name="T19" fmla="*/ 18 h 26"/>
                  <a:gd name="T20" fmla="*/ 4 w 25"/>
                  <a:gd name="T21" fmla="*/ 20 h 26"/>
                  <a:gd name="T22" fmla="*/ 4 w 25"/>
                  <a:gd name="T23" fmla="*/ 22 h 26"/>
                  <a:gd name="T24" fmla="*/ 6 w 25"/>
                  <a:gd name="T25" fmla="*/ 23 h 26"/>
                  <a:gd name="T26" fmla="*/ 8 w 25"/>
                  <a:gd name="T27" fmla="*/ 22 h 26"/>
                  <a:gd name="T28" fmla="*/ 9 w 25"/>
                  <a:gd name="T29" fmla="*/ 24 h 26"/>
                  <a:gd name="T30" fmla="*/ 10 w 25"/>
                  <a:gd name="T31" fmla="*/ 25 h 26"/>
                  <a:gd name="T32" fmla="*/ 12 w 25"/>
                  <a:gd name="T33" fmla="*/ 24 h 26"/>
                  <a:gd name="T34" fmla="*/ 13 w 25"/>
                  <a:gd name="T35" fmla="*/ 23 h 26"/>
                  <a:gd name="T36" fmla="*/ 15 w 25"/>
                  <a:gd name="T37" fmla="*/ 24 h 26"/>
                  <a:gd name="T38" fmla="*/ 17 w 25"/>
                  <a:gd name="T39" fmla="*/ 25 h 26"/>
                  <a:gd name="T40" fmla="*/ 18 w 25"/>
                  <a:gd name="T41" fmla="*/ 23 h 26"/>
                  <a:gd name="T42" fmla="*/ 19 w 25"/>
                  <a:gd name="T43" fmla="*/ 21 h 26"/>
                  <a:gd name="T44" fmla="*/ 20 w 25"/>
                  <a:gd name="T45" fmla="*/ 22 h 26"/>
                  <a:gd name="T46" fmla="*/ 22 w 25"/>
                  <a:gd name="T47" fmla="*/ 21 h 26"/>
                  <a:gd name="T48" fmla="*/ 22 w 25"/>
                  <a:gd name="T49" fmla="*/ 19 h 26"/>
                  <a:gd name="T50" fmla="*/ 22 w 25"/>
                  <a:gd name="T51" fmla="*/ 17 h 26"/>
                  <a:gd name="T52" fmla="*/ 24 w 25"/>
                  <a:gd name="T53" fmla="*/ 17 h 26"/>
                  <a:gd name="T54" fmla="*/ 25 w 25"/>
                  <a:gd name="T55" fmla="*/ 16 h 26"/>
                  <a:gd name="T56" fmla="*/ 24 w 25"/>
                  <a:gd name="T57" fmla="*/ 14 h 26"/>
                  <a:gd name="T58" fmla="*/ 23 w 25"/>
                  <a:gd name="T59" fmla="*/ 12 h 26"/>
                  <a:gd name="T60" fmla="*/ 24 w 25"/>
                  <a:gd name="T61" fmla="*/ 11 h 26"/>
                  <a:gd name="T62" fmla="*/ 25 w 25"/>
                  <a:gd name="T63" fmla="*/ 9 h 26"/>
                  <a:gd name="T64" fmla="*/ 23 w 25"/>
                  <a:gd name="T65" fmla="*/ 8 h 26"/>
                  <a:gd name="T66" fmla="*/ 21 w 25"/>
                  <a:gd name="T67" fmla="*/ 7 h 26"/>
                  <a:gd name="T68" fmla="*/ 22 w 25"/>
                  <a:gd name="T69" fmla="*/ 5 h 26"/>
                  <a:gd name="T70" fmla="*/ 21 w 25"/>
                  <a:gd name="T71" fmla="*/ 3 h 26"/>
                  <a:gd name="T72" fmla="*/ 19 w 25"/>
                  <a:gd name="T73" fmla="*/ 3 h 26"/>
                  <a:gd name="T74" fmla="*/ 17 w 25"/>
                  <a:gd name="T75" fmla="*/ 3 h 26"/>
                  <a:gd name="T76" fmla="*/ 17 w 25"/>
                  <a:gd name="T77" fmla="*/ 2 h 26"/>
                  <a:gd name="T78" fmla="*/ 15 w 25"/>
                  <a:gd name="T79" fmla="*/ 0 h 26"/>
                  <a:gd name="T80" fmla="*/ 13 w 25"/>
                  <a:gd name="T81" fmla="*/ 1 h 26"/>
                  <a:gd name="T82" fmla="*/ 12 w 25"/>
                  <a:gd name="T83" fmla="*/ 2 h 26"/>
                  <a:gd name="T84" fmla="*/ 11 w 25"/>
                  <a:gd name="T85" fmla="*/ 1 h 26"/>
                  <a:gd name="T86" fmla="*/ 9 w 25"/>
                  <a:gd name="T87" fmla="*/ 1 h 26"/>
                  <a:gd name="T88" fmla="*/ 7 w 25"/>
                  <a:gd name="T89" fmla="*/ 2 h 26"/>
                  <a:gd name="T90" fmla="*/ 7 w 25"/>
                  <a:gd name="T91" fmla="*/ 4 h 26"/>
                  <a:gd name="T92" fmla="*/ 5 w 25"/>
                  <a:gd name="T93" fmla="*/ 4 h 26"/>
                  <a:gd name="T94" fmla="*/ 3 w 25"/>
                  <a:gd name="T95" fmla="*/ 4 h 26"/>
                  <a:gd name="T96" fmla="*/ 3 w 25"/>
                  <a:gd name="T97" fmla="*/ 6 h 26"/>
                  <a:gd name="T98" fmla="*/ 10 w 25"/>
                  <a:gd name="T99" fmla="*/ 6 h 26"/>
                  <a:gd name="T100" fmla="*/ 20 w 25"/>
                  <a:gd name="T101" fmla="*/ 11 h 26"/>
                  <a:gd name="T102" fmla="*/ 15 w 25"/>
                  <a:gd name="T103" fmla="*/ 20 h 26"/>
                  <a:gd name="T104" fmla="*/ 6 w 25"/>
                  <a:gd name="T105" fmla="*/ 15 h 26"/>
                  <a:gd name="T106" fmla="*/ 10 w 25"/>
                  <a:gd name="T107"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 h="26">
                    <a:moveTo>
                      <a:pt x="3" y="6"/>
                    </a:moveTo>
                    <a:cubicBezTo>
                      <a:pt x="3" y="7"/>
                      <a:pt x="3" y="8"/>
                      <a:pt x="3" y="8"/>
                    </a:cubicBezTo>
                    <a:cubicBezTo>
                      <a:pt x="3" y="9"/>
                      <a:pt x="2" y="9"/>
                      <a:pt x="2" y="9"/>
                    </a:cubicBezTo>
                    <a:cubicBezTo>
                      <a:pt x="1" y="9"/>
                      <a:pt x="0" y="9"/>
                      <a:pt x="0" y="10"/>
                    </a:cubicBezTo>
                    <a:cubicBezTo>
                      <a:pt x="0" y="11"/>
                      <a:pt x="0" y="12"/>
                      <a:pt x="1" y="12"/>
                    </a:cubicBezTo>
                    <a:cubicBezTo>
                      <a:pt x="2" y="12"/>
                      <a:pt x="2" y="13"/>
                      <a:pt x="2" y="14"/>
                    </a:cubicBezTo>
                    <a:cubicBezTo>
                      <a:pt x="2" y="14"/>
                      <a:pt x="2" y="15"/>
                      <a:pt x="1" y="15"/>
                    </a:cubicBezTo>
                    <a:cubicBezTo>
                      <a:pt x="0" y="15"/>
                      <a:pt x="0" y="16"/>
                      <a:pt x="0" y="17"/>
                    </a:cubicBezTo>
                    <a:cubicBezTo>
                      <a:pt x="1" y="18"/>
                      <a:pt x="2" y="18"/>
                      <a:pt x="2" y="18"/>
                    </a:cubicBezTo>
                    <a:cubicBezTo>
                      <a:pt x="3" y="18"/>
                      <a:pt x="3" y="18"/>
                      <a:pt x="4" y="18"/>
                    </a:cubicBezTo>
                    <a:cubicBezTo>
                      <a:pt x="4" y="19"/>
                      <a:pt x="4" y="20"/>
                      <a:pt x="4" y="20"/>
                    </a:cubicBezTo>
                    <a:cubicBezTo>
                      <a:pt x="3" y="21"/>
                      <a:pt x="3" y="22"/>
                      <a:pt x="4" y="22"/>
                    </a:cubicBezTo>
                    <a:cubicBezTo>
                      <a:pt x="5" y="23"/>
                      <a:pt x="6" y="23"/>
                      <a:pt x="6" y="23"/>
                    </a:cubicBezTo>
                    <a:cubicBezTo>
                      <a:pt x="7" y="22"/>
                      <a:pt x="8" y="22"/>
                      <a:pt x="8" y="22"/>
                    </a:cubicBezTo>
                    <a:cubicBezTo>
                      <a:pt x="9" y="22"/>
                      <a:pt x="9" y="23"/>
                      <a:pt x="9" y="24"/>
                    </a:cubicBezTo>
                    <a:cubicBezTo>
                      <a:pt x="8" y="24"/>
                      <a:pt x="9" y="25"/>
                      <a:pt x="10" y="25"/>
                    </a:cubicBezTo>
                    <a:cubicBezTo>
                      <a:pt x="11" y="26"/>
                      <a:pt x="12" y="25"/>
                      <a:pt x="12" y="24"/>
                    </a:cubicBezTo>
                    <a:cubicBezTo>
                      <a:pt x="12" y="24"/>
                      <a:pt x="13" y="23"/>
                      <a:pt x="13" y="23"/>
                    </a:cubicBezTo>
                    <a:cubicBezTo>
                      <a:pt x="14" y="23"/>
                      <a:pt x="14" y="24"/>
                      <a:pt x="15" y="24"/>
                    </a:cubicBezTo>
                    <a:cubicBezTo>
                      <a:pt x="15" y="25"/>
                      <a:pt x="16" y="25"/>
                      <a:pt x="17" y="25"/>
                    </a:cubicBezTo>
                    <a:cubicBezTo>
                      <a:pt x="17" y="25"/>
                      <a:pt x="18" y="24"/>
                      <a:pt x="18" y="23"/>
                    </a:cubicBezTo>
                    <a:cubicBezTo>
                      <a:pt x="18" y="23"/>
                      <a:pt x="18" y="22"/>
                      <a:pt x="19" y="21"/>
                    </a:cubicBezTo>
                    <a:cubicBezTo>
                      <a:pt x="19" y="21"/>
                      <a:pt x="20" y="21"/>
                      <a:pt x="20" y="22"/>
                    </a:cubicBezTo>
                    <a:cubicBezTo>
                      <a:pt x="21" y="22"/>
                      <a:pt x="21" y="22"/>
                      <a:pt x="22" y="21"/>
                    </a:cubicBezTo>
                    <a:cubicBezTo>
                      <a:pt x="23" y="21"/>
                      <a:pt x="23" y="20"/>
                      <a:pt x="22" y="19"/>
                    </a:cubicBezTo>
                    <a:cubicBezTo>
                      <a:pt x="22" y="19"/>
                      <a:pt x="22" y="18"/>
                      <a:pt x="22" y="17"/>
                    </a:cubicBezTo>
                    <a:cubicBezTo>
                      <a:pt x="22" y="17"/>
                      <a:pt x="23" y="17"/>
                      <a:pt x="24" y="17"/>
                    </a:cubicBezTo>
                    <a:cubicBezTo>
                      <a:pt x="24" y="17"/>
                      <a:pt x="25" y="16"/>
                      <a:pt x="25" y="16"/>
                    </a:cubicBezTo>
                    <a:cubicBezTo>
                      <a:pt x="25" y="15"/>
                      <a:pt x="25" y="14"/>
                      <a:pt x="24" y="14"/>
                    </a:cubicBezTo>
                    <a:cubicBezTo>
                      <a:pt x="24" y="14"/>
                      <a:pt x="23" y="12"/>
                      <a:pt x="23" y="12"/>
                    </a:cubicBezTo>
                    <a:cubicBezTo>
                      <a:pt x="23" y="12"/>
                      <a:pt x="23" y="11"/>
                      <a:pt x="24" y="11"/>
                    </a:cubicBezTo>
                    <a:cubicBezTo>
                      <a:pt x="25" y="11"/>
                      <a:pt x="25" y="10"/>
                      <a:pt x="25" y="9"/>
                    </a:cubicBezTo>
                    <a:cubicBezTo>
                      <a:pt x="24" y="8"/>
                      <a:pt x="24" y="8"/>
                      <a:pt x="23" y="8"/>
                    </a:cubicBezTo>
                    <a:cubicBezTo>
                      <a:pt x="22" y="8"/>
                      <a:pt x="21" y="7"/>
                      <a:pt x="21" y="7"/>
                    </a:cubicBezTo>
                    <a:cubicBezTo>
                      <a:pt x="21" y="7"/>
                      <a:pt x="21" y="6"/>
                      <a:pt x="22" y="5"/>
                    </a:cubicBezTo>
                    <a:cubicBezTo>
                      <a:pt x="22" y="5"/>
                      <a:pt x="22" y="4"/>
                      <a:pt x="21" y="3"/>
                    </a:cubicBezTo>
                    <a:cubicBezTo>
                      <a:pt x="20" y="3"/>
                      <a:pt x="20" y="3"/>
                      <a:pt x="19" y="3"/>
                    </a:cubicBezTo>
                    <a:cubicBezTo>
                      <a:pt x="19" y="4"/>
                      <a:pt x="17" y="4"/>
                      <a:pt x="17" y="3"/>
                    </a:cubicBezTo>
                    <a:cubicBezTo>
                      <a:pt x="17" y="3"/>
                      <a:pt x="17" y="3"/>
                      <a:pt x="17" y="2"/>
                    </a:cubicBezTo>
                    <a:cubicBezTo>
                      <a:pt x="17" y="1"/>
                      <a:pt x="16" y="1"/>
                      <a:pt x="15" y="0"/>
                    </a:cubicBezTo>
                    <a:cubicBezTo>
                      <a:pt x="14" y="0"/>
                      <a:pt x="14" y="1"/>
                      <a:pt x="13" y="1"/>
                    </a:cubicBezTo>
                    <a:cubicBezTo>
                      <a:pt x="13" y="2"/>
                      <a:pt x="12" y="2"/>
                      <a:pt x="12" y="2"/>
                    </a:cubicBezTo>
                    <a:cubicBezTo>
                      <a:pt x="11" y="3"/>
                      <a:pt x="11" y="2"/>
                      <a:pt x="11" y="1"/>
                    </a:cubicBezTo>
                    <a:cubicBezTo>
                      <a:pt x="10" y="1"/>
                      <a:pt x="10" y="0"/>
                      <a:pt x="9" y="1"/>
                    </a:cubicBezTo>
                    <a:cubicBezTo>
                      <a:pt x="8" y="1"/>
                      <a:pt x="7" y="2"/>
                      <a:pt x="7" y="2"/>
                    </a:cubicBezTo>
                    <a:cubicBezTo>
                      <a:pt x="8" y="3"/>
                      <a:pt x="7" y="4"/>
                      <a:pt x="7" y="4"/>
                    </a:cubicBezTo>
                    <a:cubicBezTo>
                      <a:pt x="6" y="5"/>
                      <a:pt x="6" y="4"/>
                      <a:pt x="5" y="4"/>
                    </a:cubicBezTo>
                    <a:cubicBezTo>
                      <a:pt x="5" y="3"/>
                      <a:pt x="4" y="4"/>
                      <a:pt x="3" y="4"/>
                    </a:cubicBezTo>
                    <a:cubicBezTo>
                      <a:pt x="3" y="5"/>
                      <a:pt x="2" y="6"/>
                      <a:pt x="3" y="6"/>
                    </a:cubicBezTo>
                    <a:close/>
                    <a:moveTo>
                      <a:pt x="10" y="6"/>
                    </a:moveTo>
                    <a:cubicBezTo>
                      <a:pt x="14" y="5"/>
                      <a:pt x="18" y="7"/>
                      <a:pt x="20" y="11"/>
                    </a:cubicBezTo>
                    <a:cubicBezTo>
                      <a:pt x="21" y="14"/>
                      <a:pt x="19" y="19"/>
                      <a:pt x="15" y="20"/>
                    </a:cubicBezTo>
                    <a:cubicBezTo>
                      <a:pt x="11" y="21"/>
                      <a:pt x="7" y="19"/>
                      <a:pt x="6" y="15"/>
                    </a:cubicBezTo>
                    <a:cubicBezTo>
                      <a:pt x="4" y="11"/>
                      <a:pt x="7" y="7"/>
                      <a:pt x="10" y="6"/>
                    </a:cubicBezTo>
                    <a:close/>
                  </a:path>
                </a:pathLst>
              </a:custGeom>
              <a:solidFill>
                <a:sysClr val="window" lastClr="FFFFFF"/>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华文隶书"/>
                  <a:cs typeface="+mn-ea"/>
                  <a:sym typeface="+mn-lt"/>
                </a:endParaRPr>
              </a:p>
            </p:txBody>
          </p:sp>
        </p:grpSp>
      </p:grpSp>
      <p:grpSp>
        <p:nvGrpSpPr>
          <p:cNvPr id="97" name="组合 96">
            <a:extLst>
              <a:ext uri="{FF2B5EF4-FFF2-40B4-BE49-F238E27FC236}">
                <a16:creationId xmlns:a16="http://schemas.microsoft.com/office/drawing/2014/main" id="{297D47EA-FB2C-4F9E-A7CF-619313F32570}"/>
              </a:ext>
            </a:extLst>
          </p:cNvPr>
          <p:cNvGrpSpPr/>
          <p:nvPr/>
        </p:nvGrpSpPr>
        <p:grpSpPr>
          <a:xfrm>
            <a:off x="6778511" y="2396037"/>
            <a:ext cx="1257982" cy="1257982"/>
            <a:chOff x="4860032" y="1333644"/>
            <a:chExt cx="1257982" cy="1257982"/>
          </a:xfrm>
        </p:grpSpPr>
        <p:sp>
          <p:nvSpPr>
            <p:cNvPr id="98" name="椭圆 97">
              <a:extLst>
                <a:ext uri="{FF2B5EF4-FFF2-40B4-BE49-F238E27FC236}">
                  <a16:creationId xmlns:a16="http://schemas.microsoft.com/office/drawing/2014/main" id="{8026DDBB-9ADF-41E3-9E90-0620C37951AF}"/>
                </a:ext>
              </a:extLst>
            </p:cNvPr>
            <p:cNvSpPr/>
            <p:nvPr/>
          </p:nvSpPr>
          <p:spPr>
            <a:xfrm>
              <a:off x="4860032" y="1333644"/>
              <a:ext cx="1257982" cy="1257982"/>
            </a:xfrm>
            <a:prstGeom prst="ellipse">
              <a:avLst/>
            </a:prstGeom>
            <a:solidFill>
              <a:srgbClr val="A0D3C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panose="020F0502020204030204"/>
                <a:ea typeface="华文隶书"/>
                <a:cs typeface="+mn-ea"/>
                <a:sym typeface="+mn-lt"/>
              </a:endParaRPr>
            </a:p>
          </p:txBody>
        </p:sp>
        <p:grpSp>
          <p:nvGrpSpPr>
            <p:cNvPr id="99" name="组合 2047">
              <a:extLst>
                <a:ext uri="{FF2B5EF4-FFF2-40B4-BE49-F238E27FC236}">
                  <a16:creationId xmlns:a16="http://schemas.microsoft.com/office/drawing/2014/main" id="{F1042DBD-E5AF-4BD4-A322-5FC505D9CDA5}"/>
                </a:ext>
              </a:extLst>
            </p:cNvPr>
            <p:cNvGrpSpPr>
              <a:grpSpLocks/>
            </p:cNvGrpSpPr>
            <p:nvPr/>
          </p:nvGrpSpPr>
          <p:grpSpPr bwMode="auto">
            <a:xfrm>
              <a:off x="5112273" y="1610589"/>
              <a:ext cx="759412" cy="759602"/>
              <a:chOff x="8086378" y="3839649"/>
              <a:chExt cx="398511" cy="398511"/>
            </a:xfrm>
          </p:grpSpPr>
          <p:grpSp>
            <p:nvGrpSpPr>
              <p:cNvPr id="100" name="组合 99">
                <a:extLst>
                  <a:ext uri="{FF2B5EF4-FFF2-40B4-BE49-F238E27FC236}">
                    <a16:creationId xmlns:a16="http://schemas.microsoft.com/office/drawing/2014/main" id="{B4831C61-9B08-410C-BBBB-91F61AF9ACC0}"/>
                  </a:ext>
                </a:extLst>
              </p:cNvPr>
              <p:cNvGrpSpPr/>
              <p:nvPr/>
            </p:nvGrpSpPr>
            <p:grpSpPr>
              <a:xfrm>
                <a:off x="8168591" y="3928797"/>
                <a:ext cx="272691" cy="200754"/>
                <a:chOff x="5580063" y="139700"/>
                <a:chExt cx="776287" cy="571500"/>
              </a:xfrm>
              <a:solidFill>
                <a:sysClr val="window" lastClr="FFFFFF"/>
              </a:solidFill>
            </p:grpSpPr>
            <p:sp>
              <p:nvSpPr>
                <p:cNvPr id="102" name="Freeform 6">
                  <a:extLst>
                    <a:ext uri="{FF2B5EF4-FFF2-40B4-BE49-F238E27FC236}">
                      <a16:creationId xmlns:a16="http://schemas.microsoft.com/office/drawing/2014/main" id="{A95138E3-C62B-4606-A930-A7B8AD749A6B}"/>
                    </a:ext>
                  </a:extLst>
                </p:cNvPr>
                <p:cNvSpPr>
                  <a:spLocks/>
                </p:cNvSpPr>
                <p:nvPr/>
              </p:nvSpPr>
              <p:spPr bwMode="auto">
                <a:xfrm>
                  <a:off x="5618163" y="331788"/>
                  <a:ext cx="273050" cy="344487"/>
                </a:xfrm>
                <a:custGeom>
                  <a:avLst/>
                  <a:gdLst>
                    <a:gd name="T0" fmla="*/ 69 w 73"/>
                    <a:gd name="T1" fmla="*/ 56 h 92"/>
                    <a:gd name="T2" fmla="*/ 61 w 73"/>
                    <a:gd name="T3" fmla="*/ 56 h 92"/>
                    <a:gd name="T4" fmla="*/ 59 w 73"/>
                    <a:gd name="T5" fmla="*/ 48 h 92"/>
                    <a:gd name="T6" fmla="*/ 66 w 73"/>
                    <a:gd name="T7" fmla="*/ 44 h 92"/>
                    <a:gd name="T8" fmla="*/ 67 w 73"/>
                    <a:gd name="T9" fmla="*/ 39 h 92"/>
                    <a:gd name="T10" fmla="*/ 60 w 73"/>
                    <a:gd name="T11" fmla="*/ 27 h 92"/>
                    <a:gd name="T12" fmla="*/ 55 w 73"/>
                    <a:gd name="T13" fmla="*/ 26 h 92"/>
                    <a:gd name="T14" fmla="*/ 48 w 73"/>
                    <a:gd name="T15" fmla="*/ 30 h 92"/>
                    <a:gd name="T16" fmla="*/ 42 w 73"/>
                    <a:gd name="T17" fmla="*/ 24 h 92"/>
                    <a:gd name="T18" fmla="*/ 46 w 73"/>
                    <a:gd name="T19" fmla="*/ 17 h 92"/>
                    <a:gd name="T20" fmla="*/ 45 w 73"/>
                    <a:gd name="T21" fmla="*/ 12 h 92"/>
                    <a:gd name="T22" fmla="*/ 33 w 73"/>
                    <a:gd name="T23" fmla="*/ 6 h 92"/>
                    <a:gd name="T24" fmla="*/ 28 w 73"/>
                    <a:gd name="T25" fmla="*/ 7 h 92"/>
                    <a:gd name="T26" fmla="*/ 24 w 73"/>
                    <a:gd name="T27" fmla="*/ 14 h 92"/>
                    <a:gd name="T28" fmla="*/ 15 w 73"/>
                    <a:gd name="T29" fmla="*/ 12 h 92"/>
                    <a:gd name="T30" fmla="*/ 15 w 73"/>
                    <a:gd name="T31" fmla="*/ 4 h 92"/>
                    <a:gd name="T32" fmla="*/ 12 w 73"/>
                    <a:gd name="T33" fmla="*/ 0 h 92"/>
                    <a:gd name="T34" fmla="*/ 0 w 73"/>
                    <a:gd name="T35" fmla="*/ 0 h 92"/>
                    <a:gd name="T36" fmla="*/ 0 w 73"/>
                    <a:gd name="T37" fmla="*/ 26 h 92"/>
                    <a:gd name="T38" fmla="*/ 6 w 73"/>
                    <a:gd name="T39" fmla="*/ 25 h 92"/>
                    <a:gd name="T40" fmla="*/ 48 w 73"/>
                    <a:gd name="T41" fmla="*/ 68 h 92"/>
                    <a:gd name="T42" fmla="*/ 41 w 73"/>
                    <a:gd name="T43" fmla="*/ 92 h 92"/>
                    <a:gd name="T44" fmla="*/ 68 w 73"/>
                    <a:gd name="T45" fmla="*/ 92 h 92"/>
                    <a:gd name="T46" fmla="*/ 67 w 73"/>
                    <a:gd name="T47" fmla="*/ 90 h 92"/>
                    <a:gd name="T48" fmla="*/ 59 w 73"/>
                    <a:gd name="T49" fmla="*/ 86 h 92"/>
                    <a:gd name="T50" fmla="*/ 62 w 73"/>
                    <a:gd name="T51" fmla="*/ 77 h 92"/>
                    <a:gd name="T52" fmla="*/ 69 w 73"/>
                    <a:gd name="T53" fmla="*/ 77 h 92"/>
                    <a:gd name="T54" fmla="*/ 73 w 73"/>
                    <a:gd name="T55" fmla="*/ 74 h 92"/>
                    <a:gd name="T56" fmla="*/ 73 w 73"/>
                    <a:gd name="T57" fmla="*/ 60 h 92"/>
                    <a:gd name="T58" fmla="*/ 69 w 73"/>
                    <a:gd name="T59" fmla="*/ 5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3" h="92">
                      <a:moveTo>
                        <a:pt x="69" y="56"/>
                      </a:moveTo>
                      <a:cubicBezTo>
                        <a:pt x="61" y="56"/>
                        <a:pt x="61" y="56"/>
                        <a:pt x="61" y="56"/>
                      </a:cubicBezTo>
                      <a:cubicBezTo>
                        <a:pt x="61" y="54"/>
                        <a:pt x="60" y="51"/>
                        <a:pt x="59" y="48"/>
                      </a:cubicBezTo>
                      <a:cubicBezTo>
                        <a:pt x="66" y="44"/>
                        <a:pt x="66" y="44"/>
                        <a:pt x="66" y="44"/>
                      </a:cubicBezTo>
                      <a:cubicBezTo>
                        <a:pt x="67" y="43"/>
                        <a:pt x="68" y="41"/>
                        <a:pt x="67" y="39"/>
                      </a:cubicBezTo>
                      <a:cubicBezTo>
                        <a:pt x="60" y="27"/>
                        <a:pt x="60" y="27"/>
                        <a:pt x="60" y="27"/>
                      </a:cubicBezTo>
                      <a:cubicBezTo>
                        <a:pt x="59" y="26"/>
                        <a:pt x="57" y="25"/>
                        <a:pt x="55" y="26"/>
                      </a:cubicBezTo>
                      <a:cubicBezTo>
                        <a:pt x="48" y="30"/>
                        <a:pt x="48" y="30"/>
                        <a:pt x="48" y="30"/>
                      </a:cubicBezTo>
                      <a:cubicBezTo>
                        <a:pt x="46" y="28"/>
                        <a:pt x="44" y="26"/>
                        <a:pt x="42" y="24"/>
                      </a:cubicBezTo>
                      <a:cubicBezTo>
                        <a:pt x="46" y="17"/>
                        <a:pt x="46" y="17"/>
                        <a:pt x="46" y="17"/>
                      </a:cubicBezTo>
                      <a:cubicBezTo>
                        <a:pt x="47" y="16"/>
                        <a:pt x="46" y="13"/>
                        <a:pt x="45" y="12"/>
                      </a:cubicBezTo>
                      <a:cubicBezTo>
                        <a:pt x="33" y="6"/>
                        <a:pt x="33" y="6"/>
                        <a:pt x="33" y="6"/>
                      </a:cubicBezTo>
                      <a:cubicBezTo>
                        <a:pt x="31" y="5"/>
                        <a:pt x="29" y="5"/>
                        <a:pt x="28" y="7"/>
                      </a:cubicBezTo>
                      <a:cubicBezTo>
                        <a:pt x="24" y="14"/>
                        <a:pt x="24" y="14"/>
                        <a:pt x="24" y="14"/>
                      </a:cubicBezTo>
                      <a:cubicBezTo>
                        <a:pt x="21" y="13"/>
                        <a:pt x="18" y="12"/>
                        <a:pt x="15" y="12"/>
                      </a:cubicBezTo>
                      <a:cubicBezTo>
                        <a:pt x="15" y="4"/>
                        <a:pt x="15" y="4"/>
                        <a:pt x="15" y="4"/>
                      </a:cubicBezTo>
                      <a:cubicBezTo>
                        <a:pt x="15" y="2"/>
                        <a:pt x="14" y="0"/>
                        <a:pt x="12" y="0"/>
                      </a:cubicBezTo>
                      <a:cubicBezTo>
                        <a:pt x="0" y="0"/>
                        <a:pt x="0" y="0"/>
                        <a:pt x="0" y="0"/>
                      </a:cubicBezTo>
                      <a:cubicBezTo>
                        <a:pt x="0" y="26"/>
                        <a:pt x="0" y="26"/>
                        <a:pt x="0" y="26"/>
                      </a:cubicBezTo>
                      <a:cubicBezTo>
                        <a:pt x="2" y="25"/>
                        <a:pt x="4" y="25"/>
                        <a:pt x="6" y="25"/>
                      </a:cubicBezTo>
                      <a:cubicBezTo>
                        <a:pt x="29" y="25"/>
                        <a:pt x="48" y="44"/>
                        <a:pt x="48" y="68"/>
                      </a:cubicBezTo>
                      <a:cubicBezTo>
                        <a:pt x="48" y="77"/>
                        <a:pt x="45" y="85"/>
                        <a:pt x="41" y="92"/>
                      </a:cubicBezTo>
                      <a:cubicBezTo>
                        <a:pt x="68" y="92"/>
                        <a:pt x="68" y="92"/>
                        <a:pt x="68" y="92"/>
                      </a:cubicBezTo>
                      <a:cubicBezTo>
                        <a:pt x="68" y="91"/>
                        <a:pt x="67" y="90"/>
                        <a:pt x="67" y="90"/>
                      </a:cubicBezTo>
                      <a:cubicBezTo>
                        <a:pt x="59" y="86"/>
                        <a:pt x="59" y="86"/>
                        <a:pt x="59" y="86"/>
                      </a:cubicBezTo>
                      <a:cubicBezTo>
                        <a:pt x="60" y="83"/>
                        <a:pt x="61" y="80"/>
                        <a:pt x="62" y="77"/>
                      </a:cubicBezTo>
                      <a:cubicBezTo>
                        <a:pt x="69" y="77"/>
                        <a:pt x="69" y="77"/>
                        <a:pt x="69" y="77"/>
                      </a:cubicBezTo>
                      <a:cubicBezTo>
                        <a:pt x="71" y="77"/>
                        <a:pt x="73" y="76"/>
                        <a:pt x="73" y="74"/>
                      </a:cubicBezTo>
                      <a:cubicBezTo>
                        <a:pt x="73" y="60"/>
                        <a:pt x="73" y="60"/>
                        <a:pt x="73" y="60"/>
                      </a:cubicBezTo>
                      <a:cubicBezTo>
                        <a:pt x="73" y="58"/>
                        <a:pt x="71" y="56"/>
                        <a:pt x="69"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华文隶书"/>
                    <a:cs typeface="+mn-ea"/>
                    <a:sym typeface="+mn-lt"/>
                  </a:endParaRPr>
                </a:p>
              </p:txBody>
            </p:sp>
            <p:sp>
              <p:nvSpPr>
                <p:cNvPr id="103" name="Freeform 7">
                  <a:extLst>
                    <a:ext uri="{FF2B5EF4-FFF2-40B4-BE49-F238E27FC236}">
                      <a16:creationId xmlns:a16="http://schemas.microsoft.com/office/drawing/2014/main" id="{92CB93C8-9E10-44C4-93C0-07A3DA526E30}"/>
                    </a:ext>
                  </a:extLst>
                </p:cNvPr>
                <p:cNvSpPr>
                  <a:spLocks/>
                </p:cNvSpPr>
                <p:nvPr/>
              </p:nvSpPr>
              <p:spPr bwMode="auto">
                <a:xfrm>
                  <a:off x="6003925" y="549275"/>
                  <a:ext cx="60325" cy="60325"/>
                </a:xfrm>
                <a:custGeom>
                  <a:avLst/>
                  <a:gdLst>
                    <a:gd name="T0" fmla="*/ 9 w 38"/>
                    <a:gd name="T1" fmla="*/ 0 h 38"/>
                    <a:gd name="T2" fmla="*/ 9 w 38"/>
                    <a:gd name="T3" fmla="*/ 2 h 38"/>
                    <a:gd name="T4" fmla="*/ 0 w 38"/>
                    <a:gd name="T5" fmla="*/ 38 h 38"/>
                    <a:gd name="T6" fmla="*/ 35 w 38"/>
                    <a:gd name="T7" fmla="*/ 28 h 38"/>
                    <a:gd name="T8" fmla="*/ 38 w 38"/>
                    <a:gd name="T9" fmla="*/ 26 h 38"/>
                    <a:gd name="T10" fmla="*/ 9 w 38"/>
                    <a:gd name="T11" fmla="*/ 0 h 38"/>
                  </a:gdLst>
                  <a:ahLst/>
                  <a:cxnLst>
                    <a:cxn ang="0">
                      <a:pos x="T0" y="T1"/>
                    </a:cxn>
                    <a:cxn ang="0">
                      <a:pos x="T2" y="T3"/>
                    </a:cxn>
                    <a:cxn ang="0">
                      <a:pos x="T4" y="T5"/>
                    </a:cxn>
                    <a:cxn ang="0">
                      <a:pos x="T6" y="T7"/>
                    </a:cxn>
                    <a:cxn ang="0">
                      <a:pos x="T8" y="T9"/>
                    </a:cxn>
                    <a:cxn ang="0">
                      <a:pos x="T10" y="T11"/>
                    </a:cxn>
                  </a:cxnLst>
                  <a:rect l="0" t="0" r="r" b="b"/>
                  <a:pathLst>
                    <a:path w="38" h="38">
                      <a:moveTo>
                        <a:pt x="9" y="0"/>
                      </a:moveTo>
                      <a:lnTo>
                        <a:pt x="9" y="2"/>
                      </a:lnTo>
                      <a:lnTo>
                        <a:pt x="0" y="38"/>
                      </a:lnTo>
                      <a:lnTo>
                        <a:pt x="35" y="28"/>
                      </a:lnTo>
                      <a:lnTo>
                        <a:pt x="38" y="26"/>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华文隶书"/>
                    <a:cs typeface="+mn-ea"/>
                    <a:sym typeface="+mn-lt"/>
                  </a:endParaRPr>
                </a:p>
              </p:txBody>
            </p:sp>
            <p:sp>
              <p:nvSpPr>
                <p:cNvPr id="104" name="Freeform 8">
                  <a:extLst>
                    <a:ext uri="{FF2B5EF4-FFF2-40B4-BE49-F238E27FC236}">
                      <a16:creationId xmlns:a16="http://schemas.microsoft.com/office/drawing/2014/main" id="{4F0F588A-2438-40EE-B731-3C0469021211}"/>
                    </a:ext>
                  </a:extLst>
                </p:cNvPr>
                <p:cNvSpPr>
                  <a:spLocks/>
                </p:cNvSpPr>
                <p:nvPr/>
              </p:nvSpPr>
              <p:spPr bwMode="auto">
                <a:xfrm>
                  <a:off x="6243638" y="257175"/>
                  <a:ext cx="112712" cy="112712"/>
                </a:xfrm>
                <a:custGeom>
                  <a:avLst/>
                  <a:gdLst>
                    <a:gd name="T0" fmla="*/ 22 w 30"/>
                    <a:gd name="T1" fmla="*/ 30 h 30"/>
                    <a:gd name="T2" fmla="*/ 28 w 30"/>
                    <a:gd name="T3" fmla="*/ 24 h 30"/>
                    <a:gd name="T4" fmla="*/ 28 w 30"/>
                    <a:gd name="T5" fmla="*/ 17 h 30"/>
                    <a:gd name="T6" fmla="*/ 13 w 30"/>
                    <a:gd name="T7" fmla="*/ 2 h 30"/>
                    <a:gd name="T8" fmla="*/ 5 w 30"/>
                    <a:gd name="T9" fmla="*/ 2 h 30"/>
                    <a:gd name="T10" fmla="*/ 0 w 30"/>
                    <a:gd name="T11" fmla="*/ 8 h 30"/>
                    <a:gd name="T12" fmla="*/ 22 w 30"/>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0" h="30">
                      <a:moveTo>
                        <a:pt x="22" y="30"/>
                      </a:moveTo>
                      <a:cubicBezTo>
                        <a:pt x="28" y="24"/>
                        <a:pt x="28" y="24"/>
                        <a:pt x="28" y="24"/>
                      </a:cubicBezTo>
                      <a:cubicBezTo>
                        <a:pt x="30" y="22"/>
                        <a:pt x="30" y="19"/>
                        <a:pt x="28" y="17"/>
                      </a:cubicBezTo>
                      <a:cubicBezTo>
                        <a:pt x="13" y="2"/>
                        <a:pt x="13" y="2"/>
                        <a:pt x="13" y="2"/>
                      </a:cubicBezTo>
                      <a:cubicBezTo>
                        <a:pt x="11" y="0"/>
                        <a:pt x="7" y="0"/>
                        <a:pt x="5" y="2"/>
                      </a:cubicBezTo>
                      <a:cubicBezTo>
                        <a:pt x="0" y="8"/>
                        <a:pt x="0" y="8"/>
                        <a:pt x="0" y="8"/>
                      </a:cubicBezTo>
                      <a:lnTo>
                        <a:pt x="2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华文隶书"/>
                    <a:cs typeface="+mn-ea"/>
                    <a:sym typeface="+mn-lt"/>
                  </a:endParaRPr>
                </a:p>
              </p:txBody>
            </p:sp>
            <p:sp>
              <p:nvSpPr>
                <p:cNvPr id="105" name="Freeform 9">
                  <a:extLst>
                    <a:ext uri="{FF2B5EF4-FFF2-40B4-BE49-F238E27FC236}">
                      <a16:creationId xmlns:a16="http://schemas.microsoft.com/office/drawing/2014/main" id="{FF63BE1F-A323-40E9-BC1A-3DD0D0FC6B2D}"/>
                    </a:ext>
                  </a:extLst>
                </p:cNvPr>
                <p:cNvSpPr>
                  <a:spLocks/>
                </p:cNvSpPr>
                <p:nvPr/>
              </p:nvSpPr>
              <p:spPr bwMode="auto">
                <a:xfrm>
                  <a:off x="6048375" y="293688"/>
                  <a:ext cx="269875" cy="269875"/>
                </a:xfrm>
                <a:custGeom>
                  <a:avLst/>
                  <a:gdLst>
                    <a:gd name="T0" fmla="*/ 49 w 72"/>
                    <a:gd name="T1" fmla="*/ 0 h 72"/>
                    <a:gd name="T2" fmla="*/ 49 w 72"/>
                    <a:gd name="T3" fmla="*/ 1 h 72"/>
                    <a:gd name="T4" fmla="*/ 2 w 72"/>
                    <a:gd name="T5" fmla="*/ 47 h 72"/>
                    <a:gd name="T6" fmla="*/ 2 w 72"/>
                    <a:gd name="T7" fmla="*/ 55 h 72"/>
                    <a:gd name="T8" fmla="*/ 3 w 72"/>
                    <a:gd name="T9" fmla="*/ 55 h 72"/>
                    <a:gd name="T10" fmla="*/ 8 w 72"/>
                    <a:gd name="T11" fmla="*/ 57 h 72"/>
                    <a:gd name="T12" fmla="*/ 9 w 72"/>
                    <a:gd name="T13" fmla="*/ 62 h 72"/>
                    <a:gd name="T14" fmla="*/ 10 w 72"/>
                    <a:gd name="T15" fmla="*/ 62 h 72"/>
                    <a:gd name="T16" fmla="*/ 15 w 72"/>
                    <a:gd name="T17" fmla="*/ 64 h 72"/>
                    <a:gd name="T18" fmla="*/ 17 w 72"/>
                    <a:gd name="T19" fmla="*/ 69 h 72"/>
                    <a:gd name="T20" fmla="*/ 17 w 72"/>
                    <a:gd name="T21" fmla="*/ 70 h 72"/>
                    <a:gd name="T22" fmla="*/ 25 w 72"/>
                    <a:gd name="T23" fmla="*/ 70 h 72"/>
                    <a:gd name="T24" fmla="*/ 71 w 72"/>
                    <a:gd name="T25" fmla="*/ 23 h 72"/>
                    <a:gd name="T26" fmla="*/ 72 w 72"/>
                    <a:gd name="T27" fmla="*/ 23 h 72"/>
                    <a:gd name="T28" fmla="*/ 49 w 72"/>
                    <a:gd name="T2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 h="72">
                      <a:moveTo>
                        <a:pt x="49" y="0"/>
                      </a:moveTo>
                      <a:cubicBezTo>
                        <a:pt x="49" y="0"/>
                        <a:pt x="49" y="0"/>
                        <a:pt x="49" y="1"/>
                      </a:cubicBezTo>
                      <a:cubicBezTo>
                        <a:pt x="2" y="47"/>
                        <a:pt x="2" y="47"/>
                        <a:pt x="2" y="47"/>
                      </a:cubicBezTo>
                      <a:cubicBezTo>
                        <a:pt x="0" y="49"/>
                        <a:pt x="0" y="53"/>
                        <a:pt x="2" y="55"/>
                      </a:cubicBezTo>
                      <a:cubicBezTo>
                        <a:pt x="3" y="55"/>
                        <a:pt x="3" y="55"/>
                        <a:pt x="3" y="55"/>
                      </a:cubicBezTo>
                      <a:cubicBezTo>
                        <a:pt x="4" y="57"/>
                        <a:pt x="6" y="57"/>
                        <a:pt x="8" y="57"/>
                      </a:cubicBezTo>
                      <a:cubicBezTo>
                        <a:pt x="8" y="58"/>
                        <a:pt x="8" y="61"/>
                        <a:pt x="9" y="62"/>
                      </a:cubicBezTo>
                      <a:cubicBezTo>
                        <a:pt x="10" y="62"/>
                        <a:pt x="10" y="62"/>
                        <a:pt x="10" y="62"/>
                      </a:cubicBezTo>
                      <a:cubicBezTo>
                        <a:pt x="11" y="64"/>
                        <a:pt x="13" y="64"/>
                        <a:pt x="15" y="64"/>
                      </a:cubicBezTo>
                      <a:cubicBezTo>
                        <a:pt x="15" y="66"/>
                        <a:pt x="15" y="68"/>
                        <a:pt x="17" y="69"/>
                      </a:cubicBezTo>
                      <a:cubicBezTo>
                        <a:pt x="17" y="70"/>
                        <a:pt x="17" y="70"/>
                        <a:pt x="17" y="70"/>
                      </a:cubicBezTo>
                      <a:cubicBezTo>
                        <a:pt x="19" y="72"/>
                        <a:pt x="23" y="72"/>
                        <a:pt x="25" y="70"/>
                      </a:cubicBezTo>
                      <a:cubicBezTo>
                        <a:pt x="71" y="23"/>
                        <a:pt x="71" y="23"/>
                        <a:pt x="71" y="23"/>
                      </a:cubicBezTo>
                      <a:cubicBezTo>
                        <a:pt x="71" y="23"/>
                        <a:pt x="71" y="23"/>
                        <a:pt x="72" y="23"/>
                      </a:cubicBez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华文隶书"/>
                    <a:cs typeface="+mn-ea"/>
                    <a:sym typeface="+mn-lt"/>
                  </a:endParaRPr>
                </a:p>
              </p:txBody>
            </p:sp>
            <p:sp>
              <p:nvSpPr>
                <p:cNvPr id="106" name="Freeform 10">
                  <a:extLst>
                    <a:ext uri="{FF2B5EF4-FFF2-40B4-BE49-F238E27FC236}">
                      <a16:creationId xmlns:a16="http://schemas.microsoft.com/office/drawing/2014/main" id="{FDE90372-686E-41F8-91FA-6B7313CDCA48}"/>
                    </a:ext>
                  </a:extLst>
                </p:cNvPr>
                <p:cNvSpPr>
                  <a:spLocks noEditPoints="1"/>
                </p:cNvSpPr>
                <p:nvPr/>
              </p:nvSpPr>
              <p:spPr bwMode="auto">
                <a:xfrm>
                  <a:off x="5580063" y="139700"/>
                  <a:ext cx="641350" cy="571500"/>
                </a:xfrm>
                <a:custGeom>
                  <a:avLst/>
                  <a:gdLst>
                    <a:gd name="T0" fmla="*/ 160 w 171"/>
                    <a:gd name="T1" fmla="*/ 109 h 152"/>
                    <a:gd name="T2" fmla="*/ 160 w 171"/>
                    <a:gd name="T3" fmla="*/ 141 h 152"/>
                    <a:gd name="T4" fmla="*/ 11 w 171"/>
                    <a:gd name="T5" fmla="*/ 141 h 152"/>
                    <a:gd name="T6" fmla="*/ 11 w 171"/>
                    <a:gd name="T7" fmla="*/ 38 h 152"/>
                    <a:gd name="T8" fmla="*/ 160 w 171"/>
                    <a:gd name="T9" fmla="*/ 38 h 152"/>
                    <a:gd name="T10" fmla="*/ 160 w 171"/>
                    <a:gd name="T11" fmla="*/ 48 h 152"/>
                    <a:gd name="T12" fmla="*/ 171 w 171"/>
                    <a:gd name="T13" fmla="*/ 37 h 152"/>
                    <a:gd name="T14" fmla="*/ 171 w 171"/>
                    <a:gd name="T15" fmla="*/ 6 h 152"/>
                    <a:gd name="T16" fmla="*/ 165 w 171"/>
                    <a:gd name="T17" fmla="*/ 0 h 152"/>
                    <a:gd name="T18" fmla="*/ 5 w 171"/>
                    <a:gd name="T19" fmla="*/ 0 h 152"/>
                    <a:gd name="T20" fmla="*/ 0 w 171"/>
                    <a:gd name="T21" fmla="*/ 6 h 152"/>
                    <a:gd name="T22" fmla="*/ 0 w 171"/>
                    <a:gd name="T23" fmla="*/ 147 h 152"/>
                    <a:gd name="T24" fmla="*/ 5 w 171"/>
                    <a:gd name="T25" fmla="*/ 152 h 152"/>
                    <a:gd name="T26" fmla="*/ 165 w 171"/>
                    <a:gd name="T27" fmla="*/ 152 h 152"/>
                    <a:gd name="T28" fmla="*/ 171 w 171"/>
                    <a:gd name="T29" fmla="*/ 147 h 152"/>
                    <a:gd name="T30" fmla="*/ 171 w 171"/>
                    <a:gd name="T31" fmla="*/ 98 h 152"/>
                    <a:gd name="T32" fmla="*/ 160 w 171"/>
                    <a:gd name="T33" fmla="*/ 109 h 152"/>
                    <a:gd name="T34" fmla="*/ 153 w 171"/>
                    <a:gd name="T35" fmla="*/ 12 h 152"/>
                    <a:gd name="T36" fmla="*/ 160 w 171"/>
                    <a:gd name="T37" fmla="*/ 19 h 152"/>
                    <a:gd name="T38" fmla="*/ 153 w 171"/>
                    <a:gd name="T39" fmla="*/ 26 h 152"/>
                    <a:gd name="T40" fmla="*/ 145 w 171"/>
                    <a:gd name="T41" fmla="*/ 19 h 152"/>
                    <a:gd name="T42" fmla="*/ 153 w 171"/>
                    <a:gd name="T43" fmla="*/ 12 h 152"/>
                    <a:gd name="T44" fmla="*/ 131 w 171"/>
                    <a:gd name="T45" fmla="*/ 12 h 152"/>
                    <a:gd name="T46" fmla="*/ 139 w 171"/>
                    <a:gd name="T47" fmla="*/ 19 h 152"/>
                    <a:gd name="T48" fmla="*/ 131 w 171"/>
                    <a:gd name="T49" fmla="*/ 26 h 152"/>
                    <a:gd name="T50" fmla="*/ 124 w 171"/>
                    <a:gd name="T51" fmla="*/ 19 h 152"/>
                    <a:gd name="T52" fmla="*/ 131 w 171"/>
                    <a:gd name="T53" fmla="*/ 12 h 152"/>
                    <a:gd name="T54" fmla="*/ 110 w 171"/>
                    <a:gd name="T55" fmla="*/ 12 h 152"/>
                    <a:gd name="T56" fmla="*/ 117 w 171"/>
                    <a:gd name="T57" fmla="*/ 19 h 152"/>
                    <a:gd name="T58" fmla="*/ 110 w 171"/>
                    <a:gd name="T59" fmla="*/ 26 h 152"/>
                    <a:gd name="T60" fmla="*/ 103 w 171"/>
                    <a:gd name="T61" fmla="*/ 19 h 152"/>
                    <a:gd name="T62" fmla="*/ 110 w 171"/>
                    <a:gd name="T63" fmla="*/ 1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 h="152">
                      <a:moveTo>
                        <a:pt x="160" y="109"/>
                      </a:moveTo>
                      <a:cubicBezTo>
                        <a:pt x="160" y="141"/>
                        <a:pt x="160" y="141"/>
                        <a:pt x="160" y="141"/>
                      </a:cubicBezTo>
                      <a:cubicBezTo>
                        <a:pt x="11" y="141"/>
                        <a:pt x="11" y="141"/>
                        <a:pt x="11" y="141"/>
                      </a:cubicBezTo>
                      <a:cubicBezTo>
                        <a:pt x="11" y="38"/>
                        <a:pt x="11" y="38"/>
                        <a:pt x="11" y="38"/>
                      </a:cubicBezTo>
                      <a:cubicBezTo>
                        <a:pt x="160" y="38"/>
                        <a:pt x="160" y="38"/>
                        <a:pt x="160" y="38"/>
                      </a:cubicBezTo>
                      <a:cubicBezTo>
                        <a:pt x="160" y="48"/>
                        <a:pt x="160" y="48"/>
                        <a:pt x="160" y="48"/>
                      </a:cubicBezTo>
                      <a:cubicBezTo>
                        <a:pt x="171" y="37"/>
                        <a:pt x="171" y="37"/>
                        <a:pt x="171" y="37"/>
                      </a:cubicBezTo>
                      <a:cubicBezTo>
                        <a:pt x="171" y="6"/>
                        <a:pt x="171" y="6"/>
                        <a:pt x="171" y="6"/>
                      </a:cubicBezTo>
                      <a:cubicBezTo>
                        <a:pt x="171" y="3"/>
                        <a:pt x="168" y="0"/>
                        <a:pt x="165" y="0"/>
                      </a:cubicBezTo>
                      <a:cubicBezTo>
                        <a:pt x="5" y="0"/>
                        <a:pt x="5" y="0"/>
                        <a:pt x="5" y="0"/>
                      </a:cubicBezTo>
                      <a:cubicBezTo>
                        <a:pt x="2" y="0"/>
                        <a:pt x="0" y="3"/>
                        <a:pt x="0" y="6"/>
                      </a:cubicBezTo>
                      <a:cubicBezTo>
                        <a:pt x="0" y="147"/>
                        <a:pt x="0" y="147"/>
                        <a:pt x="0" y="147"/>
                      </a:cubicBezTo>
                      <a:cubicBezTo>
                        <a:pt x="0" y="150"/>
                        <a:pt x="2" y="152"/>
                        <a:pt x="5" y="152"/>
                      </a:cubicBezTo>
                      <a:cubicBezTo>
                        <a:pt x="165" y="152"/>
                        <a:pt x="165" y="152"/>
                        <a:pt x="165" y="152"/>
                      </a:cubicBezTo>
                      <a:cubicBezTo>
                        <a:pt x="168" y="152"/>
                        <a:pt x="171" y="150"/>
                        <a:pt x="171" y="147"/>
                      </a:cubicBezTo>
                      <a:cubicBezTo>
                        <a:pt x="171" y="98"/>
                        <a:pt x="171" y="98"/>
                        <a:pt x="171" y="98"/>
                      </a:cubicBezTo>
                      <a:lnTo>
                        <a:pt x="160" y="109"/>
                      </a:lnTo>
                      <a:close/>
                      <a:moveTo>
                        <a:pt x="153" y="12"/>
                      </a:moveTo>
                      <a:cubicBezTo>
                        <a:pt x="157" y="12"/>
                        <a:pt x="160" y="15"/>
                        <a:pt x="160" y="19"/>
                      </a:cubicBezTo>
                      <a:cubicBezTo>
                        <a:pt x="160" y="23"/>
                        <a:pt x="157" y="26"/>
                        <a:pt x="153" y="26"/>
                      </a:cubicBezTo>
                      <a:cubicBezTo>
                        <a:pt x="149" y="26"/>
                        <a:pt x="145" y="23"/>
                        <a:pt x="145" y="19"/>
                      </a:cubicBezTo>
                      <a:cubicBezTo>
                        <a:pt x="145" y="15"/>
                        <a:pt x="149" y="12"/>
                        <a:pt x="153" y="12"/>
                      </a:cubicBezTo>
                      <a:close/>
                      <a:moveTo>
                        <a:pt x="131" y="12"/>
                      </a:moveTo>
                      <a:cubicBezTo>
                        <a:pt x="135" y="12"/>
                        <a:pt x="139" y="15"/>
                        <a:pt x="139" y="19"/>
                      </a:cubicBezTo>
                      <a:cubicBezTo>
                        <a:pt x="139" y="23"/>
                        <a:pt x="135" y="26"/>
                        <a:pt x="131" y="26"/>
                      </a:cubicBezTo>
                      <a:cubicBezTo>
                        <a:pt x="127" y="26"/>
                        <a:pt x="124" y="23"/>
                        <a:pt x="124" y="19"/>
                      </a:cubicBezTo>
                      <a:cubicBezTo>
                        <a:pt x="124" y="15"/>
                        <a:pt x="127" y="12"/>
                        <a:pt x="131" y="12"/>
                      </a:cubicBezTo>
                      <a:close/>
                      <a:moveTo>
                        <a:pt x="110" y="12"/>
                      </a:moveTo>
                      <a:cubicBezTo>
                        <a:pt x="114" y="12"/>
                        <a:pt x="117" y="15"/>
                        <a:pt x="117" y="19"/>
                      </a:cubicBezTo>
                      <a:cubicBezTo>
                        <a:pt x="117" y="23"/>
                        <a:pt x="114" y="26"/>
                        <a:pt x="110" y="26"/>
                      </a:cubicBezTo>
                      <a:cubicBezTo>
                        <a:pt x="106" y="26"/>
                        <a:pt x="103" y="23"/>
                        <a:pt x="103" y="19"/>
                      </a:cubicBezTo>
                      <a:cubicBezTo>
                        <a:pt x="103" y="15"/>
                        <a:pt x="106" y="12"/>
                        <a:pt x="11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华文隶书"/>
                    <a:cs typeface="+mn-ea"/>
                    <a:sym typeface="+mn-lt"/>
                  </a:endParaRPr>
                </a:p>
              </p:txBody>
            </p:sp>
          </p:grpSp>
          <p:sp>
            <p:nvSpPr>
              <p:cNvPr id="101" name="AutoShape 38">
                <a:extLst>
                  <a:ext uri="{FF2B5EF4-FFF2-40B4-BE49-F238E27FC236}">
                    <a16:creationId xmlns:a16="http://schemas.microsoft.com/office/drawing/2014/main" id="{80B92DF0-50F7-4302-968D-52EEFE632048}"/>
                  </a:ext>
                </a:extLst>
              </p:cNvPr>
              <p:cNvSpPr>
                <a:spLocks noChangeAspect="1" noChangeArrowheads="1" noTextEdit="1"/>
              </p:cNvSpPr>
              <p:nvPr/>
            </p:nvSpPr>
            <p:spPr bwMode="auto">
              <a:xfrm>
                <a:off x="8086378" y="3839649"/>
                <a:ext cx="398511" cy="398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华文隶书"/>
                  <a:cs typeface="+mn-ea"/>
                  <a:sym typeface="+mn-lt"/>
                </a:endParaRPr>
              </a:p>
            </p:txBody>
          </p:sp>
        </p:grpSp>
      </p:grpSp>
      <p:grpSp>
        <p:nvGrpSpPr>
          <p:cNvPr id="107" name="组合 106">
            <a:extLst>
              <a:ext uri="{FF2B5EF4-FFF2-40B4-BE49-F238E27FC236}">
                <a16:creationId xmlns:a16="http://schemas.microsoft.com/office/drawing/2014/main" id="{B4837E55-A496-4D3D-913F-981365DD005F}"/>
              </a:ext>
            </a:extLst>
          </p:cNvPr>
          <p:cNvGrpSpPr/>
          <p:nvPr/>
        </p:nvGrpSpPr>
        <p:grpSpPr>
          <a:xfrm>
            <a:off x="9193514" y="2396037"/>
            <a:ext cx="1257982" cy="1257982"/>
            <a:chOff x="6732240" y="1333644"/>
            <a:chExt cx="1257982" cy="1257982"/>
          </a:xfrm>
        </p:grpSpPr>
        <p:sp>
          <p:nvSpPr>
            <p:cNvPr id="108" name="椭圆 107">
              <a:extLst>
                <a:ext uri="{FF2B5EF4-FFF2-40B4-BE49-F238E27FC236}">
                  <a16:creationId xmlns:a16="http://schemas.microsoft.com/office/drawing/2014/main" id="{3FC72DD6-A4D7-41CE-B748-4267D672715C}"/>
                </a:ext>
              </a:extLst>
            </p:cNvPr>
            <p:cNvSpPr/>
            <p:nvPr/>
          </p:nvSpPr>
          <p:spPr>
            <a:xfrm>
              <a:off x="6732240" y="1333644"/>
              <a:ext cx="1257982" cy="1257982"/>
            </a:xfrm>
            <a:prstGeom prst="ellipse">
              <a:avLst/>
            </a:prstGeom>
            <a:solidFill>
              <a:srgbClr val="B3D48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panose="020F0502020204030204"/>
                <a:ea typeface="华文隶书"/>
                <a:cs typeface="+mn-ea"/>
                <a:sym typeface="+mn-lt"/>
              </a:endParaRPr>
            </a:p>
          </p:txBody>
        </p:sp>
        <p:sp>
          <p:nvSpPr>
            <p:cNvPr id="109" name="Freeform 10">
              <a:extLst>
                <a:ext uri="{FF2B5EF4-FFF2-40B4-BE49-F238E27FC236}">
                  <a16:creationId xmlns:a16="http://schemas.microsoft.com/office/drawing/2014/main" id="{7C3CD568-CF17-4C4F-97E3-73C63D53F64F}"/>
                </a:ext>
              </a:extLst>
            </p:cNvPr>
            <p:cNvSpPr>
              <a:spLocks noEditPoints="1"/>
            </p:cNvSpPr>
            <p:nvPr/>
          </p:nvSpPr>
          <p:spPr bwMode="auto">
            <a:xfrm>
              <a:off x="7146918" y="1727470"/>
              <a:ext cx="504825" cy="515938"/>
            </a:xfrm>
            <a:custGeom>
              <a:avLst/>
              <a:gdLst>
                <a:gd name="T0" fmla="*/ 2147483647 w 75"/>
                <a:gd name="T1" fmla="*/ 0 h 77"/>
                <a:gd name="T2" fmla="*/ 2147483647 w 75"/>
                <a:gd name="T3" fmla="*/ 0 h 77"/>
                <a:gd name="T4" fmla="*/ 0 w 75"/>
                <a:gd name="T5" fmla="*/ 2147483647 h 77"/>
                <a:gd name="T6" fmla="*/ 0 w 75"/>
                <a:gd name="T7" fmla="*/ 2147483647 h 77"/>
                <a:gd name="T8" fmla="*/ 2147483647 w 75"/>
                <a:gd name="T9" fmla="*/ 2147483647 h 77"/>
                <a:gd name="T10" fmla="*/ 2147483647 w 75"/>
                <a:gd name="T11" fmla="*/ 2147483647 h 77"/>
                <a:gd name="T12" fmla="*/ 2147483647 w 75"/>
                <a:gd name="T13" fmla="*/ 2147483647 h 77"/>
                <a:gd name="T14" fmla="*/ 2147483647 w 75"/>
                <a:gd name="T15" fmla="*/ 2147483647 h 77"/>
                <a:gd name="T16" fmla="*/ 2147483647 w 75"/>
                <a:gd name="T17" fmla="*/ 2147483647 h 77"/>
                <a:gd name="T18" fmla="*/ 2147483647 w 75"/>
                <a:gd name="T19" fmla="*/ 2147483647 h 77"/>
                <a:gd name="T20" fmla="*/ 2147483647 w 75"/>
                <a:gd name="T21" fmla="*/ 0 h 77"/>
                <a:gd name="T22" fmla="*/ 2147483647 w 75"/>
                <a:gd name="T23" fmla="*/ 2147483647 h 77"/>
                <a:gd name="T24" fmla="*/ 2147483647 w 75"/>
                <a:gd name="T25" fmla="*/ 2147483647 h 77"/>
                <a:gd name="T26" fmla="*/ 2147483647 w 75"/>
                <a:gd name="T27" fmla="*/ 2147483647 h 77"/>
                <a:gd name="T28" fmla="*/ 2147483647 w 75"/>
                <a:gd name="T29" fmla="*/ 2147483647 h 77"/>
                <a:gd name="T30" fmla="*/ 2147483647 w 75"/>
                <a:gd name="T31" fmla="*/ 2147483647 h 77"/>
                <a:gd name="T32" fmla="*/ 2147483647 w 75"/>
                <a:gd name="T33" fmla="*/ 2147483647 h 77"/>
                <a:gd name="T34" fmla="*/ 2147483647 w 75"/>
                <a:gd name="T35" fmla="*/ 2147483647 h 77"/>
                <a:gd name="T36" fmla="*/ 2147483647 w 75"/>
                <a:gd name="T37" fmla="*/ 2147483647 h 77"/>
                <a:gd name="T38" fmla="*/ 2147483647 w 75"/>
                <a:gd name="T39" fmla="*/ 2147483647 h 77"/>
                <a:gd name="T40" fmla="*/ 2147483647 w 75"/>
                <a:gd name="T41" fmla="*/ 2147483647 h 77"/>
                <a:gd name="T42" fmla="*/ 2147483647 w 75"/>
                <a:gd name="T43" fmla="*/ 2147483647 h 77"/>
                <a:gd name="T44" fmla="*/ 2147483647 w 75"/>
                <a:gd name="T45" fmla="*/ 2147483647 h 77"/>
                <a:gd name="T46" fmla="*/ 2147483647 w 75"/>
                <a:gd name="T47" fmla="*/ 2147483647 h 77"/>
                <a:gd name="T48" fmla="*/ 2147483647 w 75"/>
                <a:gd name="T49" fmla="*/ 2147483647 h 77"/>
                <a:gd name="T50" fmla="*/ 2147483647 w 75"/>
                <a:gd name="T51" fmla="*/ 2147483647 h 77"/>
                <a:gd name="T52" fmla="*/ 2147483647 w 75"/>
                <a:gd name="T53" fmla="*/ 2147483647 h 77"/>
                <a:gd name="T54" fmla="*/ 2147483647 w 75"/>
                <a:gd name="T55" fmla="*/ 2147483647 h 77"/>
                <a:gd name="T56" fmla="*/ 2147483647 w 75"/>
                <a:gd name="T57" fmla="*/ 2147483647 h 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5" h="77">
                  <a:moveTo>
                    <a:pt x="59" y="0"/>
                  </a:moveTo>
                  <a:cubicBezTo>
                    <a:pt x="16" y="0"/>
                    <a:pt x="16" y="0"/>
                    <a:pt x="16" y="0"/>
                  </a:cubicBezTo>
                  <a:cubicBezTo>
                    <a:pt x="7" y="0"/>
                    <a:pt x="0" y="8"/>
                    <a:pt x="0" y="18"/>
                  </a:cubicBezTo>
                  <a:cubicBezTo>
                    <a:pt x="0" y="36"/>
                    <a:pt x="0" y="36"/>
                    <a:pt x="0" y="36"/>
                  </a:cubicBezTo>
                  <a:cubicBezTo>
                    <a:pt x="0" y="44"/>
                    <a:pt x="4" y="50"/>
                    <a:pt x="10" y="53"/>
                  </a:cubicBezTo>
                  <a:cubicBezTo>
                    <a:pt x="5" y="69"/>
                    <a:pt x="3" y="77"/>
                    <a:pt x="3" y="77"/>
                  </a:cubicBezTo>
                  <a:cubicBezTo>
                    <a:pt x="42" y="54"/>
                    <a:pt x="42" y="54"/>
                    <a:pt x="42" y="54"/>
                  </a:cubicBezTo>
                  <a:cubicBezTo>
                    <a:pt x="59" y="54"/>
                    <a:pt x="59" y="54"/>
                    <a:pt x="59" y="54"/>
                  </a:cubicBezTo>
                  <a:cubicBezTo>
                    <a:pt x="68" y="54"/>
                    <a:pt x="75" y="46"/>
                    <a:pt x="75" y="36"/>
                  </a:cubicBezTo>
                  <a:cubicBezTo>
                    <a:pt x="75" y="18"/>
                    <a:pt x="75" y="18"/>
                    <a:pt x="75" y="18"/>
                  </a:cubicBezTo>
                  <a:cubicBezTo>
                    <a:pt x="75" y="8"/>
                    <a:pt x="68" y="0"/>
                    <a:pt x="59" y="0"/>
                  </a:cubicBezTo>
                  <a:close/>
                  <a:moveTo>
                    <a:pt x="44" y="35"/>
                  </a:moveTo>
                  <a:cubicBezTo>
                    <a:pt x="44" y="37"/>
                    <a:pt x="43" y="38"/>
                    <a:pt x="41" y="38"/>
                  </a:cubicBezTo>
                  <a:cubicBezTo>
                    <a:pt x="18" y="38"/>
                    <a:pt x="18" y="38"/>
                    <a:pt x="18" y="38"/>
                  </a:cubicBezTo>
                  <a:cubicBezTo>
                    <a:pt x="16" y="38"/>
                    <a:pt x="14" y="37"/>
                    <a:pt x="14" y="35"/>
                  </a:cubicBezTo>
                  <a:cubicBezTo>
                    <a:pt x="14" y="32"/>
                    <a:pt x="14" y="32"/>
                    <a:pt x="14" y="32"/>
                  </a:cubicBezTo>
                  <a:cubicBezTo>
                    <a:pt x="14" y="31"/>
                    <a:pt x="16" y="29"/>
                    <a:pt x="18" y="29"/>
                  </a:cubicBezTo>
                  <a:cubicBezTo>
                    <a:pt x="41" y="29"/>
                    <a:pt x="41" y="29"/>
                    <a:pt x="41" y="29"/>
                  </a:cubicBezTo>
                  <a:cubicBezTo>
                    <a:pt x="43" y="29"/>
                    <a:pt x="44" y="31"/>
                    <a:pt x="44" y="32"/>
                  </a:cubicBezTo>
                  <a:lnTo>
                    <a:pt x="44" y="35"/>
                  </a:lnTo>
                  <a:close/>
                  <a:moveTo>
                    <a:pt x="61" y="21"/>
                  </a:moveTo>
                  <a:cubicBezTo>
                    <a:pt x="61" y="23"/>
                    <a:pt x="59" y="24"/>
                    <a:pt x="57" y="24"/>
                  </a:cubicBezTo>
                  <a:cubicBezTo>
                    <a:pt x="18" y="24"/>
                    <a:pt x="18" y="24"/>
                    <a:pt x="18" y="24"/>
                  </a:cubicBezTo>
                  <a:cubicBezTo>
                    <a:pt x="16" y="24"/>
                    <a:pt x="14" y="23"/>
                    <a:pt x="14" y="21"/>
                  </a:cubicBezTo>
                  <a:cubicBezTo>
                    <a:pt x="14" y="18"/>
                    <a:pt x="14" y="18"/>
                    <a:pt x="14" y="18"/>
                  </a:cubicBezTo>
                  <a:cubicBezTo>
                    <a:pt x="14" y="16"/>
                    <a:pt x="16" y="15"/>
                    <a:pt x="18" y="15"/>
                  </a:cubicBezTo>
                  <a:cubicBezTo>
                    <a:pt x="57" y="15"/>
                    <a:pt x="57" y="15"/>
                    <a:pt x="57" y="15"/>
                  </a:cubicBezTo>
                  <a:cubicBezTo>
                    <a:pt x="59" y="15"/>
                    <a:pt x="61" y="16"/>
                    <a:pt x="61" y="18"/>
                  </a:cubicBezTo>
                  <a:lnTo>
                    <a:pt x="61" y="21"/>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华文隶书"/>
                <a:cs typeface="+mn-ea"/>
                <a:sym typeface="+mn-lt"/>
              </a:endParaRPr>
            </a:p>
          </p:txBody>
        </p:sp>
      </p:grpSp>
      <p:sp>
        <p:nvSpPr>
          <p:cNvPr id="110" name="文本框 50">
            <a:extLst>
              <a:ext uri="{FF2B5EF4-FFF2-40B4-BE49-F238E27FC236}">
                <a16:creationId xmlns:a16="http://schemas.microsoft.com/office/drawing/2014/main" id="{BCF525A4-1574-477D-9C73-77B99240313C}"/>
              </a:ext>
            </a:extLst>
          </p:cNvPr>
          <p:cNvSpPr txBox="1"/>
          <p:nvPr/>
        </p:nvSpPr>
        <p:spPr>
          <a:xfrm>
            <a:off x="1643696" y="3805544"/>
            <a:ext cx="1780520" cy="369332"/>
          </a:xfrm>
          <a:prstGeom prst="rect">
            <a:avLst/>
          </a:prstGeom>
        </p:spPr>
        <p:txBody>
          <a:bodyPr vert="horz" wrap="square">
            <a:spAutoFit/>
          </a:bodyPr>
          <a:lstStyle>
            <a:defPPr>
              <a:defRPr lang="zh-CN"/>
            </a:defPPr>
            <a:lvl1pPr algn="ctr">
              <a:defRPr sz="2400">
                <a:solidFill>
                  <a:schemeClr val="tx1">
                    <a:lumMod val="75000"/>
                    <a:lumOff val="25000"/>
                  </a:schemeClr>
                </a:solidFill>
                <a:latin typeface="方正大标宋简体" panose="03000509000000000000" pitchFamily="65" charset="-122"/>
                <a:ea typeface="方正大标宋简体" panose="03000509000000000000" pitchFamily="65" charset="-122"/>
              </a:defRPr>
            </a:lvl1pPr>
          </a:lstStyle>
          <a:p>
            <a:pPr algn="dist"/>
            <a:r>
              <a:rPr lang="zh-CN" altLang="en-US" sz="1800" dirty="0">
                <a:solidFill>
                  <a:prstClr val="black">
                    <a:lumMod val="75000"/>
                    <a:lumOff val="25000"/>
                  </a:prstClr>
                </a:solidFill>
                <a:latin typeface="微软雅黑" panose="020F0502020204030204"/>
                <a:ea typeface="华文隶书"/>
                <a:cs typeface="+mn-ea"/>
                <a:sym typeface="+mn-lt"/>
              </a:rPr>
              <a:t>Add text</a:t>
            </a:r>
          </a:p>
        </p:txBody>
      </p:sp>
      <p:sp>
        <p:nvSpPr>
          <p:cNvPr id="111" name="矩形 110">
            <a:extLst>
              <a:ext uri="{FF2B5EF4-FFF2-40B4-BE49-F238E27FC236}">
                <a16:creationId xmlns:a16="http://schemas.microsoft.com/office/drawing/2014/main" id="{490CCD19-CC68-4E2E-9A98-43CB351A6DC5}"/>
              </a:ext>
            </a:extLst>
          </p:cNvPr>
          <p:cNvSpPr/>
          <p:nvPr/>
        </p:nvSpPr>
        <p:spPr>
          <a:xfrm>
            <a:off x="1118167" y="4162175"/>
            <a:ext cx="2645352" cy="634597"/>
          </a:xfrm>
          <a:prstGeom prst="rect">
            <a:avLst/>
          </a:prstGeom>
        </p:spPr>
        <p:txBody>
          <a:bodyPr vert="horz" wrap="square">
            <a:spAutoFit/>
          </a:bodyPr>
          <a:lstStyle/>
          <a:p>
            <a:pPr algn="ctr">
              <a:lnSpc>
                <a:spcPct val="130000"/>
              </a:lnSpc>
            </a:pPr>
            <a:r>
              <a:rPr lang="zh-CN" altLang="en-US" sz="1400" dirty="0">
                <a:solidFill>
                  <a:prstClr val="black">
                    <a:lumMod val="75000"/>
                    <a:lumOff val="25000"/>
                  </a:prstClr>
                </a:solidFill>
                <a:ea typeface="华文隶书"/>
                <a:cs typeface="+mn-ea"/>
                <a:sym typeface="+mn-lt"/>
              </a:rPr>
              <a:t>Title numbers, etc. can be changed by clicking and re-entering.</a:t>
            </a:r>
          </a:p>
        </p:txBody>
      </p:sp>
      <p:sp>
        <p:nvSpPr>
          <p:cNvPr id="112" name="文本框 52">
            <a:extLst>
              <a:ext uri="{FF2B5EF4-FFF2-40B4-BE49-F238E27FC236}">
                <a16:creationId xmlns:a16="http://schemas.microsoft.com/office/drawing/2014/main" id="{9A57110B-BC74-467F-989D-93D9CDB65540}"/>
              </a:ext>
            </a:extLst>
          </p:cNvPr>
          <p:cNvSpPr txBox="1"/>
          <p:nvPr/>
        </p:nvSpPr>
        <p:spPr>
          <a:xfrm>
            <a:off x="4001094" y="3799526"/>
            <a:ext cx="1780520" cy="369332"/>
          </a:xfrm>
          <a:prstGeom prst="rect">
            <a:avLst/>
          </a:prstGeom>
        </p:spPr>
        <p:txBody>
          <a:bodyPr vert="horz" wrap="square">
            <a:spAutoFit/>
          </a:bodyPr>
          <a:lstStyle>
            <a:defPPr>
              <a:defRPr lang="zh-CN"/>
            </a:defPPr>
            <a:lvl1pPr algn="ctr">
              <a:defRPr sz="2400">
                <a:solidFill>
                  <a:schemeClr val="tx1">
                    <a:lumMod val="75000"/>
                    <a:lumOff val="25000"/>
                  </a:schemeClr>
                </a:solidFill>
                <a:latin typeface="方正大标宋简体" panose="03000509000000000000" pitchFamily="65" charset="-122"/>
                <a:ea typeface="方正大标宋简体" panose="03000509000000000000" pitchFamily="65" charset="-122"/>
              </a:defRPr>
            </a:lvl1pPr>
          </a:lstStyle>
          <a:p>
            <a:pPr algn="dist"/>
            <a:r>
              <a:rPr lang="zh-CN" altLang="en-US" sz="1800" dirty="0">
                <a:solidFill>
                  <a:prstClr val="black">
                    <a:lumMod val="75000"/>
                    <a:lumOff val="25000"/>
                  </a:prstClr>
                </a:solidFill>
                <a:latin typeface="微软雅黑" panose="020F0502020204030204"/>
                <a:ea typeface="华文隶书"/>
                <a:cs typeface="+mn-ea"/>
                <a:sym typeface="+mn-lt"/>
              </a:rPr>
              <a:t>Add text</a:t>
            </a:r>
          </a:p>
        </p:txBody>
      </p:sp>
      <p:sp>
        <p:nvSpPr>
          <p:cNvPr id="113" name="矩形 112">
            <a:extLst>
              <a:ext uri="{FF2B5EF4-FFF2-40B4-BE49-F238E27FC236}">
                <a16:creationId xmlns:a16="http://schemas.microsoft.com/office/drawing/2014/main" id="{EB8893E3-419F-42E0-9F38-863A0249B999}"/>
              </a:ext>
            </a:extLst>
          </p:cNvPr>
          <p:cNvSpPr/>
          <p:nvPr/>
        </p:nvSpPr>
        <p:spPr>
          <a:xfrm>
            <a:off x="3534524" y="4162174"/>
            <a:ext cx="2645352" cy="634597"/>
          </a:xfrm>
          <a:prstGeom prst="rect">
            <a:avLst/>
          </a:prstGeom>
        </p:spPr>
        <p:txBody>
          <a:bodyPr vert="horz" wrap="square">
            <a:spAutoFit/>
          </a:bodyPr>
          <a:lstStyle/>
          <a:p>
            <a:pPr algn="ctr">
              <a:lnSpc>
                <a:spcPct val="130000"/>
              </a:lnSpc>
            </a:pPr>
            <a:r>
              <a:rPr lang="zh-CN" altLang="en-US" sz="1400" dirty="0">
                <a:solidFill>
                  <a:prstClr val="black">
                    <a:lumMod val="75000"/>
                    <a:lumOff val="25000"/>
                  </a:prstClr>
                </a:solidFill>
                <a:ea typeface="华文隶书"/>
                <a:cs typeface="+mn-ea"/>
                <a:sym typeface="+mn-lt"/>
              </a:rPr>
              <a:t>Title numbers, etc. can be changed by clicking and re-entering.</a:t>
            </a:r>
          </a:p>
        </p:txBody>
      </p:sp>
      <p:sp>
        <p:nvSpPr>
          <p:cNvPr id="114" name="文本框 54">
            <a:extLst>
              <a:ext uri="{FF2B5EF4-FFF2-40B4-BE49-F238E27FC236}">
                <a16:creationId xmlns:a16="http://schemas.microsoft.com/office/drawing/2014/main" id="{0897409F-F6A1-4A48-B079-EE2175CF6F40}"/>
              </a:ext>
            </a:extLst>
          </p:cNvPr>
          <p:cNvSpPr txBox="1"/>
          <p:nvPr/>
        </p:nvSpPr>
        <p:spPr>
          <a:xfrm>
            <a:off x="6519049" y="3805261"/>
            <a:ext cx="1780520" cy="369332"/>
          </a:xfrm>
          <a:prstGeom prst="rect">
            <a:avLst/>
          </a:prstGeom>
        </p:spPr>
        <p:txBody>
          <a:bodyPr vert="horz" wrap="square">
            <a:spAutoFit/>
          </a:bodyPr>
          <a:lstStyle>
            <a:defPPr>
              <a:defRPr lang="zh-CN"/>
            </a:defPPr>
            <a:lvl1pPr algn="ctr">
              <a:defRPr sz="2400">
                <a:solidFill>
                  <a:schemeClr val="tx1">
                    <a:lumMod val="75000"/>
                    <a:lumOff val="25000"/>
                  </a:schemeClr>
                </a:solidFill>
                <a:latin typeface="方正大标宋简体" panose="03000509000000000000" pitchFamily="65" charset="-122"/>
                <a:ea typeface="方正大标宋简体" panose="03000509000000000000" pitchFamily="65" charset="-122"/>
              </a:defRPr>
            </a:lvl1pPr>
          </a:lstStyle>
          <a:p>
            <a:pPr algn="dist"/>
            <a:r>
              <a:rPr lang="zh-CN" altLang="en-US" sz="1800" dirty="0">
                <a:solidFill>
                  <a:prstClr val="black">
                    <a:lumMod val="75000"/>
                    <a:lumOff val="25000"/>
                  </a:prstClr>
                </a:solidFill>
                <a:latin typeface="微软雅黑" panose="020F0502020204030204"/>
                <a:ea typeface="华文隶书"/>
                <a:cs typeface="+mn-ea"/>
                <a:sym typeface="+mn-lt"/>
              </a:rPr>
              <a:t>Add text</a:t>
            </a:r>
          </a:p>
        </p:txBody>
      </p:sp>
      <p:sp>
        <p:nvSpPr>
          <p:cNvPr id="115" name="矩形 114">
            <a:extLst>
              <a:ext uri="{FF2B5EF4-FFF2-40B4-BE49-F238E27FC236}">
                <a16:creationId xmlns:a16="http://schemas.microsoft.com/office/drawing/2014/main" id="{9E26A75F-AB54-4CAF-BA19-2B8304D857F7}"/>
              </a:ext>
            </a:extLst>
          </p:cNvPr>
          <p:cNvSpPr/>
          <p:nvPr/>
        </p:nvSpPr>
        <p:spPr>
          <a:xfrm>
            <a:off x="6052479" y="4167909"/>
            <a:ext cx="2645352" cy="634597"/>
          </a:xfrm>
          <a:prstGeom prst="rect">
            <a:avLst/>
          </a:prstGeom>
        </p:spPr>
        <p:txBody>
          <a:bodyPr vert="horz" wrap="square">
            <a:spAutoFit/>
          </a:bodyPr>
          <a:lstStyle/>
          <a:p>
            <a:pPr algn="ctr">
              <a:lnSpc>
                <a:spcPct val="130000"/>
              </a:lnSpc>
            </a:pPr>
            <a:r>
              <a:rPr lang="zh-CN" altLang="en-US" sz="1400" dirty="0">
                <a:solidFill>
                  <a:prstClr val="black">
                    <a:lumMod val="75000"/>
                    <a:lumOff val="25000"/>
                  </a:prstClr>
                </a:solidFill>
                <a:ea typeface="华文隶书"/>
                <a:cs typeface="+mn-ea"/>
                <a:sym typeface="+mn-lt"/>
              </a:rPr>
              <a:t>Title numbers, etc. can be changed by clicking and re-entering.</a:t>
            </a:r>
          </a:p>
        </p:txBody>
      </p:sp>
      <p:sp>
        <p:nvSpPr>
          <p:cNvPr id="116" name="文本框 56">
            <a:extLst>
              <a:ext uri="{FF2B5EF4-FFF2-40B4-BE49-F238E27FC236}">
                <a16:creationId xmlns:a16="http://schemas.microsoft.com/office/drawing/2014/main" id="{1E635829-CD2E-4B36-A881-4CEB621222F9}"/>
              </a:ext>
            </a:extLst>
          </p:cNvPr>
          <p:cNvSpPr txBox="1"/>
          <p:nvPr/>
        </p:nvSpPr>
        <p:spPr>
          <a:xfrm>
            <a:off x="8964434" y="3810996"/>
            <a:ext cx="1780520" cy="369332"/>
          </a:xfrm>
          <a:prstGeom prst="rect">
            <a:avLst/>
          </a:prstGeom>
        </p:spPr>
        <p:txBody>
          <a:bodyPr vert="horz" wrap="square">
            <a:spAutoFit/>
          </a:bodyPr>
          <a:lstStyle>
            <a:defPPr>
              <a:defRPr lang="zh-CN"/>
            </a:defPPr>
            <a:lvl1pPr algn="ctr">
              <a:defRPr sz="2400">
                <a:solidFill>
                  <a:schemeClr val="tx1">
                    <a:lumMod val="75000"/>
                    <a:lumOff val="25000"/>
                  </a:schemeClr>
                </a:solidFill>
                <a:latin typeface="方正大标宋简体" panose="03000509000000000000" pitchFamily="65" charset="-122"/>
                <a:ea typeface="方正大标宋简体" panose="03000509000000000000" pitchFamily="65" charset="-122"/>
              </a:defRPr>
            </a:lvl1pPr>
          </a:lstStyle>
          <a:p>
            <a:pPr algn="dist"/>
            <a:r>
              <a:rPr lang="zh-CN" altLang="en-US" sz="1800" dirty="0">
                <a:solidFill>
                  <a:prstClr val="black">
                    <a:lumMod val="75000"/>
                    <a:lumOff val="25000"/>
                  </a:prstClr>
                </a:solidFill>
                <a:latin typeface="微软雅黑" panose="020F0502020204030204"/>
                <a:ea typeface="华文隶书"/>
                <a:cs typeface="+mn-ea"/>
                <a:sym typeface="+mn-lt"/>
              </a:rPr>
              <a:t>Add text</a:t>
            </a:r>
          </a:p>
        </p:txBody>
      </p:sp>
      <p:sp>
        <p:nvSpPr>
          <p:cNvPr id="117" name="矩形 116">
            <a:extLst>
              <a:ext uri="{FF2B5EF4-FFF2-40B4-BE49-F238E27FC236}">
                <a16:creationId xmlns:a16="http://schemas.microsoft.com/office/drawing/2014/main" id="{6003482F-2AE8-4CF4-B4CB-82DCB89B24B1}"/>
              </a:ext>
            </a:extLst>
          </p:cNvPr>
          <p:cNvSpPr/>
          <p:nvPr/>
        </p:nvSpPr>
        <p:spPr>
          <a:xfrm>
            <a:off x="8497864" y="4173644"/>
            <a:ext cx="2645352" cy="634597"/>
          </a:xfrm>
          <a:prstGeom prst="rect">
            <a:avLst/>
          </a:prstGeom>
        </p:spPr>
        <p:txBody>
          <a:bodyPr vert="horz" wrap="square">
            <a:spAutoFit/>
          </a:bodyPr>
          <a:lstStyle/>
          <a:p>
            <a:pPr algn="ctr">
              <a:lnSpc>
                <a:spcPct val="130000"/>
              </a:lnSpc>
            </a:pPr>
            <a:r>
              <a:rPr lang="zh-CN" altLang="en-US" sz="1400" dirty="0">
                <a:solidFill>
                  <a:prstClr val="black">
                    <a:lumMod val="75000"/>
                    <a:lumOff val="25000"/>
                  </a:prstClr>
                </a:solidFill>
                <a:ea typeface="华文隶书"/>
                <a:cs typeface="+mn-ea"/>
                <a:sym typeface="+mn-lt"/>
              </a:rPr>
              <a:t>Title numbers, etc. can be changed by clicking and re-entering.</a:t>
            </a:r>
          </a:p>
        </p:txBody>
      </p:sp>
    </p:spTree>
    <p:extLst>
      <p:ext uri="{BB962C8B-B14F-4D97-AF65-F5344CB8AC3E}">
        <p14:creationId xmlns:p14="http://schemas.microsoft.com/office/powerpoint/2010/main" val="329621808"/>
      </p:ext>
    </p:extLst>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00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PA_文本框 76">
            <a:extLst>
              <a:ext uri="{FF2B5EF4-FFF2-40B4-BE49-F238E27FC236}">
                <a16:creationId xmlns:a16="http://schemas.microsoft.com/office/drawing/2014/main" id="{25F8CF86-9672-4E50-8344-4A557278473C}"/>
              </a:ext>
            </a:extLst>
          </p:cNvPr>
          <p:cNvSpPr txBox="1"/>
          <p:nvPr>
            <p:custDataLst>
              <p:tags r:id="rId2"/>
            </p:custDataLst>
          </p:nvPr>
        </p:nvSpPr>
        <p:spPr>
          <a:xfrm>
            <a:off x="3750366" y="-38896"/>
            <a:ext cx="4067966" cy="584775"/>
          </a:xfrm>
          <a:prstGeom prst="rect">
            <a:avLst/>
          </a:prstGeom>
          <a:noFill/>
        </p:spPr>
        <p:txBody>
          <a:bodyPr wrap="square" rtlCol="0">
            <a:spAutoFit/>
          </a:bodyPr>
          <a:lstStyle/>
          <a:p>
            <a:pPr algn="ctr"/>
            <a:r>
              <a:rPr lang="zh-CN" altLang="en-US" sz="3200" dirty="0">
                <a:solidFill>
                  <a:srgbClr val="779464"/>
                </a:solidFill>
                <a:cs typeface="+mn-ea"/>
                <a:sym typeface="+mn-lt"/>
              </a:rPr>
              <a:t>Add the title here</a:t>
            </a:r>
          </a:p>
        </p:txBody>
      </p:sp>
      <p:grpSp>
        <p:nvGrpSpPr>
          <p:cNvPr id="52" name="组合 51">
            <a:extLst>
              <a:ext uri="{FF2B5EF4-FFF2-40B4-BE49-F238E27FC236}">
                <a16:creationId xmlns:a16="http://schemas.microsoft.com/office/drawing/2014/main" id="{10E4C275-3495-4719-8AAF-CF05189198D3}"/>
              </a:ext>
            </a:extLst>
          </p:cNvPr>
          <p:cNvGrpSpPr/>
          <p:nvPr/>
        </p:nvGrpSpPr>
        <p:grpSpPr>
          <a:xfrm>
            <a:off x="6739214" y="1654499"/>
            <a:ext cx="864096" cy="864096"/>
            <a:chOff x="6146651" y="1827996"/>
            <a:chExt cx="864096" cy="864096"/>
          </a:xfrm>
        </p:grpSpPr>
        <p:sp>
          <p:nvSpPr>
            <p:cNvPr id="53" name="椭圆 52">
              <a:extLst>
                <a:ext uri="{FF2B5EF4-FFF2-40B4-BE49-F238E27FC236}">
                  <a16:creationId xmlns:a16="http://schemas.microsoft.com/office/drawing/2014/main" id="{DB71826F-746E-47A3-B7DA-35386DE3C58D}"/>
                </a:ext>
              </a:extLst>
            </p:cNvPr>
            <p:cNvSpPr/>
            <p:nvPr/>
          </p:nvSpPr>
          <p:spPr>
            <a:xfrm>
              <a:off x="6218659" y="1900004"/>
              <a:ext cx="720080" cy="720080"/>
            </a:xfrm>
            <a:prstGeom prst="ellipse">
              <a:avLst/>
            </a:prstGeom>
            <a:solidFill>
              <a:srgbClr val="B3D48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panose="020F0502020204030204"/>
                <a:ea typeface="华文隶书"/>
                <a:cs typeface="+mn-ea"/>
                <a:sym typeface="+mn-lt"/>
              </a:endParaRPr>
            </a:p>
          </p:txBody>
        </p:sp>
        <p:sp>
          <p:nvSpPr>
            <p:cNvPr id="54" name="椭圆 53">
              <a:extLst>
                <a:ext uri="{FF2B5EF4-FFF2-40B4-BE49-F238E27FC236}">
                  <a16:creationId xmlns:a16="http://schemas.microsoft.com/office/drawing/2014/main" id="{777196DB-1C3C-48EB-A992-04632E73916A}"/>
                </a:ext>
              </a:extLst>
            </p:cNvPr>
            <p:cNvSpPr/>
            <p:nvPr/>
          </p:nvSpPr>
          <p:spPr>
            <a:xfrm>
              <a:off x="6146651" y="1827996"/>
              <a:ext cx="864096" cy="864096"/>
            </a:xfrm>
            <a:prstGeom prst="ellipse">
              <a:avLst/>
            </a:prstGeom>
            <a:noFill/>
            <a:ln w="3175" cap="flat" cmpd="sng" algn="ctr">
              <a:solidFill>
                <a:srgbClr val="B3D48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panose="020F0502020204030204"/>
                <a:ea typeface="华文隶书"/>
                <a:cs typeface="+mn-ea"/>
                <a:sym typeface="+mn-lt"/>
              </a:endParaRPr>
            </a:p>
          </p:txBody>
        </p:sp>
        <p:grpSp>
          <p:nvGrpSpPr>
            <p:cNvPr id="55" name="组合 93">
              <a:extLst>
                <a:ext uri="{FF2B5EF4-FFF2-40B4-BE49-F238E27FC236}">
                  <a16:creationId xmlns:a16="http://schemas.microsoft.com/office/drawing/2014/main" id="{1FCD164B-D1A1-45D7-8DA9-93700B5116E0}"/>
                </a:ext>
              </a:extLst>
            </p:cNvPr>
            <p:cNvGrpSpPr>
              <a:grpSpLocks/>
            </p:cNvGrpSpPr>
            <p:nvPr/>
          </p:nvGrpSpPr>
          <p:grpSpPr bwMode="auto">
            <a:xfrm>
              <a:off x="6385616" y="2098248"/>
              <a:ext cx="405215" cy="342641"/>
              <a:chOff x="2990850" y="179388"/>
              <a:chExt cx="749301" cy="633413"/>
            </a:xfrm>
          </p:grpSpPr>
          <p:sp>
            <p:nvSpPr>
              <p:cNvPr id="56" name="Freeform 9">
                <a:extLst>
                  <a:ext uri="{FF2B5EF4-FFF2-40B4-BE49-F238E27FC236}">
                    <a16:creationId xmlns:a16="http://schemas.microsoft.com/office/drawing/2014/main" id="{389EE899-C452-4F18-8567-D17CB90310C7}"/>
                  </a:ext>
                </a:extLst>
              </p:cNvPr>
              <p:cNvSpPr>
                <a:spLocks noEditPoints="1"/>
              </p:cNvSpPr>
              <p:nvPr/>
            </p:nvSpPr>
            <p:spPr bwMode="auto">
              <a:xfrm>
                <a:off x="2990850" y="179388"/>
                <a:ext cx="565150" cy="576263"/>
              </a:xfrm>
              <a:custGeom>
                <a:avLst/>
                <a:gdLst>
                  <a:gd name="T0" fmla="*/ 306903 w 151"/>
                  <a:gd name="T1" fmla="*/ 419100 h 154"/>
                  <a:gd name="T2" fmla="*/ 329359 w 151"/>
                  <a:gd name="T3" fmla="*/ 404132 h 154"/>
                  <a:gd name="T4" fmla="*/ 306903 w 151"/>
                  <a:gd name="T5" fmla="*/ 299357 h 154"/>
                  <a:gd name="T6" fmla="*/ 392985 w 151"/>
                  <a:gd name="T7" fmla="*/ 280648 h 154"/>
                  <a:gd name="T8" fmla="*/ 306903 w 151"/>
                  <a:gd name="T9" fmla="*/ 179614 h 154"/>
                  <a:gd name="T10" fmla="*/ 404213 w 151"/>
                  <a:gd name="T11" fmla="*/ 269422 h 154"/>
                  <a:gd name="T12" fmla="*/ 430412 w 151"/>
                  <a:gd name="T13" fmla="*/ 179614 h 154"/>
                  <a:gd name="T14" fmla="*/ 516495 w 151"/>
                  <a:gd name="T15" fmla="*/ 213292 h 154"/>
                  <a:gd name="T16" fmla="*/ 565150 w 151"/>
                  <a:gd name="T17" fmla="*/ 209550 h 154"/>
                  <a:gd name="T18" fmla="*/ 0 w 151"/>
                  <a:gd name="T19" fmla="*/ 288132 h 154"/>
                  <a:gd name="T20" fmla="*/ 363043 w 151"/>
                  <a:gd name="T21" fmla="*/ 565037 h 154"/>
                  <a:gd name="T22" fmla="*/ 306903 w 151"/>
                  <a:gd name="T23" fmla="*/ 520133 h 154"/>
                  <a:gd name="T24" fmla="*/ 426670 w 151"/>
                  <a:gd name="T25" fmla="*/ 160905 h 154"/>
                  <a:gd name="T26" fmla="*/ 490296 w 151"/>
                  <a:gd name="T27" fmla="*/ 160905 h 154"/>
                  <a:gd name="T28" fmla="*/ 310645 w 151"/>
                  <a:gd name="T29" fmla="*/ 48646 h 154"/>
                  <a:gd name="T30" fmla="*/ 306903 w 151"/>
                  <a:gd name="T31" fmla="*/ 160905 h 154"/>
                  <a:gd name="T32" fmla="*/ 202107 w 151"/>
                  <a:gd name="T33" fmla="*/ 67355 h 154"/>
                  <a:gd name="T34" fmla="*/ 86082 w 151"/>
                  <a:gd name="T35" fmla="*/ 160905 h 154"/>
                  <a:gd name="T36" fmla="*/ 74854 w 151"/>
                  <a:gd name="T37" fmla="*/ 179614 h 154"/>
                  <a:gd name="T38" fmla="*/ 134738 w 151"/>
                  <a:gd name="T39" fmla="*/ 280648 h 154"/>
                  <a:gd name="T40" fmla="*/ 74854 w 151"/>
                  <a:gd name="T41" fmla="*/ 179614 h 154"/>
                  <a:gd name="T42" fmla="*/ 52398 w 151"/>
                  <a:gd name="T43" fmla="*/ 299357 h 154"/>
                  <a:gd name="T44" fmla="*/ 149709 w 151"/>
                  <a:gd name="T45" fmla="*/ 404132 h 154"/>
                  <a:gd name="T46" fmla="*/ 93568 w 151"/>
                  <a:gd name="T47" fmla="*/ 419100 h 154"/>
                  <a:gd name="T48" fmla="*/ 205849 w 151"/>
                  <a:gd name="T49" fmla="*/ 508908 h 154"/>
                  <a:gd name="T50" fmla="*/ 269475 w 151"/>
                  <a:gd name="T51" fmla="*/ 523875 h 154"/>
                  <a:gd name="T52" fmla="*/ 269475 w 151"/>
                  <a:gd name="T53" fmla="*/ 419100 h 154"/>
                  <a:gd name="T54" fmla="*/ 269475 w 151"/>
                  <a:gd name="T55" fmla="*/ 404132 h 154"/>
                  <a:gd name="T56" fmla="*/ 172165 w 151"/>
                  <a:gd name="T57" fmla="*/ 299357 h 154"/>
                  <a:gd name="T58" fmla="*/ 269475 w 151"/>
                  <a:gd name="T59" fmla="*/ 404132 h 154"/>
                  <a:gd name="T60" fmla="*/ 172165 w 151"/>
                  <a:gd name="T61" fmla="*/ 280648 h 154"/>
                  <a:gd name="T62" fmla="*/ 269475 w 151"/>
                  <a:gd name="T63" fmla="*/ 179614 h 154"/>
                  <a:gd name="T64" fmla="*/ 269475 w 151"/>
                  <a:gd name="T65" fmla="*/ 160905 h 154"/>
                  <a:gd name="T66" fmla="*/ 269475 w 151"/>
                  <a:gd name="T67" fmla="*/ 48646 h 154"/>
                  <a:gd name="T68" fmla="*/ 269475 w 151"/>
                  <a:gd name="T69" fmla="*/ 160905 h 1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1" h="154">
                    <a:moveTo>
                      <a:pt x="82" y="139"/>
                    </a:moveTo>
                    <a:cubicBezTo>
                      <a:pt x="82" y="112"/>
                      <a:pt x="82" y="112"/>
                      <a:pt x="82" y="112"/>
                    </a:cubicBezTo>
                    <a:cubicBezTo>
                      <a:pt x="87" y="112"/>
                      <a:pt x="87" y="112"/>
                      <a:pt x="87" y="112"/>
                    </a:cubicBezTo>
                    <a:cubicBezTo>
                      <a:pt x="88" y="111"/>
                      <a:pt x="88" y="109"/>
                      <a:pt x="88" y="108"/>
                    </a:cubicBezTo>
                    <a:cubicBezTo>
                      <a:pt x="82" y="108"/>
                      <a:pt x="82" y="108"/>
                      <a:pt x="82" y="108"/>
                    </a:cubicBezTo>
                    <a:cubicBezTo>
                      <a:pt x="82" y="80"/>
                      <a:pt x="82" y="80"/>
                      <a:pt x="82" y="80"/>
                    </a:cubicBezTo>
                    <a:cubicBezTo>
                      <a:pt x="100" y="80"/>
                      <a:pt x="100" y="80"/>
                      <a:pt x="100" y="80"/>
                    </a:cubicBezTo>
                    <a:cubicBezTo>
                      <a:pt x="102" y="78"/>
                      <a:pt x="103" y="77"/>
                      <a:pt x="105" y="75"/>
                    </a:cubicBezTo>
                    <a:cubicBezTo>
                      <a:pt x="82" y="75"/>
                      <a:pt x="82" y="75"/>
                      <a:pt x="82" y="75"/>
                    </a:cubicBezTo>
                    <a:cubicBezTo>
                      <a:pt x="82" y="48"/>
                      <a:pt x="82" y="48"/>
                      <a:pt x="82" y="48"/>
                    </a:cubicBezTo>
                    <a:cubicBezTo>
                      <a:pt x="105" y="48"/>
                      <a:pt x="105" y="48"/>
                      <a:pt x="105" y="48"/>
                    </a:cubicBezTo>
                    <a:cubicBezTo>
                      <a:pt x="107" y="55"/>
                      <a:pt x="108" y="63"/>
                      <a:pt x="108" y="72"/>
                    </a:cubicBezTo>
                    <a:cubicBezTo>
                      <a:pt x="111" y="69"/>
                      <a:pt x="114" y="67"/>
                      <a:pt x="118" y="65"/>
                    </a:cubicBezTo>
                    <a:cubicBezTo>
                      <a:pt x="117" y="59"/>
                      <a:pt x="116" y="53"/>
                      <a:pt x="115" y="48"/>
                    </a:cubicBezTo>
                    <a:cubicBezTo>
                      <a:pt x="134" y="48"/>
                      <a:pt x="134" y="48"/>
                      <a:pt x="134" y="48"/>
                    </a:cubicBezTo>
                    <a:cubicBezTo>
                      <a:pt x="136" y="51"/>
                      <a:pt x="137" y="54"/>
                      <a:pt x="138" y="57"/>
                    </a:cubicBezTo>
                    <a:cubicBezTo>
                      <a:pt x="142" y="57"/>
                      <a:pt x="145" y="56"/>
                      <a:pt x="149" y="56"/>
                    </a:cubicBezTo>
                    <a:cubicBezTo>
                      <a:pt x="150" y="56"/>
                      <a:pt x="151" y="56"/>
                      <a:pt x="151" y="56"/>
                    </a:cubicBezTo>
                    <a:cubicBezTo>
                      <a:pt x="142" y="24"/>
                      <a:pt x="113" y="0"/>
                      <a:pt x="77" y="0"/>
                    </a:cubicBezTo>
                    <a:cubicBezTo>
                      <a:pt x="35" y="0"/>
                      <a:pt x="0" y="34"/>
                      <a:pt x="0" y="77"/>
                    </a:cubicBezTo>
                    <a:cubicBezTo>
                      <a:pt x="0" y="119"/>
                      <a:pt x="35" y="154"/>
                      <a:pt x="77" y="154"/>
                    </a:cubicBezTo>
                    <a:cubicBezTo>
                      <a:pt x="84" y="154"/>
                      <a:pt x="90" y="153"/>
                      <a:pt x="97" y="151"/>
                    </a:cubicBezTo>
                    <a:cubicBezTo>
                      <a:pt x="93" y="146"/>
                      <a:pt x="91" y="140"/>
                      <a:pt x="89" y="133"/>
                    </a:cubicBezTo>
                    <a:cubicBezTo>
                      <a:pt x="87" y="136"/>
                      <a:pt x="84" y="138"/>
                      <a:pt x="82" y="139"/>
                    </a:cubicBezTo>
                    <a:close/>
                    <a:moveTo>
                      <a:pt x="131" y="43"/>
                    </a:moveTo>
                    <a:cubicBezTo>
                      <a:pt x="114" y="43"/>
                      <a:pt x="114" y="43"/>
                      <a:pt x="114" y="43"/>
                    </a:cubicBezTo>
                    <a:cubicBezTo>
                      <a:pt x="110" y="32"/>
                      <a:pt x="106" y="24"/>
                      <a:pt x="101" y="17"/>
                    </a:cubicBezTo>
                    <a:cubicBezTo>
                      <a:pt x="113" y="22"/>
                      <a:pt x="124" y="32"/>
                      <a:pt x="131" y="43"/>
                    </a:cubicBezTo>
                    <a:close/>
                    <a:moveTo>
                      <a:pt x="82" y="13"/>
                    </a:moveTo>
                    <a:cubicBezTo>
                      <a:pt x="82" y="13"/>
                      <a:pt x="82" y="13"/>
                      <a:pt x="83" y="13"/>
                    </a:cubicBezTo>
                    <a:cubicBezTo>
                      <a:pt x="89" y="18"/>
                      <a:pt x="98" y="27"/>
                      <a:pt x="103" y="43"/>
                    </a:cubicBezTo>
                    <a:cubicBezTo>
                      <a:pt x="82" y="43"/>
                      <a:pt x="82" y="43"/>
                      <a:pt x="82" y="43"/>
                    </a:cubicBezTo>
                    <a:lnTo>
                      <a:pt x="82" y="13"/>
                    </a:lnTo>
                    <a:close/>
                    <a:moveTo>
                      <a:pt x="54" y="18"/>
                    </a:moveTo>
                    <a:cubicBezTo>
                      <a:pt x="49" y="24"/>
                      <a:pt x="44" y="32"/>
                      <a:pt x="41" y="43"/>
                    </a:cubicBezTo>
                    <a:cubicBezTo>
                      <a:pt x="23" y="43"/>
                      <a:pt x="23" y="43"/>
                      <a:pt x="23" y="43"/>
                    </a:cubicBezTo>
                    <a:cubicBezTo>
                      <a:pt x="30" y="32"/>
                      <a:pt x="41" y="23"/>
                      <a:pt x="54" y="18"/>
                    </a:cubicBezTo>
                    <a:close/>
                    <a:moveTo>
                      <a:pt x="20" y="48"/>
                    </a:moveTo>
                    <a:cubicBezTo>
                      <a:pt x="39" y="48"/>
                      <a:pt x="39" y="48"/>
                      <a:pt x="39" y="48"/>
                    </a:cubicBezTo>
                    <a:cubicBezTo>
                      <a:pt x="37" y="56"/>
                      <a:pt x="36" y="65"/>
                      <a:pt x="36" y="75"/>
                    </a:cubicBezTo>
                    <a:cubicBezTo>
                      <a:pt x="14" y="75"/>
                      <a:pt x="14" y="75"/>
                      <a:pt x="14" y="75"/>
                    </a:cubicBezTo>
                    <a:cubicBezTo>
                      <a:pt x="14" y="65"/>
                      <a:pt x="16" y="56"/>
                      <a:pt x="20" y="48"/>
                    </a:cubicBezTo>
                    <a:close/>
                    <a:moveTo>
                      <a:pt x="22" y="108"/>
                    </a:moveTo>
                    <a:cubicBezTo>
                      <a:pt x="17" y="99"/>
                      <a:pt x="14" y="90"/>
                      <a:pt x="14" y="80"/>
                    </a:cubicBezTo>
                    <a:cubicBezTo>
                      <a:pt x="36" y="80"/>
                      <a:pt x="36" y="80"/>
                      <a:pt x="36" y="80"/>
                    </a:cubicBezTo>
                    <a:cubicBezTo>
                      <a:pt x="37" y="91"/>
                      <a:pt x="38" y="100"/>
                      <a:pt x="40" y="108"/>
                    </a:cubicBezTo>
                    <a:lnTo>
                      <a:pt x="22" y="108"/>
                    </a:lnTo>
                    <a:close/>
                    <a:moveTo>
                      <a:pt x="25" y="112"/>
                    </a:moveTo>
                    <a:cubicBezTo>
                      <a:pt x="42" y="112"/>
                      <a:pt x="42" y="112"/>
                      <a:pt x="42" y="112"/>
                    </a:cubicBezTo>
                    <a:cubicBezTo>
                      <a:pt x="45" y="123"/>
                      <a:pt x="50" y="131"/>
                      <a:pt x="55" y="136"/>
                    </a:cubicBezTo>
                    <a:cubicBezTo>
                      <a:pt x="43" y="132"/>
                      <a:pt x="32" y="123"/>
                      <a:pt x="25" y="112"/>
                    </a:cubicBezTo>
                    <a:close/>
                    <a:moveTo>
                      <a:pt x="72" y="140"/>
                    </a:moveTo>
                    <a:cubicBezTo>
                      <a:pt x="67" y="136"/>
                      <a:pt x="58" y="127"/>
                      <a:pt x="52" y="112"/>
                    </a:cubicBezTo>
                    <a:cubicBezTo>
                      <a:pt x="72" y="112"/>
                      <a:pt x="72" y="112"/>
                      <a:pt x="72" y="112"/>
                    </a:cubicBezTo>
                    <a:lnTo>
                      <a:pt x="72" y="140"/>
                    </a:lnTo>
                    <a:close/>
                    <a:moveTo>
                      <a:pt x="72" y="108"/>
                    </a:moveTo>
                    <a:cubicBezTo>
                      <a:pt x="50" y="108"/>
                      <a:pt x="50" y="108"/>
                      <a:pt x="50" y="108"/>
                    </a:cubicBezTo>
                    <a:cubicBezTo>
                      <a:pt x="48" y="100"/>
                      <a:pt x="46" y="91"/>
                      <a:pt x="46" y="80"/>
                    </a:cubicBezTo>
                    <a:cubicBezTo>
                      <a:pt x="72" y="80"/>
                      <a:pt x="72" y="80"/>
                      <a:pt x="72" y="80"/>
                    </a:cubicBezTo>
                    <a:lnTo>
                      <a:pt x="72" y="108"/>
                    </a:lnTo>
                    <a:close/>
                    <a:moveTo>
                      <a:pt x="72" y="75"/>
                    </a:moveTo>
                    <a:cubicBezTo>
                      <a:pt x="46" y="75"/>
                      <a:pt x="46" y="75"/>
                      <a:pt x="46" y="75"/>
                    </a:cubicBezTo>
                    <a:cubicBezTo>
                      <a:pt x="46" y="65"/>
                      <a:pt x="47" y="56"/>
                      <a:pt x="49" y="48"/>
                    </a:cubicBezTo>
                    <a:cubicBezTo>
                      <a:pt x="72" y="48"/>
                      <a:pt x="72" y="48"/>
                      <a:pt x="72" y="48"/>
                    </a:cubicBezTo>
                    <a:lnTo>
                      <a:pt x="72" y="75"/>
                    </a:lnTo>
                    <a:close/>
                    <a:moveTo>
                      <a:pt x="72" y="43"/>
                    </a:moveTo>
                    <a:cubicBezTo>
                      <a:pt x="51" y="43"/>
                      <a:pt x="51" y="43"/>
                      <a:pt x="51" y="43"/>
                    </a:cubicBezTo>
                    <a:cubicBezTo>
                      <a:pt x="57" y="27"/>
                      <a:pt x="66" y="18"/>
                      <a:pt x="72" y="13"/>
                    </a:cubicBezTo>
                    <a:cubicBezTo>
                      <a:pt x="72" y="13"/>
                      <a:pt x="72" y="13"/>
                      <a:pt x="72" y="13"/>
                    </a:cubicBezTo>
                    <a:lnTo>
                      <a:pt x="72"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华文隶书"/>
                  <a:cs typeface="+mn-ea"/>
                  <a:sym typeface="+mn-lt"/>
                </a:endParaRPr>
              </a:p>
            </p:txBody>
          </p:sp>
          <p:sp>
            <p:nvSpPr>
              <p:cNvPr id="57" name="Freeform 10">
                <a:extLst>
                  <a:ext uri="{FF2B5EF4-FFF2-40B4-BE49-F238E27FC236}">
                    <a16:creationId xmlns:a16="http://schemas.microsoft.com/office/drawing/2014/main" id="{329B149F-6FAF-4B44-BFAC-6D9FDB13E55A}"/>
                  </a:ext>
                </a:extLst>
              </p:cNvPr>
              <p:cNvSpPr>
                <a:spLocks/>
              </p:cNvSpPr>
              <p:nvPr/>
            </p:nvSpPr>
            <p:spPr bwMode="auto">
              <a:xfrm>
                <a:off x="3519488" y="534988"/>
                <a:ext cx="22225" cy="52388"/>
              </a:xfrm>
              <a:custGeom>
                <a:avLst/>
                <a:gdLst>
                  <a:gd name="T0" fmla="*/ 7408 w 6"/>
                  <a:gd name="T1" fmla="*/ 11226 h 14"/>
                  <a:gd name="T2" fmla="*/ 0 w 6"/>
                  <a:gd name="T3" fmla="*/ 26194 h 14"/>
                  <a:gd name="T4" fmla="*/ 7408 w 6"/>
                  <a:gd name="T5" fmla="*/ 41162 h 14"/>
                  <a:gd name="T6" fmla="*/ 22225 w 6"/>
                  <a:gd name="T7" fmla="*/ 52388 h 14"/>
                  <a:gd name="T8" fmla="*/ 22225 w 6"/>
                  <a:gd name="T9" fmla="*/ 0 h 14"/>
                  <a:gd name="T10" fmla="*/ 7408 w 6"/>
                  <a:gd name="T11" fmla="*/ 11226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14">
                    <a:moveTo>
                      <a:pt x="2" y="3"/>
                    </a:moveTo>
                    <a:cubicBezTo>
                      <a:pt x="1" y="4"/>
                      <a:pt x="0" y="5"/>
                      <a:pt x="0" y="7"/>
                    </a:cubicBezTo>
                    <a:cubicBezTo>
                      <a:pt x="0" y="8"/>
                      <a:pt x="1" y="10"/>
                      <a:pt x="2" y="11"/>
                    </a:cubicBezTo>
                    <a:cubicBezTo>
                      <a:pt x="2" y="12"/>
                      <a:pt x="4" y="13"/>
                      <a:pt x="6" y="14"/>
                    </a:cubicBezTo>
                    <a:cubicBezTo>
                      <a:pt x="6" y="0"/>
                      <a:pt x="6" y="0"/>
                      <a:pt x="6" y="0"/>
                    </a:cubicBezTo>
                    <a:cubicBezTo>
                      <a:pt x="4" y="0"/>
                      <a:pt x="3" y="1"/>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华文隶书"/>
                  <a:cs typeface="+mn-ea"/>
                  <a:sym typeface="+mn-lt"/>
                </a:endParaRPr>
              </a:p>
            </p:txBody>
          </p:sp>
          <p:sp>
            <p:nvSpPr>
              <p:cNvPr id="58" name="Freeform 11">
                <a:extLst>
                  <a:ext uri="{FF2B5EF4-FFF2-40B4-BE49-F238E27FC236}">
                    <a16:creationId xmlns:a16="http://schemas.microsoft.com/office/drawing/2014/main" id="{16BDB49E-A4C9-44E7-B7D7-63763D6447A7}"/>
                  </a:ext>
                </a:extLst>
              </p:cNvPr>
              <p:cNvSpPr>
                <a:spLocks/>
              </p:cNvSpPr>
              <p:nvPr/>
            </p:nvSpPr>
            <p:spPr bwMode="auto">
              <a:xfrm>
                <a:off x="3560763" y="636588"/>
                <a:ext cx="25400" cy="58738"/>
              </a:xfrm>
              <a:custGeom>
                <a:avLst/>
                <a:gdLst>
                  <a:gd name="T0" fmla="*/ 0 w 7"/>
                  <a:gd name="T1" fmla="*/ 0 h 16"/>
                  <a:gd name="T2" fmla="*/ 0 w 7"/>
                  <a:gd name="T3" fmla="*/ 58738 h 16"/>
                  <a:gd name="T4" fmla="*/ 18143 w 7"/>
                  <a:gd name="T5" fmla="*/ 51396 h 16"/>
                  <a:gd name="T6" fmla="*/ 25400 w 7"/>
                  <a:gd name="T7" fmla="*/ 29369 h 16"/>
                  <a:gd name="T8" fmla="*/ 21771 w 7"/>
                  <a:gd name="T9" fmla="*/ 14685 h 16"/>
                  <a:gd name="T10" fmla="*/ 0 w 7"/>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16">
                    <a:moveTo>
                      <a:pt x="0" y="0"/>
                    </a:moveTo>
                    <a:cubicBezTo>
                      <a:pt x="0" y="16"/>
                      <a:pt x="0" y="16"/>
                      <a:pt x="0" y="16"/>
                    </a:cubicBezTo>
                    <a:cubicBezTo>
                      <a:pt x="2" y="16"/>
                      <a:pt x="4" y="15"/>
                      <a:pt x="5" y="14"/>
                    </a:cubicBezTo>
                    <a:cubicBezTo>
                      <a:pt x="7" y="12"/>
                      <a:pt x="7" y="10"/>
                      <a:pt x="7" y="8"/>
                    </a:cubicBezTo>
                    <a:cubicBezTo>
                      <a:pt x="7" y="6"/>
                      <a:pt x="7" y="5"/>
                      <a:pt x="6" y="4"/>
                    </a:cubicBezTo>
                    <a:cubicBezTo>
                      <a:pt x="5" y="2"/>
                      <a:pt x="3"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华文隶书"/>
                  <a:cs typeface="+mn-ea"/>
                  <a:sym typeface="+mn-lt"/>
                </a:endParaRPr>
              </a:p>
            </p:txBody>
          </p:sp>
          <p:sp>
            <p:nvSpPr>
              <p:cNvPr id="59" name="Freeform 12">
                <a:extLst>
                  <a:ext uri="{FF2B5EF4-FFF2-40B4-BE49-F238E27FC236}">
                    <a16:creationId xmlns:a16="http://schemas.microsoft.com/office/drawing/2014/main" id="{00B8CF9F-7EEC-43E9-9231-BA39C6F00BC8}"/>
                  </a:ext>
                </a:extLst>
              </p:cNvPr>
              <p:cNvSpPr>
                <a:spLocks noEditPoints="1"/>
              </p:cNvSpPr>
              <p:nvPr/>
            </p:nvSpPr>
            <p:spPr bwMode="auto">
              <a:xfrm>
                <a:off x="3357563" y="430213"/>
                <a:ext cx="382588" cy="382588"/>
              </a:xfrm>
              <a:custGeom>
                <a:avLst/>
                <a:gdLst>
                  <a:gd name="T0" fmla="*/ 191294 w 102"/>
                  <a:gd name="T1" fmla="*/ 0 h 102"/>
                  <a:gd name="T2" fmla="*/ 0 w 102"/>
                  <a:gd name="T3" fmla="*/ 191294 h 102"/>
                  <a:gd name="T4" fmla="*/ 191294 w 102"/>
                  <a:gd name="T5" fmla="*/ 382588 h 102"/>
                  <a:gd name="T6" fmla="*/ 382588 w 102"/>
                  <a:gd name="T7" fmla="*/ 191294 h 102"/>
                  <a:gd name="T8" fmla="*/ 191294 w 102"/>
                  <a:gd name="T9" fmla="*/ 0 h 102"/>
                  <a:gd name="T10" fmla="*/ 251308 w 102"/>
                  <a:gd name="T11" fmla="*/ 277564 h 102"/>
                  <a:gd name="T12" fmla="*/ 202547 w 102"/>
                  <a:gd name="T13" fmla="*/ 300069 h 102"/>
                  <a:gd name="T14" fmla="*/ 202547 w 102"/>
                  <a:gd name="T15" fmla="*/ 330076 h 102"/>
                  <a:gd name="T16" fmla="*/ 183792 w 102"/>
                  <a:gd name="T17" fmla="*/ 330076 h 102"/>
                  <a:gd name="T18" fmla="*/ 183792 w 102"/>
                  <a:gd name="T19" fmla="*/ 303820 h 102"/>
                  <a:gd name="T20" fmla="*/ 138782 w 102"/>
                  <a:gd name="T21" fmla="*/ 281315 h 102"/>
                  <a:gd name="T22" fmla="*/ 116277 w 102"/>
                  <a:gd name="T23" fmla="*/ 236304 h 102"/>
                  <a:gd name="T24" fmla="*/ 157536 w 102"/>
                  <a:gd name="T25" fmla="*/ 232553 h 102"/>
                  <a:gd name="T26" fmla="*/ 168789 w 102"/>
                  <a:gd name="T27" fmla="*/ 251308 h 102"/>
                  <a:gd name="T28" fmla="*/ 183792 w 102"/>
                  <a:gd name="T29" fmla="*/ 266311 h 102"/>
                  <a:gd name="T30" fmla="*/ 183792 w 102"/>
                  <a:gd name="T31" fmla="*/ 202547 h 102"/>
                  <a:gd name="T32" fmla="*/ 138782 w 102"/>
                  <a:gd name="T33" fmla="*/ 176291 h 102"/>
                  <a:gd name="T34" fmla="*/ 123778 w 102"/>
                  <a:gd name="T35" fmla="*/ 135031 h 102"/>
                  <a:gd name="T36" fmla="*/ 138782 w 102"/>
                  <a:gd name="T37" fmla="*/ 90021 h 102"/>
                  <a:gd name="T38" fmla="*/ 183792 w 102"/>
                  <a:gd name="T39" fmla="*/ 71266 h 102"/>
                  <a:gd name="T40" fmla="*/ 183792 w 102"/>
                  <a:gd name="T41" fmla="*/ 56263 h 102"/>
                  <a:gd name="T42" fmla="*/ 202547 w 102"/>
                  <a:gd name="T43" fmla="*/ 56263 h 102"/>
                  <a:gd name="T44" fmla="*/ 202547 w 102"/>
                  <a:gd name="T45" fmla="*/ 71266 h 102"/>
                  <a:gd name="T46" fmla="*/ 243806 w 102"/>
                  <a:gd name="T47" fmla="*/ 86270 h 102"/>
                  <a:gd name="T48" fmla="*/ 262560 w 102"/>
                  <a:gd name="T49" fmla="*/ 123778 h 102"/>
                  <a:gd name="T50" fmla="*/ 221301 w 102"/>
                  <a:gd name="T51" fmla="*/ 131280 h 102"/>
                  <a:gd name="T52" fmla="*/ 202547 w 102"/>
                  <a:gd name="T53" fmla="*/ 105024 h 102"/>
                  <a:gd name="T54" fmla="*/ 202547 w 102"/>
                  <a:gd name="T55" fmla="*/ 165038 h 102"/>
                  <a:gd name="T56" fmla="*/ 255059 w 102"/>
                  <a:gd name="T57" fmla="*/ 191294 h 102"/>
                  <a:gd name="T58" fmla="*/ 266311 w 102"/>
                  <a:gd name="T59" fmla="*/ 232553 h 102"/>
                  <a:gd name="T60" fmla="*/ 251308 w 102"/>
                  <a:gd name="T61" fmla="*/ 277564 h 10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2" h="102">
                    <a:moveTo>
                      <a:pt x="51" y="0"/>
                    </a:moveTo>
                    <a:cubicBezTo>
                      <a:pt x="23" y="0"/>
                      <a:pt x="0" y="23"/>
                      <a:pt x="0" y="51"/>
                    </a:cubicBezTo>
                    <a:cubicBezTo>
                      <a:pt x="0" y="79"/>
                      <a:pt x="23" y="102"/>
                      <a:pt x="51" y="102"/>
                    </a:cubicBezTo>
                    <a:cubicBezTo>
                      <a:pt x="79" y="102"/>
                      <a:pt x="102" y="79"/>
                      <a:pt x="102" y="51"/>
                    </a:cubicBezTo>
                    <a:cubicBezTo>
                      <a:pt x="102" y="23"/>
                      <a:pt x="79" y="0"/>
                      <a:pt x="51" y="0"/>
                    </a:cubicBezTo>
                    <a:close/>
                    <a:moveTo>
                      <a:pt x="67" y="74"/>
                    </a:moveTo>
                    <a:cubicBezTo>
                      <a:pt x="64" y="78"/>
                      <a:pt x="60" y="80"/>
                      <a:pt x="54" y="80"/>
                    </a:cubicBezTo>
                    <a:cubicBezTo>
                      <a:pt x="54" y="88"/>
                      <a:pt x="54" y="88"/>
                      <a:pt x="54" y="88"/>
                    </a:cubicBezTo>
                    <a:cubicBezTo>
                      <a:pt x="49" y="88"/>
                      <a:pt x="49" y="88"/>
                      <a:pt x="49" y="88"/>
                    </a:cubicBezTo>
                    <a:cubicBezTo>
                      <a:pt x="49" y="81"/>
                      <a:pt x="49" y="81"/>
                      <a:pt x="49" y="81"/>
                    </a:cubicBezTo>
                    <a:cubicBezTo>
                      <a:pt x="44" y="80"/>
                      <a:pt x="40" y="78"/>
                      <a:pt x="37" y="75"/>
                    </a:cubicBezTo>
                    <a:cubicBezTo>
                      <a:pt x="34" y="72"/>
                      <a:pt x="32" y="68"/>
                      <a:pt x="31" y="63"/>
                    </a:cubicBezTo>
                    <a:cubicBezTo>
                      <a:pt x="42" y="62"/>
                      <a:pt x="42" y="62"/>
                      <a:pt x="42" y="62"/>
                    </a:cubicBezTo>
                    <a:cubicBezTo>
                      <a:pt x="42" y="64"/>
                      <a:pt x="43" y="66"/>
                      <a:pt x="45" y="67"/>
                    </a:cubicBezTo>
                    <a:cubicBezTo>
                      <a:pt x="46" y="69"/>
                      <a:pt x="47" y="70"/>
                      <a:pt x="49" y="71"/>
                    </a:cubicBezTo>
                    <a:cubicBezTo>
                      <a:pt x="49" y="54"/>
                      <a:pt x="49" y="54"/>
                      <a:pt x="49" y="54"/>
                    </a:cubicBezTo>
                    <a:cubicBezTo>
                      <a:pt x="43" y="52"/>
                      <a:pt x="39" y="50"/>
                      <a:pt x="37" y="47"/>
                    </a:cubicBezTo>
                    <a:cubicBezTo>
                      <a:pt x="34" y="44"/>
                      <a:pt x="33" y="40"/>
                      <a:pt x="33" y="36"/>
                    </a:cubicBezTo>
                    <a:cubicBezTo>
                      <a:pt x="33" y="31"/>
                      <a:pt x="34" y="27"/>
                      <a:pt x="37" y="24"/>
                    </a:cubicBezTo>
                    <a:cubicBezTo>
                      <a:pt x="40" y="21"/>
                      <a:pt x="44" y="19"/>
                      <a:pt x="49" y="19"/>
                    </a:cubicBezTo>
                    <a:cubicBezTo>
                      <a:pt x="49" y="15"/>
                      <a:pt x="49" y="15"/>
                      <a:pt x="49" y="15"/>
                    </a:cubicBezTo>
                    <a:cubicBezTo>
                      <a:pt x="54" y="15"/>
                      <a:pt x="54" y="15"/>
                      <a:pt x="54" y="15"/>
                    </a:cubicBezTo>
                    <a:cubicBezTo>
                      <a:pt x="54" y="19"/>
                      <a:pt x="54" y="19"/>
                      <a:pt x="54" y="19"/>
                    </a:cubicBezTo>
                    <a:cubicBezTo>
                      <a:pt x="59" y="20"/>
                      <a:pt x="62" y="21"/>
                      <a:pt x="65" y="23"/>
                    </a:cubicBezTo>
                    <a:cubicBezTo>
                      <a:pt x="67" y="26"/>
                      <a:pt x="69" y="29"/>
                      <a:pt x="70" y="33"/>
                    </a:cubicBezTo>
                    <a:cubicBezTo>
                      <a:pt x="59" y="35"/>
                      <a:pt x="59" y="35"/>
                      <a:pt x="59" y="35"/>
                    </a:cubicBezTo>
                    <a:cubicBezTo>
                      <a:pt x="59" y="31"/>
                      <a:pt x="57" y="29"/>
                      <a:pt x="54" y="28"/>
                    </a:cubicBezTo>
                    <a:cubicBezTo>
                      <a:pt x="54" y="44"/>
                      <a:pt x="54" y="44"/>
                      <a:pt x="54" y="44"/>
                    </a:cubicBezTo>
                    <a:cubicBezTo>
                      <a:pt x="61" y="46"/>
                      <a:pt x="65" y="48"/>
                      <a:pt x="68" y="51"/>
                    </a:cubicBezTo>
                    <a:cubicBezTo>
                      <a:pt x="70" y="54"/>
                      <a:pt x="71" y="57"/>
                      <a:pt x="71" y="62"/>
                    </a:cubicBezTo>
                    <a:cubicBezTo>
                      <a:pt x="71" y="67"/>
                      <a:pt x="70" y="71"/>
                      <a:pt x="67"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华文隶书"/>
                  <a:cs typeface="+mn-ea"/>
                  <a:sym typeface="+mn-lt"/>
                </a:endParaRPr>
              </a:p>
            </p:txBody>
          </p:sp>
        </p:grpSp>
      </p:grpSp>
      <p:pic>
        <p:nvPicPr>
          <p:cNvPr id="60" name="图片 59" descr="图片包含 家具&#10;&#10;已生成高可信度的说明">
            <a:extLst>
              <a:ext uri="{FF2B5EF4-FFF2-40B4-BE49-F238E27FC236}">
                <a16:creationId xmlns:a16="http://schemas.microsoft.com/office/drawing/2014/main" id="{FDA32217-9A2C-4DC2-9E22-46AEA175452E}"/>
              </a:ext>
            </a:extLst>
          </p:cNvPr>
          <p:cNvPicPr>
            <a:picLocks noChangeAspect="1"/>
          </p:cNvPicPr>
          <p:nvPr/>
        </p:nvPicPr>
        <p:blipFill rotWithShape="1">
          <a:blip r:embed="rId5">
            <a:extLst>
              <a:ext uri="{28A0092B-C50C-407E-A947-70E740481C1C}">
                <a14:useLocalDpi xmlns:a14="http://schemas.microsoft.com/office/drawing/2010/main" val="0"/>
              </a:ext>
            </a:extLst>
          </a:blip>
          <a:srcRect t="39771"/>
          <a:stretch/>
        </p:blipFill>
        <p:spPr>
          <a:xfrm>
            <a:off x="3585418" y="2346690"/>
            <a:ext cx="3856872" cy="4130462"/>
          </a:xfrm>
          <a:prstGeom prst="rect">
            <a:avLst/>
          </a:prstGeom>
        </p:spPr>
      </p:pic>
      <p:sp>
        <p:nvSpPr>
          <p:cNvPr id="61" name="文本框 23">
            <a:extLst>
              <a:ext uri="{FF2B5EF4-FFF2-40B4-BE49-F238E27FC236}">
                <a16:creationId xmlns:a16="http://schemas.microsoft.com/office/drawing/2014/main" id="{A4D4EC4D-5C66-4223-9702-91C9B4E35477}"/>
              </a:ext>
            </a:extLst>
          </p:cNvPr>
          <p:cNvSpPr txBox="1"/>
          <p:nvPr/>
        </p:nvSpPr>
        <p:spPr>
          <a:xfrm>
            <a:off x="7748666" y="1648667"/>
            <a:ext cx="2548273" cy="400110"/>
          </a:xfrm>
          <a:prstGeom prst="rect">
            <a:avLst/>
          </a:prstGeom>
        </p:spPr>
        <p:txBody>
          <a:bodyPr vert="horz" wrap="square">
            <a:spAutoFit/>
          </a:bodyPr>
          <a:lstStyle>
            <a:defPPr>
              <a:defRPr lang="zh-CN"/>
            </a:defPPr>
            <a:lvl1pPr algn="ctr">
              <a:defRPr sz="2400">
                <a:solidFill>
                  <a:schemeClr val="tx1">
                    <a:lumMod val="75000"/>
                    <a:lumOff val="25000"/>
                  </a:schemeClr>
                </a:solidFill>
                <a:latin typeface="方正大标宋简体" panose="03000509000000000000" pitchFamily="65" charset="-122"/>
                <a:ea typeface="方正大标宋简体" panose="03000509000000000000" pitchFamily="65" charset="-122"/>
              </a:defRPr>
            </a:lvl1pPr>
          </a:lstStyle>
          <a:p>
            <a:pPr algn="dist"/>
            <a:r>
              <a:rPr lang="zh-CN" altLang="en-US" sz="2000" dirty="0">
                <a:solidFill>
                  <a:prstClr val="black">
                    <a:lumMod val="75000"/>
                    <a:lumOff val="25000"/>
                  </a:prstClr>
                </a:solidFill>
                <a:latin typeface="微软雅黑" panose="020F0502020204030204"/>
                <a:ea typeface="华文隶书"/>
                <a:cs typeface="+mn-ea"/>
                <a:sym typeface="+mn-lt"/>
              </a:rPr>
              <a:t>Add text messages</a:t>
            </a:r>
          </a:p>
        </p:txBody>
      </p:sp>
      <p:sp>
        <p:nvSpPr>
          <p:cNvPr id="62" name="矩形 61">
            <a:extLst>
              <a:ext uri="{FF2B5EF4-FFF2-40B4-BE49-F238E27FC236}">
                <a16:creationId xmlns:a16="http://schemas.microsoft.com/office/drawing/2014/main" id="{23BD2631-D83B-4834-932B-FA2DDF9987CA}"/>
              </a:ext>
            </a:extLst>
          </p:cNvPr>
          <p:cNvSpPr/>
          <p:nvPr/>
        </p:nvSpPr>
        <p:spPr>
          <a:xfrm>
            <a:off x="7748666" y="2048777"/>
            <a:ext cx="2817734" cy="634597"/>
          </a:xfrm>
          <a:prstGeom prst="rect">
            <a:avLst/>
          </a:prstGeom>
        </p:spPr>
        <p:txBody>
          <a:bodyPr vert="horz" wrap="square">
            <a:spAutoFit/>
          </a:bodyPr>
          <a:lstStyle/>
          <a:p>
            <a:pPr>
              <a:lnSpc>
                <a:spcPct val="130000"/>
              </a:lnSpc>
            </a:pPr>
            <a:r>
              <a:rPr lang="zh-CN" altLang="en-US" sz="1400" dirty="0">
                <a:solidFill>
                  <a:prstClr val="black">
                    <a:lumMod val="75000"/>
                    <a:lumOff val="25000"/>
                  </a:prstClr>
                </a:solidFill>
                <a:ea typeface="华文隶书"/>
                <a:cs typeface="+mn-ea"/>
                <a:sym typeface="+mn-lt"/>
              </a:rPr>
              <a:t>Title numbers, etc. can be changed by clicking and re-entering.</a:t>
            </a:r>
          </a:p>
        </p:txBody>
      </p:sp>
      <p:sp>
        <p:nvSpPr>
          <p:cNvPr id="63" name="矩形 62">
            <a:extLst>
              <a:ext uri="{FF2B5EF4-FFF2-40B4-BE49-F238E27FC236}">
                <a16:creationId xmlns:a16="http://schemas.microsoft.com/office/drawing/2014/main" id="{FA1B8483-9580-4F95-8117-FCDF2BA96962}"/>
              </a:ext>
            </a:extLst>
          </p:cNvPr>
          <p:cNvSpPr/>
          <p:nvPr/>
        </p:nvSpPr>
        <p:spPr>
          <a:xfrm>
            <a:off x="1225255" y="1647298"/>
            <a:ext cx="3856871" cy="354521"/>
          </a:xfrm>
          <a:prstGeom prst="rect">
            <a:avLst/>
          </a:prstGeom>
        </p:spPr>
        <p:txBody>
          <a:bodyPr wrap="square">
            <a:spAutoFit/>
          </a:bodyPr>
          <a:lstStyle/>
          <a:p>
            <a:pPr algn="r">
              <a:lnSpc>
                <a:spcPct val="130000"/>
              </a:lnSpc>
            </a:pPr>
            <a:r>
              <a:rPr lang="zh-CN" altLang="en-US" sz="1400" dirty="0">
                <a:solidFill>
                  <a:prstClr val="black">
                    <a:lumMod val="75000"/>
                    <a:lumOff val="25000"/>
                  </a:prstClr>
                </a:solidFill>
                <a:ea typeface="华文隶书"/>
                <a:cs typeface="+mn-ea"/>
                <a:sym typeface="+mn-lt"/>
              </a:rPr>
              <a:t>Click here to add text messages.</a:t>
            </a:r>
          </a:p>
        </p:txBody>
      </p:sp>
      <p:grpSp>
        <p:nvGrpSpPr>
          <p:cNvPr id="64" name="组合 63">
            <a:extLst>
              <a:ext uri="{FF2B5EF4-FFF2-40B4-BE49-F238E27FC236}">
                <a16:creationId xmlns:a16="http://schemas.microsoft.com/office/drawing/2014/main" id="{6A61A18F-1C84-4291-A946-381F642F8405}"/>
              </a:ext>
            </a:extLst>
          </p:cNvPr>
          <p:cNvGrpSpPr/>
          <p:nvPr/>
        </p:nvGrpSpPr>
        <p:grpSpPr>
          <a:xfrm>
            <a:off x="6739214" y="3547825"/>
            <a:ext cx="864096" cy="864096"/>
            <a:chOff x="7795905" y="4322049"/>
            <a:chExt cx="864096" cy="864096"/>
          </a:xfrm>
        </p:grpSpPr>
        <p:sp>
          <p:nvSpPr>
            <p:cNvPr id="65" name="椭圆 64">
              <a:extLst>
                <a:ext uri="{FF2B5EF4-FFF2-40B4-BE49-F238E27FC236}">
                  <a16:creationId xmlns:a16="http://schemas.microsoft.com/office/drawing/2014/main" id="{D60ECFC3-953C-43AB-9B30-0AF236873217}"/>
                </a:ext>
              </a:extLst>
            </p:cNvPr>
            <p:cNvSpPr/>
            <p:nvPr/>
          </p:nvSpPr>
          <p:spPr>
            <a:xfrm>
              <a:off x="7867913" y="4394057"/>
              <a:ext cx="720080" cy="720080"/>
            </a:xfrm>
            <a:prstGeom prst="ellipse">
              <a:avLst/>
            </a:prstGeom>
            <a:solidFill>
              <a:srgbClr val="A0D3C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panose="020F0502020204030204"/>
                <a:ea typeface="华文隶书"/>
                <a:cs typeface="+mn-ea"/>
                <a:sym typeface="+mn-lt"/>
              </a:endParaRPr>
            </a:p>
          </p:txBody>
        </p:sp>
        <p:sp>
          <p:nvSpPr>
            <p:cNvPr id="66" name="椭圆 65">
              <a:extLst>
                <a:ext uri="{FF2B5EF4-FFF2-40B4-BE49-F238E27FC236}">
                  <a16:creationId xmlns:a16="http://schemas.microsoft.com/office/drawing/2014/main" id="{5278B214-7BDB-400E-A4FD-BBB4C90EDD75}"/>
                </a:ext>
              </a:extLst>
            </p:cNvPr>
            <p:cNvSpPr/>
            <p:nvPr/>
          </p:nvSpPr>
          <p:spPr>
            <a:xfrm>
              <a:off x="7795905" y="4322049"/>
              <a:ext cx="864096" cy="864096"/>
            </a:xfrm>
            <a:prstGeom prst="ellipse">
              <a:avLst/>
            </a:prstGeom>
            <a:noFill/>
            <a:ln w="3175" cap="flat" cmpd="sng" algn="ctr">
              <a:solidFill>
                <a:srgbClr val="A0D3C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panose="020F0502020204030204"/>
                <a:ea typeface="华文隶书"/>
                <a:cs typeface="+mn-ea"/>
                <a:sym typeface="+mn-lt"/>
              </a:endParaRPr>
            </a:p>
          </p:txBody>
        </p:sp>
        <p:sp>
          <p:nvSpPr>
            <p:cNvPr id="67" name="zoom-in-tool_77322">
              <a:extLst>
                <a:ext uri="{FF2B5EF4-FFF2-40B4-BE49-F238E27FC236}">
                  <a16:creationId xmlns:a16="http://schemas.microsoft.com/office/drawing/2014/main" id="{BE0A9E20-7EEA-4392-ACD2-3A1FD73F9866}"/>
                </a:ext>
              </a:extLst>
            </p:cNvPr>
            <p:cNvSpPr>
              <a:spLocks noChangeAspect="1"/>
            </p:cNvSpPr>
            <p:nvPr/>
          </p:nvSpPr>
          <p:spPr bwMode="auto">
            <a:xfrm>
              <a:off x="8044858" y="4571301"/>
              <a:ext cx="366189" cy="365591"/>
            </a:xfrm>
            <a:custGeom>
              <a:avLst/>
              <a:gdLst>
                <a:gd name="connsiteX0" fmla="*/ 140017 w 606581"/>
                <a:gd name="connsiteY0" fmla="*/ 411043 h 605592"/>
                <a:gd name="connsiteX1" fmla="*/ 178821 w 606581"/>
                <a:gd name="connsiteY1" fmla="*/ 427078 h 605592"/>
                <a:gd name="connsiteX2" fmla="*/ 178821 w 606581"/>
                <a:gd name="connsiteY2" fmla="*/ 504564 h 605592"/>
                <a:gd name="connsiteX3" fmla="*/ 93692 w 606581"/>
                <a:gd name="connsiteY3" fmla="*/ 589557 h 605592"/>
                <a:gd name="connsiteX4" fmla="*/ 54887 w 606581"/>
                <a:gd name="connsiteY4" fmla="*/ 605592 h 605592"/>
                <a:gd name="connsiteX5" fmla="*/ 16083 w 606581"/>
                <a:gd name="connsiteY5" fmla="*/ 589557 h 605592"/>
                <a:gd name="connsiteX6" fmla="*/ 16083 w 606581"/>
                <a:gd name="connsiteY6" fmla="*/ 511979 h 605592"/>
                <a:gd name="connsiteX7" fmla="*/ 101212 w 606581"/>
                <a:gd name="connsiteY7" fmla="*/ 427078 h 605592"/>
                <a:gd name="connsiteX8" fmla="*/ 140017 w 606581"/>
                <a:gd name="connsiteY8" fmla="*/ 411043 h 605592"/>
                <a:gd name="connsiteX9" fmla="*/ 382501 w 606581"/>
                <a:gd name="connsiteY9" fmla="*/ 49537 h 605592"/>
                <a:gd name="connsiteX10" fmla="*/ 557044 w 606581"/>
                <a:gd name="connsiteY10" fmla="*/ 223798 h 605592"/>
                <a:gd name="connsiteX11" fmla="*/ 382501 w 606581"/>
                <a:gd name="connsiteY11" fmla="*/ 398059 h 605592"/>
                <a:gd name="connsiteX12" fmla="*/ 207957 w 606581"/>
                <a:gd name="connsiteY12" fmla="*/ 223798 h 605592"/>
                <a:gd name="connsiteX13" fmla="*/ 382501 w 606581"/>
                <a:gd name="connsiteY13" fmla="*/ 49537 h 605592"/>
                <a:gd name="connsiteX14" fmla="*/ 382536 w 606581"/>
                <a:gd name="connsiteY14" fmla="*/ 24750 h 605592"/>
                <a:gd name="connsiteX15" fmla="*/ 304914 w 606581"/>
                <a:gd name="connsiteY15" fmla="*/ 40417 h 605592"/>
                <a:gd name="connsiteX16" fmla="*/ 241591 w 606581"/>
                <a:gd name="connsiteY16" fmla="*/ 83058 h 605592"/>
                <a:gd name="connsiteX17" fmla="*/ 198880 w 606581"/>
                <a:gd name="connsiteY17" fmla="*/ 146278 h 605592"/>
                <a:gd name="connsiteX18" fmla="*/ 183189 w 606581"/>
                <a:gd name="connsiteY18" fmla="*/ 223774 h 605592"/>
                <a:gd name="connsiteX19" fmla="*/ 198880 w 606581"/>
                <a:gd name="connsiteY19" fmla="*/ 301177 h 605592"/>
                <a:gd name="connsiteX20" fmla="*/ 241591 w 606581"/>
                <a:gd name="connsiteY20" fmla="*/ 364490 h 605592"/>
                <a:gd name="connsiteX21" fmla="*/ 304914 w 606581"/>
                <a:gd name="connsiteY21" fmla="*/ 407131 h 605592"/>
                <a:gd name="connsiteX22" fmla="*/ 382536 w 606581"/>
                <a:gd name="connsiteY22" fmla="*/ 422705 h 605592"/>
                <a:gd name="connsiteX23" fmla="*/ 460158 w 606581"/>
                <a:gd name="connsiteY23" fmla="*/ 407131 h 605592"/>
                <a:gd name="connsiteX24" fmla="*/ 523481 w 606581"/>
                <a:gd name="connsiteY24" fmla="*/ 364490 h 605592"/>
                <a:gd name="connsiteX25" fmla="*/ 566192 w 606581"/>
                <a:gd name="connsiteY25" fmla="*/ 301177 h 605592"/>
                <a:gd name="connsiteX26" fmla="*/ 581883 w 606581"/>
                <a:gd name="connsiteY26" fmla="*/ 223774 h 605592"/>
                <a:gd name="connsiteX27" fmla="*/ 566192 w 606581"/>
                <a:gd name="connsiteY27" fmla="*/ 146278 h 605592"/>
                <a:gd name="connsiteX28" fmla="*/ 523481 w 606581"/>
                <a:gd name="connsiteY28" fmla="*/ 83058 h 605592"/>
                <a:gd name="connsiteX29" fmla="*/ 460158 w 606581"/>
                <a:gd name="connsiteY29" fmla="*/ 40417 h 605592"/>
                <a:gd name="connsiteX30" fmla="*/ 382536 w 606581"/>
                <a:gd name="connsiteY30" fmla="*/ 24750 h 605592"/>
                <a:gd name="connsiteX31" fmla="*/ 382536 w 606581"/>
                <a:gd name="connsiteY31" fmla="*/ 0 h 605592"/>
                <a:gd name="connsiteX32" fmla="*/ 469721 w 606581"/>
                <a:gd name="connsiteY32" fmla="*/ 17613 h 605592"/>
                <a:gd name="connsiteX33" fmla="*/ 540937 w 606581"/>
                <a:gd name="connsiteY33" fmla="*/ 65538 h 605592"/>
                <a:gd name="connsiteX34" fmla="*/ 588940 w 606581"/>
                <a:gd name="connsiteY34" fmla="*/ 136637 h 605592"/>
                <a:gd name="connsiteX35" fmla="*/ 606581 w 606581"/>
                <a:gd name="connsiteY35" fmla="*/ 223774 h 605592"/>
                <a:gd name="connsiteX36" fmla="*/ 588940 w 606581"/>
                <a:gd name="connsiteY36" fmla="*/ 310818 h 605592"/>
                <a:gd name="connsiteX37" fmla="*/ 540937 w 606581"/>
                <a:gd name="connsiteY37" fmla="*/ 381917 h 605592"/>
                <a:gd name="connsiteX38" fmla="*/ 469721 w 606581"/>
                <a:gd name="connsiteY38" fmla="*/ 429842 h 605592"/>
                <a:gd name="connsiteX39" fmla="*/ 382536 w 606581"/>
                <a:gd name="connsiteY39" fmla="*/ 447455 h 605592"/>
                <a:gd name="connsiteX40" fmla="*/ 295258 w 606581"/>
                <a:gd name="connsiteY40" fmla="*/ 429842 h 605592"/>
                <a:gd name="connsiteX41" fmla="*/ 240105 w 606581"/>
                <a:gd name="connsiteY41" fmla="*/ 396471 h 605592"/>
                <a:gd name="connsiteX42" fmla="*/ 209558 w 606581"/>
                <a:gd name="connsiteY42" fmla="*/ 427061 h 605592"/>
                <a:gd name="connsiteX43" fmla="*/ 196373 w 606581"/>
                <a:gd name="connsiteY43" fmla="*/ 409541 h 605592"/>
                <a:gd name="connsiteX44" fmla="*/ 178918 w 606581"/>
                <a:gd name="connsiteY44" fmla="*/ 396378 h 605592"/>
                <a:gd name="connsiteX45" fmla="*/ 209465 w 606581"/>
                <a:gd name="connsiteY45" fmla="*/ 365880 h 605592"/>
                <a:gd name="connsiteX46" fmla="*/ 176040 w 606581"/>
                <a:gd name="connsiteY46" fmla="*/ 310818 h 605592"/>
                <a:gd name="connsiteX47" fmla="*/ 158491 w 606581"/>
                <a:gd name="connsiteY47" fmla="*/ 223774 h 605592"/>
                <a:gd name="connsiteX48" fmla="*/ 176040 w 606581"/>
                <a:gd name="connsiteY48" fmla="*/ 136637 h 605592"/>
                <a:gd name="connsiteX49" fmla="*/ 224043 w 606581"/>
                <a:gd name="connsiteY49" fmla="*/ 65538 h 605592"/>
                <a:gd name="connsiteX50" fmla="*/ 295258 w 606581"/>
                <a:gd name="connsiteY50" fmla="*/ 17613 h 605592"/>
                <a:gd name="connsiteX51" fmla="*/ 382536 w 606581"/>
                <a:gd name="connsiteY51"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6581" h="605592">
                  <a:moveTo>
                    <a:pt x="140017" y="411043"/>
                  </a:moveTo>
                  <a:cubicBezTo>
                    <a:pt x="154035" y="411043"/>
                    <a:pt x="168053" y="416326"/>
                    <a:pt x="178821" y="427078"/>
                  </a:cubicBezTo>
                  <a:cubicBezTo>
                    <a:pt x="200266" y="448488"/>
                    <a:pt x="200266" y="483153"/>
                    <a:pt x="178821" y="504564"/>
                  </a:cubicBezTo>
                  <a:lnTo>
                    <a:pt x="93692" y="589557"/>
                  </a:lnTo>
                  <a:cubicBezTo>
                    <a:pt x="83016" y="600216"/>
                    <a:pt x="68905" y="605592"/>
                    <a:pt x="54887" y="605592"/>
                  </a:cubicBezTo>
                  <a:cubicBezTo>
                    <a:pt x="40870" y="605592"/>
                    <a:pt x="26759" y="600216"/>
                    <a:pt x="16083" y="589557"/>
                  </a:cubicBezTo>
                  <a:cubicBezTo>
                    <a:pt x="-5362" y="568147"/>
                    <a:pt x="-5362" y="533389"/>
                    <a:pt x="16083" y="511979"/>
                  </a:cubicBezTo>
                  <a:lnTo>
                    <a:pt x="101212" y="427078"/>
                  </a:lnTo>
                  <a:cubicBezTo>
                    <a:pt x="111888" y="416326"/>
                    <a:pt x="125999" y="411043"/>
                    <a:pt x="140017" y="411043"/>
                  </a:cubicBezTo>
                  <a:close/>
                  <a:moveTo>
                    <a:pt x="382501" y="49537"/>
                  </a:moveTo>
                  <a:cubicBezTo>
                    <a:pt x="478871" y="49537"/>
                    <a:pt x="557044" y="127491"/>
                    <a:pt x="557044" y="223798"/>
                  </a:cubicBezTo>
                  <a:cubicBezTo>
                    <a:pt x="557044" y="320012"/>
                    <a:pt x="478871" y="398059"/>
                    <a:pt x="382501" y="398059"/>
                  </a:cubicBezTo>
                  <a:cubicBezTo>
                    <a:pt x="286130" y="398059"/>
                    <a:pt x="207957" y="320012"/>
                    <a:pt x="207957" y="223798"/>
                  </a:cubicBezTo>
                  <a:cubicBezTo>
                    <a:pt x="207957" y="127491"/>
                    <a:pt x="286130" y="49537"/>
                    <a:pt x="382501" y="49537"/>
                  </a:cubicBezTo>
                  <a:close/>
                  <a:moveTo>
                    <a:pt x="382536" y="24750"/>
                  </a:moveTo>
                  <a:cubicBezTo>
                    <a:pt x="355610" y="24750"/>
                    <a:pt x="329519" y="30034"/>
                    <a:pt x="304914" y="40417"/>
                  </a:cubicBezTo>
                  <a:cubicBezTo>
                    <a:pt x="281238" y="50428"/>
                    <a:pt x="259882" y="64796"/>
                    <a:pt x="241591" y="83058"/>
                  </a:cubicBezTo>
                  <a:cubicBezTo>
                    <a:pt x="223300" y="101319"/>
                    <a:pt x="208908" y="122547"/>
                    <a:pt x="198880" y="146278"/>
                  </a:cubicBezTo>
                  <a:cubicBezTo>
                    <a:pt x="188481" y="170843"/>
                    <a:pt x="183189" y="196891"/>
                    <a:pt x="183189" y="223774"/>
                  </a:cubicBezTo>
                  <a:cubicBezTo>
                    <a:pt x="183189" y="250564"/>
                    <a:pt x="188481" y="276705"/>
                    <a:pt x="198880" y="301177"/>
                  </a:cubicBezTo>
                  <a:cubicBezTo>
                    <a:pt x="208908" y="324908"/>
                    <a:pt x="223300" y="346228"/>
                    <a:pt x="241591" y="364490"/>
                  </a:cubicBezTo>
                  <a:cubicBezTo>
                    <a:pt x="259882" y="382752"/>
                    <a:pt x="281238" y="397027"/>
                    <a:pt x="304914" y="407131"/>
                  </a:cubicBezTo>
                  <a:cubicBezTo>
                    <a:pt x="329519" y="417513"/>
                    <a:pt x="355610" y="422705"/>
                    <a:pt x="382536" y="422705"/>
                  </a:cubicBezTo>
                  <a:cubicBezTo>
                    <a:pt x="409462" y="422705"/>
                    <a:pt x="435553" y="417513"/>
                    <a:pt x="460158" y="407131"/>
                  </a:cubicBezTo>
                  <a:cubicBezTo>
                    <a:pt x="483834" y="397027"/>
                    <a:pt x="505190" y="382752"/>
                    <a:pt x="523481" y="364490"/>
                  </a:cubicBezTo>
                  <a:cubicBezTo>
                    <a:pt x="541772" y="346228"/>
                    <a:pt x="556164" y="324908"/>
                    <a:pt x="566192" y="301177"/>
                  </a:cubicBezTo>
                  <a:cubicBezTo>
                    <a:pt x="576591" y="276705"/>
                    <a:pt x="581883" y="250564"/>
                    <a:pt x="581883" y="223774"/>
                  </a:cubicBezTo>
                  <a:cubicBezTo>
                    <a:pt x="581883" y="196891"/>
                    <a:pt x="576591" y="170843"/>
                    <a:pt x="566192" y="146278"/>
                  </a:cubicBezTo>
                  <a:cubicBezTo>
                    <a:pt x="556164" y="122547"/>
                    <a:pt x="541772" y="101319"/>
                    <a:pt x="523481" y="83058"/>
                  </a:cubicBezTo>
                  <a:cubicBezTo>
                    <a:pt x="505190" y="64796"/>
                    <a:pt x="483834" y="50428"/>
                    <a:pt x="460158" y="40417"/>
                  </a:cubicBezTo>
                  <a:cubicBezTo>
                    <a:pt x="435553" y="30034"/>
                    <a:pt x="409462" y="24750"/>
                    <a:pt x="382536" y="24750"/>
                  </a:cubicBezTo>
                  <a:close/>
                  <a:moveTo>
                    <a:pt x="382536" y="0"/>
                  </a:moveTo>
                  <a:cubicBezTo>
                    <a:pt x="412712" y="0"/>
                    <a:pt x="442145" y="5933"/>
                    <a:pt x="469721" y="17613"/>
                  </a:cubicBezTo>
                  <a:cubicBezTo>
                    <a:pt x="496462" y="28922"/>
                    <a:pt x="520417" y="45051"/>
                    <a:pt x="540937" y="65538"/>
                  </a:cubicBezTo>
                  <a:cubicBezTo>
                    <a:pt x="561549" y="86117"/>
                    <a:pt x="577705" y="110033"/>
                    <a:pt x="588940" y="136637"/>
                  </a:cubicBezTo>
                  <a:cubicBezTo>
                    <a:pt x="600639" y="164262"/>
                    <a:pt x="606581" y="193554"/>
                    <a:pt x="606581" y="223774"/>
                  </a:cubicBezTo>
                  <a:cubicBezTo>
                    <a:pt x="606581" y="253901"/>
                    <a:pt x="600639" y="283194"/>
                    <a:pt x="588940" y="310818"/>
                  </a:cubicBezTo>
                  <a:cubicBezTo>
                    <a:pt x="577705" y="337515"/>
                    <a:pt x="561549" y="361431"/>
                    <a:pt x="540937" y="381917"/>
                  </a:cubicBezTo>
                  <a:cubicBezTo>
                    <a:pt x="520417" y="402496"/>
                    <a:pt x="496462" y="418626"/>
                    <a:pt x="469721" y="429842"/>
                  </a:cubicBezTo>
                  <a:cubicBezTo>
                    <a:pt x="442145" y="441522"/>
                    <a:pt x="412805" y="447455"/>
                    <a:pt x="382536" y="447455"/>
                  </a:cubicBezTo>
                  <a:cubicBezTo>
                    <a:pt x="352267" y="447455"/>
                    <a:pt x="322927" y="441522"/>
                    <a:pt x="295258" y="429842"/>
                  </a:cubicBezTo>
                  <a:cubicBezTo>
                    <a:pt x="275295" y="421407"/>
                    <a:pt x="256818" y="410190"/>
                    <a:pt x="240105" y="396471"/>
                  </a:cubicBezTo>
                  <a:lnTo>
                    <a:pt x="209558" y="427061"/>
                  </a:lnTo>
                  <a:cubicBezTo>
                    <a:pt x="206030" y="420758"/>
                    <a:pt x="201866" y="414918"/>
                    <a:pt x="196373" y="409541"/>
                  </a:cubicBezTo>
                  <a:cubicBezTo>
                    <a:pt x="191081" y="404350"/>
                    <a:pt x="185232" y="399901"/>
                    <a:pt x="178918" y="396378"/>
                  </a:cubicBezTo>
                  <a:lnTo>
                    <a:pt x="209465" y="365880"/>
                  </a:lnTo>
                  <a:cubicBezTo>
                    <a:pt x="195724" y="349287"/>
                    <a:pt x="184582" y="330840"/>
                    <a:pt x="176040" y="310818"/>
                  </a:cubicBezTo>
                  <a:cubicBezTo>
                    <a:pt x="164341" y="283194"/>
                    <a:pt x="158491" y="253901"/>
                    <a:pt x="158491" y="223774"/>
                  </a:cubicBezTo>
                  <a:cubicBezTo>
                    <a:pt x="158491" y="193554"/>
                    <a:pt x="164341" y="164262"/>
                    <a:pt x="176040" y="136637"/>
                  </a:cubicBezTo>
                  <a:cubicBezTo>
                    <a:pt x="187367" y="110033"/>
                    <a:pt x="203523" y="86117"/>
                    <a:pt x="224043" y="65538"/>
                  </a:cubicBezTo>
                  <a:cubicBezTo>
                    <a:pt x="244655" y="45051"/>
                    <a:pt x="268610" y="28922"/>
                    <a:pt x="295258" y="17613"/>
                  </a:cubicBezTo>
                  <a:cubicBezTo>
                    <a:pt x="322927" y="5933"/>
                    <a:pt x="352267" y="0"/>
                    <a:pt x="382536" y="0"/>
                  </a:cubicBezTo>
                  <a:close/>
                </a:path>
              </a:pathLst>
            </a:custGeom>
            <a:solidFill>
              <a:sysClr val="window" lastClr="FFFFFF"/>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华文隶书"/>
                <a:cs typeface="+mn-ea"/>
                <a:sym typeface="+mn-lt"/>
              </a:endParaRPr>
            </a:p>
          </p:txBody>
        </p:sp>
      </p:grpSp>
      <p:sp>
        <p:nvSpPr>
          <p:cNvPr id="68" name="文本框 38">
            <a:extLst>
              <a:ext uri="{FF2B5EF4-FFF2-40B4-BE49-F238E27FC236}">
                <a16:creationId xmlns:a16="http://schemas.microsoft.com/office/drawing/2014/main" id="{7BDE6517-6F53-4B6E-8B8B-61D694DEB31D}"/>
              </a:ext>
            </a:extLst>
          </p:cNvPr>
          <p:cNvSpPr txBox="1"/>
          <p:nvPr/>
        </p:nvSpPr>
        <p:spPr>
          <a:xfrm>
            <a:off x="7675318" y="3467170"/>
            <a:ext cx="2621621" cy="400110"/>
          </a:xfrm>
          <a:prstGeom prst="rect">
            <a:avLst/>
          </a:prstGeom>
        </p:spPr>
        <p:txBody>
          <a:bodyPr vert="horz" wrap="square">
            <a:spAutoFit/>
          </a:bodyPr>
          <a:lstStyle>
            <a:defPPr>
              <a:defRPr lang="zh-CN"/>
            </a:defPPr>
            <a:lvl1pPr algn="ctr">
              <a:defRPr sz="2400">
                <a:solidFill>
                  <a:schemeClr val="tx1">
                    <a:lumMod val="75000"/>
                    <a:lumOff val="25000"/>
                  </a:schemeClr>
                </a:solidFill>
                <a:latin typeface="方正大标宋简体" panose="03000509000000000000" pitchFamily="65" charset="-122"/>
                <a:ea typeface="方正大标宋简体" panose="03000509000000000000" pitchFamily="65" charset="-122"/>
              </a:defRPr>
            </a:lvl1pPr>
          </a:lstStyle>
          <a:p>
            <a:pPr algn="dist"/>
            <a:r>
              <a:rPr lang="zh-CN" altLang="en-US" sz="2000" dirty="0">
                <a:solidFill>
                  <a:prstClr val="black">
                    <a:lumMod val="75000"/>
                    <a:lumOff val="25000"/>
                  </a:prstClr>
                </a:solidFill>
                <a:latin typeface="微软雅黑" panose="020F0502020204030204"/>
                <a:ea typeface="华文隶书"/>
                <a:cs typeface="+mn-ea"/>
                <a:sym typeface="+mn-lt"/>
              </a:rPr>
              <a:t>Add text messages</a:t>
            </a:r>
          </a:p>
        </p:txBody>
      </p:sp>
      <p:sp>
        <p:nvSpPr>
          <p:cNvPr id="69" name="矩形 68">
            <a:extLst>
              <a:ext uri="{FF2B5EF4-FFF2-40B4-BE49-F238E27FC236}">
                <a16:creationId xmlns:a16="http://schemas.microsoft.com/office/drawing/2014/main" id="{082975CD-83E5-48E4-9545-14F285552C20}"/>
              </a:ext>
            </a:extLst>
          </p:cNvPr>
          <p:cNvSpPr/>
          <p:nvPr/>
        </p:nvSpPr>
        <p:spPr>
          <a:xfrm>
            <a:off x="7675318" y="3867280"/>
            <a:ext cx="2891082" cy="634597"/>
          </a:xfrm>
          <a:prstGeom prst="rect">
            <a:avLst/>
          </a:prstGeom>
        </p:spPr>
        <p:txBody>
          <a:bodyPr vert="horz" wrap="square">
            <a:spAutoFit/>
          </a:bodyPr>
          <a:lstStyle/>
          <a:p>
            <a:pPr>
              <a:lnSpc>
                <a:spcPct val="130000"/>
              </a:lnSpc>
            </a:pPr>
            <a:r>
              <a:rPr lang="zh-CN" altLang="en-US" sz="1400" dirty="0">
                <a:solidFill>
                  <a:prstClr val="black">
                    <a:lumMod val="75000"/>
                    <a:lumOff val="25000"/>
                  </a:prstClr>
                </a:solidFill>
                <a:ea typeface="华文隶书"/>
                <a:cs typeface="+mn-ea"/>
                <a:sym typeface="+mn-lt"/>
              </a:rPr>
              <a:t>Title numbers, etc. can be changed by clicking and re-entering.</a:t>
            </a:r>
          </a:p>
        </p:txBody>
      </p:sp>
      <p:sp>
        <p:nvSpPr>
          <p:cNvPr id="70" name="文本框 40">
            <a:extLst>
              <a:ext uri="{FF2B5EF4-FFF2-40B4-BE49-F238E27FC236}">
                <a16:creationId xmlns:a16="http://schemas.microsoft.com/office/drawing/2014/main" id="{8DC7AE31-95F4-40E0-A544-A292FD1BA38C}"/>
              </a:ext>
            </a:extLst>
          </p:cNvPr>
          <p:cNvSpPr txBox="1"/>
          <p:nvPr/>
        </p:nvSpPr>
        <p:spPr>
          <a:xfrm>
            <a:off x="2385391" y="1207539"/>
            <a:ext cx="2696735" cy="400110"/>
          </a:xfrm>
          <a:prstGeom prst="rect">
            <a:avLst/>
          </a:prstGeom>
        </p:spPr>
        <p:txBody>
          <a:bodyPr vert="horz" wrap="square">
            <a:spAutoFit/>
          </a:bodyPr>
          <a:lstStyle>
            <a:defPPr>
              <a:defRPr lang="zh-CN"/>
            </a:defPPr>
            <a:lvl1pPr algn="ctr">
              <a:defRPr sz="2400">
                <a:solidFill>
                  <a:schemeClr val="tx1">
                    <a:lumMod val="75000"/>
                    <a:lumOff val="25000"/>
                  </a:schemeClr>
                </a:solidFill>
                <a:latin typeface="方正大标宋简体" panose="03000509000000000000" pitchFamily="65" charset="-122"/>
                <a:ea typeface="方正大标宋简体" panose="03000509000000000000" pitchFamily="65" charset="-122"/>
              </a:defRPr>
            </a:lvl1pPr>
          </a:lstStyle>
          <a:p>
            <a:pPr algn="dist"/>
            <a:r>
              <a:rPr lang="zh-CN" altLang="en-US" sz="2000" dirty="0">
                <a:solidFill>
                  <a:prstClr val="black">
                    <a:lumMod val="75000"/>
                    <a:lumOff val="25000"/>
                  </a:prstClr>
                </a:solidFill>
                <a:latin typeface="微软雅黑" panose="020F0502020204030204"/>
                <a:ea typeface="华文隶书"/>
                <a:cs typeface="+mn-ea"/>
                <a:sym typeface="+mn-lt"/>
              </a:rPr>
              <a:t>Add text messages</a:t>
            </a:r>
          </a:p>
        </p:txBody>
      </p:sp>
    </p:spTree>
    <p:extLst>
      <p:ext uri="{BB962C8B-B14F-4D97-AF65-F5344CB8AC3E}">
        <p14:creationId xmlns:p14="http://schemas.microsoft.com/office/powerpoint/2010/main" val="2554341908"/>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00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PA_文本框 76">
            <a:extLst>
              <a:ext uri="{FF2B5EF4-FFF2-40B4-BE49-F238E27FC236}">
                <a16:creationId xmlns:a16="http://schemas.microsoft.com/office/drawing/2014/main" id="{25F8CF86-9672-4E50-8344-4A557278473C}"/>
              </a:ext>
            </a:extLst>
          </p:cNvPr>
          <p:cNvSpPr txBox="1"/>
          <p:nvPr>
            <p:custDataLst>
              <p:tags r:id="rId2"/>
            </p:custDataLst>
          </p:nvPr>
        </p:nvSpPr>
        <p:spPr>
          <a:xfrm>
            <a:off x="4373670" y="-38896"/>
            <a:ext cx="3444661" cy="584775"/>
          </a:xfrm>
          <a:prstGeom prst="rect">
            <a:avLst/>
          </a:prstGeom>
          <a:noFill/>
        </p:spPr>
        <p:txBody>
          <a:bodyPr wrap="square" rtlCol="0">
            <a:spAutoFit/>
          </a:bodyPr>
          <a:lstStyle/>
          <a:p>
            <a:pPr algn="ctr"/>
            <a:r>
              <a:rPr lang="zh-CN" altLang="en-US" sz="3200" dirty="0">
                <a:solidFill>
                  <a:srgbClr val="779464"/>
                </a:solidFill>
                <a:cs typeface="+mn-ea"/>
                <a:sym typeface="+mn-lt"/>
              </a:rPr>
              <a:t>Add the title here</a:t>
            </a:r>
          </a:p>
        </p:txBody>
      </p:sp>
      <p:sp>
        <p:nvSpPr>
          <p:cNvPr id="75" name="矩形 74"/>
          <p:cNvSpPr/>
          <p:nvPr/>
        </p:nvSpPr>
        <p:spPr>
          <a:xfrm>
            <a:off x="1707878" y="1457238"/>
            <a:ext cx="8710931" cy="2678430"/>
          </a:xfrm>
          <a:prstGeom prst="rect">
            <a:avLst/>
          </a:prstGeom>
          <a:solidFill>
            <a:sysClr val="window" lastClr="FFFFFF"/>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软雅黑" panose="020F0502020204030204"/>
              <a:ea typeface="华文隶书"/>
              <a:cs typeface="+mn-ea"/>
              <a:sym typeface="+mn-lt"/>
            </a:endParaRPr>
          </a:p>
        </p:txBody>
      </p:sp>
      <p:pic>
        <p:nvPicPr>
          <p:cNvPr id="76" name="图片 7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62705" y="2475777"/>
            <a:ext cx="2520315" cy="2520315"/>
          </a:xfrm>
          <a:prstGeom prst="rect">
            <a:avLst/>
          </a:prstGeom>
        </p:spPr>
      </p:pic>
      <p:sp>
        <p:nvSpPr>
          <p:cNvPr id="77" name="文本框 12"/>
          <p:cNvSpPr txBox="1"/>
          <p:nvPr/>
        </p:nvSpPr>
        <p:spPr>
          <a:xfrm>
            <a:off x="2227945" y="1883324"/>
            <a:ext cx="7054215" cy="189551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600" dirty="0">
                <a:solidFill>
                  <a:prstClr val="black">
                    <a:lumMod val="65000"/>
                    <a:lumOff val="35000"/>
                  </a:prstClr>
                </a:solidFill>
                <a:ea typeface="华文隶书"/>
                <a:cs typeface="+mn-ea"/>
                <a:sym typeface="+mn-lt"/>
              </a:rPr>
              <a:t>Please enter text </a:t>
            </a:r>
            <a:r>
              <a:rPr lang="en-US" sz="1600" dirty="0" err="1">
                <a:solidFill>
                  <a:prstClr val="black">
                    <a:lumMod val="65000"/>
                    <a:lumOff val="35000"/>
                  </a:prstClr>
                </a:solidFill>
                <a:ea typeface="华文隶书"/>
                <a:cs typeface="+mn-ea"/>
                <a:sym typeface="+mn-lt"/>
              </a:rPr>
              <a:t>here. Please</a:t>
            </a:r>
            <a:r>
              <a:rPr lang="en-US" sz="1600" dirty="0">
                <a:solidFill>
                  <a:prstClr val="black">
                    <a:lumMod val="65000"/>
                    <a:lumOff val="35000"/>
                  </a:prstClr>
                </a:solidFill>
                <a:ea typeface="华文隶书"/>
                <a:cs typeface="+mn-ea"/>
                <a:sym typeface="+mn-lt"/>
              </a:rPr>
              <a:t> enter text </a:t>
            </a:r>
            <a:r>
              <a:rPr lang="en-US" sz="1600" dirty="0" err="1">
                <a:solidFill>
                  <a:prstClr val="black">
                    <a:lumMod val="65000"/>
                    <a:lumOff val="35000"/>
                  </a:prstClr>
                </a:solidFill>
                <a:ea typeface="华文隶书"/>
                <a:cs typeface="+mn-ea"/>
                <a:sym typeface="+mn-lt"/>
              </a:rPr>
              <a:t>here. Please</a:t>
            </a:r>
            <a:r>
              <a:rPr lang="en-US" sz="1600" dirty="0">
                <a:solidFill>
                  <a:prstClr val="black">
                    <a:lumMod val="65000"/>
                    <a:lumOff val="35000"/>
                  </a:prstClr>
                </a:solidFill>
                <a:ea typeface="华文隶书"/>
                <a:cs typeface="+mn-ea"/>
                <a:sym typeface="+mn-lt"/>
              </a:rPr>
              <a:t> enter text </a:t>
            </a:r>
            <a:r>
              <a:rPr lang="en-US" sz="1600" dirty="0" err="1">
                <a:solidFill>
                  <a:prstClr val="black">
                    <a:lumMod val="65000"/>
                    <a:lumOff val="35000"/>
                  </a:prstClr>
                </a:solidFill>
                <a:ea typeface="华文隶书"/>
                <a:cs typeface="+mn-ea"/>
                <a:sym typeface="+mn-lt"/>
              </a:rPr>
              <a:t>here. Please</a:t>
            </a:r>
            <a:r>
              <a:rPr lang="en-US" sz="1600" dirty="0">
                <a:solidFill>
                  <a:prstClr val="black">
                    <a:lumMod val="65000"/>
                    <a:lumOff val="35000"/>
                  </a:prstClr>
                </a:solidFill>
                <a:ea typeface="华文隶书"/>
                <a:cs typeface="+mn-ea"/>
                <a:sym typeface="+mn-lt"/>
              </a:rPr>
              <a:t> enter text </a:t>
            </a:r>
            <a:r>
              <a:rPr lang="en-US" sz="1600" dirty="0" err="1">
                <a:solidFill>
                  <a:prstClr val="black">
                    <a:lumMod val="65000"/>
                    <a:lumOff val="35000"/>
                  </a:prstClr>
                </a:solidFill>
                <a:ea typeface="华文隶书"/>
                <a:cs typeface="+mn-ea"/>
                <a:sym typeface="+mn-lt"/>
              </a:rPr>
              <a:t>here. Please</a:t>
            </a:r>
            <a:r>
              <a:rPr lang="en-US" sz="1600" dirty="0">
                <a:solidFill>
                  <a:prstClr val="black">
                    <a:lumMod val="65000"/>
                    <a:lumOff val="35000"/>
                  </a:prstClr>
                </a:solidFill>
                <a:ea typeface="华文隶书"/>
                <a:cs typeface="+mn-ea"/>
                <a:sym typeface="+mn-lt"/>
              </a:rPr>
              <a:t> enter text </a:t>
            </a:r>
            <a:r>
              <a:rPr lang="en-US" sz="1600" dirty="0" err="1">
                <a:solidFill>
                  <a:prstClr val="black">
                    <a:lumMod val="65000"/>
                    <a:lumOff val="35000"/>
                  </a:prstClr>
                </a:solidFill>
                <a:ea typeface="华文隶书"/>
                <a:cs typeface="+mn-ea"/>
                <a:sym typeface="+mn-lt"/>
              </a:rPr>
              <a:t>here. Please</a:t>
            </a:r>
            <a:r>
              <a:rPr lang="en-US" sz="1600" dirty="0">
                <a:solidFill>
                  <a:prstClr val="black">
                    <a:lumMod val="65000"/>
                    <a:lumOff val="35000"/>
                  </a:prstClr>
                </a:solidFill>
                <a:ea typeface="华文隶书"/>
                <a:cs typeface="+mn-ea"/>
                <a:sym typeface="+mn-lt"/>
              </a:rPr>
              <a:t> enter text </a:t>
            </a:r>
            <a:r>
              <a:rPr lang="en-US" sz="1600" dirty="0" err="1">
                <a:solidFill>
                  <a:prstClr val="black">
                    <a:lumMod val="65000"/>
                    <a:lumOff val="35000"/>
                  </a:prstClr>
                </a:solidFill>
                <a:ea typeface="华文隶书"/>
                <a:cs typeface="+mn-ea"/>
                <a:sym typeface="+mn-lt"/>
              </a:rPr>
              <a:t>here. Please</a:t>
            </a:r>
            <a:r>
              <a:rPr lang="en-US" sz="1600" dirty="0">
                <a:solidFill>
                  <a:prstClr val="black">
                    <a:lumMod val="65000"/>
                    <a:lumOff val="35000"/>
                  </a:prstClr>
                </a:solidFill>
                <a:ea typeface="华文隶书"/>
                <a:cs typeface="+mn-ea"/>
                <a:sym typeface="+mn-lt"/>
              </a:rPr>
              <a:t> enter text </a:t>
            </a:r>
            <a:r>
              <a:rPr lang="en-US" sz="1600" dirty="0" err="1">
                <a:solidFill>
                  <a:prstClr val="black">
                    <a:lumMod val="65000"/>
                    <a:lumOff val="35000"/>
                  </a:prstClr>
                </a:solidFill>
                <a:ea typeface="华文隶书"/>
                <a:cs typeface="+mn-ea"/>
                <a:sym typeface="+mn-lt"/>
              </a:rPr>
              <a:t>here. Please</a:t>
            </a:r>
            <a:r>
              <a:rPr lang="en-US" sz="1600" dirty="0">
                <a:solidFill>
                  <a:prstClr val="black">
                    <a:lumMod val="65000"/>
                    <a:lumOff val="35000"/>
                  </a:prstClr>
                </a:solidFill>
                <a:ea typeface="华文隶书"/>
                <a:cs typeface="+mn-ea"/>
                <a:sym typeface="+mn-lt"/>
              </a:rPr>
              <a:t> enter text </a:t>
            </a:r>
            <a:r>
              <a:rPr lang="en-US" sz="1600" dirty="0" err="1">
                <a:solidFill>
                  <a:prstClr val="black">
                    <a:lumMod val="65000"/>
                    <a:lumOff val="35000"/>
                  </a:prstClr>
                </a:solidFill>
                <a:ea typeface="华文隶书"/>
                <a:cs typeface="+mn-ea"/>
                <a:sym typeface="+mn-lt"/>
              </a:rPr>
              <a:t>here. Please</a:t>
            </a:r>
            <a:r>
              <a:rPr lang="en-US" sz="1600" dirty="0">
                <a:solidFill>
                  <a:prstClr val="black">
                    <a:lumMod val="65000"/>
                    <a:lumOff val="35000"/>
                  </a:prstClr>
                </a:solidFill>
                <a:ea typeface="华文隶书"/>
                <a:cs typeface="+mn-ea"/>
                <a:sym typeface="+mn-lt"/>
              </a:rPr>
              <a:t> enter text </a:t>
            </a:r>
            <a:r>
              <a:rPr lang="en-US" sz="1600" dirty="0" err="1">
                <a:solidFill>
                  <a:prstClr val="black">
                    <a:lumMod val="65000"/>
                    <a:lumOff val="35000"/>
                  </a:prstClr>
                </a:solidFill>
                <a:ea typeface="华文隶书"/>
                <a:cs typeface="+mn-ea"/>
                <a:sym typeface="+mn-lt"/>
              </a:rPr>
              <a:t>here. Please</a:t>
            </a:r>
            <a:r>
              <a:rPr lang="en-US" sz="1600" dirty="0">
                <a:solidFill>
                  <a:prstClr val="black">
                    <a:lumMod val="65000"/>
                    <a:lumOff val="35000"/>
                  </a:prstClr>
                </a:solidFill>
                <a:ea typeface="华文隶书"/>
                <a:cs typeface="+mn-ea"/>
                <a:sym typeface="+mn-lt"/>
              </a:rPr>
              <a:t> enter text </a:t>
            </a:r>
            <a:r>
              <a:rPr lang="en-US" sz="1600" dirty="0" err="1">
                <a:solidFill>
                  <a:prstClr val="black">
                    <a:lumMod val="65000"/>
                    <a:lumOff val="35000"/>
                  </a:prstClr>
                </a:solidFill>
                <a:ea typeface="华文隶书"/>
                <a:cs typeface="+mn-ea"/>
                <a:sym typeface="+mn-lt"/>
              </a:rPr>
              <a:t>here. Please</a:t>
            </a:r>
            <a:r>
              <a:rPr lang="en-US" sz="1600" dirty="0">
                <a:solidFill>
                  <a:prstClr val="black">
                    <a:lumMod val="65000"/>
                    <a:lumOff val="35000"/>
                  </a:prstClr>
                </a:solidFill>
                <a:ea typeface="华文隶书"/>
                <a:cs typeface="+mn-ea"/>
                <a:sym typeface="+mn-lt"/>
              </a:rPr>
              <a:t> enter text </a:t>
            </a:r>
            <a:r>
              <a:rPr lang="en-US" sz="1600" dirty="0" err="1">
                <a:solidFill>
                  <a:prstClr val="black">
                    <a:lumMod val="65000"/>
                    <a:lumOff val="35000"/>
                  </a:prstClr>
                </a:solidFill>
                <a:ea typeface="华文隶书"/>
                <a:cs typeface="+mn-ea"/>
                <a:sym typeface="+mn-lt"/>
              </a:rPr>
              <a:t>here. Please</a:t>
            </a:r>
            <a:r>
              <a:rPr lang="en-US" sz="1600" dirty="0">
                <a:solidFill>
                  <a:prstClr val="black">
                    <a:lumMod val="65000"/>
                    <a:lumOff val="35000"/>
                  </a:prstClr>
                </a:solidFill>
                <a:ea typeface="华文隶书"/>
                <a:cs typeface="+mn-ea"/>
                <a:sym typeface="+mn-lt"/>
              </a:rPr>
              <a:t> enter text here.</a:t>
            </a:r>
          </a:p>
        </p:txBody>
      </p:sp>
      <p:sp>
        <p:nvSpPr>
          <p:cNvPr id="78" name="文本框 13"/>
          <p:cNvSpPr txBox="1"/>
          <p:nvPr/>
        </p:nvSpPr>
        <p:spPr>
          <a:xfrm>
            <a:off x="1827260" y="5382812"/>
            <a:ext cx="2082131" cy="400110"/>
          </a:xfrm>
          <a:prstGeom prst="rect">
            <a:avLst/>
          </a:prstGeom>
        </p:spPr>
        <p:txBody>
          <a:bodyPr vert="horz" wrap="square">
            <a:spAutoFit/>
          </a:bodyPr>
          <a:lstStyle>
            <a:defPPr>
              <a:defRPr lang="zh-CN"/>
            </a:defPPr>
            <a:lvl1pPr algn="dist">
              <a:defRPr sz="2000">
                <a:solidFill>
                  <a:schemeClr val="tx1">
                    <a:lumMod val="75000"/>
                    <a:lumOff val="25000"/>
                  </a:schemeClr>
                </a:solidFill>
                <a:latin typeface="康熙字典體" pitchFamily="2" charset="-120"/>
                <a:ea typeface="康熙字典體" pitchFamily="2" charset="-120"/>
              </a:defRPr>
            </a:lvl1pPr>
          </a:lstStyle>
          <a:p>
            <a:pPr algn="l"/>
            <a:r>
              <a:rPr lang="zh-CN" altLang="en-US" dirty="0">
                <a:solidFill>
                  <a:prstClr val="black">
                    <a:lumMod val="75000"/>
                    <a:lumOff val="25000"/>
                  </a:prstClr>
                </a:solidFill>
                <a:latin typeface="微软雅黑" panose="020F0502020204030204"/>
                <a:ea typeface="华文隶书"/>
                <a:cs typeface="+mn-ea"/>
                <a:sym typeface="+mn-lt"/>
              </a:rPr>
              <a:t>Enter the title</a:t>
            </a:r>
          </a:p>
        </p:txBody>
      </p:sp>
      <p:grpSp>
        <p:nvGrpSpPr>
          <p:cNvPr id="79" name="Group 65"/>
          <p:cNvGrpSpPr/>
          <p:nvPr/>
        </p:nvGrpSpPr>
        <p:grpSpPr>
          <a:xfrm>
            <a:off x="6465933" y="4758603"/>
            <a:ext cx="631191" cy="627380"/>
            <a:chOff x="1979613" y="3067051"/>
            <a:chExt cx="231775" cy="230188"/>
          </a:xfrm>
          <a:solidFill>
            <a:srgbClr val="438264"/>
          </a:solidFill>
        </p:grpSpPr>
        <p:sp>
          <p:nvSpPr>
            <p:cNvPr id="8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w="9525">
              <a:noFill/>
              <a:round/>
            </a:ln>
          </p:spPr>
          <p:txBody>
            <a:bodyPr vert="horz" wrap="square" lIns="67204" tIns="33602" rIns="67204" bIns="33602" numCol="1" anchor="t" anchorCtr="0" compatLnSpc="1"/>
            <a:lstStyle/>
            <a:p>
              <a:endParaRPr lang="en-US" sz="1000">
                <a:solidFill>
                  <a:prstClr val="black">
                    <a:lumMod val="50000"/>
                    <a:lumOff val="50000"/>
                  </a:prstClr>
                </a:solidFill>
                <a:ea typeface="华文隶书"/>
                <a:cs typeface="+mn-ea"/>
                <a:sym typeface="+mn-lt"/>
              </a:endParaRPr>
            </a:p>
          </p:txBody>
        </p:sp>
        <p:sp>
          <p:nvSpPr>
            <p:cNvPr id="8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w="9525">
              <a:noFill/>
              <a:round/>
            </a:ln>
          </p:spPr>
          <p:txBody>
            <a:bodyPr vert="horz" wrap="square" lIns="67204" tIns="33602" rIns="67204" bIns="33602" numCol="1" anchor="t" anchorCtr="0" compatLnSpc="1"/>
            <a:lstStyle/>
            <a:p>
              <a:endParaRPr lang="en-US" sz="1000">
                <a:solidFill>
                  <a:prstClr val="black">
                    <a:lumMod val="50000"/>
                    <a:lumOff val="50000"/>
                  </a:prstClr>
                </a:solidFill>
                <a:ea typeface="华文隶书"/>
                <a:cs typeface="+mn-ea"/>
                <a:sym typeface="+mn-lt"/>
              </a:endParaRPr>
            </a:p>
          </p:txBody>
        </p:sp>
        <p:sp>
          <p:nvSpPr>
            <p:cNvPr id="82" name="Oval 40"/>
            <p:cNvSpPr>
              <a:spLocks noChangeArrowheads="1"/>
            </p:cNvSpPr>
            <p:nvPr/>
          </p:nvSpPr>
          <p:spPr bwMode="auto">
            <a:xfrm>
              <a:off x="2090738" y="3179763"/>
              <a:ext cx="6350" cy="6350"/>
            </a:xfrm>
            <a:prstGeom prst="ellipse">
              <a:avLst/>
            </a:prstGeom>
            <a:grpFill/>
            <a:ln w="9525">
              <a:noFill/>
              <a:round/>
            </a:ln>
          </p:spPr>
          <p:txBody>
            <a:bodyPr vert="horz" wrap="square" lIns="67204" tIns="33602" rIns="67204" bIns="33602" numCol="1" anchor="t" anchorCtr="0" compatLnSpc="1"/>
            <a:lstStyle/>
            <a:p>
              <a:endParaRPr lang="en-US" sz="1000">
                <a:solidFill>
                  <a:prstClr val="black">
                    <a:lumMod val="50000"/>
                    <a:lumOff val="50000"/>
                  </a:prstClr>
                </a:solidFill>
                <a:ea typeface="华文隶书"/>
                <a:cs typeface="+mn-ea"/>
                <a:sym typeface="+mn-lt"/>
              </a:endParaRPr>
            </a:p>
          </p:txBody>
        </p:sp>
      </p:grpSp>
      <p:grpSp>
        <p:nvGrpSpPr>
          <p:cNvPr id="83" name="Group 69"/>
          <p:cNvGrpSpPr/>
          <p:nvPr/>
        </p:nvGrpSpPr>
        <p:grpSpPr>
          <a:xfrm>
            <a:off x="4639037" y="4839252"/>
            <a:ext cx="520700" cy="501015"/>
            <a:chOff x="4616450" y="1549401"/>
            <a:chExt cx="215900" cy="207963"/>
          </a:xfrm>
          <a:solidFill>
            <a:srgbClr val="438264"/>
          </a:solidFill>
        </p:grpSpPr>
        <p:sp>
          <p:nvSpPr>
            <p:cNvPr id="84" name="Freeform 6"/>
            <p:cNvSpPr>
              <a:spLocks noEditPoints="1"/>
            </p:cNvSpPr>
            <p:nvPr/>
          </p:nvSpPr>
          <p:spPr bwMode="auto">
            <a:xfrm>
              <a:off x="4616450" y="1549401"/>
              <a:ext cx="215900" cy="207963"/>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w="9525">
              <a:noFill/>
              <a:round/>
            </a:ln>
          </p:spPr>
          <p:txBody>
            <a:bodyPr vert="horz" wrap="square" lIns="67204" tIns="33602" rIns="67204" bIns="33602" numCol="1" anchor="t" anchorCtr="0" compatLnSpc="1"/>
            <a:lstStyle/>
            <a:p>
              <a:endParaRPr lang="en-US" sz="1000">
                <a:solidFill>
                  <a:prstClr val="black">
                    <a:lumMod val="50000"/>
                    <a:lumOff val="50000"/>
                  </a:prstClr>
                </a:solidFill>
                <a:ea typeface="华文隶书"/>
                <a:cs typeface="+mn-ea"/>
                <a:sym typeface="+mn-lt"/>
              </a:endParaRPr>
            </a:p>
          </p:txBody>
        </p:sp>
        <p:sp>
          <p:nvSpPr>
            <p:cNvPr id="85" name="Oval 7"/>
            <p:cNvSpPr>
              <a:spLocks noChangeArrowheads="1"/>
            </p:cNvSpPr>
            <p:nvPr/>
          </p:nvSpPr>
          <p:spPr bwMode="auto">
            <a:xfrm>
              <a:off x="4718050" y="1685926"/>
              <a:ext cx="15875" cy="17463"/>
            </a:xfrm>
            <a:prstGeom prst="ellipse">
              <a:avLst/>
            </a:prstGeom>
            <a:grpFill/>
            <a:ln w="9525">
              <a:noFill/>
              <a:round/>
            </a:ln>
          </p:spPr>
          <p:txBody>
            <a:bodyPr vert="horz" wrap="square" lIns="67204" tIns="33602" rIns="67204" bIns="33602" numCol="1" anchor="t" anchorCtr="0" compatLnSpc="1"/>
            <a:lstStyle/>
            <a:p>
              <a:endParaRPr lang="en-US" sz="1000">
                <a:solidFill>
                  <a:prstClr val="black">
                    <a:lumMod val="50000"/>
                    <a:lumOff val="50000"/>
                  </a:prstClr>
                </a:solidFill>
                <a:ea typeface="华文隶书"/>
                <a:cs typeface="+mn-ea"/>
                <a:sym typeface="+mn-lt"/>
              </a:endParaRPr>
            </a:p>
          </p:txBody>
        </p:sp>
      </p:grpSp>
      <p:grpSp>
        <p:nvGrpSpPr>
          <p:cNvPr id="86" name="Group 72"/>
          <p:cNvGrpSpPr/>
          <p:nvPr/>
        </p:nvGrpSpPr>
        <p:grpSpPr>
          <a:xfrm>
            <a:off x="2465433" y="4787178"/>
            <a:ext cx="671831" cy="459740"/>
            <a:chOff x="2324100" y="1814513"/>
            <a:chExt cx="266700" cy="182563"/>
          </a:xfrm>
          <a:solidFill>
            <a:srgbClr val="438264"/>
          </a:solidFill>
        </p:grpSpPr>
        <p:sp>
          <p:nvSpPr>
            <p:cNvPr id="87" name="Freeform 73"/>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w="9525">
              <a:noFill/>
              <a:round/>
            </a:ln>
          </p:spPr>
          <p:txBody>
            <a:bodyPr vert="horz" wrap="square" lIns="67204" tIns="33602" rIns="67204" bIns="33602" numCol="1" anchor="t" anchorCtr="0" compatLnSpc="1"/>
            <a:lstStyle/>
            <a:p>
              <a:endParaRPr lang="en-US" sz="1000">
                <a:solidFill>
                  <a:prstClr val="black">
                    <a:lumMod val="50000"/>
                    <a:lumOff val="50000"/>
                  </a:prstClr>
                </a:solidFill>
                <a:ea typeface="华文隶书"/>
                <a:cs typeface="+mn-ea"/>
                <a:sym typeface="+mn-lt"/>
              </a:endParaRPr>
            </a:p>
          </p:txBody>
        </p:sp>
        <p:sp>
          <p:nvSpPr>
            <p:cNvPr id="88" name="Freeform 74"/>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w="9525">
              <a:noFill/>
              <a:round/>
            </a:ln>
          </p:spPr>
          <p:txBody>
            <a:bodyPr vert="horz" wrap="square" lIns="67204" tIns="33602" rIns="67204" bIns="33602" numCol="1" anchor="t" anchorCtr="0" compatLnSpc="1"/>
            <a:lstStyle/>
            <a:p>
              <a:endParaRPr lang="en-US" sz="1000">
                <a:solidFill>
                  <a:prstClr val="black">
                    <a:lumMod val="50000"/>
                    <a:lumOff val="50000"/>
                  </a:prstClr>
                </a:solidFill>
                <a:ea typeface="华文隶书"/>
                <a:cs typeface="+mn-ea"/>
                <a:sym typeface="+mn-lt"/>
              </a:endParaRPr>
            </a:p>
          </p:txBody>
        </p:sp>
      </p:grpSp>
      <p:grpSp>
        <p:nvGrpSpPr>
          <p:cNvPr id="89" name="Group 75"/>
          <p:cNvGrpSpPr/>
          <p:nvPr/>
        </p:nvGrpSpPr>
        <p:grpSpPr>
          <a:xfrm>
            <a:off x="8442687" y="4815118"/>
            <a:ext cx="695960" cy="515620"/>
            <a:chOff x="4598988" y="3619501"/>
            <a:chExt cx="214313" cy="158750"/>
          </a:xfrm>
          <a:solidFill>
            <a:srgbClr val="438264"/>
          </a:solidFill>
        </p:grpSpPr>
        <p:sp>
          <p:nvSpPr>
            <p:cNvPr id="90" name="Freeform 24"/>
            <p:cNvSpPr/>
            <p:nvPr/>
          </p:nvSpPr>
          <p:spPr bwMode="auto">
            <a:xfrm>
              <a:off x="4675188" y="3729038"/>
              <a:ext cx="61913" cy="49213"/>
            </a:xfrm>
            <a:custGeom>
              <a:avLst/>
              <a:gdLst>
                <a:gd name="T0" fmla="*/ 36 w 38"/>
                <a:gd name="T1" fmla="*/ 10 h 30"/>
                <a:gd name="T2" fmla="*/ 1 w 38"/>
                <a:gd name="T3" fmla="*/ 11 h 30"/>
                <a:gd name="T4" fmla="*/ 1 w 38"/>
                <a:gd name="T5" fmla="*/ 13 h 30"/>
                <a:gd name="T6" fmla="*/ 19 w 38"/>
                <a:gd name="T7" fmla="*/ 30 h 30"/>
                <a:gd name="T8" fmla="*/ 36 w 38"/>
                <a:gd name="T9" fmla="*/ 13 h 30"/>
                <a:gd name="T10" fmla="*/ 36 w 38"/>
                <a:gd name="T11" fmla="*/ 10 h 30"/>
              </a:gdLst>
              <a:ahLst/>
              <a:cxnLst>
                <a:cxn ang="0">
                  <a:pos x="T0" y="T1"/>
                </a:cxn>
                <a:cxn ang="0">
                  <a:pos x="T2" y="T3"/>
                </a:cxn>
                <a:cxn ang="0">
                  <a:pos x="T4" y="T5"/>
                </a:cxn>
                <a:cxn ang="0">
                  <a:pos x="T6" y="T7"/>
                </a:cxn>
                <a:cxn ang="0">
                  <a:pos x="T8" y="T9"/>
                </a:cxn>
                <a:cxn ang="0">
                  <a:pos x="T10" y="T11"/>
                </a:cxn>
              </a:cxnLst>
              <a:rect l="0" t="0" r="r" b="b"/>
              <a:pathLst>
                <a:path w="38" h="30">
                  <a:moveTo>
                    <a:pt x="36" y="10"/>
                  </a:moveTo>
                  <a:cubicBezTo>
                    <a:pt x="26" y="1"/>
                    <a:pt x="12" y="0"/>
                    <a:pt x="1" y="11"/>
                  </a:cubicBezTo>
                  <a:cubicBezTo>
                    <a:pt x="0" y="11"/>
                    <a:pt x="0" y="12"/>
                    <a:pt x="1" y="13"/>
                  </a:cubicBezTo>
                  <a:cubicBezTo>
                    <a:pt x="19" y="30"/>
                    <a:pt x="19" y="30"/>
                    <a:pt x="19" y="30"/>
                  </a:cubicBezTo>
                  <a:cubicBezTo>
                    <a:pt x="36" y="13"/>
                    <a:pt x="36" y="13"/>
                    <a:pt x="36" y="13"/>
                  </a:cubicBezTo>
                  <a:cubicBezTo>
                    <a:pt x="38" y="11"/>
                    <a:pt x="37" y="11"/>
                    <a:pt x="36" y="10"/>
                  </a:cubicBezTo>
                  <a:close/>
                </a:path>
              </a:pathLst>
            </a:custGeom>
            <a:grpFill/>
            <a:ln w="9525">
              <a:noFill/>
              <a:round/>
            </a:ln>
          </p:spPr>
          <p:txBody>
            <a:bodyPr vert="horz" wrap="square" lIns="67204" tIns="33602" rIns="67204" bIns="33602" numCol="1" anchor="t" anchorCtr="0" compatLnSpc="1"/>
            <a:lstStyle/>
            <a:p>
              <a:endParaRPr lang="en-US" sz="1000">
                <a:solidFill>
                  <a:prstClr val="black"/>
                </a:solidFill>
                <a:ea typeface="华文隶书"/>
                <a:cs typeface="+mn-ea"/>
                <a:sym typeface="+mn-lt"/>
              </a:endParaRPr>
            </a:p>
          </p:txBody>
        </p:sp>
        <p:sp>
          <p:nvSpPr>
            <p:cNvPr id="91" name="Freeform 25"/>
            <p:cNvSpPr/>
            <p:nvPr/>
          </p:nvSpPr>
          <p:spPr bwMode="auto">
            <a:xfrm>
              <a:off x="4633913" y="3675063"/>
              <a:ext cx="142875" cy="63500"/>
            </a:xfrm>
            <a:custGeom>
              <a:avLst/>
              <a:gdLst>
                <a:gd name="T0" fmla="*/ 87 w 88"/>
                <a:gd name="T1" fmla="*/ 23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7 w 88"/>
                <a:gd name="T15" fmla="*/ 26 h 39"/>
                <a:gd name="T16" fmla="*/ 87 w 88"/>
                <a:gd name="T17" fmla="*/ 26 h 39"/>
                <a:gd name="T18" fmla="*/ 87 w 88"/>
                <a:gd name="T19" fmla="*/ 24 h 39"/>
                <a:gd name="T20" fmla="*/ 87 w 88"/>
                <a:gd name="T21"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39">
                  <a:moveTo>
                    <a:pt x="87" y="23"/>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3" y="39"/>
                    <a:pt x="74" y="39"/>
                    <a:pt x="75" y="38"/>
                  </a:cubicBezTo>
                  <a:cubicBezTo>
                    <a:pt x="87" y="26"/>
                    <a:pt x="87" y="26"/>
                    <a:pt x="87" y="26"/>
                  </a:cubicBezTo>
                  <a:cubicBezTo>
                    <a:pt x="87" y="26"/>
                    <a:pt x="87" y="26"/>
                    <a:pt x="87" y="26"/>
                  </a:cubicBezTo>
                  <a:cubicBezTo>
                    <a:pt x="88" y="25"/>
                    <a:pt x="88" y="24"/>
                    <a:pt x="87" y="24"/>
                  </a:cubicBezTo>
                  <a:lnTo>
                    <a:pt x="87" y="23"/>
                  </a:lnTo>
                  <a:close/>
                </a:path>
              </a:pathLst>
            </a:custGeom>
            <a:grpFill/>
            <a:ln w="9525">
              <a:noFill/>
              <a:round/>
            </a:ln>
          </p:spPr>
          <p:txBody>
            <a:bodyPr vert="horz" wrap="square" lIns="67204" tIns="33602" rIns="67204" bIns="33602" numCol="1" anchor="t" anchorCtr="0" compatLnSpc="1"/>
            <a:lstStyle/>
            <a:p>
              <a:endParaRPr lang="en-US" sz="1000">
                <a:solidFill>
                  <a:prstClr val="black"/>
                </a:solidFill>
                <a:ea typeface="华文隶书"/>
                <a:cs typeface="+mn-ea"/>
                <a:sym typeface="+mn-lt"/>
              </a:endParaRPr>
            </a:p>
          </p:txBody>
        </p:sp>
        <p:sp>
          <p:nvSpPr>
            <p:cNvPr id="92" name="Freeform 26"/>
            <p:cNvSpPr/>
            <p:nvPr/>
          </p:nvSpPr>
          <p:spPr bwMode="auto">
            <a:xfrm>
              <a:off x="4598988" y="3619501"/>
              <a:ext cx="214313" cy="82550"/>
            </a:xfrm>
            <a:custGeom>
              <a:avLst/>
              <a:gdLst>
                <a:gd name="T0" fmla="*/ 131 w 132"/>
                <a:gd name="T1" fmla="*/ 36 h 51"/>
                <a:gd name="T2" fmla="*/ 131 w 132"/>
                <a:gd name="T3" fmla="*/ 36 h 51"/>
                <a:gd name="T4" fmla="*/ 1 w 132"/>
                <a:gd name="T5" fmla="*/ 36 h 51"/>
                <a:gd name="T6" fmla="*/ 1 w 132"/>
                <a:gd name="T7" fmla="*/ 38 h 51"/>
                <a:gd name="T8" fmla="*/ 13 w 132"/>
                <a:gd name="T9" fmla="*/ 51 h 51"/>
                <a:gd name="T10" fmla="*/ 16 w 132"/>
                <a:gd name="T11" fmla="*/ 51 h 51"/>
                <a:gd name="T12" fmla="*/ 116 w 132"/>
                <a:gd name="T13" fmla="*/ 51 h 51"/>
                <a:gd name="T14" fmla="*/ 118 w 132"/>
                <a:gd name="T15" fmla="*/ 51 h 51"/>
                <a:gd name="T16" fmla="*/ 131 w 132"/>
                <a:gd name="T17" fmla="*/ 38 h 51"/>
                <a:gd name="T18" fmla="*/ 131 w 132"/>
                <a:gd name="T19" fmla="*/ 38 h 51"/>
                <a:gd name="T20" fmla="*/ 131 w 132"/>
                <a:gd name="T21"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1">
                  <a:moveTo>
                    <a:pt x="131" y="36"/>
                  </a:moveTo>
                  <a:cubicBezTo>
                    <a:pt x="131" y="36"/>
                    <a:pt x="131" y="36"/>
                    <a:pt x="131" y="36"/>
                  </a:cubicBezTo>
                  <a:cubicBezTo>
                    <a:pt x="95" y="0"/>
                    <a:pt x="36" y="0"/>
                    <a:pt x="1" y="36"/>
                  </a:cubicBezTo>
                  <a:cubicBezTo>
                    <a:pt x="0" y="37"/>
                    <a:pt x="0" y="37"/>
                    <a:pt x="1" y="38"/>
                  </a:cubicBezTo>
                  <a:cubicBezTo>
                    <a:pt x="13" y="51"/>
                    <a:pt x="13" y="51"/>
                    <a:pt x="13" y="51"/>
                  </a:cubicBezTo>
                  <a:cubicBezTo>
                    <a:pt x="14" y="51"/>
                    <a:pt x="15" y="51"/>
                    <a:pt x="16" y="51"/>
                  </a:cubicBezTo>
                  <a:cubicBezTo>
                    <a:pt x="43" y="23"/>
                    <a:pt x="88" y="23"/>
                    <a:pt x="116" y="51"/>
                  </a:cubicBezTo>
                  <a:cubicBezTo>
                    <a:pt x="117" y="51"/>
                    <a:pt x="118" y="51"/>
                    <a:pt x="118" y="51"/>
                  </a:cubicBezTo>
                  <a:cubicBezTo>
                    <a:pt x="131" y="38"/>
                    <a:pt x="131" y="38"/>
                    <a:pt x="131" y="38"/>
                  </a:cubicBezTo>
                  <a:cubicBezTo>
                    <a:pt x="131" y="38"/>
                    <a:pt x="131" y="38"/>
                    <a:pt x="131" y="38"/>
                  </a:cubicBezTo>
                  <a:cubicBezTo>
                    <a:pt x="132" y="37"/>
                    <a:pt x="132" y="37"/>
                    <a:pt x="131" y="36"/>
                  </a:cubicBezTo>
                  <a:close/>
                </a:path>
              </a:pathLst>
            </a:custGeom>
            <a:grpFill/>
            <a:ln w="9525">
              <a:noFill/>
              <a:round/>
            </a:ln>
          </p:spPr>
          <p:txBody>
            <a:bodyPr vert="horz" wrap="square" lIns="67204" tIns="33602" rIns="67204" bIns="33602" numCol="1" anchor="t" anchorCtr="0" compatLnSpc="1"/>
            <a:lstStyle/>
            <a:p>
              <a:endParaRPr lang="en-US" sz="1000">
                <a:solidFill>
                  <a:prstClr val="black"/>
                </a:solidFill>
                <a:ea typeface="华文隶书"/>
                <a:cs typeface="+mn-ea"/>
                <a:sym typeface="+mn-lt"/>
              </a:endParaRPr>
            </a:p>
          </p:txBody>
        </p:sp>
      </p:grpSp>
      <p:sp>
        <p:nvSpPr>
          <p:cNvPr id="93" name="文本框 5"/>
          <p:cNvSpPr txBox="1"/>
          <p:nvPr/>
        </p:nvSpPr>
        <p:spPr>
          <a:xfrm>
            <a:off x="3988800" y="5382812"/>
            <a:ext cx="2082131" cy="400110"/>
          </a:xfrm>
          <a:prstGeom prst="rect">
            <a:avLst/>
          </a:prstGeom>
        </p:spPr>
        <p:txBody>
          <a:bodyPr vert="horz" wrap="square">
            <a:spAutoFit/>
          </a:bodyPr>
          <a:lstStyle>
            <a:defPPr>
              <a:defRPr lang="zh-CN"/>
            </a:defPPr>
            <a:lvl1pPr algn="dist">
              <a:defRPr sz="2000">
                <a:solidFill>
                  <a:schemeClr val="tx1">
                    <a:lumMod val="75000"/>
                    <a:lumOff val="25000"/>
                  </a:schemeClr>
                </a:solidFill>
                <a:latin typeface="康熙字典體" pitchFamily="2" charset="-120"/>
                <a:ea typeface="康熙字典體" pitchFamily="2" charset="-120"/>
              </a:defRPr>
            </a:lvl1pPr>
          </a:lstStyle>
          <a:p>
            <a:pPr algn="l"/>
            <a:r>
              <a:rPr lang="zh-CN" altLang="en-US" dirty="0">
                <a:solidFill>
                  <a:prstClr val="black">
                    <a:lumMod val="75000"/>
                    <a:lumOff val="25000"/>
                  </a:prstClr>
                </a:solidFill>
                <a:latin typeface="微软雅黑" panose="020F0502020204030204"/>
                <a:ea typeface="华文隶书"/>
                <a:cs typeface="+mn-ea"/>
                <a:sym typeface="+mn-lt"/>
              </a:rPr>
              <a:t>Enter the title</a:t>
            </a:r>
          </a:p>
        </p:txBody>
      </p:sp>
      <p:sp>
        <p:nvSpPr>
          <p:cNvPr id="94" name="文本框 6"/>
          <p:cNvSpPr txBox="1"/>
          <p:nvPr/>
        </p:nvSpPr>
        <p:spPr>
          <a:xfrm>
            <a:off x="5865224" y="5406307"/>
            <a:ext cx="2082131" cy="400110"/>
          </a:xfrm>
          <a:prstGeom prst="rect">
            <a:avLst/>
          </a:prstGeom>
        </p:spPr>
        <p:txBody>
          <a:bodyPr vert="horz" wrap="square">
            <a:spAutoFit/>
          </a:bodyPr>
          <a:lstStyle>
            <a:defPPr>
              <a:defRPr lang="zh-CN"/>
            </a:defPPr>
            <a:lvl1pPr algn="dist">
              <a:defRPr sz="2000">
                <a:solidFill>
                  <a:schemeClr val="tx1">
                    <a:lumMod val="75000"/>
                    <a:lumOff val="25000"/>
                  </a:schemeClr>
                </a:solidFill>
                <a:latin typeface="康熙字典體" pitchFamily="2" charset="-120"/>
                <a:ea typeface="康熙字典體" pitchFamily="2" charset="-120"/>
              </a:defRPr>
            </a:lvl1pPr>
          </a:lstStyle>
          <a:p>
            <a:pPr algn="l"/>
            <a:r>
              <a:rPr lang="zh-CN" altLang="en-US" dirty="0">
                <a:solidFill>
                  <a:prstClr val="black">
                    <a:lumMod val="75000"/>
                    <a:lumOff val="25000"/>
                  </a:prstClr>
                </a:solidFill>
                <a:latin typeface="微软雅黑" panose="020F0502020204030204"/>
                <a:ea typeface="华文隶书"/>
                <a:cs typeface="+mn-ea"/>
                <a:sym typeface="+mn-lt"/>
              </a:rPr>
              <a:t>Enter the title</a:t>
            </a:r>
          </a:p>
        </p:txBody>
      </p:sp>
      <p:sp>
        <p:nvSpPr>
          <p:cNvPr id="95" name="文本框 7"/>
          <p:cNvSpPr txBox="1"/>
          <p:nvPr/>
        </p:nvSpPr>
        <p:spPr>
          <a:xfrm>
            <a:off x="7880715" y="5406307"/>
            <a:ext cx="2082131" cy="400110"/>
          </a:xfrm>
          <a:prstGeom prst="rect">
            <a:avLst/>
          </a:prstGeom>
        </p:spPr>
        <p:txBody>
          <a:bodyPr vert="horz" wrap="square">
            <a:spAutoFit/>
          </a:bodyPr>
          <a:lstStyle>
            <a:defPPr>
              <a:defRPr lang="zh-CN"/>
            </a:defPPr>
            <a:lvl1pPr algn="dist">
              <a:defRPr sz="2000">
                <a:solidFill>
                  <a:schemeClr val="tx1">
                    <a:lumMod val="75000"/>
                    <a:lumOff val="25000"/>
                  </a:schemeClr>
                </a:solidFill>
                <a:latin typeface="康熙字典體" pitchFamily="2" charset="-120"/>
                <a:ea typeface="康熙字典體" pitchFamily="2" charset="-120"/>
              </a:defRPr>
            </a:lvl1pPr>
          </a:lstStyle>
          <a:p>
            <a:pPr algn="l"/>
            <a:r>
              <a:rPr lang="zh-CN" altLang="en-US" dirty="0">
                <a:solidFill>
                  <a:prstClr val="black">
                    <a:lumMod val="75000"/>
                    <a:lumOff val="25000"/>
                  </a:prstClr>
                </a:solidFill>
                <a:latin typeface="微软雅黑" panose="020F0502020204030204"/>
                <a:ea typeface="华文隶书"/>
                <a:cs typeface="+mn-ea"/>
                <a:sym typeface="+mn-lt"/>
              </a:rPr>
              <a:t>Enter the title</a:t>
            </a:r>
          </a:p>
        </p:txBody>
      </p:sp>
    </p:spTree>
    <p:extLst>
      <p:ext uri="{BB962C8B-B14F-4D97-AF65-F5344CB8AC3E}">
        <p14:creationId xmlns:p14="http://schemas.microsoft.com/office/powerpoint/2010/main" val="1652715434"/>
      </p:ext>
    </p:extLst>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00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16" presetClass="entr" presetSubtype="21" fill="hold" grpId="0" nodeType="after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barn(inVertical)">
                                      <p:cBhvr>
                                        <p:cTn id="13" dur="500"/>
                                        <p:tgtEl>
                                          <p:spTgt spid="75"/>
                                        </p:tgtEl>
                                      </p:cBhvr>
                                    </p:animEffect>
                                  </p:childTnLst>
                                </p:cTn>
                              </p:par>
                            </p:childTnLst>
                          </p:cTn>
                        </p:par>
                        <p:par>
                          <p:cTn id="14" fill="hold">
                            <p:stCondLst>
                              <p:cond delay="2500"/>
                            </p:stCondLst>
                            <p:childTnLst>
                              <p:par>
                                <p:cTn id="15" presetID="42" presetClass="entr" presetSubtype="0" fill="hold" nodeType="afterEffect">
                                  <p:stCondLst>
                                    <p:cond delay="0"/>
                                  </p:stCondLst>
                                  <p:childTnLst>
                                    <p:set>
                                      <p:cBhvr>
                                        <p:cTn id="16" dur="1" fill="hold">
                                          <p:stCondLst>
                                            <p:cond delay="0"/>
                                          </p:stCondLst>
                                        </p:cTn>
                                        <p:tgtEl>
                                          <p:spTgt spid="76"/>
                                        </p:tgtEl>
                                        <p:attrNameLst>
                                          <p:attrName>style.visibility</p:attrName>
                                        </p:attrNameLst>
                                      </p:cBhvr>
                                      <p:to>
                                        <p:strVal val="visible"/>
                                      </p:to>
                                    </p:set>
                                    <p:animEffect transition="in" filter="fade">
                                      <p:cBhvr>
                                        <p:cTn id="17" dur="1000"/>
                                        <p:tgtEl>
                                          <p:spTgt spid="76"/>
                                        </p:tgtEl>
                                      </p:cBhvr>
                                    </p:animEffect>
                                    <p:anim calcmode="lin" valueType="num">
                                      <p:cBhvr>
                                        <p:cTn id="18" dur="1000" fill="hold"/>
                                        <p:tgtEl>
                                          <p:spTgt spid="76"/>
                                        </p:tgtEl>
                                        <p:attrNameLst>
                                          <p:attrName>ppt_x</p:attrName>
                                        </p:attrNameLst>
                                      </p:cBhvr>
                                      <p:tavLst>
                                        <p:tav tm="0">
                                          <p:val>
                                            <p:strVal val="#ppt_x"/>
                                          </p:val>
                                        </p:tav>
                                        <p:tav tm="100000">
                                          <p:val>
                                            <p:strVal val="#ppt_x"/>
                                          </p:val>
                                        </p:tav>
                                      </p:tavLst>
                                    </p:anim>
                                    <p:anim calcmode="lin" valueType="num">
                                      <p:cBhvr>
                                        <p:cTn id="19" dur="1000" fill="hold"/>
                                        <p:tgtEl>
                                          <p:spTgt spid="76"/>
                                        </p:tgtEl>
                                        <p:attrNameLst>
                                          <p:attrName>ppt_y</p:attrName>
                                        </p:attrNameLst>
                                      </p:cBhvr>
                                      <p:tavLst>
                                        <p:tav tm="0">
                                          <p:val>
                                            <p:strVal val="#ppt_y+.1"/>
                                          </p:val>
                                        </p:tav>
                                        <p:tav tm="100000">
                                          <p:val>
                                            <p:strVal val="#ppt_y"/>
                                          </p:val>
                                        </p:tav>
                                      </p:tavLst>
                                    </p:anim>
                                  </p:childTnLst>
                                </p:cTn>
                              </p:par>
                            </p:childTnLst>
                          </p:cTn>
                        </p:par>
                        <p:par>
                          <p:cTn id="20" fill="hold">
                            <p:stCondLst>
                              <p:cond delay="3500"/>
                            </p:stCondLst>
                            <p:childTnLst>
                              <p:par>
                                <p:cTn id="21" presetID="12" presetClass="entr" presetSubtype="4" fill="hold" grpId="0" nodeType="afterEffect">
                                  <p:stCondLst>
                                    <p:cond delay="0"/>
                                  </p:stCondLst>
                                  <p:childTnLst>
                                    <p:set>
                                      <p:cBhvr>
                                        <p:cTn id="22" dur="1" fill="hold">
                                          <p:stCondLst>
                                            <p:cond delay="0"/>
                                          </p:stCondLst>
                                        </p:cTn>
                                        <p:tgtEl>
                                          <p:spTgt spid="77"/>
                                        </p:tgtEl>
                                        <p:attrNameLst>
                                          <p:attrName>style.visibility</p:attrName>
                                        </p:attrNameLst>
                                      </p:cBhvr>
                                      <p:to>
                                        <p:strVal val="visible"/>
                                      </p:to>
                                    </p:set>
                                    <p:anim calcmode="lin" valueType="num">
                                      <p:cBhvr additive="base">
                                        <p:cTn id="23" dur="500"/>
                                        <p:tgtEl>
                                          <p:spTgt spid="77"/>
                                        </p:tgtEl>
                                        <p:attrNameLst>
                                          <p:attrName>ppt_y</p:attrName>
                                        </p:attrNameLst>
                                      </p:cBhvr>
                                      <p:tavLst>
                                        <p:tav tm="0">
                                          <p:val>
                                            <p:strVal val="#ppt_y+#ppt_h*1.125000"/>
                                          </p:val>
                                        </p:tav>
                                        <p:tav tm="100000">
                                          <p:val>
                                            <p:strVal val="#ppt_y"/>
                                          </p:val>
                                        </p:tav>
                                      </p:tavLst>
                                    </p:anim>
                                    <p:animEffect transition="in" filter="wipe(up)">
                                      <p:cBhvr>
                                        <p:cTn id="24" dur="500"/>
                                        <p:tgtEl>
                                          <p:spTgt spid="77"/>
                                        </p:tgtEl>
                                      </p:cBhvr>
                                    </p:animEffect>
                                  </p:childTnLst>
                                </p:cTn>
                              </p:par>
                            </p:childTnLst>
                          </p:cTn>
                        </p:par>
                        <p:par>
                          <p:cTn id="25" fill="hold">
                            <p:stCondLst>
                              <p:cond delay="4000"/>
                            </p:stCondLst>
                            <p:childTnLst>
                              <p:par>
                                <p:cTn id="26" presetID="12" presetClass="entr" presetSubtype="4" fill="hold" grpId="0" nodeType="afterEffect">
                                  <p:stCondLst>
                                    <p:cond delay="0"/>
                                  </p:stCondLst>
                                  <p:childTnLst>
                                    <p:set>
                                      <p:cBhvr>
                                        <p:cTn id="27" dur="1" fill="hold">
                                          <p:stCondLst>
                                            <p:cond delay="0"/>
                                          </p:stCondLst>
                                        </p:cTn>
                                        <p:tgtEl>
                                          <p:spTgt spid="78"/>
                                        </p:tgtEl>
                                        <p:attrNameLst>
                                          <p:attrName>style.visibility</p:attrName>
                                        </p:attrNameLst>
                                      </p:cBhvr>
                                      <p:to>
                                        <p:strVal val="visible"/>
                                      </p:to>
                                    </p:set>
                                    <p:anim calcmode="lin" valueType="num">
                                      <p:cBhvr additive="base">
                                        <p:cTn id="28" dur="500"/>
                                        <p:tgtEl>
                                          <p:spTgt spid="78"/>
                                        </p:tgtEl>
                                        <p:attrNameLst>
                                          <p:attrName>ppt_y</p:attrName>
                                        </p:attrNameLst>
                                      </p:cBhvr>
                                      <p:tavLst>
                                        <p:tav tm="0">
                                          <p:val>
                                            <p:strVal val="#ppt_y+#ppt_h*1.125000"/>
                                          </p:val>
                                        </p:tav>
                                        <p:tav tm="100000">
                                          <p:val>
                                            <p:strVal val="#ppt_y"/>
                                          </p:val>
                                        </p:tav>
                                      </p:tavLst>
                                    </p:anim>
                                    <p:animEffect transition="in" filter="wipe(up)">
                                      <p:cBhvr>
                                        <p:cTn id="29" dur="500"/>
                                        <p:tgtEl>
                                          <p:spTgt spid="78"/>
                                        </p:tgtEl>
                                      </p:cBhvr>
                                    </p:animEffect>
                                  </p:childTnLst>
                                </p:cTn>
                              </p:par>
                              <p:par>
                                <p:cTn id="30" presetID="4" presetClass="entr" presetSubtype="16" fill="hold" nodeType="withEffect">
                                  <p:stCondLst>
                                    <p:cond delay="0"/>
                                  </p:stCondLst>
                                  <p:childTnLst>
                                    <p:set>
                                      <p:cBhvr>
                                        <p:cTn id="31" dur="1" fill="hold">
                                          <p:stCondLst>
                                            <p:cond delay="0"/>
                                          </p:stCondLst>
                                        </p:cTn>
                                        <p:tgtEl>
                                          <p:spTgt spid="86"/>
                                        </p:tgtEl>
                                        <p:attrNameLst>
                                          <p:attrName>style.visibility</p:attrName>
                                        </p:attrNameLst>
                                      </p:cBhvr>
                                      <p:to>
                                        <p:strVal val="visible"/>
                                      </p:to>
                                    </p:set>
                                    <p:animEffect transition="in" filter="box(in)">
                                      <p:cBhvr>
                                        <p:cTn id="32" dur="1000"/>
                                        <p:tgtEl>
                                          <p:spTgt spid="86"/>
                                        </p:tgtEl>
                                      </p:cBhvr>
                                    </p:animEffect>
                                  </p:childTnLst>
                                </p:cTn>
                              </p:par>
                              <p:par>
                                <p:cTn id="33" presetID="4" presetClass="entr" presetSubtype="16" fill="hold" nodeType="withEffect">
                                  <p:stCondLst>
                                    <p:cond delay="0"/>
                                  </p:stCondLst>
                                  <p:childTnLst>
                                    <p:set>
                                      <p:cBhvr>
                                        <p:cTn id="34" dur="1" fill="hold">
                                          <p:stCondLst>
                                            <p:cond delay="0"/>
                                          </p:stCondLst>
                                        </p:cTn>
                                        <p:tgtEl>
                                          <p:spTgt spid="89"/>
                                        </p:tgtEl>
                                        <p:attrNameLst>
                                          <p:attrName>style.visibility</p:attrName>
                                        </p:attrNameLst>
                                      </p:cBhvr>
                                      <p:to>
                                        <p:strVal val="visible"/>
                                      </p:to>
                                    </p:set>
                                    <p:animEffect transition="in" filter="box(in)">
                                      <p:cBhvr>
                                        <p:cTn id="35" dur="1000"/>
                                        <p:tgtEl>
                                          <p:spTgt spid="89"/>
                                        </p:tgtEl>
                                      </p:cBhvr>
                                    </p:animEffect>
                                  </p:childTnLst>
                                </p:cTn>
                              </p:par>
                              <p:par>
                                <p:cTn id="36" presetID="4" presetClass="entr" presetSubtype="16" fill="hold" nodeType="withEffect">
                                  <p:stCondLst>
                                    <p:cond delay="0"/>
                                  </p:stCondLst>
                                  <p:childTnLst>
                                    <p:set>
                                      <p:cBhvr>
                                        <p:cTn id="37" dur="1" fill="hold">
                                          <p:stCondLst>
                                            <p:cond delay="0"/>
                                          </p:stCondLst>
                                        </p:cTn>
                                        <p:tgtEl>
                                          <p:spTgt spid="83"/>
                                        </p:tgtEl>
                                        <p:attrNameLst>
                                          <p:attrName>style.visibility</p:attrName>
                                        </p:attrNameLst>
                                      </p:cBhvr>
                                      <p:to>
                                        <p:strVal val="visible"/>
                                      </p:to>
                                    </p:set>
                                    <p:animEffect transition="in" filter="box(in)">
                                      <p:cBhvr>
                                        <p:cTn id="38" dur="1000"/>
                                        <p:tgtEl>
                                          <p:spTgt spid="83"/>
                                        </p:tgtEl>
                                      </p:cBhvr>
                                    </p:animEffect>
                                  </p:childTnLst>
                                </p:cTn>
                              </p:par>
                              <p:par>
                                <p:cTn id="39" presetID="4" presetClass="entr" presetSubtype="16" fill="hold" nodeType="withEffect">
                                  <p:stCondLst>
                                    <p:cond delay="0"/>
                                  </p:stCondLst>
                                  <p:childTnLst>
                                    <p:set>
                                      <p:cBhvr>
                                        <p:cTn id="40" dur="1" fill="hold">
                                          <p:stCondLst>
                                            <p:cond delay="0"/>
                                          </p:stCondLst>
                                        </p:cTn>
                                        <p:tgtEl>
                                          <p:spTgt spid="79"/>
                                        </p:tgtEl>
                                        <p:attrNameLst>
                                          <p:attrName>style.visibility</p:attrName>
                                        </p:attrNameLst>
                                      </p:cBhvr>
                                      <p:to>
                                        <p:strVal val="visible"/>
                                      </p:to>
                                    </p:set>
                                    <p:animEffect transition="in" filter="box(in)">
                                      <p:cBhvr>
                                        <p:cTn id="41" dur="1000"/>
                                        <p:tgtEl>
                                          <p:spTgt spid="79"/>
                                        </p:tgtEl>
                                      </p:cBhvr>
                                    </p:animEffect>
                                  </p:childTnLst>
                                </p:cTn>
                              </p:par>
                            </p:childTnLst>
                          </p:cTn>
                        </p:par>
                        <p:par>
                          <p:cTn id="42" fill="hold">
                            <p:stCondLst>
                              <p:cond delay="5000"/>
                            </p:stCondLst>
                            <p:childTnLst>
                              <p:par>
                                <p:cTn id="43" presetID="12" presetClass="entr" presetSubtype="4"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additive="base">
                                        <p:cTn id="45" dur="500"/>
                                        <p:tgtEl>
                                          <p:spTgt spid="93"/>
                                        </p:tgtEl>
                                        <p:attrNameLst>
                                          <p:attrName>ppt_y</p:attrName>
                                        </p:attrNameLst>
                                      </p:cBhvr>
                                      <p:tavLst>
                                        <p:tav tm="0">
                                          <p:val>
                                            <p:strVal val="#ppt_y+#ppt_h*1.125000"/>
                                          </p:val>
                                        </p:tav>
                                        <p:tav tm="100000">
                                          <p:val>
                                            <p:strVal val="#ppt_y"/>
                                          </p:val>
                                        </p:tav>
                                      </p:tavLst>
                                    </p:anim>
                                    <p:animEffect transition="in" filter="wipe(up)">
                                      <p:cBhvr>
                                        <p:cTn id="46" dur="500"/>
                                        <p:tgtEl>
                                          <p:spTgt spid="93"/>
                                        </p:tgtEl>
                                      </p:cBhvr>
                                    </p:animEffect>
                                  </p:childTnLst>
                                </p:cTn>
                              </p:par>
                            </p:childTnLst>
                          </p:cTn>
                        </p:par>
                        <p:par>
                          <p:cTn id="47" fill="hold">
                            <p:stCondLst>
                              <p:cond delay="5500"/>
                            </p:stCondLst>
                            <p:childTnLst>
                              <p:par>
                                <p:cTn id="48" presetID="12" presetClass="entr" presetSubtype="4" fill="hold" grpId="0" nodeType="afterEffect">
                                  <p:stCondLst>
                                    <p:cond delay="0"/>
                                  </p:stCondLst>
                                  <p:childTnLst>
                                    <p:set>
                                      <p:cBhvr>
                                        <p:cTn id="49" dur="1" fill="hold">
                                          <p:stCondLst>
                                            <p:cond delay="0"/>
                                          </p:stCondLst>
                                        </p:cTn>
                                        <p:tgtEl>
                                          <p:spTgt spid="94"/>
                                        </p:tgtEl>
                                        <p:attrNameLst>
                                          <p:attrName>style.visibility</p:attrName>
                                        </p:attrNameLst>
                                      </p:cBhvr>
                                      <p:to>
                                        <p:strVal val="visible"/>
                                      </p:to>
                                    </p:set>
                                    <p:anim calcmode="lin" valueType="num">
                                      <p:cBhvr additive="base">
                                        <p:cTn id="50" dur="500"/>
                                        <p:tgtEl>
                                          <p:spTgt spid="94"/>
                                        </p:tgtEl>
                                        <p:attrNameLst>
                                          <p:attrName>ppt_y</p:attrName>
                                        </p:attrNameLst>
                                      </p:cBhvr>
                                      <p:tavLst>
                                        <p:tav tm="0">
                                          <p:val>
                                            <p:strVal val="#ppt_y+#ppt_h*1.125000"/>
                                          </p:val>
                                        </p:tav>
                                        <p:tav tm="100000">
                                          <p:val>
                                            <p:strVal val="#ppt_y"/>
                                          </p:val>
                                        </p:tav>
                                      </p:tavLst>
                                    </p:anim>
                                    <p:animEffect transition="in" filter="wipe(up)">
                                      <p:cBhvr>
                                        <p:cTn id="51" dur="500"/>
                                        <p:tgtEl>
                                          <p:spTgt spid="94"/>
                                        </p:tgtEl>
                                      </p:cBhvr>
                                    </p:animEffect>
                                  </p:childTnLst>
                                </p:cTn>
                              </p:par>
                            </p:childTnLst>
                          </p:cTn>
                        </p:par>
                        <p:par>
                          <p:cTn id="52" fill="hold">
                            <p:stCondLst>
                              <p:cond delay="6000"/>
                            </p:stCondLst>
                            <p:childTnLst>
                              <p:par>
                                <p:cTn id="53" presetID="12" presetClass="entr" presetSubtype="4" fill="hold" grpId="0" nodeType="afterEffect">
                                  <p:stCondLst>
                                    <p:cond delay="0"/>
                                  </p:stCondLst>
                                  <p:childTnLst>
                                    <p:set>
                                      <p:cBhvr>
                                        <p:cTn id="54" dur="1" fill="hold">
                                          <p:stCondLst>
                                            <p:cond delay="0"/>
                                          </p:stCondLst>
                                        </p:cTn>
                                        <p:tgtEl>
                                          <p:spTgt spid="95"/>
                                        </p:tgtEl>
                                        <p:attrNameLst>
                                          <p:attrName>style.visibility</p:attrName>
                                        </p:attrNameLst>
                                      </p:cBhvr>
                                      <p:to>
                                        <p:strVal val="visible"/>
                                      </p:to>
                                    </p:set>
                                    <p:anim calcmode="lin" valueType="num">
                                      <p:cBhvr additive="base">
                                        <p:cTn id="55" dur="500"/>
                                        <p:tgtEl>
                                          <p:spTgt spid="95"/>
                                        </p:tgtEl>
                                        <p:attrNameLst>
                                          <p:attrName>ppt_y</p:attrName>
                                        </p:attrNameLst>
                                      </p:cBhvr>
                                      <p:tavLst>
                                        <p:tav tm="0">
                                          <p:val>
                                            <p:strVal val="#ppt_y+#ppt_h*1.125000"/>
                                          </p:val>
                                        </p:tav>
                                        <p:tav tm="100000">
                                          <p:val>
                                            <p:strVal val="#ppt_y"/>
                                          </p:val>
                                        </p:tav>
                                      </p:tavLst>
                                    </p:anim>
                                    <p:animEffect transition="in" filter="wipe(up)">
                                      <p:cBhvr>
                                        <p:cTn id="5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75" grpId="0" bldLvl="0" animBg="1"/>
      <p:bldP spid="77" grpId="0" bldLvl="0" animBg="1"/>
      <p:bldP spid="78" grpId="0" bldLvl="0" animBg="1"/>
      <p:bldP spid="93" grpId="0" bldLvl="0" animBg="1"/>
      <p:bldP spid="94" grpId="0" bldLvl="0" animBg="1"/>
      <p:bldP spid="95"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76">
            <a:extLst>
              <a:ext uri="{FF2B5EF4-FFF2-40B4-BE49-F238E27FC236}">
                <a16:creationId xmlns:a16="http://schemas.microsoft.com/office/drawing/2014/main" id="{25F8CF86-9672-4E50-8344-4A557278473C}"/>
              </a:ext>
            </a:extLst>
          </p:cNvPr>
          <p:cNvSpPr txBox="1"/>
          <p:nvPr>
            <p:custDataLst>
              <p:tags r:id="rId2"/>
            </p:custDataLst>
          </p:nvPr>
        </p:nvSpPr>
        <p:spPr>
          <a:xfrm>
            <a:off x="4055166" y="-38896"/>
            <a:ext cx="3763166" cy="584775"/>
          </a:xfrm>
          <a:prstGeom prst="rect">
            <a:avLst/>
          </a:prstGeom>
          <a:noFill/>
        </p:spPr>
        <p:txBody>
          <a:bodyPr wrap="square" rtlCol="0">
            <a:spAutoFit/>
          </a:bodyPr>
          <a:lstStyle/>
          <a:p>
            <a:pPr algn="ctr"/>
            <a:r>
              <a:rPr lang="zh-CN" altLang="en-US" sz="3200" dirty="0">
                <a:solidFill>
                  <a:srgbClr val="779464"/>
                </a:solidFill>
                <a:cs typeface="+mn-ea"/>
                <a:sym typeface="+mn-lt"/>
              </a:rPr>
              <a:t>Add the title here</a:t>
            </a:r>
          </a:p>
        </p:txBody>
      </p:sp>
      <p:pic>
        <p:nvPicPr>
          <p:cNvPr id="30" name="图片 29" descr="图片包含 鲜花, 花瓶&#10;&#10;已生成高可信度的说明">
            <a:extLst>
              <a:ext uri="{FF2B5EF4-FFF2-40B4-BE49-F238E27FC236}">
                <a16:creationId xmlns:a16="http://schemas.microsoft.com/office/drawing/2014/main" id="{4B595286-F35F-420E-A279-91BEBC6FB96F}"/>
              </a:ext>
            </a:extLst>
          </p:cNvPr>
          <p:cNvPicPr>
            <a:picLocks noChangeAspect="1"/>
          </p:cNvPicPr>
          <p:nvPr/>
        </p:nvPicPr>
        <p:blipFill rotWithShape="1">
          <a:blip r:embed="rId5">
            <a:extLst>
              <a:ext uri="{28A0092B-C50C-407E-A947-70E740481C1C}">
                <a14:useLocalDpi xmlns:a14="http://schemas.microsoft.com/office/drawing/2010/main" val="0"/>
              </a:ext>
            </a:extLst>
          </a:blip>
          <a:srcRect b="12308"/>
          <a:stretch/>
        </p:blipFill>
        <p:spPr>
          <a:xfrm>
            <a:off x="3713291" y="1092944"/>
            <a:ext cx="4094363" cy="4236690"/>
          </a:xfrm>
          <a:prstGeom prst="rect">
            <a:avLst/>
          </a:prstGeom>
          <a:effectLst>
            <a:reflection blurRad="6350" stA="28000" endPos="35000" dir="5400000" sy="-100000" algn="bl" rotWithShape="0"/>
          </a:effectLst>
        </p:spPr>
      </p:pic>
      <p:sp>
        <p:nvSpPr>
          <p:cNvPr id="31" name="矩形 30">
            <a:extLst>
              <a:ext uri="{FF2B5EF4-FFF2-40B4-BE49-F238E27FC236}">
                <a16:creationId xmlns:a16="http://schemas.microsoft.com/office/drawing/2014/main" id="{8FE3046C-92DB-4F7D-BF92-3AF49E39DA2B}"/>
              </a:ext>
            </a:extLst>
          </p:cNvPr>
          <p:cNvSpPr/>
          <p:nvPr/>
        </p:nvSpPr>
        <p:spPr>
          <a:xfrm>
            <a:off x="7539577" y="2634324"/>
            <a:ext cx="2925223" cy="914674"/>
          </a:xfrm>
          <a:prstGeom prst="rect">
            <a:avLst/>
          </a:prstGeom>
        </p:spPr>
        <p:txBody>
          <a:bodyPr wrap="square">
            <a:spAutoFit/>
          </a:bodyPr>
          <a:lstStyle/>
          <a:p>
            <a:pPr>
              <a:lnSpc>
                <a:spcPct val="130000"/>
              </a:lnSpc>
            </a:pPr>
            <a:r>
              <a:rPr lang="zh-CN" altLang="en-US" sz="1400" dirty="0">
                <a:solidFill>
                  <a:prstClr val="black">
                    <a:lumMod val="75000"/>
                    <a:lumOff val="25000"/>
                  </a:prstClr>
                </a:solidFill>
                <a:ea typeface="华文隶书"/>
                <a:cs typeface="+mn-ea"/>
                <a:sym typeface="+mn-lt"/>
              </a:rPr>
              <a:t>Click here to add text messages. Title numbers, etc. can be changed by clicking and re-entering.</a:t>
            </a:r>
          </a:p>
        </p:txBody>
      </p:sp>
      <p:sp>
        <p:nvSpPr>
          <p:cNvPr id="32" name="文本框 7">
            <a:extLst>
              <a:ext uri="{FF2B5EF4-FFF2-40B4-BE49-F238E27FC236}">
                <a16:creationId xmlns:a16="http://schemas.microsoft.com/office/drawing/2014/main" id="{2D1C51D5-A292-402C-A363-BF6D49CC6D80}"/>
              </a:ext>
            </a:extLst>
          </p:cNvPr>
          <p:cNvSpPr txBox="1"/>
          <p:nvPr/>
        </p:nvSpPr>
        <p:spPr>
          <a:xfrm>
            <a:off x="7539577" y="2172659"/>
            <a:ext cx="3075414" cy="461665"/>
          </a:xfrm>
          <a:prstGeom prst="rect">
            <a:avLst/>
          </a:prstGeom>
        </p:spPr>
        <p:txBody>
          <a:bodyPr vert="horz" wrap="square">
            <a:spAutoFit/>
          </a:bodyPr>
          <a:lstStyle>
            <a:defPPr>
              <a:defRPr lang="zh-CN"/>
            </a:defPPr>
            <a:lvl1pPr algn="ctr">
              <a:defRPr sz="2400">
                <a:solidFill>
                  <a:schemeClr val="tx1">
                    <a:lumMod val="75000"/>
                    <a:lumOff val="25000"/>
                  </a:schemeClr>
                </a:solidFill>
                <a:latin typeface="方正大标宋简体" panose="03000509000000000000" pitchFamily="65" charset="-122"/>
                <a:ea typeface="方正大标宋简体" panose="03000509000000000000" pitchFamily="65" charset="-122"/>
              </a:defRPr>
            </a:lvl1pPr>
          </a:lstStyle>
          <a:p>
            <a:pPr algn="l"/>
            <a:r>
              <a:rPr lang="zh-CN" altLang="en-US" dirty="0">
                <a:solidFill>
                  <a:prstClr val="black">
                    <a:lumMod val="75000"/>
                    <a:lumOff val="25000"/>
                  </a:prstClr>
                </a:solidFill>
                <a:latin typeface="微软雅黑" panose="020F0502020204030204"/>
                <a:ea typeface="华文隶书"/>
                <a:cs typeface="+mn-ea"/>
                <a:sym typeface="+mn-lt"/>
              </a:rPr>
              <a:t>Add text messages</a:t>
            </a:r>
          </a:p>
        </p:txBody>
      </p:sp>
      <p:sp>
        <p:nvSpPr>
          <p:cNvPr id="33" name="矩形 32">
            <a:extLst>
              <a:ext uri="{FF2B5EF4-FFF2-40B4-BE49-F238E27FC236}">
                <a16:creationId xmlns:a16="http://schemas.microsoft.com/office/drawing/2014/main" id="{326F0FFC-C9E9-411F-A1A8-DEA42C4D38D5}"/>
              </a:ext>
            </a:extLst>
          </p:cNvPr>
          <p:cNvSpPr/>
          <p:nvPr/>
        </p:nvSpPr>
        <p:spPr>
          <a:xfrm>
            <a:off x="1480457" y="4462349"/>
            <a:ext cx="2966282" cy="914674"/>
          </a:xfrm>
          <a:prstGeom prst="rect">
            <a:avLst/>
          </a:prstGeom>
        </p:spPr>
        <p:txBody>
          <a:bodyPr wrap="square">
            <a:spAutoFit/>
          </a:bodyPr>
          <a:lstStyle/>
          <a:p>
            <a:pPr algn="r">
              <a:lnSpc>
                <a:spcPct val="130000"/>
              </a:lnSpc>
            </a:pPr>
            <a:r>
              <a:rPr lang="zh-CN" altLang="en-US" sz="1400" dirty="0">
                <a:solidFill>
                  <a:prstClr val="black">
                    <a:lumMod val="75000"/>
                    <a:lumOff val="25000"/>
                  </a:prstClr>
                </a:solidFill>
                <a:ea typeface="华文隶书"/>
                <a:cs typeface="+mn-ea"/>
                <a:sym typeface="+mn-lt"/>
              </a:rPr>
              <a:t>Click here to add text messages. Title numbers, etc. can be changed by clicking and re-entering.</a:t>
            </a:r>
          </a:p>
        </p:txBody>
      </p:sp>
      <p:sp>
        <p:nvSpPr>
          <p:cNvPr id="51" name="文本框 9">
            <a:extLst>
              <a:ext uri="{FF2B5EF4-FFF2-40B4-BE49-F238E27FC236}">
                <a16:creationId xmlns:a16="http://schemas.microsoft.com/office/drawing/2014/main" id="{5F074C40-7821-410E-A3B4-766E8A816F63}"/>
              </a:ext>
            </a:extLst>
          </p:cNvPr>
          <p:cNvSpPr txBox="1"/>
          <p:nvPr/>
        </p:nvSpPr>
        <p:spPr>
          <a:xfrm>
            <a:off x="1325217" y="3961246"/>
            <a:ext cx="3121768" cy="461665"/>
          </a:xfrm>
          <a:prstGeom prst="rect">
            <a:avLst/>
          </a:prstGeom>
        </p:spPr>
        <p:txBody>
          <a:bodyPr vert="horz" wrap="square">
            <a:spAutoFit/>
          </a:bodyPr>
          <a:lstStyle>
            <a:defPPr>
              <a:defRPr lang="zh-CN"/>
            </a:defPPr>
            <a:lvl1pPr algn="ctr">
              <a:defRPr sz="2400">
                <a:solidFill>
                  <a:schemeClr val="tx1">
                    <a:lumMod val="75000"/>
                    <a:lumOff val="25000"/>
                  </a:schemeClr>
                </a:solidFill>
                <a:latin typeface="方正大标宋简体" panose="03000509000000000000" pitchFamily="65" charset="-122"/>
                <a:ea typeface="方正大标宋简体" panose="03000509000000000000" pitchFamily="65" charset="-122"/>
              </a:defRPr>
            </a:lvl1pPr>
          </a:lstStyle>
          <a:p>
            <a:pPr algn="r"/>
            <a:r>
              <a:rPr lang="zh-CN" altLang="en-US" dirty="0">
                <a:solidFill>
                  <a:prstClr val="black">
                    <a:lumMod val="75000"/>
                    <a:lumOff val="25000"/>
                  </a:prstClr>
                </a:solidFill>
                <a:latin typeface="微软雅黑" panose="020F0502020204030204"/>
                <a:ea typeface="华文隶书"/>
                <a:cs typeface="+mn-ea"/>
                <a:sym typeface="+mn-lt"/>
              </a:rPr>
              <a:t>Add text messages</a:t>
            </a:r>
          </a:p>
        </p:txBody>
      </p:sp>
      <p:sp>
        <p:nvSpPr>
          <p:cNvPr id="52" name="文本框 10">
            <a:extLst>
              <a:ext uri="{FF2B5EF4-FFF2-40B4-BE49-F238E27FC236}">
                <a16:creationId xmlns:a16="http://schemas.microsoft.com/office/drawing/2014/main" id="{32C4E837-C34B-4761-96C7-129FB96DC6F1}"/>
              </a:ext>
            </a:extLst>
          </p:cNvPr>
          <p:cNvSpPr txBox="1"/>
          <p:nvPr/>
        </p:nvSpPr>
        <p:spPr>
          <a:xfrm>
            <a:off x="7673338" y="4327280"/>
            <a:ext cx="2785860" cy="400110"/>
          </a:xfrm>
          <a:prstGeom prst="rect">
            <a:avLst/>
          </a:prstGeom>
          <a:solidFill>
            <a:srgbClr val="B3D487"/>
          </a:solidFill>
        </p:spPr>
        <p:txBody>
          <a:bodyPr vert="horz" wrap="square">
            <a:spAutoFit/>
          </a:bodyPr>
          <a:lstStyle>
            <a:defPPr>
              <a:defRPr lang="zh-CN"/>
            </a:defPPr>
            <a:lvl1pPr algn="ctr">
              <a:defRPr sz="2400">
                <a:solidFill>
                  <a:schemeClr val="tx1">
                    <a:lumMod val="75000"/>
                    <a:lumOff val="25000"/>
                  </a:schemeClr>
                </a:solidFill>
                <a:latin typeface="方正大标宋简体" panose="03000509000000000000" pitchFamily="65" charset="-122"/>
                <a:ea typeface="方正大标宋简体" panose="03000509000000000000" pitchFamily="65" charset="-122"/>
              </a:defRPr>
            </a:lvl1pPr>
          </a:lstStyle>
          <a:p>
            <a:pPr algn="l"/>
            <a:r>
              <a:rPr lang="zh-CN" altLang="en-US" sz="2000" dirty="0">
                <a:solidFill>
                  <a:prstClr val="black">
                    <a:lumMod val="75000"/>
                    <a:lumOff val="25000"/>
                  </a:prstClr>
                </a:solidFill>
                <a:latin typeface="微软雅黑" panose="020F0502020204030204"/>
                <a:ea typeface="华文隶书"/>
                <a:cs typeface="+mn-ea"/>
                <a:sym typeface="+mn-lt"/>
              </a:rPr>
              <a:t>Add text messages</a:t>
            </a:r>
          </a:p>
        </p:txBody>
      </p:sp>
      <p:sp>
        <p:nvSpPr>
          <p:cNvPr id="53" name="矩形 52">
            <a:extLst>
              <a:ext uri="{FF2B5EF4-FFF2-40B4-BE49-F238E27FC236}">
                <a16:creationId xmlns:a16="http://schemas.microsoft.com/office/drawing/2014/main" id="{D7DCD59B-071B-4AFC-8D56-31088E1843DF}"/>
              </a:ext>
            </a:extLst>
          </p:cNvPr>
          <p:cNvSpPr/>
          <p:nvPr/>
        </p:nvSpPr>
        <p:spPr>
          <a:xfrm>
            <a:off x="7534579" y="4781169"/>
            <a:ext cx="2785860" cy="634597"/>
          </a:xfrm>
          <a:prstGeom prst="rect">
            <a:avLst/>
          </a:prstGeom>
        </p:spPr>
        <p:txBody>
          <a:bodyPr wrap="square">
            <a:spAutoFit/>
          </a:bodyPr>
          <a:lstStyle/>
          <a:p>
            <a:pPr>
              <a:lnSpc>
                <a:spcPct val="130000"/>
              </a:lnSpc>
            </a:pPr>
            <a:r>
              <a:rPr lang="zh-CN" altLang="en-US" sz="1400" dirty="0">
                <a:solidFill>
                  <a:prstClr val="black">
                    <a:lumMod val="75000"/>
                    <a:lumOff val="25000"/>
                  </a:prstClr>
                </a:solidFill>
                <a:ea typeface="华文隶书"/>
                <a:cs typeface="+mn-ea"/>
                <a:sym typeface="+mn-lt"/>
              </a:rPr>
              <a:t>Title numbers, etc. can be changed by clicking and re-entering.</a:t>
            </a:r>
          </a:p>
        </p:txBody>
      </p:sp>
    </p:spTree>
    <p:extLst>
      <p:ext uri="{BB962C8B-B14F-4D97-AF65-F5344CB8AC3E}">
        <p14:creationId xmlns:p14="http://schemas.microsoft.com/office/powerpoint/2010/main" val="4210067538"/>
      </p:ext>
    </p:extLst>
  </p:cSld>
  <p:clrMapOvr>
    <a:masterClrMapping/>
  </p:clrMapOvr>
  <mc:AlternateContent xmlns:mc="http://schemas.openxmlformats.org/markup-compatibility/2006" xmlns:p14="http://schemas.microsoft.com/office/powerpoint/2010/main">
    <mc:Choice Requires="p14">
      <p:transition spd="slow" p14:dur="3000" advClick="0" advTm="0">
        <p14:shred/>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00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descr="图片包含 餐桌&#10;&#10;已生成极高可信度的说明">
            <a:extLst>
              <a:ext uri="{FF2B5EF4-FFF2-40B4-BE49-F238E27FC236}">
                <a16:creationId xmlns:a16="http://schemas.microsoft.com/office/drawing/2014/main" id="{2A127A55-8F83-4401-9A7C-135DE2A020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2394" y="286423"/>
            <a:ext cx="4839606" cy="6566169"/>
          </a:xfrm>
          <a:prstGeom prst="rect">
            <a:avLst/>
          </a:prstGeom>
        </p:spPr>
      </p:pic>
      <p:sp>
        <p:nvSpPr>
          <p:cNvPr id="24" name="文本框 28">
            <a:extLst>
              <a:ext uri="{FF2B5EF4-FFF2-40B4-BE49-F238E27FC236}">
                <a16:creationId xmlns:a16="http://schemas.microsoft.com/office/drawing/2014/main" id="{568029C8-AC7B-4D77-ABF9-521A9BB7ED69}"/>
              </a:ext>
            </a:extLst>
          </p:cNvPr>
          <p:cNvSpPr txBox="1"/>
          <p:nvPr/>
        </p:nvSpPr>
        <p:spPr>
          <a:xfrm>
            <a:off x="3449175" y="3214935"/>
            <a:ext cx="3004627" cy="461665"/>
          </a:xfrm>
          <a:prstGeom prst="rect">
            <a:avLst/>
          </a:prstGeom>
        </p:spPr>
        <p:txBody>
          <a:bodyPr vert="horz" wrap="square">
            <a:spAutoFit/>
          </a:bodyPr>
          <a:lstStyle>
            <a:defPPr>
              <a:defRPr lang="zh-CN"/>
            </a:defPPr>
            <a:lvl1pPr algn="ctr">
              <a:defRPr sz="2400">
                <a:solidFill>
                  <a:schemeClr val="tx1">
                    <a:lumMod val="75000"/>
                    <a:lumOff val="25000"/>
                  </a:schemeClr>
                </a:solidFill>
                <a:latin typeface="方正大标宋简体" panose="03000509000000000000" pitchFamily="65" charset="-122"/>
                <a:ea typeface="方正大标宋简体" panose="03000509000000000000" pitchFamily="65" charset="-122"/>
              </a:defRPr>
            </a:lvl1pPr>
          </a:lstStyle>
          <a:p>
            <a:pPr algn="l"/>
            <a:r>
              <a:rPr lang="zh-CN" altLang="en-US" dirty="0">
                <a:solidFill>
                  <a:prstClr val="black">
                    <a:lumMod val="75000"/>
                    <a:lumOff val="25000"/>
                  </a:prstClr>
                </a:solidFill>
                <a:latin typeface="微软雅黑" panose="020F0502020204030204"/>
                <a:ea typeface="华文隶书"/>
                <a:cs typeface="+mn-ea"/>
                <a:sym typeface="+mn-lt"/>
              </a:rPr>
              <a:t>Add text messages</a:t>
            </a:r>
          </a:p>
        </p:txBody>
      </p:sp>
      <p:sp>
        <p:nvSpPr>
          <p:cNvPr id="25" name="矩形 24">
            <a:extLst>
              <a:ext uri="{FF2B5EF4-FFF2-40B4-BE49-F238E27FC236}">
                <a16:creationId xmlns:a16="http://schemas.microsoft.com/office/drawing/2014/main" id="{85B7E281-CF53-4B24-AADD-FB5725787192}"/>
              </a:ext>
            </a:extLst>
          </p:cNvPr>
          <p:cNvSpPr/>
          <p:nvPr/>
        </p:nvSpPr>
        <p:spPr>
          <a:xfrm>
            <a:off x="1915010" y="3871886"/>
            <a:ext cx="5849194" cy="634597"/>
          </a:xfrm>
          <a:prstGeom prst="rect">
            <a:avLst/>
          </a:prstGeom>
        </p:spPr>
        <p:txBody>
          <a:bodyPr wrap="square">
            <a:spAutoFit/>
          </a:bodyPr>
          <a:lstStyle/>
          <a:p>
            <a:pPr algn="ctr">
              <a:lnSpc>
                <a:spcPct val="130000"/>
              </a:lnSpc>
            </a:pPr>
            <a:r>
              <a:rPr lang="zh-CN" altLang="en-US" sz="1400" dirty="0">
                <a:solidFill>
                  <a:prstClr val="black">
                    <a:lumMod val="75000"/>
                    <a:lumOff val="25000"/>
                  </a:prstClr>
                </a:solidFill>
                <a:ea typeface="华文隶书"/>
                <a:cs typeface="+mn-ea"/>
                <a:sym typeface="+mn-lt"/>
              </a:rPr>
              <a:t>Click here to add text messages. Title numbers, etc. can be changed by clicking and re-entering, and the top Start panel can modify fonts, font sizes, colors, leadings, and so on.</a:t>
            </a:r>
          </a:p>
        </p:txBody>
      </p:sp>
      <p:sp>
        <p:nvSpPr>
          <p:cNvPr id="26" name="文本框 33">
            <a:extLst>
              <a:ext uri="{FF2B5EF4-FFF2-40B4-BE49-F238E27FC236}">
                <a16:creationId xmlns:a16="http://schemas.microsoft.com/office/drawing/2014/main" id="{F8844D7E-F8ED-4819-B972-9BEF0DA41C82}"/>
              </a:ext>
            </a:extLst>
          </p:cNvPr>
          <p:cNvSpPr txBox="1"/>
          <p:nvPr/>
        </p:nvSpPr>
        <p:spPr>
          <a:xfrm>
            <a:off x="3131153" y="2181603"/>
            <a:ext cx="3799733" cy="769441"/>
          </a:xfrm>
          <a:prstGeom prst="rect">
            <a:avLst/>
          </a:prstGeom>
        </p:spPr>
        <p:txBody>
          <a:bodyPr vert="horz" wrap="square">
            <a:spAutoFit/>
          </a:bodyPr>
          <a:lstStyle>
            <a:defPPr>
              <a:defRPr lang="zh-CN"/>
            </a:defPPr>
            <a:lvl1pPr algn="ctr">
              <a:defRPr sz="2400">
                <a:solidFill>
                  <a:schemeClr val="tx1">
                    <a:lumMod val="75000"/>
                    <a:lumOff val="25000"/>
                  </a:schemeClr>
                </a:solidFill>
                <a:latin typeface="方正大标宋简体" panose="03000509000000000000" pitchFamily="65" charset="-122"/>
                <a:ea typeface="方正大标宋简体" panose="03000509000000000000" pitchFamily="65" charset="-122"/>
              </a:defRPr>
            </a:lvl1pPr>
          </a:lstStyle>
          <a:p>
            <a:r>
              <a:rPr lang="zh-CN" altLang="en-US" sz="4400" dirty="0">
                <a:solidFill>
                  <a:srgbClr val="A0D3CC"/>
                </a:solidFill>
                <a:latin typeface="微软雅黑" panose="020F0502020204030204"/>
                <a:ea typeface="华文隶书"/>
                <a:cs typeface="+mn-ea"/>
                <a:sym typeface="+mn-lt"/>
              </a:rPr>
              <a:t>Chapter two</a:t>
            </a:r>
          </a:p>
        </p:txBody>
      </p:sp>
      <p:cxnSp>
        <p:nvCxnSpPr>
          <p:cNvPr id="27" name="直接连接符 26">
            <a:extLst>
              <a:ext uri="{FF2B5EF4-FFF2-40B4-BE49-F238E27FC236}">
                <a16:creationId xmlns:a16="http://schemas.microsoft.com/office/drawing/2014/main" id="{C8B495BE-B3DD-486B-93DE-C96AE3FB2B8A}"/>
              </a:ext>
            </a:extLst>
          </p:cNvPr>
          <p:cNvCxnSpPr/>
          <p:nvPr/>
        </p:nvCxnSpPr>
        <p:spPr>
          <a:xfrm>
            <a:off x="3279753" y="3257760"/>
            <a:ext cx="0" cy="418840"/>
          </a:xfrm>
          <a:prstGeom prst="line">
            <a:avLst/>
          </a:prstGeom>
          <a:noFill/>
          <a:ln w="6350" cap="flat" cmpd="sng" algn="ctr">
            <a:solidFill>
              <a:sysClr val="windowText" lastClr="000000">
                <a:lumMod val="75000"/>
                <a:lumOff val="25000"/>
              </a:sysClr>
            </a:solidFill>
            <a:prstDash val="solid"/>
            <a:miter lim="800000"/>
          </a:ln>
          <a:effectLst/>
        </p:spPr>
      </p:cxnSp>
      <p:cxnSp>
        <p:nvCxnSpPr>
          <p:cNvPr id="28" name="直接连接符 27">
            <a:extLst>
              <a:ext uri="{FF2B5EF4-FFF2-40B4-BE49-F238E27FC236}">
                <a16:creationId xmlns:a16="http://schemas.microsoft.com/office/drawing/2014/main" id="{36B58439-6F85-4176-BDAF-AEBF9ECCBBB8}"/>
              </a:ext>
            </a:extLst>
          </p:cNvPr>
          <p:cNvCxnSpPr/>
          <p:nvPr/>
        </p:nvCxnSpPr>
        <p:spPr>
          <a:xfrm>
            <a:off x="6340723" y="3257760"/>
            <a:ext cx="0" cy="418840"/>
          </a:xfrm>
          <a:prstGeom prst="line">
            <a:avLst/>
          </a:prstGeom>
          <a:noFill/>
          <a:ln w="6350" cap="flat" cmpd="sng" algn="ctr">
            <a:solidFill>
              <a:sysClr val="windowText" lastClr="000000">
                <a:lumMod val="75000"/>
                <a:lumOff val="25000"/>
              </a:sysClr>
            </a:solidFill>
            <a:prstDash val="solid"/>
            <a:miter lim="800000"/>
          </a:ln>
          <a:effectLst/>
        </p:spPr>
      </p:cxnSp>
      <p:grpSp>
        <p:nvGrpSpPr>
          <p:cNvPr id="29" name="组合 28">
            <a:extLst>
              <a:ext uri="{FF2B5EF4-FFF2-40B4-BE49-F238E27FC236}">
                <a16:creationId xmlns:a16="http://schemas.microsoft.com/office/drawing/2014/main" id="{67EFD0D6-8FDC-4312-A7DD-1711AD9362DF}"/>
              </a:ext>
            </a:extLst>
          </p:cNvPr>
          <p:cNvGrpSpPr/>
          <p:nvPr/>
        </p:nvGrpSpPr>
        <p:grpSpPr>
          <a:xfrm>
            <a:off x="4533989" y="5075699"/>
            <a:ext cx="611235" cy="479098"/>
            <a:chOff x="6527239" y="5601038"/>
            <a:chExt cx="492088" cy="385707"/>
          </a:xfrm>
        </p:grpSpPr>
        <p:pic>
          <p:nvPicPr>
            <p:cNvPr id="30" name="Picture 2" descr="http://img.hb.aicdn.com/abdfbcaeedb85dbf45185b6c0c52f5633f3cfe2e60c0-CoRSc5">
              <a:extLst>
                <a:ext uri="{FF2B5EF4-FFF2-40B4-BE49-F238E27FC236}">
                  <a16:creationId xmlns:a16="http://schemas.microsoft.com/office/drawing/2014/main" id="{690DD468-26DA-4183-974C-E264A01EC64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34580" y="5601038"/>
              <a:ext cx="374479" cy="385707"/>
            </a:xfrm>
            <a:prstGeom prst="rect">
              <a:avLst/>
            </a:prstGeom>
            <a:noFill/>
            <a:extLst>
              <a:ext uri="{909E8E84-426E-40DD-AFC4-6F175D3DCCD1}">
                <a14:hiddenFill xmlns:a14="http://schemas.microsoft.com/office/drawing/2010/main">
                  <a:solidFill>
                    <a:srgbClr val="FFFFFF"/>
                  </a:solidFill>
                </a14:hiddenFill>
              </a:ext>
            </a:extLst>
          </p:spPr>
        </p:pic>
        <p:sp>
          <p:nvSpPr>
            <p:cNvPr id="31" name="文本框 37">
              <a:extLst>
                <a:ext uri="{FF2B5EF4-FFF2-40B4-BE49-F238E27FC236}">
                  <a16:creationId xmlns:a16="http://schemas.microsoft.com/office/drawing/2014/main" id="{50C596A4-7A9C-4DBF-AB0C-9301C9387700}"/>
                </a:ext>
              </a:extLst>
            </p:cNvPr>
            <p:cNvSpPr txBox="1"/>
            <p:nvPr/>
          </p:nvSpPr>
          <p:spPr>
            <a:xfrm>
              <a:off x="6527239" y="5601038"/>
              <a:ext cx="492088" cy="346894"/>
            </a:xfrm>
            <a:prstGeom prst="rect">
              <a:avLst/>
            </a:prstGeom>
            <a:noFill/>
          </p:spPr>
          <p:txBody>
            <a:bodyPr wrap="square" rtlCol="0">
              <a:spAutoFit/>
            </a:bodyPr>
            <a:lstStyle/>
            <a:p>
              <a:r>
                <a:rPr lang="zh-CN" altLang="en-US" sz="1100" dirty="0">
                  <a:solidFill>
                    <a:prstClr val="white"/>
                  </a:solidFill>
                  <a:ea typeface="华文隶书"/>
                  <a:cs typeface="+mn-ea"/>
                  <a:sym typeface="+mn-lt"/>
                </a:rPr>
                <a:t>Save gas</a:t>
              </a:r>
              <a:endParaRPr lang="en-US" altLang="zh-CN" sz="1100" dirty="0">
                <a:solidFill>
                  <a:prstClr val="white"/>
                </a:solidFill>
                <a:ea typeface="华文隶书"/>
                <a:cs typeface="+mn-ea"/>
                <a:sym typeface="+mn-lt"/>
              </a:endParaRPr>
            </a:p>
            <a:p>
              <a:r>
                <a:rPr lang="zh-CN" altLang="en-US" sz="1100" dirty="0">
                  <a:solidFill>
                    <a:prstClr val="white"/>
                  </a:solidFill>
                  <a:ea typeface="华文隶书"/>
                  <a:cs typeface="+mn-ea"/>
                  <a:sym typeface="+mn-lt"/>
                </a:rPr>
                <a:t>special</a:t>
              </a:r>
            </a:p>
          </p:txBody>
        </p:sp>
      </p:grpSp>
      <p:sp>
        <p:nvSpPr>
          <p:cNvPr id="12" name="TextBox 11"/>
          <p:cNvSpPr txBox="1"/>
          <p:nvPr/>
        </p:nvSpPr>
        <p:spPr>
          <a:xfrm>
            <a:off x="296619" y="6734162"/>
            <a:ext cx="1224136" cy="123111"/>
          </a:xfrm>
          <a:prstGeom prst="rect">
            <a:avLst/>
          </a:prstGeom>
          <a:noFill/>
        </p:spPr>
        <p:txBody>
          <a:bodyPr wrap="square" rtlCol="0">
            <a:spAutoFit/>
          </a:bodyPr>
          <a:lstStyle/>
          <a:p>
            <a:pPr>
              <a:lnSpc>
                <a:spcPct val="200000"/>
              </a:lnSpc>
            </a:pPr>
            <a:r>
              <a:rPr lang="en-US" altLang="zh-CN" sz="100" dirty="0">
                <a:solidFill>
                  <a:schemeClr val="bg1"/>
                </a:solidFill>
                <a:ea typeface="微软雅黑" panose="020B0503020204020204" pitchFamily="34" charset="-122"/>
              </a:rPr>
              <a:t>PPT</a:t>
            </a:r>
            <a:r>
              <a:rPr lang="zh-CN" altLang="en-US" sz="100" dirty="0">
                <a:solidFill>
                  <a:schemeClr val="bg1"/>
                </a:solidFill>
                <a:ea typeface="微软雅黑" panose="020B0503020204020204" pitchFamily="34" charset="-122"/>
              </a:rPr>
              <a:t>Download </a:t>
            </a:r>
            <a:r>
              <a:rPr lang="en-US" altLang="zh-CN" sz="100" dirty="0">
                <a:solidFill>
                  <a:schemeClr val="bg1"/>
                </a:solidFill>
                <a:ea typeface="微软雅黑" panose="020B0503020204020204" pitchFamily="34" charset="-122"/>
              </a:rPr>
              <a:t>http://www.1ppt.com/xiazai/</a:t>
            </a:r>
          </a:p>
        </p:txBody>
      </p:sp>
    </p:spTree>
    <p:extLst>
      <p:ext uri="{BB962C8B-B14F-4D97-AF65-F5344CB8AC3E}">
        <p14:creationId xmlns:p14="http://schemas.microsoft.com/office/powerpoint/2010/main" val="1699515692"/>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a14="http://schemas.microsoft.com/office/drawing/2010/main" xmlns:a16="http://schemas.microsoft.com/office/drawing/2014/main" xmlns="">
      <p:transition spd="slow" advClick="0" advTm="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E65E6F55-6FE1-4E68-A190-D7CA4559EAA1"/>
  <p:tag name="ISPRING_SCORM_RATE_SLIDES" val="1"/>
  <p:tag name="ISPRINGONLINEFOLDERID" val="0"/>
  <p:tag name="ISPRINGONLINEFOLDERPATH" val="内容列表"/>
  <p:tag name="ISPRINGCLOUDFOLDERID" val="0"/>
  <p:tag name="ISPRINGCLOUDFOLDERPATH" val="资源库"/>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wQUAAIACAA5japKFQ6tKGQEAAAHEQAAHQAAAHVuaXZlcnNhbC9jb21tb25fbWVzc2FnZXMubG5nrVhtb9s2EP5eoP+BEFBgA7a0HdCiGBIHtMTYRGTJleg42QsERmJsIpSY6cVt9mm/Zj9sv2RHyk7ivkBSEsA2TMr33PHunrujD48/5wptRFlJXRw5bw/eOEgUqc5ksTpyFuzk5w8OqmpeZFzpQhw5hXbQ8ejli0PFi1XDVwK+v3yB0GEuqgqW1cis7tdIZkfOfJy44WyOg4vEDydhMqYTZ+Tq/IYXt8jXK/1H+cMv7z98fvvu/Y+Hr7eSfYDiGfb9fShkkd696QEUsCj0E0AjfhKQc+aMzOcwuXDBfBoQZ7T9Mkx6HpEzZ2Q+O+UWUUQClsQ+9UhC4yQImfWFTxjxnNGFbtCabwSqNdpI8QnVawGRrGUpUKVkZh+kGjaKRnQp88IZpkESkZhF1GU0DJxRrMvy9icLy5t6rUtQV6FMVvxSiczqhJyxz29KUYFqXkNOIXjVawm/1DmXxUGn6ggvaTBJWBj6cUICb7fjjEiRIa/kRs1AlAjHJAKAkleifIRsYrPMiiOs1DCEKZ1MfXgzY8JUrtYK3vVQO+YEYjAXRZcU5AiJILvieBlGnnEaqEIc3fCq+qTLbC8/HgaqC5gGbggp6LIH4Mxg7IAhxhIqR1mKtO4Cm5E4xhOSjMNzSGTgXThEIjwFup0OkbggMVCExF0yAT6jE2wS3lBsl/87fqXcpLO6RTxNQc64byN1U8GOcSmwwDKtOhimJiYfFxA2iv3v0LhFBe/a1UpuBNhRZqLsVASVxSWeyaKPC/pbcoKpT7wE0soLlwmzJc9ozPktKnSNeLbhRSrQpUh5A7l+C88ymdlnJs5W/1+N/BvxeltVXm0LUuCR81dD7dmrYd8wq6nAproW+U3dpdo4bGv+Y6wwOf1dE/oc/XH6Y5cEOKLh80Smknmj2qr75PjcWTY0Rp1GPNFT/aP13JbEbW0dUyhYY6n7SxDopqZ/QANU/aVocAKK5m2JhhpOi6sBOoNwCxBo9FiMM3DVngln4MIB8ksyjimD2WgpLitZd44dlo1tgL4d2hTmPCVqcU/GS3GlYcJRgm/a6QO6kI10Z0AfDDd7rYJR5oPJAQCu2uQBSCVzsD/rgbmYkZ0H2gK/d5KlblRmyavktS3y4NsmF1+PTVelzu2u4tUuedsmc/wUK9rDRa3S+YD2f8e/3vF5QL/HRykmOHKniYsDl5hB33BV9RQCChhX+CxOfDw24sCFnNfpGprplW6KrCdQO6t75AQD2PbMseBluv7vn397YnxhSbuLtru/DgIBYpsqSO7Afg90Lao/u0AYHu/L2UUfqe3dZifX86rDKGThs9wheNtacp3D1kG3XkjybdAwY9idzoAHsU173ZQwug1BmOHoFGqZncKd0YyX11AImdZqEIp1tUnAepj2++tlUytZiCGyT2sl5sCMzhPsefauDeRTMr1ue2YGN4p0e+lWcOnuC+ZOcQB19gs8kcl6IKBtTbsqBERv1/c033zdqe5Wlf3L4vD1g38w/gdQSwMEFAACAAgAOY2qSiRl/wsdAwAANgwAACcAAAB1bml2ZXJzYWwvZmxhc2hfcHVibGlzaGluZ19zZXR0aW5ncy54bWzVVt1u2jAUvucpLE+9LGm7dutQoKoKaFVbQIVp61VlYkOs+ieLbSi92tPswfYkO46Bgtp16Q/SJhQRH5/znV9/cXx0KwWasNxwrep4t7qDEVOJplyN6/jLoL19iJGxRFEitGJ1rDRGR41KnLmh4CbtM2tB1SCAUaaW2TpOrc1qUTSdTqvcZLnf1cJZwDfVRMsoy5lhyrI8ygSZwZ+dZczgOUIJAHikVnOzRqWCUByQLjR1giFOIXLFfVJEtAUxKY6C2pAkN+NcO0VPtNA5ysfDOn53eOx/C50A1eSSKV8T0wChF9saoZT7KIjo8zuGUsbHKYS7t4/RlFObFq+R14+jhygFdkideJQTDTVQdg4vmSWUWBKWwZ9lt9YsBEFEZ4pIngxgB/n867g5uP581Wtdnp92zq4H3e754LQXgihsonWcOFp3FENA2uUJW/qJibUkSSFusBkRYVgcrYoWaiOt1oLzazTUAmpfWMEYySGjHSLZSjf6N1y1QXMXoxEkImZ1fJxzIjDilgieLI2NGxrLbdH19qomAiwYT4Yu+vjefahOkpLcsNWwFjvG1zxpfNVOUDTTDgl+w5DVCPJ3Et5Shlabg0a5loUUxsciIzh4nHA2ZfSoqOkc8E+OrsCFdGAJs5oJZoOH747foSEb6RxwGZnAZIOcm4BffRZwRoy5ByWLGLf656fN1vVpp9n6tuUTJHRCVPJMcGg4k5ndCD6ZIaXtwg7KkRBnWNEUymmxVya36svbYLh0IrT5rZuxAr3BlmzGy3Ma89cISrtNyaQ4iP5wFdBwBDm0JGDCRgJ0wZVjZQETopBWYoZIArRm/LGecO0MSMIBDtDm5REGe8RVsRoDtYHHnLK8FOTO7t77/YMPHw8/1arRrx8/t580mhN+TxDvLjD+yZOUv6T9h2wYR56lHydtm7t/k7OvWv0yZe10y2h1z8poXYaPQm/lg1AqBCCRcTgUQCOCS24ZfcuReEFbX/UtDjOxmbZuMOfXjPJ/k3JYLa91a/e4OHr0oul3JFdcQiE8hS1vp42D/R24GT66VakA2vpdv1H5DVBLAwQUAAIACAA5japKicSvuLICAABVCgAAIQAAAHVuaXZlcnNhbC9mbGFzaF9za2luX3NldHRpbmdzLnhtbJVWbW/bIBD+vl8RZd/r7jWdRCO1aSZV6tZqrfod2xcbBYMFOF3+/TjAMU7sxsupUnjuebjjuCMlesvE8sNsRjLJpXoGY5goNCItNmP59TxtjJHiIpPCgDAXQqqK8vny40/3IYljnlPJHaipmg3NoAuzcJ8pkhDj2wJtTJDJqqZi/yALeZHSbFso2Yj8bGrlvgbFmdha5uWPxWo9GoAzbe4NVL2c1ldo0yS1Aq0BU/q+Rjur4jQF3ka6dJ+Jmi7U+6c/ku2YZsbJbj6hjclqWkC/yFc3aON8YXfv38oC7X2Bgb/GUr98RhulcroH1d/87ivaqELWTf0/PVIrWWBB+5r3L/Gg4ZLmdvwwq0u0swI8EAY6ewuhPO6sdxEpfI3nnuC4KsmfsK5HDwJeesphuaFcA0napXfqUr49NsYOyIEQQx3pyWb9RBsNS6OawOqwjvcH3pjII1IAOsar5E0FK59wROzjHX+1unVvRZzfAYsSVLALYJRhB3bM37auJ8wI7JjPnOXwKPj+hH7s8Zr2jm9puM2o/F7bq771gqB22darXbVejPSAk6uj0AFoOZXMYakxnRdWAd4aSRzmU0pOciKC7lhBDZPiF/LSvTuMJsmRI7TacGMRwwyHoX5zOdpXOr4vt57Qjv5XoTucX8+MfcSv59QYmpWV/VXS81nQ2SmxhZknwwp8Ji0d1L3YyEjjYo+JKqq2oF6k5FPDCGlAT91e+tEao5MkqgFJhqtMwiZD5RdNlYJa21tj0LZNH/O8khUlt3/mlcEb5H3BiNMrTWm3E5QdujICQgsAVVnZ9qxfeE/VcMM47KCd/AhwBx47GdG2R8fa7cY8wMbEDReQSR0ZHoquU2Je3zEgeLV5DSu8Z0LXG5pqd7Te4J97ltvXDJsvJnkgNFNva+s/LaIF8d/Jf1BLAwQUAAIACAA5japKRnag/PICAABHCwAAJgAAAHVuaXZlcnNhbC9odG1sX3B1Ymxpc2hpbmdfc2V0dGluZ3MueG1szVbdTtswFL7vU1ieuKQBxjZWpUWIgkBjtKKdNq7Qaew2Fo6d2U5LudrT7MH2JDuO29IK1gVEp6mKGh+f850/ny+OD+8yScbcWKFVk+7WdyjhKtFMqFGTfumfbh9QYh0oBlIr3qRKU3LYqsV5MZDCpj3uHKpagjDKNnLXpKlzeSOKJpNJXdjc+F0tC4f4tp7oLMoNt1w5bqJcwhT/3DTnls4QKgDgk2k1M2vVaoTEAemzZoXkRDCMXAmfFMgzl0kaBa0BJLcjowvFjrXUhpjRoEnfHBz531wnILVFxpUviW2h0ItdAxgTPgiQPXHPScrFKMVo9/YpmQjm0vI18vpx9BilxA6Zg0c51lgC5WbwGXfAwEFYBn+O3zk7FwQRmyrIRNLHHeLTb9J2/+bsuntydXF++emm3+lc9M+7IYjSJlrFiaNVRzEGpAuT8IWfGJyDJMW40WYI0vI4WhbN1YZarQTn12SgJZa+tKJkiJHKaZMeGQGSEuFAimSx68CMuDsVEnPwtrv1oXL0ATDkm6RgLF92NN+xvopJ66suJCNTXRApbjlxmmBGRYZvKSfL5SZDo7NSKsE6YqVgnIwFn3B2WFZpBvgnR9foIivQEg9fLrkLHr4X4p4M+FAbxOUwxqOKcmEDfv1ZwDlY+wAK8xi3ehfn7ZOb88v2ybctnyCwMajkmeDYQp7lbiP4MCVKu7kdliOBwvKyKUywcq9KbvWXt8GKrJChza/djCXoDbZkM16e05i/RlDZbQrjchD9cJXQOIICWxIwcSPBcReq4FUBE1BEKzklkCBRWT/WY6ELi5IwwAHavjzCYE+EKlcj/HKgR8O4qQS5s7v3dv/d+w8HHxv16NePn9trjWYU3pXg3QUOP15L4gsif8yGceS582kadqb4Vyx8fdKrUqjLThWtzqcqWleB5rtLFF8pBKSFUTjmSAxSZMJx9ppNfkGj1n8vQxtfqVEbzGLtcft/kwirxfVo5T4UR09e2GooX738tmq/AVBLAwQUAAIACAA5japKRfj+kpgBAAAfBgAAHwAAAHVuaXZlcnNhbC9odG1sX3NraW5fc2V0dGluZ3MuanONlE1vwjAMhu/8iiq7Toh9dtsNDSZN4jBp3KYd0mJKRZpUSdrRIf776vDRJk0H8YW+PH0du7K3g6A+JCbBS7A1v83zh/1sNEBNywKubZ316BnqRLF0AfM0A5ZyIA5SHl89ybuG8BkTbkyj6hNtVcuPCPxnSZlq47nHQno05dFKn+GPB9z4wF+rtENZ+5JafY4KrQUfxoJr4HrIhcyoYcjVmzntCh1YlCDPoEsag2UamtNHNo4PIUabi0WWU17NRCKGEY3XiRQFX/TlX1U5yPqLr/fA6Dl8nVp2LFX6XUPmJp4+YfSTuQSl4JD3cYrhhRmNgLV8R+b8g1rG3YIcukxVqo/0+AajTec0gU6XnsYYNsZrr043Q4wup2Gj98TdLYZFMFqB7FhN7jEsUORFfsEHzKVIsCMdtNvzE8oEXaQ8OaQeYXg5vCza9nWvKdRcf0KsERLOCK08E5n1bY4Lxl57B1c5WWe+mWc+kfvE/mXlis0Wsu6j3UWCz18BoVrTeJXV+6FejnUjqFyDnAvB6gK+z13VzTXY/QFQSwMEFAACAAgAOY2qSj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OY2qSgzStqxuAAAAbgAAABwAAAB1bml2ZXJzYWwvbG9jYWxfc2V0dGluZ3MueG1ss7GvyM1RKEstKs7Mz7NVMtQzUFJIzUvOT8nMS7dVCg1x07VQUiguScxLSczJz0u1VcrLV1Kwt+OyyclPTswJTi0pASosVijISaxMLQpJzQUySlL9EnOBKp+2rnjZvEJBV+HJ/nXPpuxU0rfjAg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OY2qSjXb2a1oAQAA8wIAACkAAAB1bml2ZXJzYWwvc2tpbl9jdXN0b21pemF0aW9uX3NldHRpbmdzLnhtbI1S22obMRB9z1eI/IAljW4LW4OuxZCHQhPyvPWqYYmjLSuFhKKPrzatcdy6tJqnmXPmDDM6fX6ckn3OZX6avg9lmtPnWMqUHvL2CqF+Px/m5dMScyx5c6rcT2mcX3bp67zWWjWXIY3DMtoVzVuMwttDSmrlVMuYYRRJ5qlXyHluG9aB68A2zFFi+81vEj91l7iPqVxW7Tdn6J8Nu5TjUnZpjK9bOGe/h843+LgM49R4eSvYGvU4tTq2BmKES+4r1QAgkOWOOFyl7KQmyGPGMVSjKFBAhHPSiUok5dCy0ImmwnwnEJOMUVepp60baW0ctVVCR4hu07zqbA3BSIwRIQSYq1xAMBg1NjQNDWo9IDgwIKo2mihAwQYTWPXOC8uRol5gXJkxgPHpuKft3p/rVP3vdY7n/IfgxS+4iK7e2lwwV79/XpZGvo1P3w5DiejLkONu/HAd7m5urn958s2/R8Zq1LbxX339A1BLAwQUAAIACAA5japK0TugVX0BAABlFwAAFwAAAHVuaXZlcnNhbC91bml2ZXJzYWwucG5n6wzwc+flkuJiYGDg9fRwCWJgYOlhYGDO52ADiuxXdOQFUozFQe5ODOvOybwEcljSHX0dGRg29nP/SWQF8jkLPCKLGRj4DoMw4/H8FSkMDGK/PF0cQyri3t42XLU6QMIt8Ln9PhOzMKUlnEsEg37e43xyb/dBwSNfD67695jFzEK2ftv73xvXvd6oc/r22zJmoJkPuGt/nc9wXMz5966/wa1tb78kAwUZ9t3PcJ6/t/ni448WtRxA/oHSHrcvfG7rr7/+wgiSv24cddHkX7C1NROQU2C7WNT3s818OZDUjnkXu5ZtZgYrUpUAiQg0CYJ4iqOcUc4oZ5QzyhnljHJGOaOcUc4oZ5QzyhnljHJGOaOcUc4oZ5QzyhkWHMOzn2uqQIwHVW7as66V2trCx4p/70MaK378f1uudS0DdJDZ5BufW/L333+/KIJE7udvWXi+runijc8/baalWv4FDUU3vDeOupDhtN+6rz4+aMUn1e8MSSClnq5+LuucEpoAUEsDBBQAAgAIADmNqkohgr+ESgAAAGsAAAAbAAAAdW5pdmVyc2FsL3VuaXZlcnNhbC5wbmcueG1ss7GvyM1RKEstKs7Mz7NVMtQzULK34+WyKShKLctMLVeoAIoBBSFASaESyDVCcMszU0oyQCpMDBCCGamZ6RkltkoWpqZwQX2gmQBQSwECAAAUAAIACABDlFdHDcAxHsABAADaAwAADwAAAAAAAAABAAAAAAAAAAAAbm9uZS9wbGF5ZXIueG1sUEsBAgAAFAACAAgAOY2qShUOrShkBAAABxEAAB0AAAAAAAAAAQAAAAAA7QEAAHVuaXZlcnNhbC9jb21tb25fbWVzc2FnZXMubG5nUEsBAgAAFAACAAgAOY2qSiRl/wsdAwAANgwAACcAAAAAAAAAAQAAAAAAjAYAAHVuaXZlcnNhbC9mbGFzaF9wdWJsaXNoaW5nX3NldHRpbmdzLnhtbFBLAQIAABQAAgAIADmNqkqJxK+4sgIAAFUKAAAhAAAAAAAAAAEAAAAAAO4JAAB1bml2ZXJzYWwvZmxhc2hfc2tpbl9zZXR0aW5ncy54bWxQSwECAAAUAAIACAA5japKRnag/PICAABHCwAAJgAAAAAAAAABAAAAAADfDAAAdW5pdmVyc2FsL2h0bWxfcHVibGlzaGluZ19zZXR0aW5ncy54bWxQSwECAAAUAAIACAA5japKRfj+kpgBAAAfBgAAHwAAAAAAAAABAAAAAAAVEAAAdW5pdmVyc2FsL2h0bWxfc2tpbl9zZXR0aW5ncy5qc1BLAQIAABQAAgAIADmNqko9PC/RwQAAAOUBAAAaAAAAAAAAAAEAAAAAAOoRAAB1bml2ZXJzYWwvaTE4bl9wcmVzZXRzLnhtbFBLAQIAABQAAgAIADmNqkoM0rasbgAAAG4AAAAcAAAAAAAAAAEAAAAAAOMSAAB1bml2ZXJzYWwvbG9jYWxfc2V0dGluZ3MueG1sUEsBAgAAFAACAAgARJRXRyO0Tvv7AgAAsAgAABQAAAAAAAAAAQAAAAAAixMAAHVuaXZlcnNhbC9wbGF5ZXIueG1sUEsBAgAAFAACAAgAOY2qSjXb2a1oAQAA8wIAACkAAAAAAAAAAQAAAAAAuBYAAHVuaXZlcnNhbC9za2luX2N1c3RvbWl6YXRpb25fc2V0dGluZ3MueG1sUEsBAgAAFAACAAgAOY2qStE7oFV9AQAAZRcAABcAAAAAAAAAAAAAAAAAZxgAAHVuaXZlcnNhbC91bml2ZXJzYWwucG5nUEsBAgAAFAACAAgAOY2qSiGCv4RKAAAAawAAABsAAAAAAAAAAQAAAAAAGRoAAHVuaXZlcnNhbC91bml2ZXJzYWwucG5nLnhtbFBLBQYAAAAADAAMAIYDAACcGgAAAAA="/>
  <p:tag name="MH_CONTENTSID" val="309"/>
  <p:tag name="MH_SECTIONID" val="310,311,312,313,"/>
  <p:tag name="ISPRING_SCORM_ENDPOINT" val="&lt;endpoint&gt;&lt;enable&gt;0&lt;/enable&gt;&lt;lrs&gt;http://&lt;/lrs&gt;&lt;auth&gt;0&lt;/auth&gt;&lt;login&gt;&lt;/login&gt;&lt;password&gt;&lt;/password&gt;&lt;key&gt;&lt;/key&gt;&lt;name&gt;&lt;/name&gt;&lt;email&gt;&lt;/email&gt;&lt;/endpoint&gt;&#10;"/>
  <p:tag name="ISPRING_PRESENTATION_TITLE" val="遇见夏天小清新PPT模板"/>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PA" val="v3.2.0"/>
</p:tagLst>
</file>

<file path=ppt/tags/tag17.xml><?xml version="1.0" encoding="utf-8"?>
<p:tagLst xmlns:a="http://schemas.openxmlformats.org/drawingml/2006/main" xmlns:r="http://schemas.openxmlformats.org/officeDocument/2006/relationships" xmlns:p="http://schemas.openxmlformats.org/presentationml/2006/main">
  <p:tag name="PA" val="v3.2.0"/>
</p:tagLst>
</file>

<file path=ppt/tags/tag18.xml><?xml version="1.0" encoding="utf-8"?>
<p:tagLst xmlns:a="http://schemas.openxmlformats.org/drawingml/2006/main" xmlns:r="http://schemas.openxmlformats.org/officeDocument/2006/relationships" xmlns:p="http://schemas.openxmlformats.org/presentationml/2006/main">
  <p:tag name="PA" val="v3.2.0"/>
</p:tagLst>
</file>

<file path=ppt/tags/tag19.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20.xml><?xml version="1.0" encoding="utf-8"?>
<p:tagLst xmlns:a="http://schemas.openxmlformats.org/drawingml/2006/main" xmlns:r="http://schemas.openxmlformats.org/officeDocument/2006/relationships" xmlns:p="http://schemas.openxmlformats.org/presentationml/2006/main">
  <p:tag name="PA" val="v3.2.0"/>
</p:tagLst>
</file>

<file path=ppt/tags/tag21.xml><?xml version="1.0" encoding="utf-8"?>
<p:tagLst xmlns:a="http://schemas.openxmlformats.org/drawingml/2006/main" xmlns:r="http://schemas.openxmlformats.org/officeDocument/2006/relationships" xmlns:p="http://schemas.openxmlformats.org/presentationml/2006/main">
  <p:tag name="PA" val="v3.2.0"/>
</p:tagLst>
</file>

<file path=ppt/tags/tag22.xml><?xml version="1.0" encoding="utf-8"?>
<p:tagLst xmlns:a="http://schemas.openxmlformats.org/drawingml/2006/main" xmlns:r="http://schemas.openxmlformats.org/officeDocument/2006/relationships" xmlns:p="http://schemas.openxmlformats.org/presentationml/2006/main">
  <p:tag name="PA" val="v3.2.0"/>
</p:tagLst>
</file>

<file path=ppt/tags/tag23.xml><?xml version="1.0" encoding="utf-8"?>
<p:tagLst xmlns:a="http://schemas.openxmlformats.org/drawingml/2006/main" xmlns:r="http://schemas.openxmlformats.org/officeDocument/2006/relationships" xmlns:p="http://schemas.openxmlformats.org/presentationml/2006/main">
  <p:tag name="PA" val="v3.2.0"/>
</p:tagLst>
</file>

<file path=ppt/tags/tag24.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www.jpppt.com">
  <a:themeElements>
    <a:clrScheme name="小清新">
      <a:dk1>
        <a:srgbClr val="000000"/>
      </a:dk1>
      <a:lt1>
        <a:srgbClr val="FFFFFF"/>
      </a:lt1>
      <a:dk2>
        <a:srgbClr val="778495"/>
      </a:dk2>
      <a:lt2>
        <a:srgbClr val="F0F0F0"/>
      </a:lt2>
      <a:accent1>
        <a:srgbClr val="B2D78B"/>
      </a:accent1>
      <a:accent2>
        <a:srgbClr val="7FBC40"/>
      </a:accent2>
      <a:accent3>
        <a:srgbClr val="66553F"/>
      </a:accent3>
      <a:accent4>
        <a:srgbClr val="FDDED2"/>
      </a:accent4>
      <a:accent5>
        <a:srgbClr val="E7F7F1"/>
      </a:accent5>
      <a:accent6>
        <a:srgbClr val="7A9156"/>
      </a:accent6>
      <a:hlink>
        <a:srgbClr val="B2D78B"/>
      </a:hlink>
      <a:folHlink>
        <a:srgbClr val="BFBFBF"/>
      </a:folHlink>
    </a:clrScheme>
    <a:fontScheme name="ela3hlss">
      <a:majorFont>
        <a:latin typeface="微软雅黑" panose="020F0302020204030204"/>
        <a:ea typeface="义启小魏楷"/>
        <a:cs typeface=""/>
      </a:majorFont>
      <a:minorFont>
        <a:latin typeface="微软雅黑" panose="020F0502020204030204"/>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小清新">
      <a:dk1>
        <a:srgbClr val="000000"/>
      </a:dk1>
      <a:lt1>
        <a:srgbClr val="FFFFFF"/>
      </a:lt1>
      <a:dk2>
        <a:srgbClr val="778495"/>
      </a:dk2>
      <a:lt2>
        <a:srgbClr val="F0F0F0"/>
      </a:lt2>
      <a:accent1>
        <a:srgbClr val="B2D78B"/>
      </a:accent1>
      <a:accent2>
        <a:srgbClr val="7FBC40"/>
      </a:accent2>
      <a:accent3>
        <a:srgbClr val="66553F"/>
      </a:accent3>
      <a:accent4>
        <a:srgbClr val="FDDED2"/>
      </a:accent4>
      <a:accent5>
        <a:srgbClr val="E7F7F1"/>
      </a:accent5>
      <a:accent6>
        <a:srgbClr val="7A9156"/>
      </a:accent6>
      <a:hlink>
        <a:srgbClr val="B2D78B"/>
      </a:hlink>
      <a:folHlink>
        <a:srgbClr val="BFBFBF"/>
      </a:folHlink>
    </a:clrScheme>
    <a:fontScheme name="ela3hlss">
      <a:majorFont>
        <a:latin typeface="微软雅黑" panose="020F0302020204030204"/>
        <a:ea typeface="义启小魏楷"/>
        <a:cs typeface=""/>
      </a:majorFont>
      <a:minorFont>
        <a:latin typeface="微软雅黑" panose="020F0502020204030204"/>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小清新">
      <a:dk1>
        <a:srgbClr val="000000"/>
      </a:dk1>
      <a:lt1>
        <a:srgbClr val="FFFFFF"/>
      </a:lt1>
      <a:dk2>
        <a:srgbClr val="778495"/>
      </a:dk2>
      <a:lt2>
        <a:srgbClr val="F0F0F0"/>
      </a:lt2>
      <a:accent1>
        <a:srgbClr val="B2D78B"/>
      </a:accent1>
      <a:accent2>
        <a:srgbClr val="7FBC40"/>
      </a:accent2>
      <a:accent3>
        <a:srgbClr val="66553F"/>
      </a:accent3>
      <a:accent4>
        <a:srgbClr val="FDDED2"/>
      </a:accent4>
      <a:accent5>
        <a:srgbClr val="E7F7F1"/>
      </a:accent5>
      <a:accent6>
        <a:srgbClr val="7A9156"/>
      </a:accent6>
      <a:hlink>
        <a:srgbClr val="B2D78B"/>
      </a:hlink>
      <a:folHlink>
        <a:srgbClr val="BFBFBF"/>
      </a:folHlink>
    </a:clrScheme>
    <a:fontScheme name="ela3hlss">
      <a:majorFont>
        <a:latin typeface="微软雅黑" panose="020F0302020204030204"/>
        <a:ea typeface="义启小魏楷"/>
        <a:cs typeface=""/>
      </a:majorFont>
      <a:minorFont>
        <a:latin typeface="微软雅黑" panose="020F0502020204030204"/>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小清新">
    <a:dk1>
      <a:srgbClr val="000000"/>
    </a:dk1>
    <a:lt1>
      <a:srgbClr val="FFFFFF"/>
    </a:lt1>
    <a:dk2>
      <a:srgbClr val="778495"/>
    </a:dk2>
    <a:lt2>
      <a:srgbClr val="F0F0F0"/>
    </a:lt2>
    <a:accent1>
      <a:srgbClr val="B2D78B"/>
    </a:accent1>
    <a:accent2>
      <a:srgbClr val="7FBC40"/>
    </a:accent2>
    <a:accent3>
      <a:srgbClr val="66553F"/>
    </a:accent3>
    <a:accent4>
      <a:srgbClr val="FDDED2"/>
    </a:accent4>
    <a:accent5>
      <a:srgbClr val="E7F7F1"/>
    </a:accent5>
    <a:accent6>
      <a:srgbClr val="7A9156"/>
    </a:accent6>
    <a:hlink>
      <a:srgbClr val="B2D78B"/>
    </a:hlink>
    <a:folHlink>
      <a:srgbClr val="BFBFBF"/>
    </a:folHlink>
  </a:clrScheme>
</a:themeOverride>
</file>

<file path=ppt/theme/themeOverride10.xml><?xml version="1.0" encoding="utf-8"?>
<a:themeOverride xmlns:a="http://schemas.openxmlformats.org/drawingml/2006/main">
  <a:clrScheme name="小清新">
    <a:dk1>
      <a:srgbClr val="000000"/>
    </a:dk1>
    <a:lt1>
      <a:srgbClr val="FFFFFF"/>
    </a:lt1>
    <a:dk2>
      <a:srgbClr val="778495"/>
    </a:dk2>
    <a:lt2>
      <a:srgbClr val="F0F0F0"/>
    </a:lt2>
    <a:accent1>
      <a:srgbClr val="B2D78B"/>
    </a:accent1>
    <a:accent2>
      <a:srgbClr val="7FBC40"/>
    </a:accent2>
    <a:accent3>
      <a:srgbClr val="66553F"/>
    </a:accent3>
    <a:accent4>
      <a:srgbClr val="FDDED2"/>
    </a:accent4>
    <a:accent5>
      <a:srgbClr val="E7F7F1"/>
    </a:accent5>
    <a:accent6>
      <a:srgbClr val="7A9156"/>
    </a:accent6>
    <a:hlink>
      <a:srgbClr val="B2D78B"/>
    </a:hlink>
    <a:folHlink>
      <a:srgbClr val="BFBFBF"/>
    </a:folHlink>
  </a:clrScheme>
</a:themeOverride>
</file>

<file path=ppt/theme/themeOverride11.xml><?xml version="1.0" encoding="utf-8"?>
<a:themeOverride xmlns:a="http://schemas.openxmlformats.org/drawingml/2006/main">
  <a:clrScheme name="小清新">
    <a:dk1>
      <a:srgbClr val="000000"/>
    </a:dk1>
    <a:lt1>
      <a:srgbClr val="FFFFFF"/>
    </a:lt1>
    <a:dk2>
      <a:srgbClr val="778495"/>
    </a:dk2>
    <a:lt2>
      <a:srgbClr val="F0F0F0"/>
    </a:lt2>
    <a:accent1>
      <a:srgbClr val="B2D78B"/>
    </a:accent1>
    <a:accent2>
      <a:srgbClr val="7FBC40"/>
    </a:accent2>
    <a:accent3>
      <a:srgbClr val="66553F"/>
    </a:accent3>
    <a:accent4>
      <a:srgbClr val="FDDED2"/>
    </a:accent4>
    <a:accent5>
      <a:srgbClr val="E7F7F1"/>
    </a:accent5>
    <a:accent6>
      <a:srgbClr val="7A9156"/>
    </a:accent6>
    <a:hlink>
      <a:srgbClr val="B2D78B"/>
    </a:hlink>
    <a:folHlink>
      <a:srgbClr val="BFBFBF"/>
    </a:folHlink>
  </a:clrScheme>
</a:themeOverride>
</file>

<file path=ppt/theme/themeOverride12.xml><?xml version="1.0" encoding="utf-8"?>
<a:themeOverride xmlns:a="http://schemas.openxmlformats.org/drawingml/2006/main">
  <a:clrScheme name="小清新">
    <a:dk1>
      <a:srgbClr val="000000"/>
    </a:dk1>
    <a:lt1>
      <a:srgbClr val="FFFFFF"/>
    </a:lt1>
    <a:dk2>
      <a:srgbClr val="778495"/>
    </a:dk2>
    <a:lt2>
      <a:srgbClr val="F0F0F0"/>
    </a:lt2>
    <a:accent1>
      <a:srgbClr val="B2D78B"/>
    </a:accent1>
    <a:accent2>
      <a:srgbClr val="7FBC40"/>
    </a:accent2>
    <a:accent3>
      <a:srgbClr val="66553F"/>
    </a:accent3>
    <a:accent4>
      <a:srgbClr val="FDDED2"/>
    </a:accent4>
    <a:accent5>
      <a:srgbClr val="E7F7F1"/>
    </a:accent5>
    <a:accent6>
      <a:srgbClr val="7A9156"/>
    </a:accent6>
    <a:hlink>
      <a:srgbClr val="B2D78B"/>
    </a:hlink>
    <a:folHlink>
      <a:srgbClr val="BFBFBF"/>
    </a:folHlink>
  </a:clrScheme>
</a:themeOverride>
</file>

<file path=ppt/theme/themeOverride13.xml><?xml version="1.0" encoding="utf-8"?>
<a:themeOverride xmlns:a="http://schemas.openxmlformats.org/drawingml/2006/main">
  <a:clrScheme name="小清新">
    <a:dk1>
      <a:srgbClr val="000000"/>
    </a:dk1>
    <a:lt1>
      <a:srgbClr val="FFFFFF"/>
    </a:lt1>
    <a:dk2>
      <a:srgbClr val="778495"/>
    </a:dk2>
    <a:lt2>
      <a:srgbClr val="F0F0F0"/>
    </a:lt2>
    <a:accent1>
      <a:srgbClr val="B2D78B"/>
    </a:accent1>
    <a:accent2>
      <a:srgbClr val="7FBC40"/>
    </a:accent2>
    <a:accent3>
      <a:srgbClr val="66553F"/>
    </a:accent3>
    <a:accent4>
      <a:srgbClr val="FDDED2"/>
    </a:accent4>
    <a:accent5>
      <a:srgbClr val="E7F7F1"/>
    </a:accent5>
    <a:accent6>
      <a:srgbClr val="7A9156"/>
    </a:accent6>
    <a:hlink>
      <a:srgbClr val="B2D78B"/>
    </a:hlink>
    <a:folHlink>
      <a:srgbClr val="BFBFBF"/>
    </a:folHlink>
  </a:clrScheme>
</a:themeOverride>
</file>

<file path=ppt/theme/themeOverride14.xml><?xml version="1.0" encoding="utf-8"?>
<a:themeOverride xmlns:a="http://schemas.openxmlformats.org/drawingml/2006/main">
  <a:clrScheme name="小清新">
    <a:dk1>
      <a:srgbClr val="000000"/>
    </a:dk1>
    <a:lt1>
      <a:srgbClr val="FFFFFF"/>
    </a:lt1>
    <a:dk2>
      <a:srgbClr val="778495"/>
    </a:dk2>
    <a:lt2>
      <a:srgbClr val="F0F0F0"/>
    </a:lt2>
    <a:accent1>
      <a:srgbClr val="B2D78B"/>
    </a:accent1>
    <a:accent2>
      <a:srgbClr val="7FBC40"/>
    </a:accent2>
    <a:accent3>
      <a:srgbClr val="66553F"/>
    </a:accent3>
    <a:accent4>
      <a:srgbClr val="FDDED2"/>
    </a:accent4>
    <a:accent5>
      <a:srgbClr val="E7F7F1"/>
    </a:accent5>
    <a:accent6>
      <a:srgbClr val="7A9156"/>
    </a:accent6>
    <a:hlink>
      <a:srgbClr val="B2D78B"/>
    </a:hlink>
    <a:folHlink>
      <a:srgbClr val="BFBFBF"/>
    </a:folHlink>
  </a:clrScheme>
</a:themeOverride>
</file>

<file path=ppt/theme/themeOverride15.xml><?xml version="1.0" encoding="utf-8"?>
<a:themeOverride xmlns:a="http://schemas.openxmlformats.org/drawingml/2006/main">
  <a:clrScheme name="小清新">
    <a:dk1>
      <a:srgbClr val="000000"/>
    </a:dk1>
    <a:lt1>
      <a:srgbClr val="FFFFFF"/>
    </a:lt1>
    <a:dk2>
      <a:srgbClr val="778495"/>
    </a:dk2>
    <a:lt2>
      <a:srgbClr val="F0F0F0"/>
    </a:lt2>
    <a:accent1>
      <a:srgbClr val="B2D78B"/>
    </a:accent1>
    <a:accent2>
      <a:srgbClr val="7FBC40"/>
    </a:accent2>
    <a:accent3>
      <a:srgbClr val="66553F"/>
    </a:accent3>
    <a:accent4>
      <a:srgbClr val="FDDED2"/>
    </a:accent4>
    <a:accent5>
      <a:srgbClr val="E7F7F1"/>
    </a:accent5>
    <a:accent6>
      <a:srgbClr val="7A9156"/>
    </a:accent6>
    <a:hlink>
      <a:srgbClr val="B2D78B"/>
    </a:hlink>
    <a:folHlink>
      <a:srgbClr val="BFBFBF"/>
    </a:folHlink>
  </a:clrScheme>
</a:themeOverride>
</file>

<file path=ppt/theme/themeOverride16.xml><?xml version="1.0" encoding="utf-8"?>
<a:themeOverride xmlns:a="http://schemas.openxmlformats.org/drawingml/2006/main">
  <a:clrScheme name="小清新">
    <a:dk1>
      <a:srgbClr val="000000"/>
    </a:dk1>
    <a:lt1>
      <a:srgbClr val="FFFFFF"/>
    </a:lt1>
    <a:dk2>
      <a:srgbClr val="778495"/>
    </a:dk2>
    <a:lt2>
      <a:srgbClr val="F0F0F0"/>
    </a:lt2>
    <a:accent1>
      <a:srgbClr val="B2D78B"/>
    </a:accent1>
    <a:accent2>
      <a:srgbClr val="7FBC40"/>
    </a:accent2>
    <a:accent3>
      <a:srgbClr val="66553F"/>
    </a:accent3>
    <a:accent4>
      <a:srgbClr val="FDDED2"/>
    </a:accent4>
    <a:accent5>
      <a:srgbClr val="E7F7F1"/>
    </a:accent5>
    <a:accent6>
      <a:srgbClr val="7A9156"/>
    </a:accent6>
    <a:hlink>
      <a:srgbClr val="B2D78B"/>
    </a:hlink>
    <a:folHlink>
      <a:srgbClr val="BFBFBF"/>
    </a:folHlink>
  </a:clrScheme>
</a:themeOverride>
</file>

<file path=ppt/theme/themeOverride17.xml><?xml version="1.0" encoding="utf-8"?>
<a:themeOverride xmlns:a="http://schemas.openxmlformats.org/drawingml/2006/main">
  <a:clrScheme name="小清新">
    <a:dk1>
      <a:srgbClr val="000000"/>
    </a:dk1>
    <a:lt1>
      <a:srgbClr val="FFFFFF"/>
    </a:lt1>
    <a:dk2>
      <a:srgbClr val="778495"/>
    </a:dk2>
    <a:lt2>
      <a:srgbClr val="F0F0F0"/>
    </a:lt2>
    <a:accent1>
      <a:srgbClr val="B2D78B"/>
    </a:accent1>
    <a:accent2>
      <a:srgbClr val="7FBC40"/>
    </a:accent2>
    <a:accent3>
      <a:srgbClr val="66553F"/>
    </a:accent3>
    <a:accent4>
      <a:srgbClr val="FDDED2"/>
    </a:accent4>
    <a:accent5>
      <a:srgbClr val="E7F7F1"/>
    </a:accent5>
    <a:accent6>
      <a:srgbClr val="7A9156"/>
    </a:accent6>
    <a:hlink>
      <a:srgbClr val="B2D78B"/>
    </a:hlink>
    <a:folHlink>
      <a:srgbClr val="BFBFBF"/>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itrtrtx">
    <a:majorFont>
      <a:latin typeface="微软雅黑" panose="020F0302020204030204"/>
      <a:ea typeface="华文隶书"/>
      <a:cs typeface=""/>
    </a:majorFont>
    <a:minorFont>
      <a:latin typeface="微软雅黑" panose="020F0502020204030204"/>
      <a:ea typeface="华文隶书"/>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小清新">
    <a:dk1>
      <a:srgbClr val="000000"/>
    </a:dk1>
    <a:lt1>
      <a:srgbClr val="FFFFFF"/>
    </a:lt1>
    <a:dk2>
      <a:srgbClr val="778495"/>
    </a:dk2>
    <a:lt2>
      <a:srgbClr val="F0F0F0"/>
    </a:lt2>
    <a:accent1>
      <a:srgbClr val="B2D78B"/>
    </a:accent1>
    <a:accent2>
      <a:srgbClr val="7FBC40"/>
    </a:accent2>
    <a:accent3>
      <a:srgbClr val="66553F"/>
    </a:accent3>
    <a:accent4>
      <a:srgbClr val="FDDED2"/>
    </a:accent4>
    <a:accent5>
      <a:srgbClr val="E7F7F1"/>
    </a:accent5>
    <a:accent6>
      <a:srgbClr val="7A9156"/>
    </a:accent6>
    <a:hlink>
      <a:srgbClr val="B2D78B"/>
    </a:hlink>
    <a:folHlink>
      <a:srgbClr val="BFBFBF"/>
    </a:folHlink>
  </a:clrScheme>
</a:themeOverride>
</file>

<file path=ppt/theme/themeOverride2.xml><?xml version="1.0" encoding="utf-8"?>
<a:themeOverride xmlns:a="http://schemas.openxmlformats.org/drawingml/2006/main">
  <a:clrScheme name="小清新">
    <a:dk1>
      <a:srgbClr val="000000"/>
    </a:dk1>
    <a:lt1>
      <a:srgbClr val="FFFFFF"/>
    </a:lt1>
    <a:dk2>
      <a:srgbClr val="778495"/>
    </a:dk2>
    <a:lt2>
      <a:srgbClr val="F0F0F0"/>
    </a:lt2>
    <a:accent1>
      <a:srgbClr val="B2D78B"/>
    </a:accent1>
    <a:accent2>
      <a:srgbClr val="7FBC40"/>
    </a:accent2>
    <a:accent3>
      <a:srgbClr val="66553F"/>
    </a:accent3>
    <a:accent4>
      <a:srgbClr val="FDDED2"/>
    </a:accent4>
    <a:accent5>
      <a:srgbClr val="E7F7F1"/>
    </a:accent5>
    <a:accent6>
      <a:srgbClr val="7A9156"/>
    </a:accent6>
    <a:hlink>
      <a:srgbClr val="B2D78B"/>
    </a:hlink>
    <a:folHlink>
      <a:srgbClr val="BFBFBF"/>
    </a:folHlink>
  </a:clrScheme>
</a:themeOverride>
</file>

<file path=ppt/theme/themeOverride20.xml><?xml version="1.0" encoding="utf-8"?>
<a:themeOverride xmlns:a="http://schemas.openxmlformats.org/drawingml/2006/main">
  <a:clrScheme name="小清新">
    <a:dk1>
      <a:srgbClr val="000000"/>
    </a:dk1>
    <a:lt1>
      <a:srgbClr val="FFFFFF"/>
    </a:lt1>
    <a:dk2>
      <a:srgbClr val="778495"/>
    </a:dk2>
    <a:lt2>
      <a:srgbClr val="F0F0F0"/>
    </a:lt2>
    <a:accent1>
      <a:srgbClr val="B2D78B"/>
    </a:accent1>
    <a:accent2>
      <a:srgbClr val="7FBC40"/>
    </a:accent2>
    <a:accent3>
      <a:srgbClr val="66553F"/>
    </a:accent3>
    <a:accent4>
      <a:srgbClr val="FDDED2"/>
    </a:accent4>
    <a:accent5>
      <a:srgbClr val="E7F7F1"/>
    </a:accent5>
    <a:accent6>
      <a:srgbClr val="7A9156"/>
    </a:accent6>
    <a:hlink>
      <a:srgbClr val="B2D78B"/>
    </a:hlink>
    <a:folHlink>
      <a:srgbClr val="BFBFBF"/>
    </a:folHlink>
  </a:clrScheme>
</a:themeOverride>
</file>

<file path=ppt/theme/themeOverride21.xml><?xml version="1.0" encoding="utf-8"?>
<a:themeOverride xmlns:a="http://schemas.openxmlformats.org/drawingml/2006/main">
  <a:clrScheme name="小清新">
    <a:dk1>
      <a:srgbClr val="000000"/>
    </a:dk1>
    <a:lt1>
      <a:srgbClr val="FFFFFF"/>
    </a:lt1>
    <a:dk2>
      <a:srgbClr val="778495"/>
    </a:dk2>
    <a:lt2>
      <a:srgbClr val="F0F0F0"/>
    </a:lt2>
    <a:accent1>
      <a:srgbClr val="B2D78B"/>
    </a:accent1>
    <a:accent2>
      <a:srgbClr val="7FBC40"/>
    </a:accent2>
    <a:accent3>
      <a:srgbClr val="66553F"/>
    </a:accent3>
    <a:accent4>
      <a:srgbClr val="FDDED2"/>
    </a:accent4>
    <a:accent5>
      <a:srgbClr val="E7F7F1"/>
    </a:accent5>
    <a:accent6>
      <a:srgbClr val="7A9156"/>
    </a:accent6>
    <a:hlink>
      <a:srgbClr val="B2D78B"/>
    </a:hlink>
    <a:folHlink>
      <a:srgbClr val="BFBFBF"/>
    </a:folHlink>
  </a:clrScheme>
</a:themeOverride>
</file>

<file path=ppt/theme/themeOverride22.xml><?xml version="1.0" encoding="utf-8"?>
<a:themeOverride xmlns:a="http://schemas.openxmlformats.org/drawingml/2006/main">
  <a:clrScheme name="小清新">
    <a:dk1>
      <a:srgbClr val="000000"/>
    </a:dk1>
    <a:lt1>
      <a:srgbClr val="FFFFFF"/>
    </a:lt1>
    <a:dk2>
      <a:srgbClr val="778495"/>
    </a:dk2>
    <a:lt2>
      <a:srgbClr val="F0F0F0"/>
    </a:lt2>
    <a:accent1>
      <a:srgbClr val="B2D78B"/>
    </a:accent1>
    <a:accent2>
      <a:srgbClr val="7FBC40"/>
    </a:accent2>
    <a:accent3>
      <a:srgbClr val="66553F"/>
    </a:accent3>
    <a:accent4>
      <a:srgbClr val="FDDED2"/>
    </a:accent4>
    <a:accent5>
      <a:srgbClr val="E7F7F1"/>
    </a:accent5>
    <a:accent6>
      <a:srgbClr val="7A9156"/>
    </a:accent6>
    <a:hlink>
      <a:srgbClr val="B2D78B"/>
    </a:hlink>
    <a:folHlink>
      <a:srgbClr val="BFBFBF"/>
    </a:folHlink>
  </a:clrScheme>
</a:themeOverride>
</file>

<file path=ppt/theme/themeOverride23.xml><?xml version="1.0" encoding="utf-8"?>
<a:themeOverride xmlns:a="http://schemas.openxmlformats.org/drawingml/2006/main">
  <a:clrScheme name="小清新">
    <a:dk1>
      <a:srgbClr val="000000"/>
    </a:dk1>
    <a:lt1>
      <a:srgbClr val="FFFFFF"/>
    </a:lt1>
    <a:dk2>
      <a:srgbClr val="778495"/>
    </a:dk2>
    <a:lt2>
      <a:srgbClr val="F0F0F0"/>
    </a:lt2>
    <a:accent1>
      <a:srgbClr val="B2D78B"/>
    </a:accent1>
    <a:accent2>
      <a:srgbClr val="7FBC40"/>
    </a:accent2>
    <a:accent3>
      <a:srgbClr val="66553F"/>
    </a:accent3>
    <a:accent4>
      <a:srgbClr val="FDDED2"/>
    </a:accent4>
    <a:accent5>
      <a:srgbClr val="E7F7F1"/>
    </a:accent5>
    <a:accent6>
      <a:srgbClr val="7A9156"/>
    </a:accent6>
    <a:hlink>
      <a:srgbClr val="B2D78B"/>
    </a:hlink>
    <a:folHlink>
      <a:srgbClr val="BFBFBF"/>
    </a:folHlink>
  </a:clrScheme>
</a:themeOverride>
</file>

<file path=ppt/theme/themeOverride24.xml><?xml version="1.0" encoding="utf-8"?>
<a:themeOverride xmlns:a="http://schemas.openxmlformats.org/drawingml/2006/main">
  <a:clrScheme name="小清新">
    <a:dk1>
      <a:srgbClr val="000000"/>
    </a:dk1>
    <a:lt1>
      <a:srgbClr val="FFFFFF"/>
    </a:lt1>
    <a:dk2>
      <a:srgbClr val="778495"/>
    </a:dk2>
    <a:lt2>
      <a:srgbClr val="F0F0F0"/>
    </a:lt2>
    <a:accent1>
      <a:srgbClr val="B2D78B"/>
    </a:accent1>
    <a:accent2>
      <a:srgbClr val="7FBC40"/>
    </a:accent2>
    <a:accent3>
      <a:srgbClr val="66553F"/>
    </a:accent3>
    <a:accent4>
      <a:srgbClr val="FDDED2"/>
    </a:accent4>
    <a:accent5>
      <a:srgbClr val="E7F7F1"/>
    </a:accent5>
    <a:accent6>
      <a:srgbClr val="7A9156"/>
    </a:accent6>
    <a:hlink>
      <a:srgbClr val="B2D78B"/>
    </a:hlink>
    <a:folHlink>
      <a:srgbClr val="BFBFBF"/>
    </a:folHlink>
  </a:clrScheme>
</a:themeOverride>
</file>

<file path=ppt/theme/themeOverride3.xml><?xml version="1.0" encoding="utf-8"?>
<a:themeOverride xmlns:a="http://schemas.openxmlformats.org/drawingml/2006/main">
  <a:clrScheme name="小清新">
    <a:dk1>
      <a:srgbClr val="000000"/>
    </a:dk1>
    <a:lt1>
      <a:srgbClr val="FFFFFF"/>
    </a:lt1>
    <a:dk2>
      <a:srgbClr val="778495"/>
    </a:dk2>
    <a:lt2>
      <a:srgbClr val="F0F0F0"/>
    </a:lt2>
    <a:accent1>
      <a:srgbClr val="B2D78B"/>
    </a:accent1>
    <a:accent2>
      <a:srgbClr val="7FBC40"/>
    </a:accent2>
    <a:accent3>
      <a:srgbClr val="66553F"/>
    </a:accent3>
    <a:accent4>
      <a:srgbClr val="FDDED2"/>
    </a:accent4>
    <a:accent5>
      <a:srgbClr val="E7F7F1"/>
    </a:accent5>
    <a:accent6>
      <a:srgbClr val="7A9156"/>
    </a:accent6>
    <a:hlink>
      <a:srgbClr val="B2D78B"/>
    </a:hlink>
    <a:folHlink>
      <a:srgbClr val="BFBFBF"/>
    </a:folHlink>
  </a:clrScheme>
</a:themeOverride>
</file>

<file path=ppt/theme/themeOverride4.xml><?xml version="1.0" encoding="utf-8"?>
<a:themeOverride xmlns:a="http://schemas.openxmlformats.org/drawingml/2006/main">
  <a:clrScheme name="小清新">
    <a:dk1>
      <a:srgbClr val="000000"/>
    </a:dk1>
    <a:lt1>
      <a:srgbClr val="FFFFFF"/>
    </a:lt1>
    <a:dk2>
      <a:srgbClr val="778495"/>
    </a:dk2>
    <a:lt2>
      <a:srgbClr val="F0F0F0"/>
    </a:lt2>
    <a:accent1>
      <a:srgbClr val="B2D78B"/>
    </a:accent1>
    <a:accent2>
      <a:srgbClr val="7FBC40"/>
    </a:accent2>
    <a:accent3>
      <a:srgbClr val="66553F"/>
    </a:accent3>
    <a:accent4>
      <a:srgbClr val="FDDED2"/>
    </a:accent4>
    <a:accent5>
      <a:srgbClr val="E7F7F1"/>
    </a:accent5>
    <a:accent6>
      <a:srgbClr val="7A9156"/>
    </a:accent6>
    <a:hlink>
      <a:srgbClr val="B2D78B"/>
    </a:hlink>
    <a:folHlink>
      <a:srgbClr val="BFBFBF"/>
    </a:folHlink>
  </a:clrScheme>
</a:themeOverride>
</file>

<file path=ppt/theme/themeOverride5.xml><?xml version="1.0" encoding="utf-8"?>
<a:themeOverride xmlns:a="http://schemas.openxmlformats.org/drawingml/2006/main">
  <a:clrScheme name="小清新">
    <a:dk1>
      <a:srgbClr val="000000"/>
    </a:dk1>
    <a:lt1>
      <a:srgbClr val="FFFFFF"/>
    </a:lt1>
    <a:dk2>
      <a:srgbClr val="778495"/>
    </a:dk2>
    <a:lt2>
      <a:srgbClr val="F0F0F0"/>
    </a:lt2>
    <a:accent1>
      <a:srgbClr val="B2D78B"/>
    </a:accent1>
    <a:accent2>
      <a:srgbClr val="7FBC40"/>
    </a:accent2>
    <a:accent3>
      <a:srgbClr val="66553F"/>
    </a:accent3>
    <a:accent4>
      <a:srgbClr val="FDDED2"/>
    </a:accent4>
    <a:accent5>
      <a:srgbClr val="E7F7F1"/>
    </a:accent5>
    <a:accent6>
      <a:srgbClr val="7A9156"/>
    </a:accent6>
    <a:hlink>
      <a:srgbClr val="B2D78B"/>
    </a:hlink>
    <a:folHlink>
      <a:srgbClr val="BFBFBF"/>
    </a:folHlink>
  </a:clrScheme>
</a:themeOverride>
</file>

<file path=ppt/theme/themeOverride6.xml><?xml version="1.0" encoding="utf-8"?>
<a:themeOverride xmlns:a="http://schemas.openxmlformats.org/drawingml/2006/main">
  <a:clrScheme name="小清新">
    <a:dk1>
      <a:srgbClr val="000000"/>
    </a:dk1>
    <a:lt1>
      <a:srgbClr val="FFFFFF"/>
    </a:lt1>
    <a:dk2>
      <a:srgbClr val="778495"/>
    </a:dk2>
    <a:lt2>
      <a:srgbClr val="F0F0F0"/>
    </a:lt2>
    <a:accent1>
      <a:srgbClr val="B2D78B"/>
    </a:accent1>
    <a:accent2>
      <a:srgbClr val="7FBC40"/>
    </a:accent2>
    <a:accent3>
      <a:srgbClr val="66553F"/>
    </a:accent3>
    <a:accent4>
      <a:srgbClr val="FDDED2"/>
    </a:accent4>
    <a:accent5>
      <a:srgbClr val="E7F7F1"/>
    </a:accent5>
    <a:accent6>
      <a:srgbClr val="7A9156"/>
    </a:accent6>
    <a:hlink>
      <a:srgbClr val="B2D78B"/>
    </a:hlink>
    <a:folHlink>
      <a:srgbClr val="BFBFBF"/>
    </a:folHlink>
  </a:clrScheme>
</a:themeOverride>
</file>

<file path=ppt/theme/themeOverride7.xml><?xml version="1.0" encoding="utf-8"?>
<a:themeOverride xmlns:a="http://schemas.openxmlformats.org/drawingml/2006/main">
  <a:clrScheme name="小清新">
    <a:dk1>
      <a:srgbClr val="000000"/>
    </a:dk1>
    <a:lt1>
      <a:srgbClr val="FFFFFF"/>
    </a:lt1>
    <a:dk2>
      <a:srgbClr val="778495"/>
    </a:dk2>
    <a:lt2>
      <a:srgbClr val="F0F0F0"/>
    </a:lt2>
    <a:accent1>
      <a:srgbClr val="B2D78B"/>
    </a:accent1>
    <a:accent2>
      <a:srgbClr val="7FBC40"/>
    </a:accent2>
    <a:accent3>
      <a:srgbClr val="66553F"/>
    </a:accent3>
    <a:accent4>
      <a:srgbClr val="FDDED2"/>
    </a:accent4>
    <a:accent5>
      <a:srgbClr val="E7F7F1"/>
    </a:accent5>
    <a:accent6>
      <a:srgbClr val="7A9156"/>
    </a:accent6>
    <a:hlink>
      <a:srgbClr val="B2D78B"/>
    </a:hlink>
    <a:folHlink>
      <a:srgbClr val="BFBFBF"/>
    </a:folHlink>
  </a:clrScheme>
</a:themeOverride>
</file>

<file path=ppt/theme/themeOverride8.xml><?xml version="1.0" encoding="utf-8"?>
<a:themeOverride xmlns:a="http://schemas.openxmlformats.org/drawingml/2006/main">
  <a:clrScheme name="小清新">
    <a:dk1>
      <a:srgbClr val="000000"/>
    </a:dk1>
    <a:lt1>
      <a:srgbClr val="FFFFFF"/>
    </a:lt1>
    <a:dk2>
      <a:srgbClr val="778495"/>
    </a:dk2>
    <a:lt2>
      <a:srgbClr val="F0F0F0"/>
    </a:lt2>
    <a:accent1>
      <a:srgbClr val="B2D78B"/>
    </a:accent1>
    <a:accent2>
      <a:srgbClr val="7FBC40"/>
    </a:accent2>
    <a:accent3>
      <a:srgbClr val="66553F"/>
    </a:accent3>
    <a:accent4>
      <a:srgbClr val="FDDED2"/>
    </a:accent4>
    <a:accent5>
      <a:srgbClr val="E7F7F1"/>
    </a:accent5>
    <a:accent6>
      <a:srgbClr val="7A9156"/>
    </a:accent6>
    <a:hlink>
      <a:srgbClr val="B2D78B"/>
    </a:hlink>
    <a:folHlink>
      <a:srgbClr val="BFBFBF"/>
    </a:folHlink>
  </a:clrScheme>
</a:themeOverride>
</file>

<file path=ppt/theme/themeOverride9.xml><?xml version="1.0" encoding="utf-8"?>
<a:themeOverride xmlns:a="http://schemas.openxmlformats.org/drawingml/2006/main">
  <a:clrScheme name="小清新">
    <a:dk1>
      <a:srgbClr val="000000"/>
    </a:dk1>
    <a:lt1>
      <a:srgbClr val="FFFFFF"/>
    </a:lt1>
    <a:dk2>
      <a:srgbClr val="778495"/>
    </a:dk2>
    <a:lt2>
      <a:srgbClr val="F0F0F0"/>
    </a:lt2>
    <a:accent1>
      <a:srgbClr val="B2D78B"/>
    </a:accent1>
    <a:accent2>
      <a:srgbClr val="7FBC40"/>
    </a:accent2>
    <a:accent3>
      <a:srgbClr val="66553F"/>
    </a:accent3>
    <a:accent4>
      <a:srgbClr val="FDDED2"/>
    </a:accent4>
    <a:accent5>
      <a:srgbClr val="E7F7F1"/>
    </a:accent5>
    <a:accent6>
      <a:srgbClr val="7A9156"/>
    </a:accent6>
    <a:hlink>
      <a:srgbClr val="B2D78B"/>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291</TotalTime>
  <Words>1608</Words>
  <Application>Microsoft Office PowerPoint</Application>
  <PresentationFormat>宽屏</PresentationFormat>
  <Paragraphs>197</Paragraphs>
  <Slides>24</Slides>
  <Notes>24</Notes>
  <HiddenSlides>0</HiddenSlides>
  <MMClips>0</MMClips>
  <ScaleCrop>false</ScaleCrop>
  <HeadingPairs>
    <vt:vector size="6" baseType="variant">
      <vt:variant>
        <vt:lpstr>已用的字体</vt:lpstr>
      </vt:variant>
      <vt:variant>
        <vt:i4>5</vt:i4>
      </vt:variant>
      <vt:variant>
        <vt:lpstr>主题</vt:lpstr>
      </vt:variant>
      <vt:variant>
        <vt:i4>4</vt:i4>
      </vt:variant>
      <vt:variant>
        <vt:lpstr>幻灯片标题</vt:lpstr>
      </vt:variant>
      <vt:variant>
        <vt:i4>24</vt:i4>
      </vt:variant>
    </vt:vector>
  </HeadingPairs>
  <TitlesOfParts>
    <vt:vector size="33" baseType="lpstr">
      <vt:lpstr>汉仪跳跳体简</vt:lpstr>
      <vt:lpstr>微软雅黑</vt:lpstr>
      <vt:lpstr>印品黑体</vt:lpstr>
      <vt:lpstr>Arial</vt:lpstr>
      <vt:lpstr>Calibri</vt:lpstr>
      <vt:lpstr>www.jpppt.com</vt:lpstr>
      <vt:lpstr>1_Office 主题</vt:lpstr>
      <vt:lpstr>2_Office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dc:description>www.freeppt7.com</dc:description>
  <cp:lastModifiedBy>宇 之灵</cp:lastModifiedBy>
  <cp:revision>235</cp:revision>
  <dcterms:created xsi:type="dcterms:W3CDTF">2017-04-11T07:08:18Z</dcterms:created>
  <dcterms:modified xsi:type="dcterms:W3CDTF">2021-05-24T00:35:23Z</dcterms:modified>
</cp:coreProperties>
</file>